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0" r:id="rId4"/>
    <p:sldId id="262" r:id="rId5"/>
    <p:sldId id="264" r:id="rId6"/>
    <p:sldId id="266" r:id="rId7"/>
    <p:sldId id="268" r:id="rId8"/>
    <p:sldId id="269" r:id="rId9"/>
    <p:sldId id="270" r:id="rId10"/>
    <p:sldId id="271" r:id="rId11"/>
    <p:sldId id="273" r:id="rId12"/>
    <p:sldId id="277" r:id="rId13"/>
    <p:sldId id="279" r:id="rId14"/>
    <p:sldId id="280" r:id="rId15"/>
    <p:sldId id="281" r:id="rId16"/>
    <p:sldId id="282" r:id="rId17"/>
    <p:sldId id="283" r:id="rId18"/>
    <p:sldId id="284" r:id="rId19"/>
    <p:sldId id="286" r:id="rId20"/>
    <p:sldId id="288" r:id="rId21"/>
    <p:sldId id="289" r:id="rId22"/>
    <p:sldId id="290" r:id="rId23"/>
    <p:sldId id="291" r:id="rId24"/>
    <p:sldId id="293" r:id="rId25"/>
    <p:sldId id="295" r:id="rId26"/>
    <p:sldId id="296" r:id="rId27"/>
    <p:sldId id="297" r:id="rId28"/>
    <p:sldId id="299" r:id="rId29"/>
    <p:sldId id="300" r:id="rId30"/>
    <p:sldId id="301" r:id="rId31"/>
    <p:sldId id="303" r:id="rId32"/>
    <p:sldId id="305" r:id="rId33"/>
    <p:sldId id="307" r:id="rId34"/>
    <p:sldId id="309" r:id="rId35"/>
    <p:sldId id="311" r:id="rId36"/>
    <p:sldId id="313" r:id="rId37"/>
    <p:sldId id="314" r:id="rId38"/>
    <p:sldId id="316" r:id="rId39"/>
    <p:sldId id="318" r:id="rId40"/>
    <p:sldId id="320" r:id="rId41"/>
    <p:sldId id="321" r:id="rId42"/>
    <p:sldId id="322" r:id="rId43"/>
    <p:sldId id="323" r:id="rId44"/>
    <p:sldId id="324" r:id="rId45"/>
    <p:sldId id="325" r:id="rId46"/>
    <p:sldId id="337" r:id="rId47"/>
    <p:sldId id="340" r:id="rId48"/>
    <p:sldId id="342" r:id="rId49"/>
    <p:sldId id="343" r:id="rId50"/>
    <p:sldId id="344" r:id="rId51"/>
    <p:sldId id="345" r:id="rId52"/>
    <p:sldId id="347" r:id="rId53"/>
    <p:sldId id="349" r:id="rId54"/>
    <p:sldId id="351" r:id="rId55"/>
    <p:sldId id="353" r:id="rId56"/>
    <p:sldId id="355" r:id="rId57"/>
    <p:sldId id="357" r:id="rId58"/>
    <p:sldId id="359" r:id="rId59"/>
    <p:sldId id="361" r:id="rId60"/>
    <p:sldId id="363" r:id="rId61"/>
    <p:sldId id="372" r:id="rId62"/>
    <p:sldId id="365" r:id="rId63"/>
    <p:sldId id="367" r:id="rId64"/>
    <p:sldId id="369" r:id="rId65"/>
    <p:sldId id="370" r:id="rId66"/>
    <p:sldId id="373" r:id="rId67"/>
    <p:sldId id="417" r:id="rId68"/>
    <p:sldId id="404" r:id="rId69"/>
    <p:sldId id="406" r:id="rId70"/>
    <p:sldId id="407" r:id="rId71"/>
    <p:sldId id="408" r:id="rId72"/>
    <p:sldId id="409" r:id="rId73"/>
    <p:sldId id="410" r:id="rId74"/>
    <p:sldId id="411" r:id="rId75"/>
    <p:sldId id="412" r:id="rId76"/>
    <p:sldId id="414" r:id="rId77"/>
    <p:sldId id="413" r:id="rId78"/>
    <p:sldId id="374" r:id="rId79"/>
    <p:sldId id="375" r:id="rId80"/>
    <p:sldId id="376" r:id="rId81"/>
    <p:sldId id="377" r:id="rId82"/>
    <p:sldId id="378" r:id="rId83"/>
    <p:sldId id="379" r:id="rId84"/>
    <p:sldId id="380" r:id="rId85"/>
    <p:sldId id="381" r:id="rId86"/>
    <p:sldId id="393" r:id="rId87"/>
    <p:sldId id="394" r:id="rId88"/>
    <p:sldId id="395" r:id="rId89"/>
    <p:sldId id="396" r:id="rId90"/>
    <p:sldId id="382" r:id="rId91"/>
    <p:sldId id="383" r:id="rId92"/>
    <p:sldId id="384" r:id="rId93"/>
    <p:sldId id="385" r:id="rId94"/>
    <p:sldId id="386" r:id="rId95"/>
    <p:sldId id="400" r:id="rId96"/>
    <p:sldId id="401" r:id="rId97"/>
    <p:sldId id="387" r:id="rId98"/>
    <p:sldId id="388" r:id="rId99"/>
    <p:sldId id="389" r:id="rId100"/>
    <p:sldId id="390" r:id="rId101"/>
    <p:sldId id="391" r:id="rId102"/>
    <p:sldId id="397" r:id="rId103"/>
    <p:sldId id="402" r:id="rId104"/>
    <p:sldId id="398" r:id="rId105"/>
    <p:sldId id="403" r:id="rId106"/>
    <p:sldId id="392" r:id="rId107"/>
    <p:sldId id="416" r:id="rId108"/>
    <p:sldId id="415" r:id="rId109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32" autoAdjust="0"/>
    <p:restoredTop sz="94660"/>
  </p:normalViewPr>
  <p:slideViewPr>
    <p:cSldViewPr snapToGrid="0">
      <p:cViewPr varScale="1">
        <p:scale>
          <a:sx n="75" d="100"/>
          <a:sy n="75" d="100"/>
        </p:scale>
        <p:origin x="78" y="9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12" Type="http://schemas.openxmlformats.org/officeDocument/2006/relationships/theme" Target="theme/theme1.xml"/><Relationship Id="rId16" Type="http://schemas.openxmlformats.org/officeDocument/2006/relationships/slide" Target="slides/slide15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113" Type="http://schemas.openxmlformats.org/officeDocument/2006/relationships/tableStyles" Target="tableStyles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54" Type="http://schemas.openxmlformats.org/officeDocument/2006/relationships/slide" Target="slides/slide53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presProps" Target="presProps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111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16662C0-C99F-4129-879E-F33030764770}" type="doc">
      <dgm:prSet loTypeId="urn:microsoft.com/office/officeart/2005/8/layout/vProcess5" loCatId="process" qsTypeId="urn:microsoft.com/office/officeart/2005/8/quickstyle/simple4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90CFD96D-8C6C-429C-9307-6ECD9DF4CB6E}">
      <dgm:prSet custT="1"/>
      <dgm:spPr/>
      <dgm:t>
        <a:bodyPr/>
        <a:lstStyle/>
        <a:p>
          <a:pPr algn="ctr"/>
          <a:r>
            <a:rPr lang="pt-BR" sz="5400" b="1" dirty="0"/>
            <a:t>JOÃO FRANCISCO INGLEZ – CURITIBA</a:t>
          </a:r>
          <a:endParaRPr lang="en-US" sz="5400" b="1" dirty="0"/>
        </a:p>
      </dgm:t>
    </dgm:pt>
    <dgm:pt modelId="{7EA5C335-E67F-4AF4-B4CB-5334424AD2DF}" type="parTrans" cxnId="{FBD87E7F-081D-49FC-A35A-C1283DCFAC52}">
      <dgm:prSet/>
      <dgm:spPr/>
      <dgm:t>
        <a:bodyPr/>
        <a:lstStyle/>
        <a:p>
          <a:endParaRPr lang="en-US"/>
        </a:p>
      </dgm:t>
    </dgm:pt>
    <dgm:pt modelId="{34DCAAC2-341B-4BF7-A57C-5BBE04F5B8DF}" type="sibTrans" cxnId="{FBD87E7F-081D-49FC-A35A-C1283DCFAC52}">
      <dgm:prSet/>
      <dgm:spPr/>
      <dgm:t>
        <a:bodyPr/>
        <a:lstStyle/>
        <a:p>
          <a:endParaRPr lang="en-US"/>
        </a:p>
      </dgm:t>
    </dgm:pt>
    <dgm:pt modelId="{BBDA8EE1-A9DF-4EDC-A3CE-9D84B071984D}">
      <dgm:prSet custT="1"/>
      <dgm:spPr/>
      <dgm:t>
        <a:bodyPr/>
        <a:lstStyle/>
        <a:p>
          <a:pPr algn="ctr"/>
          <a:r>
            <a:rPr lang="pt-BR" sz="5400" b="1" dirty="0"/>
            <a:t>JOHN FRANCIS – CORK</a:t>
          </a:r>
          <a:endParaRPr lang="en-US" sz="5400" b="1" dirty="0"/>
        </a:p>
      </dgm:t>
    </dgm:pt>
    <dgm:pt modelId="{FB07B590-5622-4F18-90E6-97D0EEF79E18}" type="parTrans" cxnId="{507B1549-9DDF-4F4F-ACE2-531E9F14A2C8}">
      <dgm:prSet/>
      <dgm:spPr/>
      <dgm:t>
        <a:bodyPr/>
        <a:lstStyle/>
        <a:p>
          <a:endParaRPr lang="en-US"/>
        </a:p>
      </dgm:t>
    </dgm:pt>
    <dgm:pt modelId="{E3625286-3011-4063-8AEC-AD6BB50576FC}" type="sibTrans" cxnId="{507B1549-9DDF-4F4F-ACE2-531E9F14A2C8}">
      <dgm:prSet/>
      <dgm:spPr/>
      <dgm:t>
        <a:bodyPr/>
        <a:lstStyle/>
        <a:p>
          <a:endParaRPr lang="en-US"/>
        </a:p>
      </dgm:t>
    </dgm:pt>
    <dgm:pt modelId="{6C223865-B4EF-4BC3-B4ED-1E832A7B0165}" type="pres">
      <dgm:prSet presAssocID="{D16662C0-C99F-4129-879E-F33030764770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69981BFE-E3D2-4C88-ABD3-F1C0E8C01AF1}" type="pres">
      <dgm:prSet presAssocID="{D16662C0-C99F-4129-879E-F33030764770}" presName="dummyMaxCanvas" presStyleCnt="0">
        <dgm:presLayoutVars/>
      </dgm:prSet>
      <dgm:spPr/>
    </dgm:pt>
    <dgm:pt modelId="{564766F4-5BC9-4D3E-9FBC-D5A9EF635B5E}" type="pres">
      <dgm:prSet presAssocID="{D16662C0-C99F-4129-879E-F33030764770}" presName="TwoNodes_1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78328BC4-6365-44CB-B0C3-ED7632128D47}" type="pres">
      <dgm:prSet presAssocID="{D16662C0-C99F-4129-879E-F33030764770}" presName="TwoNodes_2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C57A3095-68DF-43C8-A91F-A8E0A6F31C2F}" type="pres">
      <dgm:prSet presAssocID="{D16662C0-C99F-4129-879E-F33030764770}" presName="TwoConn_1-2" presStyleLbl="fgAccFollowNode1" presStyleIdx="0" presStyleCnt="1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B237AB8C-1F36-47DB-BD3A-8EF47A0028C1}" type="pres">
      <dgm:prSet presAssocID="{D16662C0-C99F-4129-879E-F33030764770}" presName="TwoNodes_1_text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78050F05-4942-4620-AAB3-07BC7E822048}" type="pres">
      <dgm:prSet presAssocID="{D16662C0-C99F-4129-879E-F33030764770}" presName="TwoNodes_2_text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C1338244-99BB-4DD4-8007-0FBDEB754E21}" type="presOf" srcId="{34DCAAC2-341B-4BF7-A57C-5BBE04F5B8DF}" destId="{C57A3095-68DF-43C8-A91F-A8E0A6F31C2F}" srcOrd="0" destOrd="0" presId="urn:microsoft.com/office/officeart/2005/8/layout/vProcess5"/>
    <dgm:cxn modelId="{507B1549-9DDF-4F4F-ACE2-531E9F14A2C8}" srcId="{D16662C0-C99F-4129-879E-F33030764770}" destId="{BBDA8EE1-A9DF-4EDC-A3CE-9D84B071984D}" srcOrd="1" destOrd="0" parTransId="{FB07B590-5622-4F18-90E6-97D0EEF79E18}" sibTransId="{E3625286-3011-4063-8AEC-AD6BB50576FC}"/>
    <dgm:cxn modelId="{4240B311-1E46-46E4-9D04-53C5F0DB50EC}" type="presOf" srcId="{90CFD96D-8C6C-429C-9307-6ECD9DF4CB6E}" destId="{564766F4-5BC9-4D3E-9FBC-D5A9EF635B5E}" srcOrd="0" destOrd="0" presId="urn:microsoft.com/office/officeart/2005/8/layout/vProcess5"/>
    <dgm:cxn modelId="{DA1B5B4E-A097-45AB-92AE-C8342144ADBB}" type="presOf" srcId="{BBDA8EE1-A9DF-4EDC-A3CE-9D84B071984D}" destId="{78328BC4-6365-44CB-B0C3-ED7632128D47}" srcOrd="0" destOrd="0" presId="urn:microsoft.com/office/officeart/2005/8/layout/vProcess5"/>
    <dgm:cxn modelId="{BB20C3A8-032F-4E99-9A71-F02B50C7C58D}" type="presOf" srcId="{BBDA8EE1-A9DF-4EDC-A3CE-9D84B071984D}" destId="{78050F05-4942-4620-AAB3-07BC7E822048}" srcOrd="1" destOrd="0" presId="urn:microsoft.com/office/officeart/2005/8/layout/vProcess5"/>
    <dgm:cxn modelId="{A0754905-D1EE-49F3-8004-29B55A6DFBB0}" type="presOf" srcId="{90CFD96D-8C6C-429C-9307-6ECD9DF4CB6E}" destId="{B237AB8C-1F36-47DB-BD3A-8EF47A0028C1}" srcOrd="1" destOrd="0" presId="urn:microsoft.com/office/officeart/2005/8/layout/vProcess5"/>
    <dgm:cxn modelId="{3BE96E24-BD09-4B75-AC71-427A113C68C7}" type="presOf" srcId="{D16662C0-C99F-4129-879E-F33030764770}" destId="{6C223865-B4EF-4BC3-B4ED-1E832A7B0165}" srcOrd="0" destOrd="0" presId="urn:microsoft.com/office/officeart/2005/8/layout/vProcess5"/>
    <dgm:cxn modelId="{FBD87E7F-081D-49FC-A35A-C1283DCFAC52}" srcId="{D16662C0-C99F-4129-879E-F33030764770}" destId="{90CFD96D-8C6C-429C-9307-6ECD9DF4CB6E}" srcOrd="0" destOrd="0" parTransId="{7EA5C335-E67F-4AF4-B4CB-5334424AD2DF}" sibTransId="{34DCAAC2-341B-4BF7-A57C-5BBE04F5B8DF}"/>
    <dgm:cxn modelId="{E46C810F-078A-4C1F-B03D-C15998D76F09}" type="presParOf" srcId="{6C223865-B4EF-4BC3-B4ED-1E832A7B0165}" destId="{69981BFE-E3D2-4C88-ABD3-F1C0E8C01AF1}" srcOrd="0" destOrd="0" presId="urn:microsoft.com/office/officeart/2005/8/layout/vProcess5"/>
    <dgm:cxn modelId="{99E306A7-5FE1-45A7-B1E2-116AF7A3702F}" type="presParOf" srcId="{6C223865-B4EF-4BC3-B4ED-1E832A7B0165}" destId="{564766F4-5BC9-4D3E-9FBC-D5A9EF635B5E}" srcOrd="1" destOrd="0" presId="urn:microsoft.com/office/officeart/2005/8/layout/vProcess5"/>
    <dgm:cxn modelId="{79B3D305-4D05-4921-B8E1-75D9C9566375}" type="presParOf" srcId="{6C223865-B4EF-4BC3-B4ED-1E832A7B0165}" destId="{78328BC4-6365-44CB-B0C3-ED7632128D47}" srcOrd="2" destOrd="0" presId="urn:microsoft.com/office/officeart/2005/8/layout/vProcess5"/>
    <dgm:cxn modelId="{1E00E689-4E66-405A-BF14-C04E0B446819}" type="presParOf" srcId="{6C223865-B4EF-4BC3-B4ED-1E832A7B0165}" destId="{C57A3095-68DF-43C8-A91F-A8E0A6F31C2F}" srcOrd="3" destOrd="0" presId="urn:microsoft.com/office/officeart/2005/8/layout/vProcess5"/>
    <dgm:cxn modelId="{84E2995E-97BB-40E9-92E2-2EE48A3544DA}" type="presParOf" srcId="{6C223865-B4EF-4BC3-B4ED-1E832A7B0165}" destId="{B237AB8C-1F36-47DB-BD3A-8EF47A0028C1}" srcOrd="4" destOrd="0" presId="urn:microsoft.com/office/officeart/2005/8/layout/vProcess5"/>
    <dgm:cxn modelId="{C2F8AD95-4FCB-43C0-B76C-B97569F10459}" type="presParOf" srcId="{6C223865-B4EF-4BC3-B4ED-1E832A7B0165}" destId="{78050F05-4942-4620-AAB3-07BC7E822048}" srcOrd="5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754F837-9FFF-4537-9CA1-7C61092109D0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EF4E041E-5EC4-46AB-B82A-F4834C8272B1}">
      <dgm:prSet/>
      <dgm:spPr/>
      <dgm:t>
        <a:bodyPr/>
        <a:lstStyle/>
        <a:p>
          <a:r>
            <a:rPr lang="pt-BR" dirty="0">
              <a:latin typeface="Arial" panose="020B0604020202020204" pitchFamily="34" charset="0"/>
              <a:cs typeface="Arial" panose="020B0604020202020204" pitchFamily="34" charset="0"/>
            </a:rPr>
            <a:t>John Francis </a:t>
          </a:r>
          <a:r>
            <a:rPr lang="pt-BR" dirty="0" err="1">
              <a:latin typeface="Arial" panose="020B0604020202020204" pitchFamily="34" charset="0"/>
              <a:cs typeface="Arial" panose="020B0604020202020204" pitchFamily="34" charset="0"/>
            </a:rPr>
            <a:t>Hodder</a:t>
          </a:r>
          <a:r>
            <a:rPr lang="pt-BR" dirty="0">
              <a:latin typeface="Arial" panose="020B0604020202020204" pitchFamily="34" charset="0"/>
              <a:cs typeface="Arial" panose="020B0604020202020204" pitchFamily="34" charset="0"/>
            </a:rPr>
            <a:t> – 1798, Cork</a:t>
          </a:r>
          <a:endParaRPr lang="en-US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88B3C8B-8F73-49D9-8D25-95A3C15D3251}" type="parTrans" cxnId="{923B66C1-90B8-4AA2-80DF-3ABCDFBF5141}">
      <dgm:prSet/>
      <dgm:spPr/>
      <dgm:t>
        <a:bodyPr/>
        <a:lstStyle/>
        <a:p>
          <a:endParaRPr lang="en-US"/>
        </a:p>
      </dgm:t>
    </dgm:pt>
    <dgm:pt modelId="{84CFDFD3-F1EC-4354-A2FC-F178F9632037}" type="sibTrans" cxnId="{923B66C1-90B8-4AA2-80DF-3ABCDFBF5141}">
      <dgm:prSet/>
      <dgm:spPr/>
      <dgm:t>
        <a:bodyPr/>
        <a:lstStyle/>
        <a:p>
          <a:endParaRPr lang="en-US"/>
        </a:p>
      </dgm:t>
    </dgm:pt>
    <dgm:pt modelId="{E168E5D8-4527-4A58-8E66-E44CEE063756}">
      <dgm:prSet/>
      <dgm:spPr/>
      <dgm:t>
        <a:bodyPr/>
        <a:lstStyle/>
        <a:p>
          <a:r>
            <a:rPr lang="pt-BR" dirty="0">
              <a:latin typeface="Arial" panose="020B0604020202020204" pitchFamily="34" charset="0"/>
              <a:cs typeface="Arial" panose="020B0604020202020204" pitchFamily="34" charset="0"/>
            </a:rPr>
            <a:t>João Francisco </a:t>
          </a:r>
          <a:r>
            <a:rPr lang="pt-BR" dirty="0" err="1">
              <a:latin typeface="Arial" panose="020B0604020202020204" pitchFamily="34" charset="0"/>
              <a:cs typeface="Arial" panose="020B0604020202020204" pitchFamily="34" charset="0"/>
            </a:rPr>
            <a:t>Inglez</a:t>
          </a:r>
          <a:r>
            <a:rPr lang="pt-BR" dirty="0">
              <a:latin typeface="Arial" panose="020B0604020202020204" pitchFamily="34" charset="0"/>
              <a:cs typeface="Arial" panose="020B0604020202020204" pitchFamily="34" charset="0"/>
            </a:rPr>
            <a:t>  - 1889, Curitiba</a:t>
          </a:r>
          <a:endParaRPr lang="en-US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EAB10BF-53A3-4EAF-ADBC-D1A9C73FA8C7}" type="parTrans" cxnId="{C389E499-E45D-4DF9-806F-051D546696C5}">
      <dgm:prSet/>
      <dgm:spPr/>
      <dgm:t>
        <a:bodyPr/>
        <a:lstStyle/>
        <a:p>
          <a:endParaRPr lang="en-US"/>
        </a:p>
      </dgm:t>
    </dgm:pt>
    <dgm:pt modelId="{8ABDD89E-87B4-4917-9714-4361F11AAB03}" type="sibTrans" cxnId="{C389E499-E45D-4DF9-806F-051D546696C5}">
      <dgm:prSet/>
      <dgm:spPr/>
      <dgm:t>
        <a:bodyPr/>
        <a:lstStyle/>
        <a:p>
          <a:endParaRPr lang="en-US"/>
        </a:p>
      </dgm:t>
    </dgm:pt>
    <dgm:pt modelId="{665995A6-CED7-464A-81F5-B0C6D507EC6B}">
      <dgm:prSet/>
      <dgm:spPr/>
      <dgm:t>
        <a:bodyPr/>
        <a:lstStyle/>
        <a:p>
          <a:r>
            <a:rPr lang="pt-BR" dirty="0">
              <a:latin typeface="Arial" panose="020B0604020202020204" pitchFamily="34" charset="0"/>
              <a:cs typeface="Arial" panose="020B0604020202020204" pitchFamily="34" charset="0"/>
            </a:rPr>
            <a:t>Capitão Pirata </a:t>
          </a:r>
          <a:r>
            <a:rPr lang="pt-BR" dirty="0" err="1">
              <a:latin typeface="Arial" panose="020B0604020202020204" pitchFamily="34" charset="0"/>
              <a:cs typeface="Arial" panose="020B0604020202020204" pitchFamily="34" charset="0"/>
            </a:rPr>
            <a:t>Zulmiro</a:t>
          </a:r>
          <a:r>
            <a:rPr lang="pt-BR" dirty="0">
              <a:latin typeface="Arial" panose="020B0604020202020204" pitchFamily="34" charset="0"/>
              <a:cs typeface="Arial" panose="020B0604020202020204" pitchFamily="34" charset="0"/>
            </a:rPr>
            <a:t> – 90 anos</a:t>
          </a:r>
          <a:endParaRPr lang="en-US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13C4718-C5E9-4D57-8548-9D6496FA66CE}" type="parTrans" cxnId="{85242066-0DE5-41A3-9BEA-A1F2267CF482}">
      <dgm:prSet/>
      <dgm:spPr/>
      <dgm:t>
        <a:bodyPr/>
        <a:lstStyle/>
        <a:p>
          <a:endParaRPr lang="en-US"/>
        </a:p>
      </dgm:t>
    </dgm:pt>
    <dgm:pt modelId="{8801C474-0A00-406B-ACC9-8572FB207875}" type="sibTrans" cxnId="{85242066-0DE5-41A3-9BEA-A1F2267CF482}">
      <dgm:prSet/>
      <dgm:spPr/>
      <dgm:t>
        <a:bodyPr/>
        <a:lstStyle/>
        <a:p>
          <a:endParaRPr lang="en-US"/>
        </a:p>
      </dgm:t>
    </dgm:pt>
    <dgm:pt modelId="{4A4EF561-5643-4184-90B2-C63FCD3C1733}" type="pres">
      <dgm:prSet presAssocID="{B754F837-9FFF-4537-9CA1-7C61092109D0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6F97819D-1DFE-4366-AAF5-03FECBA150E9}" type="pres">
      <dgm:prSet presAssocID="{EF4E041E-5EC4-46AB-B82A-F4834C8272B1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549C671C-3048-4158-9205-8DB00DA9C7D7}" type="pres">
      <dgm:prSet presAssocID="{84CFDFD3-F1EC-4354-A2FC-F178F9632037}" presName="spacer" presStyleCnt="0"/>
      <dgm:spPr/>
    </dgm:pt>
    <dgm:pt modelId="{B65381E4-4F88-4007-80A1-51C0C94C1F44}" type="pres">
      <dgm:prSet presAssocID="{E168E5D8-4527-4A58-8E66-E44CEE063756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DDF95050-F00D-494C-BCF6-B22F7A679CFB}" type="pres">
      <dgm:prSet presAssocID="{8ABDD89E-87B4-4917-9714-4361F11AAB03}" presName="spacer" presStyleCnt="0"/>
      <dgm:spPr/>
    </dgm:pt>
    <dgm:pt modelId="{E247042E-94FE-40C9-B48D-6E3436667175}" type="pres">
      <dgm:prSet presAssocID="{665995A6-CED7-464A-81F5-B0C6D507EC6B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C389E499-E45D-4DF9-806F-051D546696C5}" srcId="{B754F837-9FFF-4537-9CA1-7C61092109D0}" destId="{E168E5D8-4527-4A58-8E66-E44CEE063756}" srcOrd="1" destOrd="0" parTransId="{3EAB10BF-53A3-4EAF-ADBC-D1A9C73FA8C7}" sibTransId="{8ABDD89E-87B4-4917-9714-4361F11AAB03}"/>
    <dgm:cxn modelId="{85242066-0DE5-41A3-9BEA-A1F2267CF482}" srcId="{B754F837-9FFF-4537-9CA1-7C61092109D0}" destId="{665995A6-CED7-464A-81F5-B0C6D507EC6B}" srcOrd="2" destOrd="0" parTransId="{913C4718-C5E9-4D57-8548-9D6496FA66CE}" sibTransId="{8801C474-0A00-406B-ACC9-8572FB207875}"/>
    <dgm:cxn modelId="{923B66C1-90B8-4AA2-80DF-3ABCDFBF5141}" srcId="{B754F837-9FFF-4537-9CA1-7C61092109D0}" destId="{EF4E041E-5EC4-46AB-B82A-F4834C8272B1}" srcOrd="0" destOrd="0" parTransId="{188B3C8B-8F73-49D9-8D25-95A3C15D3251}" sibTransId="{84CFDFD3-F1EC-4354-A2FC-F178F9632037}"/>
    <dgm:cxn modelId="{425B9339-4580-4786-A01D-18217560B32D}" type="presOf" srcId="{E168E5D8-4527-4A58-8E66-E44CEE063756}" destId="{B65381E4-4F88-4007-80A1-51C0C94C1F44}" srcOrd="0" destOrd="0" presId="urn:microsoft.com/office/officeart/2005/8/layout/vList2"/>
    <dgm:cxn modelId="{F3E8833E-EB3B-47D7-8718-105ACB28E292}" type="presOf" srcId="{665995A6-CED7-464A-81F5-B0C6D507EC6B}" destId="{E247042E-94FE-40C9-B48D-6E3436667175}" srcOrd="0" destOrd="0" presId="urn:microsoft.com/office/officeart/2005/8/layout/vList2"/>
    <dgm:cxn modelId="{67B70A78-9428-4F9D-8DA1-28EE194D5721}" type="presOf" srcId="{EF4E041E-5EC4-46AB-B82A-F4834C8272B1}" destId="{6F97819D-1DFE-4366-AAF5-03FECBA150E9}" srcOrd="0" destOrd="0" presId="urn:microsoft.com/office/officeart/2005/8/layout/vList2"/>
    <dgm:cxn modelId="{DFE2531C-FD6B-4392-9B83-643152BA543C}" type="presOf" srcId="{B754F837-9FFF-4537-9CA1-7C61092109D0}" destId="{4A4EF561-5643-4184-90B2-C63FCD3C1733}" srcOrd="0" destOrd="0" presId="urn:microsoft.com/office/officeart/2005/8/layout/vList2"/>
    <dgm:cxn modelId="{B421860B-188E-4EE1-8D66-218EDD950BCB}" type="presParOf" srcId="{4A4EF561-5643-4184-90B2-C63FCD3C1733}" destId="{6F97819D-1DFE-4366-AAF5-03FECBA150E9}" srcOrd="0" destOrd="0" presId="urn:microsoft.com/office/officeart/2005/8/layout/vList2"/>
    <dgm:cxn modelId="{C0B39C14-D0F2-4153-B52A-F18C1FFDE49D}" type="presParOf" srcId="{4A4EF561-5643-4184-90B2-C63FCD3C1733}" destId="{549C671C-3048-4158-9205-8DB00DA9C7D7}" srcOrd="1" destOrd="0" presId="urn:microsoft.com/office/officeart/2005/8/layout/vList2"/>
    <dgm:cxn modelId="{0A838F61-3EE3-474B-9807-ABF2FF8C6DD7}" type="presParOf" srcId="{4A4EF561-5643-4184-90B2-C63FCD3C1733}" destId="{B65381E4-4F88-4007-80A1-51C0C94C1F44}" srcOrd="2" destOrd="0" presId="urn:microsoft.com/office/officeart/2005/8/layout/vList2"/>
    <dgm:cxn modelId="{DC8751E5-5F11-4830-B985-ACF8F975D29F}" type="presParOf" srcId="{4A4EF561-5643-4184-90B2-C63FCD3C1733}" destId="{DDF95050-F00D-494C-BCF6-B22F7A679CFB}" srcOrd="3" destOrd="0" presId="urn:microsoft.com/office/officeart/2005/8/layout/vList2"/>
    <dgm:cxn modelId="{E18E79C2-2275-4E4F-88A3-6D4D45E4C339}" type="presParOf" srcId="{4A4EF561-5643-4184-90B2-C63FCD3C1733}" destId="{E247042E-94FE-40C9-B48D-6E3436667175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2F2F5BE2-D761-442B-8E54-FD1D12EC7E7D}" type="doc">
      <dgm:prSet loTypeId="urn:microsoft.com/office/officeart/2008/layout/LinedList" loCatId="list" qsTypeId="urn:microsoft.com/office/officeart/2005/8/quickstyle/simple1" qsCatId="simple" csTypeId="urn:microsoft.com/office/officeart/2005/8/colors/colorful5" csCatId="colorful"/>
      <dgm:spPr/>
      <dgm:t>
        <a:bodyPr/>
        <a:lstStyle/>
        <a:p>
          <a:endParaRPr lang="en-US"/>
        </a:p>
      </dgm:t>
    </dgm:pt>
    <dgm:pt modelId="{75A1AA23-5E2D-4245-99C8-B0DFB5A62882}">
      <dgm:prSet/>
      <dgm:spPr/>
      <dgm:t>
        <a:bodyPr/>
        <a:lstStyle/>
        <a:p>
          <a:r>
            <a:rPr lang="pt-BR" b="1" dirty="0"/>
            <a:t>Joaquim </a:t>
          </a:r>
          <a:r>
            <a:rPr lang="pt-BR" b="1" dirty="0" err="1"/>
            <a:t>Inglez</a:t>
          </a:r>
          <a:endParaRPr lang="en-US" b="1" dirty="0"/>
        </a:p>
      </dgm:t>
    </dgm:pt>
    <dgm:pt modelId="{EDEAC0FF-FCA7-491C-8703-6BD7353D63E7}" type="parTrans" cxnId="{2B3BBEE3-03CA-41FD-93A3-3362A70EC446}">
      <dgm:prSet/>
      <dgm:spPr/>
      <dgm:t>
        <a:bodyPr/>
        <a:lstStyle/>
        <a:p>
          <a:endParaRPr lang="en-US"/>
        </a:p>
      </dgm:t>
    </dgm:pt>
    <dgm:pt modelId="{61B2B772-F90A-4B31-8BF7-B4911C218696}" type="sibTrans" cxnId="{2B3BBEE3-03CA-41FD-93A3-3362A70EC446}">
      <dgm:prSet/>
      <dgm:spPr/>
      <dgm:t>
        <a:bodyPr/>
        <a:lstStyle/>
        <a:p>
          <a:endParaRPr lang="en-US"/>
        </a:p>
      </dgm:t>
    </dgm:pt>
    <dgm:pt modelId="{45082FDA-7B66-43BE-82F2-878C2FCC260D}">
      <dgm:prSet/>
      <dgm:spPr/>
      <dgm:t>
        <a:bodyPr/>
        <a:lstStyle/>
        <a:p>
          <a:r>
            <a:rPr lang="pt-BR" b="1" dirty="0"/>
            <a:t>José </a:t>
          </a:r>
          <a:r>
            <a:rPr lang="pt-BR" b="1" dirty="0" err="1"/>
            <a:t>Inglez</a:t>
          </a:r>
          <a:r>
            <a:rPr lang="pt-BR" b="1" dirty="0"/>
            <a:t>  </a:t>
          </a:r>
          <a:endParaRPr lang="en-US" b="1" dirty="0"/>
        </a:p>
      </dgm:t>
    </dgm:pt>
    <dgm:pt modelId="{B1D402DB-1065-4EEB-9C69-30BB6432BEA0}" type="parTrans" cxnId="{8B306176-91BE-4A20-AA87-52CDFD48A670}">
      <dgm:prSet/>
      <dgm:spPr/>
      <dgm:t>
        <a:bodyPr/>
        <a:lstStyle/>
        <a:p>
          <a:endParaRPr lang="en-US"/>
        </a:p>
      </dgm:t>
    </dgm:pt>
    <dgm:pt modelId="{7D23E8E4-B836-4A28-AA02-554AB1B9C498}" type="sibTrans" cxnId="{8B306176-91BE-4A20-AA87-52CDFD48A670}">
      <dgm:prSet/>
      <dgm:spPr/>
      <dgm:t>
        <a:bodyPr/>
        <a:lstStyle/>
        <a:p>
          <a:endParaRPr lang="en-US"/>
        </a:p>
      </dgm:t>
    </dgm:pt>
    <dgm:pt modelId="{B7FCC66C-9AC5-481B-8BAF-2BC71E835AFE}">
      <dgm:prSet/>
      <dgm:spPr/>
      <dgm:t>
        <a:bodyPr/>
        <a:lstStyle/>
        <a:p>
          <a:r>
            <a:rPr lang="pt-BR" b="1" dirty="0"/>
            <a:t>Maria </a:t>
          </a:r>
          <a:r>
            <a:rPr lang="pt-BR" b="1" dirty="0" err="1"/>
            <a:t>Inglez</a:t>
          </a:r>
          <a:r>
            <a:rPr lang="pt-BR" b="1" dirty="0"/>
            <a:t>  </a:t>
          </a:r>
          <a:endParaRPr lang="en-US" b="1" dirty="0"/>
        </a:p>
      </dgm:t>
    </dgm:pt>
    <dgm:pt modelId="{EB5D2EF7-6101-4F04-B21F-09D739859A07}" type="parTrans" cxnId="{DDEC4A96-4C67-493C-A9C2-36A93C2B82CD}">
      <dgm:prSet/>
      <dgm:spPr/>
      <dgm:t>
        <a:bodyPr/>
        <a:lstStyle/>
        <a:p>
          <a:endParaRPr lang="en-US"/>
        </a:p>
      </dgm:t>
    </dgm:pt>
    <dgm:pt modelId="{6907AC0D-A6CB-4CAF-A3D5-575109702E8F}" type="sibTrans" cxnId="{DDEC4A96-4C67-493C-A9C2-36A93C2B82CD}">
      <dgm:prSet/>
      <dgm:spPr/>
      <dgm:t>
        <a:bodyPr/>
        <a:lstStyle/>
        <a:p>
          <a:endParaRPr lang="en-US"/>
        </a:p>
      </dgm:t>
    </dgm:pt>
    <dgm:pt modelId="{93172164-E168-45DA-934D-B8A7A467C710}">
      <dgm:prSet/>
      <dgm:spPr/>
      <dgm:t>
        <a:bodyPr/>
        <a:lstStyle/>
        <a:p>
          <a:r>
            <a:rPr lang="pt-BR" b="1" dirty="0"/>
            <a:t>Ana </a:t>
          </a:r>
          <a:r>
            <a:rPr lang="pt-BR" b="1" dirty="0" err="1"/>
            <a:t>Inglez</a:t>
          </a:r>
          <a:endParaRPr lang="en-US" b="1" dirty="0"/>
        </a:p>
      </dgm:t>
    </dgm:pt>
    <dgm:pt modelId="{7747375F-CCCA-413B-80C3-8AAC2A1B0E61}" type="parTrans" cxnId="{E33442F5-394F-486E-A85A-7A16B19987C9}">
      <dgm:prSet/>
      <dgm:spPr/>
      <dgm:t>
        <a:bodyPr/>
        <a:lstStyle/>
        <a:p>
          <a:endParaRPr lang="en-US"/>
        </a:p>
      </dgm:t>
    </dgm:pt>
    <dgm:pt modelId="{8173CF43-E4CE-47BF-B544-BF6D45CBA61C}" type="sibTrans" cxnId="{E33442F5-394F-486E-A85A-7A16B19987C9}">
      <dgm:prSet/>
      <dgm:spPr/>
      <dgm:t>
        <a:bodyPr/>
        <a:lstStyle/>
        <a:p>
          <a:endParaRPr lang="en-US"/>
        </a:p>
      </dgm:t>
    </dgm:pt>
    <dgm:pt modelId="{229DBFED-3E7A-43DB-BACA-6752847E259D}" type="pres">
      <dgm:prSet presAssocID="{2F2F5BE2-D761-442B-8E54-FD1D12EC7E7D}" presName="vert0" presStyleCnt="0">
        <dgm:presLayoutVars>
          <dgm:dir/>
          <dgm:animOne val="branch"/>
          <dgm:animLvl val="lvl"/>
        </dgm:presLayoutVars>
      </dgm:prSet>
      <dgm:spPr/>
      <dgm:t>
        <a:bodyPr/>
        <a:lstStyle/>
        <a:p>
          <a:endParaRPr lang="pt-BR"/>
        </a:p>
      </dgm:t>
    </dgm:pt>
    <dgm:pt modelId="{44B2A41F-EA0C-4CD4-8661-E75F114D212B}" type="pres">
      <dgm:prSet presAssocID="{75A1AA23-5E2D-4245-99C8-B0DFB5A62882}" presName="thickLine" presStyleLbl="alignNode1" presStyleIdx="0" presStyleCnt="4"/>
      <dgm:spPr/>
    </dgm:pt>
    <dgm:pt modelId="{0572692A-3B91-4FC9-8981-8CCE21D11244}" type="pres">
      <dgm:prSet presAssocID="{75A1AA23-5E2D-4245-99C8-B0DFB5A62882}" presName="horz1" presStyleCnt="0"/>
      <dgm:spPr/>
    </dgm:pt>
    <dgm:pt modelId="{9C420132-7028-48B9-947B-696EA5933878}" type="pres">
      <dgm:prSet presAssocID="{75A1AA23-5E2D-4245-99C8-B0DFB5A62882}" presName="tx1" presStyleLbl="revTx" presStyleIdx="0" presStyleCnt="4"/>
      <dgm:spPr/>
      <dgm:t>
        <a:bodyPr/>
        <a:lstStyle/>
        <a:p>
          <a:endParaRPr lang="pt-BR"/>
        </a:p>
      </dgm:t>
    </dgm:pt>
    <dgm:pt modelId="{F65B26A3-9BA8-4C15-9480-18D385B64786}" type="pres">
      <dgm:prSet presAssocID="{75A1AA23-5E2D-4245-99C8-B0DFB5A62882}" presName="vert1" presStyleCnt="0"/>
      <dgm:spPr/>
    </dgm:pt>
    <dgm:pt modelId="{1B2E8D96-671F-466F-9C4A-5755F5870B62}" type="pres">
      <dgm:prSet presAssocID="{45082FDA-7B66-43BE-82F2-878C2FCC260D}" presName="thickLine" presStyleLbl="alignNode1" presStyleIdx="1" presStyleCnt="4"/>
      <dgm:spPr/>
    </dgm:pt>
    <dgm:pt modelId="{4E7F28AA-4D34-4F9E-947C-B365537BBF7A}" type="pres">
      <dgm:prSet presAssocID="{45082FDA-7B66-43BE-82F2-878C2FCC260D}" presName="horz1" presStyleCnt="0"/>
      <dgm:spPr/>
    </dgm:pt>
    <dgm:pt modelId="{C0501E0B-2B64-43EA-96BF-F25BF9E5A163}" type="pres">
      <dgm:prSet presAssocID="{45082FDA-7B66-43BE-82F2-878C2FCC260D}" presName="tx1" presStyleLbl="revTx" presStyleIdx="1" presStyleCnt="4"/>
      <dgm:spPr/>
      <dgm:t>
        <a:bodyPr/>
        <a:lstStyle/>
        <a:p>
          <a:endParaRPr lang="pt-BR"/>
        </a:p>
      </dgm:t>
    </dgm:pt>
    <dgm:pt modelId="{4333CE97-E26E-4850-918E-BB48F42FEF39}" type="pres">
      <dgm:prSet presAssocID="{45082FDA-7B66-43BE-82F2-878C2FCC260D}" presName="vert1" presStyleCnt="0"/>
      <dgm:spPr/>
    </dgm:pt>
    <dgm:pt modelId="{557A8EE9-CEE1-4ACC-B935-F392868AD246}" type="pres">
      <dgm:prSet presAssocID="{B7FCC66C-9AC5-481B-8BAF-2BC71E835AFE}" presName="thickLine" presStyleLbl="alignNode1" presStyleIdx="2" presStyleCnt="4"/>
      <dgm:spPr/>
    </dgm:pt>
    <dgm:pt modelId="{6824EBF5-888C-4EBD-B28F-5918C1E17B4F}" type="pres">
      <dgm:prSet presAssocID="{B7FCC66C-9AC5-481B-8BAF-2BC71E835AFE}" presName="horz1" presStyleCnt="0"/>
      <dgm:spPr/>
    </dgm:pt>
    <dgm:pt modelId="{E5957B39-5EA7-4C59-A724-7086D9C372AB}" type="pres">
      <dgm:prSet presAssocID="{B7FCC66C-9AC5-481B-8BAF-2BC71E835AFE}" presName="tx1" presStyleLbl="revTx" presStyleIdx="2" presStyleCnt="4"/>
      <dgm:spPr/>
      <dgm:t>
        <a:bodyPr/>
        <a:lstStyle/>
        <a:p>
          <a:endParaRPr lang="pt-BR"/>
        </a:p>
      </dgm:t>
    </dgm:pt>
    <dgm:pt modelId="{227983A7-C1AD-43BE-8CC9-DD1ADDE2CEAD}" type="pres">
      <dgm:prSet presAssocID="{B7FCC66C-9AC5-481B-8BAF-2BC71E835AFE}" presName="vert1" presStyleCnt="0"/>
      <dgm:spPr/>
    </dgm:pt>
    <dgm:pt modelId="{5E952E60-4CC2-4279-9E66-67EF0C704800}" type="pres">
      <dgm:prSet presAssocID="{93172164-E168-45DA-934D-B8A7A467C710}" presName="thickLine" presStyleLbl="alignNode1" presStyleIdx="3" presStyleCnt="4"/>
      <dgm:spPr/>
    </dgm:pt>
    <dgm:pt modelId="{B940DC2D-3025-4C61-AA32-93798CE6164A}" type="pres">
      <dgm:prSet presAssocID="{93172164-E168-45DA-934D-B8A7A467C710}" presName="horz1" presStyleCnt="0"/>
      <dgm:spPr/>
    </dgm:pt>
    <dgm:pt modelId="{31910C38-0BE3-42F7-989C-BB1DBD01937C}" type="pres">
      <dgm:prSet presAssocID="{93172164-E168-45DA-934D-B8A7A467C710}" presName="tx1" presStyleLbl="revTx" presStyleIdx="3" presStyleCnt="4"/>
      <dgm:spPr/>
      <dgm:t>
        <a:bodyPr/>
        <a:lstStyle/>
        <a:p>
          <a:endParaRPr lang="pt-BR"/>
        </a:p>
      </dgm:t>
    </dgm:pt>
    <dgm:pt modelId="{DD0FD00F-7389-46F3-9DE9-3DC593933D8A}" type="pres">
      <dgm:prSet presAssocID="{93172164-E168-45DA-934D-B8A7A467C710}" presName="vert1" presStyleCnt="0"/>
      <dgm:spPr/>
    </dgm:pt>
  </dgm:ptLst>
  <dgm:cxnLst>
    <dgm:cxn modelId="{06B04937-F408-41C0-98DE-BC24CA43ED4E}" type="presOf" srcId="{2F2F5BE2-D761-442B-8E54-FD1D12EC7E7D}" destId="{229DBFED-3E7A-43DB-BACA-6752847E259D}" srcOrd="0" destOrd="0" presId="urn:microsoft.com/office/officeart/2008/layout/LinedList"/>
    <dgm:cxn modelId="{E33442F5-394F-486E-A85A-7A16B19987C9}" srcId="{2F2F5BE2-D761-442B-8E54-FD1D12EC7E7D}" destId="{93172164-E168-45DA-934D-B8A7A467C710}" srcOrd="3" destOrd="0" parTransId="{7747375F-CCCA-413B-80C3-8AAC2A1B0E61}" sibTransId="{8173CF43-E4CE-47BF-B544-BF6D45CBA61C}"/>
    <dgm:cxn modelId="{ED724124-1973-48D3-9609-489B3F55AE52}" type="presOf" srcId="{45082FDA-7B66-43BE-82F2-878C2FCC260D}" destId="{C0501E0B-2B64-43EA-96BF-F25BF9E5A163}" srcOrd="0" destOrd="0" presId="urn:microsoft.com/office/officeart/2008/layout/LinedList"/>
    <dgm:cxn modelId="{75493529-352D-444D-BAC6-71EF5924189E}" type="presOf" srcId="{75A1AA23-5E2D-4245-99C8-B0DFB5A62882}" destId="{9C420132-7028-48B9-947B-696EA5933878}" srcOrd="0" destOrd="0" presId="urn:microsoft.com/office/officeart/2008/layout/LinedList"/>
    <dgm:cxn modelId="{6F31C4FB-F083-4404-B9EF-0C181C3A591D}" type="presOf" srcId="{B7FCC66C-9AC5-481B-8BAF-2BC71E835AFE}" destId="{E5957B39-5EA7-4C59-A724-7086D9C372AB}" srcOrd="0" destOrd="0" presId="urn:microsoft.com/office/officeart/2008/layout/LinedList"/>
    <dgm:cxn modelId="{8B306176-91BE-4A20-AA87-52CDFD48A670}" srcId="{2F2F5BE2-D761-442B-8E54-FD1D12EC7E7D}" destId="{45082FDA-7B66-43BE-82F2-878C2FCC260D}" srcOrd="1" destOrd="0" parTransId="{B1D402DB-1065-4EEB-9C69-30BB6432BEA0}" sibTransId="{7D23E8E4-B836-4A28-AA02-554AB1B9C498}"/>
    <dgm:cxn modelId="{DDEC4A96-4C67-493C-A9C2-36A93C2B82CD}" srcId="{2F2F5BE2-D761-442B-8E54-FD1D12EC7E7D}" destId="{B7FCC66C-9AC5-481B-8BAF-2BC71E835AFE}" srcOrd="2" destOrd="0" parTransId="{EB5D2EF7-6101-4F04-B21F-09D739859A07}" sibTransId="{6907AC0D-A6CB-4CAF-A3D5-575109702E8F}"/>
    <dgm:cxn modelId="{2B3BBEE3-03CA-41FD-93A3-3362A70EC446}" srcId="{2F2F5BE2-D761-442B-8E54-FD1D12EC7E7D}" destId="{75A1AA23-5E2D-4245-99C8-B0DFB5A62882}" srcOrd="0" destOrd="0" parTransId="{EDEAC0FF-FCA7-491C-8703-6BD7353D63E7}" sibTransId="{61B2B772-F90A-4B31-8BF7-B4911C218696}"/>
    <dgm:cxn modelId="{30D2FC84-95BD-4A4C-8D78-1D95DF0A6849}" type="presOf" srcId="{93172164-E168-45DA-934D-B8A7A467C710}" destId="{31910C38-0BE3-42F7-989C-BB1DBD01937C}" srcOrd="0" destOrd="0" presId="urn:microsoft.com/office/officeart/2008/layout/LinedList"/>
    <dgm:cxn modelId="{68D98316-A889-4CA4-96AC-86B4A6327EB4}" type="presParOf" srcId="{229DBFED-3E7A-43DB-BACA-6752847E259D}" destId="{44B2A41F-EA0C-4CD4-8661-E75F114D212B}" srcOrd="0" destOrd="0" presId="urn:microsoft.com/office/officeart/2008/layout/LinedList"/>
    <dgm:cxn modelId="{1E7D10AF-8E97-4351-BBB0-137DD130B9F8}" type="presParOf" srcId="{229DBFED-3E7A-43DB-BACA-6752847E259D}" destId="{0572692A-3B91-4FC9-8981-8CCE21D11244}" srcOrd="1" destOrd="0" presId="urn:microsoft.com/office/officeart/2008/layout/LinedList"/>
    <dgm:cxn modelId="{21D5AE0C-A77D-4FDD-92D9-A2088BFAAF0C}" type="presParOf" srcId="{0572692A-3B91-4FC9-8981-8CCE21D11244}" destId="{9C420132-7028-48B9-947B-696EA5933878}" srcOrd="0" destOrd="0" presId="urn:microsoft.com/office/officeart/2008/layout/LinedList"/>
    <dgm:cxn modelId="{7B3FFE54-155E-4ACF-8EBE-1F51EAD4A47F}" type="presParOf" srcId="{0572692A-3B91-4FC9-8981-8CCE21D11244}" destId="{F65B26A3-9BA8-4C15-9480-18D385B64786}" srcOrd="1" destOrd="0" presId="urn:microsoft.com/office/officeart/2008/layout/LinedList"/>
    <dgm:cxn modelId="{AEBB8ED1-5E63-4869-B527-7352DCD9AAD8}" type="presParOf" srcId="{229DBFED-3E7A-43DB-BACA-6752847E259D}" destId="{1B2E8D96-671F-466F-9C4A-5755F5870B62}" srcOrd="2" destOrd="0" presId="urn:microsoft.com/office/officeart/2008/layout/LinedList"/>
    <dgm:cxn modelId="{8C73BCDC-0250-46E6-A130-6824B6F64AE4}" type="presParOf" srcId="{229DBFED-3E7A-43DB-BACA-6752847E259D}" destId="{4E7F28AA-4D34-4F9E-947C-B365537BBF7A}" srcOrd="3" destOrd="0" presId="urn:microsoft.com/office/officeart/2008/layout/LinedList"/>
    <dgm:cxn modelId="{A5771C6B-C582-4ABC-9E6D-C6C307C53DAF}" type="presParOf" srcId="{4E7F28AA-4D34-4F9E-947C-B365537BBF7A}" destId="{C0501E0B-2B64-43EA-96BF-F25BF9E5A163}" srcOrd="0" destOrd="0" presId="urn:microsoft.com/office/officeart/2008/layout/LinedList"/>
    <dgm:cxn modelId="{36E2CF24-E4C3-4A6E-ABD8-C672FB19C3F8}" type="presParOf" srcId="{4E7F28AA-4D34-4F9E-947C-B365537BBF7A}" destId="{4333CE97-E26E-4850-918E-BB48F42FEF39}" srcOrd="1" destOrd="0" presId="urn:microsoft.com/office/officeart/2008/layout/LinedList"/>
    <dgm:cxn modelId="{26DE36BC-EB66-4BAA-9643-8E0B7D999E39}" type="presParOf" srcId="{229DBFED-3E7A-43DB-BACA-6752847E259D}" destId="{557A8EE9-CEE1-4ACC-B935-F392868AD246}" srcOrd="4" destOrd="0" presId="urn:microsoft.com/office/officeart/2008/layout/LinedList"/>
    <dgm:cxn modelId="{6184F559-C46B-4DEE-8E54-5F67A52AC212}" type="presParOf" srcId="{229DBFED-3E7A-43DB-BACA-6752847E259D}" destId="{6824EBF5-888C-4EBD-B28F-5918C1E17B4F}" srcOrd="5" destOrd="0" presId="urn:microsoft.com/office/officeart/2008/layout/LinedList"/>
    <dgm:cxn modelId="{0C7966AA-1ED5-4E25-98CE-5E8416B6410E}" type="presParOf" srcId="{6824EBF5-888C-4EBD-B28F-5918C1E17B4F}" destId="{E5957B39-5EA7-4C59-A724-7086D9C372AB}" srcOrd="0" destOrd="0" presId="urn:microsoft.com/office/officeart/2008/layout/LinedList"/>
    <dgm:cxn modelId="{9A556227-6A99-435B-8BC7-46899262030C}" type="presParOf" srcId="{6824EBF5-888C-4EBD-B28F-5918C1E17B4F}" destId="{227983A7-C1AD-43BE-8CC9-DD1ADDE2CEAD}" srcOrd="1" destOrd="0" presId="urn:microsoft.com/office/officeart/2008/layout/LinedList"/>
    <dgm:cxn modelId="{5519E984-250F-48CF-9E12-F7EA1DBC8595}" type="presParOf" srcId="{229DBFED-3E7A-43DB-BACA-6752847E259D}" destId="{5E952E60-4CC2-4279-9E66-67EF0C704800}" srcOrd="6" destOrd="0" presId="urn:microsoft.com/office/officeart/2008/layout/LinedList"/>
    <dgm:cxn modelId="{770E6372-F877-4CF9-8E87-87905A9F85B4}" type="presParOf" srcId="{229DBFED-3E7A-43DB-BACA-6752847E259D}" destId="{B940DC2D-3025-4C61-AA32-93798CE6164A}" srcOrd="7" destOrd="0" presId="urn:microsoft.com/office/officeart/2008/layout/LinedList"/>
    <dgm:cxn modelId="{62E87300-1310-4145-9A4A-C337F3EB5CC9}" type="presParOf" srcId="{B940DC2D-3025-4C61-AA32-93798CE6164A}" destId="{31910C38-0BE3-42F7-989C-BB1DBD01937C}" srcOrd="0" destOrd="0" presId="urn:microsoft.com/office/officeart/2008/layout/LinedList"/>
    <dgm:cxn modelId="{5229662B-A6AB-45B8-B425-386ABD293C0A}" type="presParOf" srcId="{B940DC2D-3025-4C61-AA32-93798CE6164A}" destId="{DD0FD00F-7389-46F3-9DE9-3DC593933D8A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84183A-B6AE-409D-8AAD-610B8A755436}" type="datetimeFigureOut">
              <a:rPr lang="pt-BR" smtClean="0"/>
              <a:t>16/03/2026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74AAED-624A-4292-AD20-03F8F01D26E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593548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84183A-B6AE-409D-8AAD-610B8A755436}" type="datetimeFigureOut">
              <a:rPr lang="pt-BR" smtClean="0"/>
              <a:t>16/03/2026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74AAED-624A-4292-AD20-03F8F01D26E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298602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84183A-B6AE-409D-8AAD-610B8A755436}" type="datetimeFigureOut">
              <a:rPr lang="pt-BR" smtClean="0"/>
              <a:t>16/03/2026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74AAED-624A-4292-AD20-03F8F01D26E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071613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84183A-B6AE-409D-8AAD-610B8A755436}" type="datetimeFigureOut">
              <a:rPr lang="pt-BR" smtClean="0"/>
              <a:t>16/03/2026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74AAED-624A-4292-AD20-03F8F01D26E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466399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84183A-B6AE-409D-8AAD-610B8A755436}" type="datetimeFigureOut">
              <a:rPr lang="pt-BR" smtClean="0"/>
              <a:t>16/03/2026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74AAED-624A-4292-AD20-03F8F01D26E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275469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84183A-B6AE-409D-8AAD-610B8A755436}" type="datetimeFigureOut">
              <a:rPr lang="pt-BR" smtClean="0"/>
              <a:t>16/03/2026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74AAED-624A-4292-AD20-03F8F01D26E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250868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84183A-B6AE-409D-8AAD-610B8A755436}" type="datetimeFigureOut">
              <a:rPr lang="pt-BR" smtClean="0"/>
              <a:t>16/03/2026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74AAED-624A-4292-AD20-03F8F01D26E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496645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84183A-B6AE-409D-8AAD-610B8A755436}" type="datetimeFigureOut">
              <a:rPr lang="pt-BR" smtClean="0"/>
              <a:t>16/03/2026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74AAED-624A-4292-AD20-03F8F01D26E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881088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84183A-B6AE-409D-8AAD-610B8A755436}" type="datetimeFigureOut">
              <a:rPr lang="pt-BR" smtClean="0"/>
              <a:t>16/03/2026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74AAED-624A-4292-AD20-03F8F01D26E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501884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84183A-B6AE-409D-8AAD-610B8A755436}" type="datetimeFigureOut">
              <a:rPr lang="pt-BR" smtClean="0"/>
              <a:t>16/03/2026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74AAED-624A-4292-AD20-03F8F01D26E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786807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84183A-B6AE-409D-8AAD-610B8A755436}" type="datetimeFigureOut">
              <a:rPr lang="pt-BR" smtClean="0"/>
              <a:t>16/03/2026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74AAED-624A-4292-AD20-03F8F01D26E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489294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84183A-B6AE-409D-8AAD-610B8A755436}" type="datetimeFigureOut">
              <a:rPr lang="pt-BR" smtClean="0"/>
              <a:t>16/03/2026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74AAED-624A-4292-AD20-03F8F01D26E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513491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0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jpeg"/><Relationship Id="rId3" Type="http://schemas.openxmlformats.org/officeDocument/2006/relationships/image" Target="../media/image26.jpeg"/><Relationship Id="rId7" Type="http://schemas.openxmlformats.org/officeDocument/2006/relationships/image" Target="../media/image30.jpeg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jpeg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jpeg"/><Relationship Id="rId3" Type="http://schemas.openxmlformats.org/officeDocument/2006/relationships/image" Target="../media/image26.jpeg"/><Relationship Id="rId7" Type="http://schemas.openxmlformats.org/officeDocument/2006/relationships/image" Target="../media/image30.jpeg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jpeg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3.jpg"/><Relationship Id="rId4" Type="http://schemas.openxmlformats.org/officeDocument/2006/relationships/image" Target="../media/image52.jpe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56.jp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g"/><Relationship Id="rId2" Type="http://schemas.openxmlformats.org/officeDocument/2006/relationships/image" Target="../media/image64.jp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jp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74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jpg"/><Relationship Id="rId2" Type="http://schemas.openxmlformats.org/officeDocument/2006/relationships/image" Target="../media/image75.jpg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77.jpg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image" Target="../media/image78.jpg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jpg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jpeg"/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jpeg"/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jpeg"/><Relationship Id="rId2" Type="http://schemas.openxmlformats.org/officeDocument/2006/relationships/image" Target="../media/image85.jpeg"/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jpeg"/><Relationship Id="rId2" Type="http://schemas.openxmlformats.org/officeDocument/2006/relationships/image" Target="../media/image87.jpeg"/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9.jpeg"/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jpeg"/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jpeg"/><Relationship Id="rId2" Type="http://schemas.openxmlformats.org/officeDocument/2006/relationships/image" Target="../media/image9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3.png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jpg"/><Relationship Id="rId2" Type="http://schemas.openxmlformats.org/officeDocument/2006/relationships/image" Target="../media/image94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6.jp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7.jpeg"/><Relationship Id="rId1" Type="http://schemas.openxmlformats.org/officeDocument/2006/relationships/slideLayout" Target="../slideLayouts/slideLayout2.xml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jpeg"/><Relationship Id="rId2" Type="http://schemas.openxmlformats.org/officeDocument/2006/relationships/image" Target="../media/image90.jpeg"/><Relationship Id="rId1" Type="http://schemas.openxmlformats.org/officeDocument/2006/relationships/slideLayout" Target="../slideLayouts/slideLayout2.xml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jpeg"/><Relationship Id="rId2" Type="http://schemas.openxmlformats.org/officeDocument/2006/relationships/image" Target="../media/image99.jpeg"/><Relationship Id="rId1" Type="http://schemas.openxmlformats.org/officeDocument/2006/relationships/slideLayout" Target="../slideLayouts/slideLayout2.xml"/></Relationships>
</file>

<file path=ppt/slides/_rels/slide9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0.svg"/><Relationship Id="rId2" Type="http://schemas.openxmlformats.org/officeDocument/2006/relationships/image" Target="../media/image101.png"/><Relationship Id="rId1" Type="http://schemas.openxmlformats.org/officeDocument/2006/relationships/slideLayout" Target="../slideLayouts/slideLayout2.xml"/></Relationships>
</file>

<file path=ppt/slides/_rels/slide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2.JPG"/><Relationship Id="rId1" Type="http://schemas.openxmlformats.org/officeDocument/2006/relationships/slideLayout" Target="../slideLayouts/slideLayout2.xml"/></Relationships>
</file>

<file path=ppt/slides/_rels/slide9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206500" y="508001"/>
            <a:ext cx="9461500" cy="558799"/>
          </a:xfrm>
        </p:spPr>
        <p:txBody>
          <a:bodyPr>
            <a:normAutofit fontScale="90000"/>
          </a:bodyPr>
          <a:lstStyle/>
          <a:p>
            <a:r>
              <a:rPr lang="pt-BR" sz="3600" dirty="0" smtClean="0">
                <a:latin typeface="+mn-lt"/>
              </a:rPr>
              <a:t>EXPEDIÇÃO ARQUEOLÓGICA ILHA DA TRINDADE</a:t>
            </a:r>
            <a:endParaRPr lang="pt-BR" sz="3600" dirty="0">
              <a:latin typeface="+mn-lt"/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2914" y="1168400"/>
            <a:ext cx="4868672" cy="54390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52128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Espaço Reservado para Conteúdo 4" descr="Calendário&#10;&#10;Descrição gerada automaticamente">
            <a:extLst>
              <a:ext uri="{FF2B5EF4-FFF2-40B4-BE49-F238E27FC236}">
                <a16:creationId xmlns="" xmlns:a16="http://schemas.microsoft.com/office/drawing/2014/main" id="{3CE9C3E1-1997-4BEF-A87C-88CE509D96F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1429" y="0"/>
            <a:ext cx="9474148" cy="67266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8453638"/>
      </p:ext>
    </p:ext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286375"/>
          </a:xfrm>
        </p:spPr>
        <p:txBody>
          <a:bodyPr>
            <a:normAutofit/>
          </a:bodyPr>
          <a:lstStyle/>
          <a:p>
            <a:pPr algn="ctr"/>
            <a:r>
              <a:rPr lang="pt-BR" b="1" cap="all" dirty="0" smtClean="0">
                <a:latin typeface="+mn-lt"/>
              </a:rPr>
              <a:t>o projeto já foi considerado tecnicamente viável pelos órgãos reguladores</a:t>
            </a:r>
            <a:endParaRPr lang="pt-BR" b="1" cap="all" dirty="0">
              <a:latin typeface="+mn-lt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95233151"/>
      </p:ext>
    </p:extLst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546100"/>
            <a:ext cx="10515600" cy="1144588"/>
          </a:xfrm>
        </p:spPr>
        <p:txBody>
          <a:bodyPr>
            <a:normAutofit fontScale="90000"/>
          </a:bodyPr>
          <a:lstStyle/>
          <a:p>
            <a:pPr algn="ctr"/>
            <a:r>
              <a:rPr lang="pt-BR" sz="4000" b="1" cap="all" dirty="0">
                <a:latin typeface="+mn-lt"/>
              </a:rPr>
              <a:t>Projeto sem solicitação de recursos públicos</a:t>
            </a:r>
            <a:r>
              <a:rPr lang="pt-BR" dirty="0"/>
              <a:t/>
            </a:r>
            <a:br>
              <a:rPr lang="pt-BR" dirty="0"/>
            </a:b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346200" y="2209799"/>
            <a:ext cx="10007600" cy="3967163"/>
          </a:xfrm>
        </p:spPr>
        <p:txBody>
          <a:bodyPr/>
          <a:lstStyle/>
          <a:p>
            <a:pPr marL="0" indent="0">
              <a:buNone/>
            </a:pPr>
            <a:r>
              <a:rPr lang="pt-BR" sz="3600" dirty="0"/>
              <a:t>O projeto </a:t>
            </a:r>
            <a:r>
              <a:rPr lang="pt-BR" sz="3600" b="1" dirty="0"/>
              <a:t>não solicita recursos financeiros do CNPq nem de qualquer outra fonte pública</a:t>
            </a:r>
            <a:r>
              <a:rPr lang="pt-BR" sz="3600" dirty="0"/>
              <a:t>, sendo integralmente financiado por iniciativa privada.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224998997"/>
      </p:ext>
    </p:extLst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838200" y="698500"/>
            <a:ext cx="10515600" cy="5478463"/>
          </a:xfrm>
        </p:spPr>
        <p:txBody>
          <a:bodyPr/>
          <a:lstStyle/>
          <a:p>
            <a:pPr marL="0" indent="0">
              <a:buNone/>
            </a:pPr>
            <a:r>
              <a:rPr lang="pt-BR" b="1" dirty="0"/>
              <a:t>19 DE AGOSTO DE 2025</a:t>
            </a:r>
          </a:p>
          <a:p>
            <a:pPr marL="0" indent="0">
              <a:buNone/>
            </a:pPr>
            <a:r>
              <a:rPr lang="pt-BR" b="1" dirty="0"/>
              <a:t>APRESENTAÇÃO DO PROJETO À MARINHA DO BRASIL – SECIRM</a:t>
            </a:r>
          </a:p>
          <a:p>
            <a:pPr marL="0" indent="0">
              <a:buNone/>
            </a:pPr>
            <a:r>
              <a:rPr lang="pt-BR" dirty="0"/>
              <a:t>O projeto foi apresentado institucionalmente à </a:t>
            </a:r>
            <a:r>
              <a:rPr lang="pt-BR" b="1" dirty="0"/>
              <a:t>Secretaria da Comissão Interministerial para os Recursos do Mar (SECIRM)</a:t>
            </a:r>
            <a:r>
              <a:rPr lang="pt-BR" dirty="0"/>
              <a:t>, órgão da Marinha do Brasil responsável pela coordenação do </a:t>
            </a:r>
            <a:r>
              <a:rPr lang="pt-BR" b="1" dirty="0"/>
              <a:t>Programa de Pesquisas Científicas na Ilha da Trindade – PROTRINDADE</a:t>
            </a:r>
            <a:r>
              <a:rPr lang="pt-BR" dirty="0" smtClean="0"/>
              <a:t>.</a:t>
            </a:r>
          </a:p>
          <a:p>
            <a:pPr marL="0" indent="0">
              <a:buNone/>
            </a:pPr>
            <a:endParaRPr lang="pt-BR" dirty="0"/>
          </a:p>
          <a:p>
            <a:pPr marL="0" indent="0">
              <a:buNone/>
            </a:pPr>
            <a:r>
              <a:rPr lang="pt-BR" dirty="0"/>
              <a:t>Durante essa reunião foram apresentados:</a:t>
            </a:r>
          </a:p>
          <a:p>
            <a:pPr lvl="0"/>
            <a:r>
              <a:rPr lang="pt-BR" dirty="0"/>
              <a:t>O projeto científico</a:t>
            </a:r>
          </a:p>
          <a:p>
            <a:pPr lvl="0"/>
            <a:r>
              <a:rPr lang="pt-BR" dirty="0"/>
              <a:t>As autorizações arqueológicas do IPHAN</a:t>
            </a:r>
          </a:p>
          <a:p>
            <a:pPr lvl="0"/>
            <a:r>
              <a:rPr lang="pt-BR" dirty="0"/>
              <a:t>A licença ambiental do ICMBio.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557424231"/>
      </p:ext>
    </p:extLst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838200" y="660400"/>
            <a:ext cx="10515600" cy="5516563"/>
          </a:xfrm>
        </p:spPr>
        <p:txBody>
          <a:bodyPr/>
          <a:lstStyle/>
          <a:p>
            <a:pPr marL="0" indent="0">
              <a:buNone/>
            </a:pPr>
            <a:r>
              <a:rPr lang="pt-BR" b="1" dirty="0"/>
              <a:t>15 DE SETEMBRO 2025</a:t>
            </a:r>
          </a:p>
          <a:p>
            <a:pPr marL="0" indent="0">
              <a:buNone/>
            </a:pPr>
            <a:r>
              <a:rPr lang="pt-BR" b="1" dirty="0"/>
              <a:t>SUBMISSÃO DO PROJETO AO CNPq</a:t>
            </a:r>
          </a:p>
          <a:p>
            <a:pPr marL="0" indent="0">
              <a:buNone/>
            </a:pPr>
            <a:r>
              <a:rPr lang="pt-BR" dirty="0"/>
              <a:t>Em conformidade com o rito institucional estabelecido para pesquisas científicas na Ilha da Trindade, o projeto foi submetido ao </a:t>
            </a:r>
            <a:r>
              <a:rPr lang="pt-BR" b="1" dirty="0"/>
              <a:t>Conselho Nacional de Desenvolvimento Científico e Tecnológico – CNPq</a:t>
            </a:r>
            <a:r>
              <a:rPr lang="pt-BR" dirty="0"/>
              <a:t>, no âmbito do</a:t>
            </a:r>
            <a:r>
              <a:rPr lang="pt-BR" dirty="0" smtClean="0"/>
              <a:t>:</a:t>
            </a:r>
          </a:p>
          <a:p>
            <a:pPr marL="0" indent="0">
              <a:buNone/>
            </a:pPr>
            <a:endParaRPr lang="pt-BR" dirty="0"/>
          </a:p>
          <a:p>
            <a:pPr marL="0" indent="0">
              <a:buNone/>
            </a:pPr>
            <a:r>
              <a:rPr lang="pt-BR" b="1" dirty="0"/>
              <a:t>Programa Arquipélago e Ilhas </a:t>
            </a:r>
            <a:r>
              <a:rPr lang="pt-BR" b="1" dirty="0" smtClean="0"/>
              <a:t>Oceânicas</a:t>
            </a:r>
          </a:p>
          <a:p>
            <a:pPr marL="0" indent="0">
              <a:buNone/>
            </a:pPr>
            <a:endParaRPr lang="pt-BR" dirty="0"/>
          </a:p>
          <a:p>
            <a:pPr marL="0" indent="0">
              <a:buNone/>
            </a:pPr>
            <a:r>
              <a:rPr lang="pt-BR" b="1" dirty="0"/>
              <a:t>Processo administrativo</a:t>
            </a:r>
          </a:p>
          <a:p>
            <a:pPr marL="0" indent="0">
              <a:buNone/>
            </a:pPr>
            <a:r>
              <a:rPr lang="pt-BR" b="1" dirty="0"/>
              <a:t>SEI CNPq nº 01300.008099/2025-32</a:t>
            </a:r>
            <a:endParaRPr lang="pt-BR" dirty="0"/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128274413"/>
      </p:ext>
    </p:extLst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838200" y="365125"/>
            <a:ext cx="10515600" cy="5811838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pt-BR" b="1" dirty="0"/>
              <a:t>5 DE NOVEMBRO DE 2025</a:t>
            </a:r>
          </a:p>
          <a:p>
            <a:pPr marL="0" indent="0">
              <a:buNone/>
            </a:pPr>
            <a:r>
              <a:rPr lang="pt-BR" b="1" dirty="0"/>
              <a:t>RESULTADO DA PRIMEIRA ANÁLISE DE MÉRITO CIENTÍFICO PELO CNPq</a:t>
            </a:r>
          </a:p>
          <a:p>
            <a:pPr marL="0" indent="0">
              <a:buNone/>
            </a:pPr>
            <a:r>
              <a:rPr lang="pt-BR" dirty="0"/>
              <a:t>No âmbito do </a:t>
            </a:r>
            <a:r>
              <a:rPr lang="pt-BR" b="1" dirty="0"/>
              <a:t>Processo SEI CNPq nº 01300.008099/2025-32</a:t>
            </a:r>
            <a:r>
              <a:rPr lang="pt-BR" dirty="0"/>
              <a:t>, o Projeto Expedição Arqueológica Ilha da Trindade foi submetido à análise de mérito científico por consultores </a:t>
            </a:r>
            <a:r>
              <a:rPr lang="pt-BR" b="1" dirty="0"/>
              <a:t>Ad Hoc</a:t>
            </a:r>
            <a:r>
              <a:rPr lang="pt-BR" dirty="0"/>
              <a:t>, conforme o procedimento padrão de avaliação técnica adotado pelo Conselho Nacional de Desenvolvimento Científico e Tecnológico.</a:t>
            </a:r>
          </a:p>
          <a:p>
            <a:pPr marL="0" indent="0">
              <a:buNone/>
            </a:pPr>
            <a:r>
              <a:rPr lang="pt-BR" dirty="0"/>
              <a:t>A análise contou com </a:t>
            </a:r>
            <a:r>
              <a:rPr lang="pt-BR" b="1" dirty="0"/>
              <a:t>três consultores especializados</a:t>
            </a:r>
            <a:r>
              <a:rPr lang="pt-BR" dirty="0"/>
              <a:t>, cujos pareceres apresentaram os seguintes resultados:</a:t>
            </a:r>
          </a:p>
          <a:p>
            <a:pPr lvl="0"/>
            <a:r>
              <a:rPr lang="pt-BR" b="1" dirty="0"/>
              <a:t>1 parecer desfavorável</a:t>
            </a:r>
            <a:endParaRPr lang="pt-BR" dirty="0"/>
          </a:p>
          <a:p>
            <a:pPr lvl="0"/>
            <a:r>
              <a:rPr lang="pt-BR" b="1" dirty="0"/>
              <a:t>2 pareceres favoráveis condicionais</a:t>
            </a:r>
            <a:r>
              <a:rPr lang="pt-BR" dirty="0"/>
              <a:t>, contendo recomendações e sugestões de ajustes ao projeto.</a:t>
            </a:r>
          </a:p>
          <a:p>
            <a:pPr marL="0" indent="0">
              <a:buNone/>
            </a:pPr>
            <a:r>
              <a:rPr lang="pt-BR" dirty="0"/>
              <a:t>Com base nesse conjunto de pareceres, o processo foi encaminhado à apreciação de um membro do Comitê de Acompanhamento e Avaliação do Programa Arquipélago e Ilhas Oceânicas, que emitiu parecer final desfavorável à aprovação do projeto em sua forma original, recomendando </a:t>
            </a:r>
            <a:r>
              <a:rPr lang="pt-BR" dirty="0" smtClean="0"/>
              <a:t>ajustes.</a:t>
            </a:r>
            <a:endParaRPr lang="pt-BR" dirty="0"/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069557434"/>
      </p:ext>
    </p:extLst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838200" y="365125"/>
            <a:ext cx="10515600" cy="5811838"/>
          </a:xfrm>
        </p:spPr>
        <p:txBody>
          <a:bodyPr>
            <a:normAutofit lnSpcReduction="10000"/>
          </a:bodyPr>
          <a:lstStyle/>
          <a:p>
            <a:r>
              <a:rPr lang="pt-BR" b="1" dirty="0"/>
              <a:t>2 DE MARÇO DE 2026</a:t>
            </a:r>
          </a:p>
          <a:p>
            <a:r>
              <a:rPr lang="pt-BR" b="1" dirty="0"/>
              <a:t>EMISSÃO DO PARECER FINAL DO PROCESSO DE AVALIAÇÃO </a:t>
            </a:r>
            <a:r>
              <a:rPr lang="pt-BR" b="1" dirty="0" smtClean="0"/>
              <a:t>CIENTÍFICA</a:t>
            </a:r>
          </a:p>
          <a:p>
            <a:endParaRPr lang="pt-BR" b="1" dirty="0"/>
          </a:p>
          <a:p>
            <a:pPr marL="0" indent="0">
              <a:buNone/>
            </a:pPr>
            <a:r>
              <a:rPr lang="pt-BR" dirty="0"/>
              <a:t>Em </a:t>
            </a:r>
            <a:r>
              <a:rPr lang="pt-BR" b="1" dirty="0"/>
              <a:t>2 de março de 2026</a:t>
            </a:r>
            <a:r>
              <a:rPr lang="pt-BR" dirty="0"/>
              <a:t>, foi emitido o parecer final no âmbito da análise de mérito científico conduzida pelo Conselho Nacional de Desenvolvimento Científico e Tecnológico – CNPq.</a:t>
            </a:r>
          </a:p>
          <a:p>
            <a:pPr marL="0" indent="0">
              <a:buNone/>
            </a:pPr>
            <a:r>
              <a:rPr lang="pt-BR" dirty="0"/>
              <a:t>O referido parecer concluiu de forma </a:t>
            </a:r>
            <a:r>
              <a:rPr lang="pt-BR" b="1" dirty="0"/>
              <a:t>desfavorável à aprovação do </a:t>
            </a:r>
            <a:r>
              <a:rPr lang="pt-BR" b="1" dirty="0" smtClean="0"/>
              <a:t>projeto.</a:t>
            </a:r>
          </a:p>
          <a:p>
            <a:pPr marL="0" indent="0">
              <a:buNone/>
            </a:pPr>
            <a:r>
              <a:rPr lang="pt-BR" dirty="0"/>
              <a:t>Diante disso, a equipe responsável pelo projeto elaborou </a:t>
            </a:r>
            <a:r>
              <a:rPr lang="pt-BR" dirty="0" smtClean="0"/>
              <a:t>um memorial </a:t>
            </a:r>
            <a:r>
              <a:rPr lang="pt-BR" dirty="0"/>
              <a:t>técnico com o objetivo de </a:t>
            </a:r>
            <a:r>
              <a:rPr lang="pt-BR" b="1" dirty="0"/>
              <a:t>esclarecer determinados pontos interpretativos e apresentar de forma sistematizada os elementos científicos, institucionais e legais que sustentam a viabilidade da proposta.</a:t>
            </a:r>
          </a:p>
          <a:p>
            <a:pPr marL="0" indent="0"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018952197"/>
      </p:ext>
    </p:extLst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b="1" cap="all" dirty="0">
                <a:latin typeface="+mn-lt"/>
              </a:rPr>
              <a:t>S</a:t>
            </a:r>
            <a:r>
              <a:rPr lang="pt-BR" b="1" cap="all" dirty="0" smtClean="0">
                <a:latin typeface="+mn-lt"/>
              </a:rPr>
              <a:t>olicitamos apenas uma nova análise técnica</a:t>
            </a:r>
            <a:endParaRPr lang="pt-BR" b="1" cap="all" dirty="0">
              <a:latin typeface="+mn-lt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indent="0">
              <a:buNone/>
            </a:pPr>
            <a:endParaRPr lang="pt-BR" dirty="0" smtClean="0"/>
          </a:p>
          <a:p>
            <a:pPr marL="0" indent="0">
              <a:buNone/>
            </a:pPr>
            <a:r>
              <a:rPr lang="pt-BR" sz="4400" dirty="0" smtClean="0"/>
              <a:t>A arqueologia não investiga lendas. Ela investiga evidências.</a:t>
            </a:r>
          </a:p>
          <a:p>
            <a:pPr marL="0" indent="0">
              <a:buNone/>
            </a:pPr>
            <a:endParaRPr lang="pt-BR" sz="4400" dirty="0" smtClean="0"/>
          </a:p>
          <a:p>
            <a:pPr marL="0" indent="0">
              <a:buNone/>
            </a:pPr>
            <a:r>
              <a:rPr lang="pt-BR" sz="4400" dirty="0" smtClean="0"/>
              <a:t>E a história da Ilha da Trindade nos oferece uma rara oportunidade de transformar documentos históricos em investigação científica.</a:t>
            </a:r>
          </a:p>
          <a:p>
            <a:endParaRPr lang="pt-BR" sz="4400" dirty="0"/>
          </a:p>
        </p:txBody>
      </p:sp>
    </p:spTree>
    <p:extLst>
      <p:ext uri="{BB962C8B-B14F-4D97-AF65-F5344CB8AC3E}">
        <p14:creationId xmlns:p14="http://schemas.microsoft.com/office/powerpoint/2010/main" val="1241517756"/>
      </p:ext>
    </p:extLst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658906"/>
            <a:ext cx="10515600" cy="4800600"/>
          </a:xfrm>
        </p:spPr>
        <p:txBody>
          <a:bodyPr>
            <a:normAutofit/>
          </a:bodyPr>
          <a:lstStyle/>
          <a:p>
            <a:pPr algn="ctr"/>
            <a:r>
              <a:rPr lang="pt-BR" b="1" dirty="0" smtClean="0">
                <a:latin typeface="+mn-lt"/>
              </a:rPr>
              <a:t>SE ESSE PROJETO ESTIVESSE NO CONTINENTE, ELE JÁ ESTARIA EM ANDAMENTO.</a:t>
            </a:r>
            <a:br>
              <a:rPr lang="pt-BR" b="1" dirty="0" smtClean="0">
                <a:latin typeface="+mn-lt"/>
              </a:rPr>
            </a:br>
            <a:r>
              <a:rPr lang="pt-BR" b="1" dirty="0" smtClean="0">
                <a:latin typeface="+mn-lt"/>
              </a:rPr>
              <a:t/>
            </a:r>
            <a:br>
              <a:rPr lang="pt-BR" b="1" dirty="0" smtClean="0">
                <a:latin typeface="+mn-lt"/>
              </a:rPr>
            </a:br>
            <a:r>
              <a:rPr lang="pt-BR" b="1" dirty="0" smtClean="0">
                <a:latin typeface="+mn-lt"/>
              </a:rPr>
              <a:t>O QUE ESTAMOS DISCUTINDO AQUI NÃO É CIÊNCIA – É O LUGAR ONDE ELA ACONTECE.</a:t>
            </a:r>
            <a:endParaRPr lang="pt-BR" b="1" dirty="0">
              <a:latin typeface="+mn-lt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803691075"/>
      </p:ext>
    </p:extLst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" name="Espaço Reservado para Conteú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9600" y="241538"/>
            <a:ext cx="5689600" cy="6356115"/>
          </a:xfrm>
        </p:spPr>
      </p:pic>
    </p:spTree>
    <p:extLst>
      <p:ext uri="{BB962C8B-B14F-4D97-AF65-F5344CB8AC3E}">
        <p14:creationId xmlns:p14="http://schemas.microsoft.com/office/powerpoint/2010/main" val="339564263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Espaço Reservado para Conteúdo 4" descr="Foto preta e branca de uma cidade&#10;&#10;Descrição gerada automaticamente">
            <a:extLst>
              <a:ext uri="{FF2B5EF4-FFF2-40B4-BE49-F238E27FC236}">
                <a16:creationId xmlns="" xmlns:a16="http://schemas.microsoft.com/office/drawing/2014/main" id="{C981BE93-9E3E-4B7B-BEEF-C4F2BE1E127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60" r="7928" b="-1"/>
          <a:stretch/>
        </p:blipFill>
        <p:spPr>
          <a:xfrm>
            <a:off x="1524" y="10"/>
            <a:ext cx="12188952" cy="6857990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B5EED08B-39A1-4C4C-9BD1-2E7FEDA04E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6602" y="124692"/>
            <a:ext cx="7385539" cy="163483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8100" b="1" dirty="0">
                <a:latin typeface="+mn-lt"/>
              </a:rPr>
              <a:t>CURITIBA - 1879</a:t>
            </a:r>
          </a:p>
        </p:txBody>
      </p:sp>
    </p:spTree>
    <p:extLst>
      <p:ext uri="{BB962C8B-B14F-4D97-AF65-F5344CB8AC3E}">
        <p14:creationId xmlns:p14="http://schemas.microsoft.com/office/powerpoint/2010/main" val="302410565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Slide Background">
            <a:extLst>
              <a:ext uri="{FF2B5EF4-FFF2-40B4-BE49-F238E27FC236}">
                <a16:creationId xmlns="" xmlns:a16="http://schemas.microsoft.com/office/drawing/2014/main" id="{518BCE60-EB58-4019-B93A-1094BA89FB95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9" name="Rectangle 18">
            <a:extLst>
              <a:ext uri="{FF2B5EF4-FFF2-40B4-BE49-F238E27FC236}">
                <a16:creationId xmlns="" xmlns:a16="http://schemas.microsoft.com/office/drawing/2014/main" id="{5239C5D7-3A83-4B28-BA16-9364DA5FA6A4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6096000" y="0"/>
            <a:ext cx="5385538" cy="6858000"/>
          </a:xfrm>
          <a:prstGeom prst="rect">
            <a:avLst/>
          </a:prstGeom>
          <a:ln>
            <a:noFill/>
          </a:ln>
          <a:effectLst>
            <a:outerShdw blurRad="635000" dist="254000" dir="5460000" sx="90000" sy="90000" algn="t" rotWithShape="0">
              <a:srgbClr val="000000">
                <a:alpha val="3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21" name="Rectangle 20">
            <a:extLst>
              <a:ext uri="{FF2B5EF4-FFF2-40B4-BE49-F238E27FC236}">
                <a16:creationId xmlns="" xmlns:a16="http://schemas.microsoft.com/office/drawing/2014/main" id="{C0E4BDC5-1DF0-B758-02E4-0AA24AB72BA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1" y="18087"/>
            <a:ext cx="6103704" cy="5125412"/>
          </a:xfrm>
          <a:prstGeom prst="rect">
            <a:avLst/>
          </a:prstGeom>
          <a:ln>
            <a:noFill/>
          </a:ln>
          <a:effectLst>
            <a:outerShdw blurRad="635000" dist="254000" dir="5460000" sx="90000" sy="90000" algn="t" rotWithShape="0">
              <a:srgbClr val="000000">
                <a:alpha val="3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8A047C61-0BEF-FD56-3934-3D8972F291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8096" y="777240"/>
            <a:ext cx="4877961" cy="3792070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Imigrante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Inglês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Edward Young </a:t>
            </a:r>
            <a:b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20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anos</a:t>
            </a:r>
            <a:endParaRPr lang="en-US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Espaço Reservado para Conteúdo 4" descr="Foto em preto e branco de homem em pé&#10;&#10;Descrição gerada automaticamente">
            <a:extLst>
              <a:ext uri="{FF2B5EF4-FFF2-40B4-BE49-F238E27FC236}">
                <a16:creationId xmlns="" xmlns:a16="http://schemas.microsoft.com/office/drawing/2014/main" id="{A389EFC5-1C1A-A348-8961-A0842AAFE8E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" b="21049"/>
          <a:stretch/>
        </p:blipFill>
        <p:spPr>
          <a:xfrm>
            <a:off x="6103705" y="10"/>
            <a:ext cx="5385539" cy="6857990"/>
          </a:xfrm>
          <a:prstGeom prst="rect">
            <a:avLst/>
          </a:prstGeom>
        </p:spPr>
      </p:pic>
      <p:sp>
        <p:nvSpPr>
          <p:cNvPr id="23" name="tint">
            <a:extLst>
              <a:ext uri="{FF2B5EF4-FFF2-40B4-BE49-F238E27FC236}">
                <a16:creationId xmlns="" xmlns:a16="http://schemas.microsoft.com/office/drawing/2014/main" id="{49109861-B852-BC17-33D7-416D00A39674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11492294" y="0"/>
            <a:ext cx="696657" cy="6858000"/>
          </a:xfrm>
          <a:prstGeom prst="rect">
            <a:avLst/>
          </a:prstGeom>
          <a:solidFill>
            <a:schemeClr val="bg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154123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Slide Background">
            <a:extLst>
              <a:ext uri="{FF2B5EF4-FFF2-40B4-BE49-F238E27FC236}">
                <a16:creationId xmlns="" xmlns:a16="http://schemas.microsoft.com/office/drawing/2014/main" id="{B098FE6D-7262-4839-92B0-81ABB08819F3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Espaço Reservado para Conteúdo 4" descr="Casa vista de cima de campo e montanhas&#10;&#10;Descrição gerada automaticamente">
            <a:extLst>
              <a:ext uri="{FF2B5EF4-FFF2-40B4-BE49-F238E27FC236}">
                <a16:creationId xmlns="" xmlns:a16="http://schemas.microsoft.com/office/drawing/2014/main" id="{6FB9F800-BEFE-E558-DCE7-DC240B1E759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497"/>
          <a:stretch/>
        </p:blipFill>
        <p:spPr>
          <a:xfrm>
            <a:off x="20" y="10"/>
            <a:ext cx="12191980" cy="6857990"/>
          </a:xfrm>
          <a:prstGeom prst="rect">
            <a:avLst/>
          </a:prstGeom>
          <a:effectLst>
            <a:outerShdw blurRad="596900" dist="330200" dir="8820000" sx="87000" sy="87000" algn="ctr" rotWithShape="0">
              <a:srgbClr val="000000">
                <a:alpha val="29000"/>
              </a:srgbClr>
            </a:outerShdw>
          </a:effectLst>
        </p:spPr>
      </p:pic>
      <p:sp useBgFill="1">
        <p:nvSpPr>
          <p:cNvPr id="19" name="Rectangle 18">
            <a:extLst>
              <a:ext uri="{FF2B5EF4-FFF2-40B4-BE49-F238E27FC236}">
                <a16:creationId xmlns="" xmlns:a16="http://schemas.microsoft.com/office/drawing/2014/main" id="{F489C2E0-4895-4B72-85EA-7EE9FAFFDC7E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-1" y="5486398"/>
            <a:ext cx="12192000" cy="1371599"/>
          </a:xfrm>
          <a:prstGeom prst="rect">
            <a:avLst/>
          </a:prstGeom>
          <a:ln>
            <a:noFill/>
          </a:ln>
          <a:effectLst>
            <a:outerShdw blurRad="190500" dist="38100" dir="16260000" sx="95000" sy="95000" algn="t" rotWithShape="0">
              <a:srgbClr val="000000">
                <a:alpha val="3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CA1618C1-2886-4545-3DBF-4BBB7AC102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07766" y="5778816"/>
            <a:ext cx="5331656" cy="78676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VELHO DO MATO</a:t>
            </a:r>
          </a:p>
        </p:txBody>
      </p:sp>
    </p:spTree>
    <p:extLst>
      <p:ext uri="{BB962C8B-B14F-4D97-AF65-F5344CB8AC3E}">
        <p14:creationId xmlns:p14="http://schemas.microsoft.com/office/powerpoint/2010/main" val="116747542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Espaço Reservado para Conteúdo 4" descr="Imagem em preto e branco de um mapa&#10;&#10;Descrição gerada automaticamente com confiança média">
            <a:extLst>
              <a:ext uri="{FF2B5EF4-FFF2-40B4-BE49-F238E27FC236}">
                <a16:creationId xmlns="" xmlns:a16="http://schemas.microsoft.com/office/drawing/2014/main" id="{75078418-666C-4096-BC83-DAF2F3ECE38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="" xmlns:a16="http://schemas.microsoft.com/office/drawing/2014/main" id="{37C89E4B-3C9F-44B9-8B86-D9E3D112D8E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5320142"/>
            <a:ext cx="12192000" cy="736551"/>
          </a:xfrm>
          <a:prstGeom prst="rect">
            <a:avLst/>
          </a:prstGeom>
          <a:solidFill>
            <a:schemeClr val="bg1">
              <a:alpha val="9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64DFA33F-E072-EDD6-1D1E-194D1ACF48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3875" y="5317240"/>
            <a:ext cx="11210925" cy="74483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CORK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="" xmlns:a16="http://schemas.microsoft.com/office/drawing/2014/main" id="{AA2EAA10-076F-46BD-8F0F-B9A2FB77A85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CxnSpPr>
        <p:spPr>
          <a:xfrm>
            <a:off x="0" y="5241983"/>
            <a:ext cx="12192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="" xmlns:a16="http://schemas.microsoft.com/office/drawing/2014/main" id="{D891E407-403B-4764-86C9-33A56D3BCAA3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CxnSpPr>
        <p:spPr>
          <a:xfrm>
            <a:off x="0" y="6134852"/>
            <a:ext cx="12192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3248253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Espaço Reservado para Conteúdo 4" descr="Castelo em frente a igreja&#10;&#10;Descrição gerada automaticamente">
            <a:extLst>
              <a:ext uri="{FF2B5EF4-FFF2-40B4-BE49-F238E27FC236}">
                <a16:creationId xmlns="" xmlns:a16="http://schemas.microsoft.com/office/drawing/2014/main" id="{66D343F8-1E26-91DD-AAEB-F5B40D51E20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820" b="8430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="" xmlns:a16="http://schemas.microsoft.com/office/drawing/2014/main" id="{37C89E4B-3C9F-44B9-8B86-D9E3D112D8E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5320142"/>
            <a:ext cx="12192000" cy="736551"/>
          </a:xfrm>
          <a:prstGeom prst="rect">
            <a:avLst/>
          </a:prstGeom>
          <a:solidFill>
            <a:schemeClr val="bg1">
              <a:alpha val="9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7168129C-FA22-3554-C8A5-D8C4A5ECA6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3875" y="5317240"/>
            <a:ext cx="11210925" cy="74483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600" b="1" cap="all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Eton college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="" xmlns:a16="http://schemas.microsoft.com/office/drawing/2014/main" id="{AA2EAA10-076F-46BD-8F0F-B9A2FB77A85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CxnSpPr>
        <p:spPr>
          <a:xfrm>
            <a:off x="0" y="5241983"/>
            <a:ext cx="12192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="" xmlns:a16="http://schemas.microsoft.com/office/drawing/2014/main" id="{D891E407-403B-4764-86C9-33A56D3BCAA3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CxnSpPr>
        <p:spPr>
          <a:xfrm>
            <a:off x="0" y="6134852"/>
            <a:ext cx="12192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5339459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Espaço Reservado para Conteúdo 4" descr="Imagem digital fictícia de personagem de desenho animado&#10;&#10;Descrição gerada automaticamente com confiança média">
            <a:extLst>
              <a:ext uri="{FF2B5EF4-FFF2-40B4-BE49-F238E27FC236}">
                <a16:creationId xmlns="" xmlns:a16="http://schemas.microsoft.com/office/drawing/2014/main" id="{AC6B9B87-76B5-4333-B458-0C0C08A50FB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796" b="1807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="" xmlns:a16="http://schemas.microsoft.com/office/drawing/2014/main" id="{37C89E4B-3C9F-44B9-8B86-D9E3D112D8E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5320142"/>
            <a:ext cx="12192000" cy="736551"/>
          </a:xfrm>
          <a:prstGeom prst="rect">
            <a:avLst/>
          </a:prstGeom>
          <a:solidFill>
            <a:schemeClr val="bg1">
              <a:alpha val="9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18F82F3B-DAFE-440C-B5C0-60DD287E5F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3875" y="5317240"/>
            <a:ext cx="11210925" cy="74483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600" b="1" cap="all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Oficial da </a:t>
            </a:r>
            <a:r>
              <a:rPr lang="en-US" sz="3600" b="1" cap="all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Marinha</a:t>
            </a:r>
            <a:r>
              <a:rPr lang="en-US" sz="3600" b="1" cap="all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Real </a:t>
            </a:r>
            <a:r>
              <a:rPr lang="en-US" sz="3600" b="1" cap="all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Inglesa</a:t>
            </a:r>
            <a:endParaRPr lang="en-US" sz="3600" b="1" cap="all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="" xmlns:a16="http://schemas.microsoft.com/office/drawing/2014/main" id="{AA2EAA10-076F-46BD-8F0F-B9A2FB77A85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CxnSpPr>
        <p:spPr>
          <a:xfrm>
            <a:off x="0" y="5241983"/>
            <a:ext cx="12192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="" xmlns:a16="http://schemas.microsoft.com/office/drawing/2014/main" id="{D891E407-403B-4764-86C9-33A56D3BCAA3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CxnSpPr>
        <p:spPr>
          <a:xfrm>
            <a:off x="0" y="6134852"/>
            <a:ext cx="12192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7684734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Espaço Reservado para Conteúdo 4" descr="Desenho de urso panda&#10;&#10;Descrição gerada automaticamente com confiança média">
            <a:extLst>
              <a:ext uri="{FF2B5EF4-FFF2-40B4-BE49-F238E27FC236}">
                <a16:creationId xmlns="" xmlns:a16="http://schemas.microsoft.com/office/drawing/2014/main" id="{D0F6DDA0-5103-DF53-2B98-36798CA2FD2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90" b="5110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478914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" name="Rectangle 10">
            <a:extLst>
              <a:ext uri="{FF2B5EF4-FFF2-40B4-BE49-F238E27FC236}">
                <a16:creationId xmlns="" xmlns:a16="http://schemas.microsoft.com/office/drawing/2014/main" id="{80DF40B2-80F7-4E71-B46C-284163F3654A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97390E45-76D7-41E1-B7FA-DCD36833C9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9317" y="548464"/>
            <a:ext cx="4079631" cy="2228074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ZULMIRO PIRATA GREGO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="" xmlns:a16="http://schemas.microsoft.com/office/drawing/2014/main" id="{971D1248-06AC-6D99-4339-3EC91754F5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2962279"/>
            <a:ext cx="3799425" cy="3143241"/>
          </a:xfrm>
        </p:spPr>
        <p:txBody>
          <a:bodyPr>
            <a:normAutofit/>
          </a:bodyPr>
          <a:lstStyle/>
          <a:p>
            <a:endParaRPr lang="en-US" sz="2000"/>
          </a:p>
        </p:txBody>
      </p:sp>
      <p:pic>
        <p:nvPicPr>
          <p:cNvPr id="4" name="Espaço Reservado para Conteúdo 3" descr="34.jpg">
            <a:extLst>
              <a:ext uri="{FF2B5EF4-FFF2-40B4-BE49-F238E27FC236}">
                <a16:creationId xmlns="" xmlns:a16="http://schemas.microsoft.com/office/drawing/2014/main" id="{0F2381E3-6D38-438B-B2F1-B17B4BD12E7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346" r="2" b="3112"/>
          <a:stretch/>
        </p:blipFill>
        <p:spPr bwMode="auto">
          <a:xfrm>
            <a:off x="5010386" y="10"/>
            <a:ext cx="7181613" cy="6857990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1487754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Espaço Reservado para Conteúdo 4" descr="Ilha com montanha ao fundo&#10;&#10;Descrição gerada automaticamente">
            <a:extLst>
              <a:ext uri="{FF2B5EF4-FFF2-40B4-BE49-F238E27FC236}">
                <a16:creationId xmlns="" xmlns:a16="http://schemas.microsoft.com/office/drawing/2014/main" id="{0ADFD52B-15D8-4FE3-A617-396850360E7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929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="" xmlns:a16="http://schemas.microsoft.com/office/drawing/2014/main" id="{37C89E4B-3C9F-44B9-8B86-D9E3D112D8E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5320142"/>
            <a:ext cx="12192000" cy="736551"/>
          </a:xfrm>
          <a:prstGeom prst="rect">
            <a:avLst/>
          </a:prstGeom>
          <a:solidFill>
            <a:schemeClr val="bg1">
              <a:alpha val="9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0F66CC4E-E9CA-4380-B37C-15C1595633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3875" y="5317240"/>
            <a:ext cx="11210925" cy="74483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600" b="1" cap="all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Ilha </a:t>
            </a:r>
            <a:r>
              <a:rPr lang="en-US" sz="3600" b="1" cap="all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 Trindade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="" xmlns:a16="http://schemas.microsoft.com/office/drawing/2014/main" id="{AA2EAA10-076F-46BD-8F0F-B9A2FB77A85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CxnSpPr>
        <p:spPr>
          <a:xfrm>
            <a:off x="0" y="5241983"/>
            <a:ext cx="12192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="" xmlns:a16="http://schemas.microsoft.com/office/drawing/2014/main" id="{D891E407-403B-4764-86C9-33A56D3BCAA3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CxnSpPr>
        <p:spPr>
          <a:xfrm>
            <a:off x="0" y="6134852"/>
            <a:ext cx="12192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743857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044575"/>
          </a:xfrm>
        </p:spPr>
        <p:txBody>
          <a:bodyPr/>
          <a:lstStyle/>
          <a:p>
            <a:pPr algn="ctr"/>
            <a:r>
              <a:rPr lang="pt-BR" b="1" dirty="0" smtClean="0">
                <a:latin typeface="+mn-lt"/>
              </a:rPr>
              <a:t>PESQUISA HISTORIOGRÁFICA</a:t>
            </a:r>
            <a:endParaRPr lang="pt-BR" b="1" dirty="0">
              <a:latin typeface="+mn-lt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028700" y="1825625"/>
            <a:ext cx="10325100" cy="4351338"/>
          </a:xfrm>
        </p:spPr>
        <p:txBody>
          <a:bodyPr>
            <a:normAutofit/>
          </a:bodyPr>
          <a:lstStyle/>
          <a:p>
            <a:r>
              <a:rPr lang="pt-BR" sz="3600" dirty="0" smtClean="0"/>
              <a:t>Investigação iniciada há duas décadas </a:t>
            </a:r>
          </a:p>
          <a:p>
            <a:r>
              <a:rPr lang="pt-BR" sz="3600" dirty="0" smtClean="0"/>
              <a:t>Análise de jornais do século XIX no Brasil, Reino Unido, EUA e Oceania</a:t>
            </a:r>
          </a:p>
          <a:p>
            <a:r>
              <a:rPr lang="pt-BR" sz="3600" dirty="0" smtClean="0"/>
              <a:t>Documentos primários localizados </a:t>
            </a:r>
          </a:p>
          <a:p>
            <a:r>
              <a:rPr lang="pt-BR" sz="3600" dirty="0" smtClean="0"/>
              <a:t>Descoberta do pirata Zulmiro em Curitiba</a:t>
            </a:r>
          </a:p>
        </p:txBody>
      </p:sp>
    </p:spTree>
    <p:extLst>
      <p:ext uri="{BB962C8B-B14F-4D97-AF65-F5344CB8AC3E}">
        <p14:creationId xmlns:p14="http://schemas.microsoft.com/office/powerpoint/2010/main" val="2082547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="" xmlns:a16="http://schemas.microsoft.com/office/drawing/2014/main" id="{5396781C-32A1-4FDA-A83B-A7FF8C1B1E9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B00CE066-4C43-4196-9167-7DFAC560F3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81490" y="633046"/>
            <a:ext cx="6850966" cy="4445391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sz="4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1829 </a:t>
            </a:r>
            <a:br>
              <a:rPr lang="en-US" sz="4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4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4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4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 PIRATA ZULMIRO  FOI CAPTURADO POR UM NAVIO DE GUERRA INGLÊS   </a:t>
            </a:r>
            <a:br>
              <a:rPr lang="en-US" sz="4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4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COMANDANTE HENRY KEPPEL</a:t>
            </a:r>
          </a:p>
        </p:txBody>
      </p:sp>
      <p:pic>
        <p:nvPicPr>
          <p:cNvPr id="7" name="Espaço Reservado para Conteúdo 6" descr="Foto em preto e branco de homem com arma na mão&#10;&#10;Descrição gerada automaticamente">
            <a:extLst>
              <a:ext uri="{FF2B5EF4-FFF2-40B4-BE49-F238E27FC236}">
                <a16:creationId xmlns="" xmlns:a16="http://schemas.microsoft.com/office/drawing/2014/main" id="{97D83997-9FAF-447D-8970-2244305CE03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" r="2347"/>
          <a:stretch/>
        </p:blipFill>
        <p:spPr>
          <a:xfrm>
            <a:off x="20" y="10"/>
            <a:ext cx="4546582" cy="6857990"/>
          </a:xfrm>
          <a:custGeom>
            <a:avLst/>
            <a:gdLst/>
            <a:ahLst/>
            <a:cxnLst/>
            <a:rect l="l" t="t" r="r" b="b"/>
            <a:pathLst>
              <a:path w="4546602" h="6858000">
                <a:moveTo>
                  <a:pt x="4221600" y="6662544"/>
                </a:moveTo>
                <a:lnTo>
                  <a:pt x="4210150" y="6683027"/>
                </a:lnTo>
                <a:lnTo>
                  <a:pt x="4207002" y="6702976"/>
                </a:lnTo>
                <a:lnTo>
                  <a:pt x="4207002" y="6702977"/>
                </a:lnTo>
                <a:cubicBezTo>
                  <a:pt x="4207407" y="6716169"/>
                  <a:pt x="4212552" y="6729219"/>
                  <a:pt x="4220838" y="6742553"/>
                </a:cubicBezTo>
                <a:lnTo>
                  <a:pt x="4220839" y="6742555"/>
                </a:lnTo>
                <a:lnTo>
                  <a:pt x="4240316" y="6812062"/>
                </a:lnTo>
                <a:lnTo>
                  <a:pt x="4235543" y="6776800"/>
                </a:lnTo>
                <a:lnTo>
                  <a:pt x="4220839" y="6742555"/>
                </a:lnTo>
                <a:lnTo>
                  <a:pt x="4220838" y="6742552"/>
                </a:lnTo>
                <a:lnTo>
                  <a:pt x="4207002" y="6702976"/>
                </a:lnTo>
                <a:close/>
                <a:moveTo>
                  <a:pt x="4189594" y="6564620"/>
                </a:moveTo>
                <a:lnTo>
                  <a:pt x="4189594" y="6564621"/>
                </a:lnTo>
                <a:cubicBezTo>
                  <a:pt x="4199883" y="6575479"/>
                  <a:pt x="4205977" y="6582147"/>
                  <a:pt x="4212073" y="6588626"/>
                </a:cubicBezTo>
                <a:lnTo>
                  <a:pt x="4228695" y="6625225"/>
                </a:lnTo>
                <a:lnTo>
                  <a:pt x="4221601" y="6662541"/>
                </a:lnTo>
                <a:lnTo>
                  <a:pt x="4221600" y="6662541"/>
                </a:lnTo>
                <a:lnTo>
                  <a:pt x="4221600" y="6662542"/>
                </a:lnTo>
                <a:lnTo>
                  <a:pt x="4221601" y="6662541"/>
                </a:lnTo>
                <a:lnTo>
                  <a:pt x="4228684" y="6645552"/>
                </a:lnTo>
                <a:lnTo>
                  <a:pt x="4228695" y="6625225"/>
                </a:lnTo>
                <a:lnTo>
                  <a:pt x="4228695" y="6625224"/>
                </a:lnTo>
                <a:cubicBezTo>
                  <a:pt x="4226599" y="6611342"/>
                  <a:pt x="4220551" y="6597578"/>
                  <a:pt x="4212073" y="6588625"/>
                </a:cubicBezTo>
                <a:close/>
                <a:moveTo>
                  <a:pt x="4269915" y="6438981"/>
                </a:moveTo>
                <a:lnTo>
                  <a:pt x="4249984" y="6463840"/>
                </a:lnTo>
                <a:lnTo>
                  <a:pt x="4249982" y="6463849"/>
                </a:lnTo>
                <a:lnTo>
                  <a:pt x="4236188" y="6513012"/>
                </a:lnTo>
                <a:lnTo>
                  <a:pt x="4217381" y="6546194"/>
                </a:lnTo>
                <a:lnTo>
                  <a:pt x="4217381" y="6546195"/>
                </a:lnTo>
                <a:lnTo>
                  <a:pt x="4233719" y="6521804"/>
                </a:lnTo>
                <a:lnTo>
                  <a:pt x="4236188" y="6513012"/>
                </a:lnTo>
                <a:lnTo>
                  <a:pt x="4238998" y="6508052"/>
                </a:lnTo>
                <a:lnTo>
                  <a:pt x="4249982" y="6463849"/>
                </a:lnTo>
                <a:lnTo>
                  <a:pt x="4249984" y="6463841"/>
                </a:lnTo>
                <a:cubicBezTo>
                  <a:pt x="4252937" y="6451650"/>
                  <a:pt x="4260413" y="6444077"/>
                  <a:pt x="4269915" y="6438981"/>
                </a:cubicBezTo>
                <a:close/>
                <a:moveTo>
                  <a:pt x="4355914" y="6364769"/>
                </a:moveTo>
                <a:lnTo>
                  <a:pt x="4354607" y="6387910"/>
                </a:lnTo>
                <a:lnTo>
                  <a:pt x="4351952" y="6393385"/>
                </a:lnTo>
                <a:lnTo>
                  <a:pt x="4345189" y="6407332"/>
                </a:lnTo>
                <a:lnTo>
                  <a:pt x="4345189" y="6407333"/>
                </a:lnTo>
                <a:lnTo>
                  <a:pt x="4351952" y="6393385"/>
                </a:lnTo>
                <a:lnTo>
                  <a:pt x="4354608" y="6387910"/>
                </a:lnTo>
                <a:close/>
                <a:moveTo>
                  <a:pt x="4116820" y="4221391"/>
                </a:moveTo>
                <a:lnTo>
                  <a:pt x="4116820" y="4221392"/>
                </a:lnTo>
                <a:cubicBezTo>
                  <a:pt x="4117582" y="4232061"/>
                  <a:pt x="4117772" y="4243873"/>
                  <a:pt x="4122536" y="4253015"/>
                </a:cubicBezTo>
                <a:cubicBezTo>
                  <a:pt x="4134729" y="4277402"/>
                  <a:pt x="4150349" y="4300071"/>
                  <a:pt x="4162352" y="4324646"/>
                </a:cubicBezTo>
                <a:lnTo>
                  <a:pt x="4171306" y="4363891"/>
                </a:lnTo>
                <a:lnTo>
                  <a:pt x="4170544" y="4482004"/>
                </a:lnTo>
                <a:cubicBezTo>
                  <a:pt x="4167876" y="4546776"/>
                  <a:pt x="4167304" y="4612500"/>
                  <a:pt x="4110534" y="4659174"/>
                </a:cubicBezTo>
                <a:cubicBezTo>
                  <a:pt x="4105962" y="4662986"/>
                  <a:pt x="4103294" y="4671176"/>
                  <a:pt x="4102532" y="4677655"/>
                </a:cubicBezTo>
                <a:cubicBezTo>
                  <a:pt x="4098913" y="4707564"/>
                  <a:pt x="4098531" y="4738235"/>
                  <a:pt x="4092625" y="4767764"/>
                </a:cubicBezTo>
                <a:cubicBezTo>
                  <a:pt x="4090244" y="4779575"/>
                  <a:pt x="4089435" y="4790386"/>
                  <a:pt x="4091316" y="4800483"/>
                </a:cubicBezTo>
                <a:lnTo>
                  <a:pt x="4091316" y="4800484"/>
                </a:lnTo>
                <a:cubicBezTo>
                  <a:pt x="4093197" y="4810581"/>
                  <a:pt x="4097770" y="4819964"/>
                  <a:pt x="4106152" y="4828917"/>
                </a:cubicBezTo>
                <a:lnTo>
                  <a:pt x="4128333" y="4863343"/>
                </a:lnTo>
                <a:lnTo>
                  <a:pt x="4135862" y="4889275"/>
                </a:lnTo>
                <a:lnTo>
                  <a:pt x="4134157" y="4912168"/>
                </a:lnTo>
                <a:cubicBezTo>
                  <a:pt x="4132442" y="4919978"/>
                  <a:pt x="4132085" y="4927122"/>
                  <a:pt x="4132755" y="4933805"/>
                </a:cubicBezTo>
                <a:lnTo>
                  <a:pt x="4132755" y="4933806"/>
                </a:lnTo>
                <a:lnTo>
                  <a:pt x="4132757" y="4933810"/>
                </a:lnTo>
                <a:lnTo>
                  <a:pt x="4137514" y="4952673"/>
                </a:lnTo>
                <a:lnTo>
                  <a:pt x="4140307" y="4957453"/>
                </a:lnTo>
                <a:lnTo>
                  <a:pt x="4141585" y="4961456"/>
                </a:lnTo>
                <a:cubicBezTo>
                  <a:pt x="4146096" y="4970097"/>
                  <a:pt x="4151802" y="4978393"/>
                  <a:pt x="4157589" y="4987038"/>
                </a:cubicBezTo>
                <a:cubicBezTo>
                  <a:pt x="4168828" y="5003802"/>
                  <a:pt x="4182926" y="5022853"/>
                  <a:pt x="4184068" y="5041522"/>
                </a:cubicBezTo>
                <a:cubicBezTo>
                  <a:pt x="4184687" y="5052096"/>
                  <a:pt x="4187605" y="5062300"/>
                  <a:pt x="4191284" y="5072376"/>
                </a:cubicBezTo>
                <a:lnTo>
                  <a:pt x="4197188" y="5087444"/>
                </a:lnTo>
                <a:lnTo>
                  <a:pt x="4210215" y="5133220"/>
                </a:lnTo>
                <a:lnTo>
                  <a:pt x="4210217" y="5133225"/>
                </a:lnTo>
                <a:lnTo>
                  <a:pt x="4203501" y="5166113"/>
                </a:lnTo>
                <a:lnTo>
                  <a:pt x="4203501" y="5166114"/>
                </a:lnTo>
                <a:cubicBezTo>
                  <a:pt x="4202739" y="5167638"/>
                  <a:pt x="4203311" y="5169781"/>
                  <a:pt x="4204192" y="5172091"/>
                </a:cubicBezTo>
                <a:lnTo>
                  <a:pt x="4206739" y="5179068"/>
                </a:lnTo>
                <a:lnTo>
                  <a:pt x="4206573" y="5229433"/>
                </a:lnTo>
                <a:lnTo>
                  <a:pt x="4196024" y="5248936"/>
                </a:lnTo>
                <a:lnTo>
                  <a:pt x="4183116" y="5272796"/>
                </a:lnTo>
                <a:cubicBezTo>
                  <a:pt x="4171471" y="5285441"/>
                  <a:pt x="4163765" y="5298595"/>
                  <a:pt x="4159213" y="5312288"/>
                </a:cubicBezTo>
                <a:lnTo>
                  <a:pt x="4158157" y="5321350"/>
                </a:lnTo>
                <a:lnTo>
                  <a:pt x="4155683" y="5326163"/>
                </a:lnTo>
                <a:lnTo>
                  <a:pt x="4154237" y="5355014"/>
                </a:lnTo>
                <a:lnTo>
                  <a:pt x="4154237" y="5355015"/>
                </a:lnTo>
                <a:cubicBezTo>
                  <a:pt x="4154886" y="5364883"/>
                  <a:pt x="4156589" y="5375003"/>
                  <a:pt x="4159113" y="5385385"/>
                </a:cubicBezTo>
                <a:cubicBezTo>
                  <a:pt x="4162352" y="5398722"/>
                  <a:pt x="4164638" y="5412058"/>
                  <a:pt x="4167304" y="5425583"/>
                </a:cubicBezTo>
                <a:cubicBezTo>
                  <a:pt x="4171114" y="5443871"/>
                  <a:pt x="4175116" y="5462352"/>
                  <a:pt x="4178926" y="5480638"/>
                </a:cubicBezTo>
                <a:lnTo>
                  <a:pt x="4183450" y="5507668"/>
                </a:lnTo>
                <a:lnTo>
                  <a:pt x="4172831" y="5531692"/>
                </a:lnTo>
                <a:lnTo>
                  <a:pt x="4172830" y="5531693"/>
                </a:lnTo>
                <a:cubicBezTo>
                  <a:pt x="4165781" y="5537600"/>
                  <a:pt x="4162589" y="5542649"/>
                  <a:pt x="4162685" y="5547578"/>
                </a:cubicBezTo>
                <a:lnTo>
                  <a:pt x="4162685" y="5547579"/>
                </a:lnTo>
                <a:cubicBezTo>
                  <a:pt x="4162780" y="5552508"/>
                  <a:pt x="4166162" y="5557318"/>
                  <a:pt x="4172258" y="5562747"/>
                </a:cubicBezTo>
                <a:cubicBezTo>
                  <a:pt x="4214932" y="5600468"/>
                  <a:pt x="4241603" y="5646190"/>
                  <a:pt x="4243506" y="5704484"/>
                </a:cubicBezTo>
                <a:cubicBezTo>
                  <a:pt x="4243888" y="5716486"/>
                  <a:pt x="4246554" y="5728679"/>
                  <a:pt x="4249412" y="5740489"/>
                </a:cubicBezTo>
                <a:cubicBezTo>
                  <a:pt x="4251127" y="5747729"/>
                  <a:pt x="4253033" y="5756494"/>
                  <a:pt x="4258177" y="5760874"/>
                </a:cubicBezTo>
                <a:cubicBezTo>
                  <a:pt x="4297420" y="5794975"/>
                  <a:pt x="4324663" y="5837458"/>
                  <a:pt x="4346573" y="5883752"/>
                </a:cubicBezTo>
                <a:lnTo>
                  <a:pt x="4346575" y="5883756"/>
                </a:lnTo>
                <a:lnTo>
                  <a:pt x="4364477" y="5935946"/>
                </a:lnTo>
                <a:lnTo>
                  <a:pt x="4364478" y="5935950"/>
                </a:lnTo>
                <a:lnTo>
                  <a:pt x="4360859" y="5993290"/>
                </a:lnTo>
                <a:lnTo>
                  <a:pt x="4360858" y="5993291"/>
                </a:lnTo>
                <a:cubicBezTo>
                  <a:pt x="4359717" y="6004531"/>
                  <a:pt x="4359906" y="6017485"/>
                  <a:pt x="4354382" y="6026440"/>
                </a:cubicBezTo>
                <a:cubicBezTo>
                  <a:pt x="4337045" y="6054825"/>
                  <a:pt x="4318377" y="6082258"/>
                  <a:pt x="4298182" y="6108738"/>
                </a:cubicBezTo>
                <a:cubicBezTo>
                  <a:pt x="4289514" y="6120074"/>
                  <a:pt x="4284561" y="6126884"/>
                  <a:pt x="4284490" y="6133314"/>
                </a:cubicBezTo>
                <a:lnTo>
                  <a:pt x="4284490" y="6133315"/>
                </a:lnTo>
                <a:lnTo>
                  <a:pt x="4288190" y="6143190"/>
                </a:lnTo>
                <a:lnTo>
                  <a:pt x="4300086" y="6155600"/>
                </a:lnTo>
                <a:lnTo>
                  <a:pt x="4300088" y="6155603"/>
                </a:lnTo>
                <a:cubicBezTo>
                  <a:pt x="4322377" y="6175798"/>
                  <a:pt x="4333998" y="6200945"/>
                  <a:pt x="4338759" y="6228757"/>
                </a:cubicBezTo>
                <a:lnTo>
                  <a:pt x="4356096" y="6361540"/>
                </a:lnTo>
                <a:lnTo>
                  <a:pt x="4356096" y="6361539"/>
                </a:lnTo>
                <a:cubicBezTo>
                  <a:pt x="4352476" y="6317151"/>
                  <a:pt x="4346190" y="6272764"/>
                  <a:pt x="4338759" y="6228756"/>
                </a:cubicBezTo>
                <a:cubicBezTo>
                  <a:pt x="4333998" y="6200944"/>
                  <a:pt x="4322377" y="6175797"/>
                  <a:pt x="4300088" y="6155602"/>
                </a:cubicBezTo>
                <a:lnTo>
                  <a:pt x="4300086" y="6155600"/>
                </a:lnTo>
                <a:lnTo>
                  <a:pt x="4284490" y="6133315"/>
                </a:lnTo>
                <a:lnTo>
                  <a:pt x="4298182" y="6108739"/>
                </a:lnTo>
                <a:cubicBezTo>
                  <a:pt x="4318377" y="6082259"/>
                  <a:pt x="4337045" y="6054826"/>
                  <a:pt x="4354382" y="6026441"/>
                </a:cubicBezTo>
                <a:cubicBezTo>
                  <a:pt x="4359906" y="6017486"/>
                  <a:pt x="4359717" y="6004532"/>
                  <a:pt x="4360858" y="5993292"/>
                </a:cubicBezTo>
                <a:lnTo>
                  <a:pt x="4360859" y="5993290"/>
                </a:lnTo>
                <a:lnTo>
                  <a:pt x="4364311" y="5964477"/>
                </a:lnTo>
                <a:lnTo>
                  <a:pt x="4364478" y="5935950"/>
                </a:lnTo>
                <a:lnTo>
                  <a:pt x="4364478" y="5935949"/>
                </a:lnTo>
                <a:lnTo>
                  <a:pt x="4364477" y="5935946"/>
                </a:lnTo>
                <a:lnTo>
                  <a:pt x="4357598" y="5909351"/>
                </a:lnTo>
                <a:lnTo>
                  <a:pt x="4346575" y="5883756"/>
                </a:lnTo>
                <a:lnTo>
                  <a:pt x="4346573" y="5883751"/>
                </a:lnTo>
                <a:cubicBezTo>
                  <a:pt x="4324663" y="5837457"/>
                  <a:pt x="4297420" y="5794974"/>
                  <a:pt x="4258177" y="5760873"/>
                </a:cubicBezTo>
                <a:cubicBezTo>
                  <a:pt x="4253033" y="5756493"/>
                  <a:pt x="4251127" y="5747728"/>
                  <a:pt x="4249412" y="5740488"/>
                </a:cubicBezTo>
                <a:cubicBezTo>
                  <a:pt x="4246554" y="5728678"/>
                  <a:pt x="4243888" y="5716485"/>
                  <a:pt x="4243506" y="5704483"/>
                </a:cubicBezTo>
                <a:cubicBezTo>
                  <a:pt x="4241603" y="5646189"/>
                  <a:pt x="4214932" y="5600467"/>
                  <a:pt x="4172258" y="5562746"/>
                </a:cubicBezTo>
                <a:lnTo>
                  <a:pt x="4162685" y="5547578"/>
                </a:lnTo>
                <a:lnTo>
                  <a:pt x="4172830" y="5531694"/>
                </a:lnTo>
                <a:lnTo>
                  <a:pt x="4172831" y="5531692"/>
                </a:lnTo>
                <a:lnTo>
                  <a:pt x="4181230" y="5520422"/>
                </a:lnTo>
                <a:lnTo>
                  <a:pt x="4183450" y="5507668"/>
                </a:lnTo>
                <a:lnTo>
                  <a:pt x="4183450" y="5507667"/>
                </a:lnTo>
                <a:cubicBezTo>
                  <a:pt x="4183403" y="5498832"/>
                  <a:pt x="4180831" y="5489497"/>
                  <a:pt x="4178926" y="5480637"/>
                </a:cubicBezTo>
                <a:cubicBezTo>
                  <a:pt x="4175116" y="5462351"/>
                  <a:pt x="4171114" y="5443870"/>
                  <a:pt x="4167304" y="5425582"/>
                </a:cubicBezTo>
                <a:cubicBezTo>
                  <a:pt x="4164638" y="5412057"/>
                  <a:pt x="4162352" y="5398721"/>
                  <a:pt x="4159113" y="5385384"/>
                </a:cubicBezTo>
                <a:lnTo>
                  <a:pt x="4154237" y="5355014"/>
                </a:lnTo>
                <a:lnTo>
                  <a:pt x="4158157" y="5321350"/>
                </a:lnTo>
                <a:lnTo>
                  <a:pt x="4183116" y="5272797"/>
                </a:lnTo>
                <a:lnTo>
                  <a:pt x="4196024" y="5248936"/>
                </a:lnTo>
                <a:lnTo>
                  <a:pt x="4206573" y="5229434"/>
                </a:lnTo>
                <a:cubicBezTo>
                  <a:pt x="4210407" y="5213598"/>
                  <a:pt x="4210359" y="5196595"/>
                  <a:pt x="4206739" y="5179068"/>
                </a:cubicBezTo>
                <a:lnTo>
                  <a:pt x="4206739" y="5179067"/>
                </a:lnTo>
                <a:cubicBezTo>
                  <a:pt x="4206263" y="5176876"/>
                  <a:pt x="4205074" y="5174400"/>
                  <a:pt x="4204192" y="5172090"/>
                </a:cubicBezTo>
                <a:lnTo>
                  <a:pt x="4203501" y="5166114"/>
                </a:lnTo>
                <a:lnTo>
                  <a:pt x="4210217" y="5133225"/>
                </a:lnTo>
                <a:lnTo>
                  <a:pt x="4210217" y="5133224"/>
                </a:lnTo>
                <a:lnTo>
                  <a:pt x="4210215" y="5133220"/>
                </a:lnTo>
                <a:lnTo>
                  <a:pt x="4203072" y="5102461"/>
                </a:lnTo>
                <a:lnTo>
                  <a:pt x="4197188" y="5087444"/>
                </a:lnTo>
                <a:lnTo>
                  <a:pt x="4197182" y="5087423"/>
                </a:lnTo>
                <a:cubicBezTo>
                  <a:pt x="4191096" y="5072411"/>
                  <a:pt x="4184997" y="5057381"/>
                  <a:pt x="4184068" y="5041521"/>
                </a:cubicBezTo>
                <a:cubicBezTo>
                  <a:pt x="4182926" y="5022852"/>
                  <a:pt x="4168828" y="5003801"/>
                  <a:pt x="4157589" y="4987037"/>
                </a:cubicBezTo>
                <a:lnTo>
                  <a:pt x="4140307" y="4957453"/>
                </a:lnTo>
                <a:lnTo>
                  <a:pt x="4132757" y="4933810"/>
                </a:lnTo>
                <a:lnTo>
                  <a:pt x="4132755" y="4933805"/>
                </a:lnTo>
                <a:lnTo>
                  <a:pt x="4134157" y="4912169"/>
                </a:lnTo>
                <a:cubicBezTo>
                  <a:pt x="4135919" y="4904359"/>
                  <a:pt x="4136431" y="4896714"/>
                  <a:pt x="4135862" y="4889276"/>
                </a:cubicBezTo>
                <a:lnTo>
                  <a:pt x="4135862" y="4889275"/>
                </a:lnTo>
                <a:lnTo>
                  <a:pt x="4131084" y="4867614"/>
                </a:lnTo>
                <a:lnTo>
                  <a:pt x="4128333" y="4863343"/>
                </a:lnTo>
                <a:lnTo>
                  <a:pt x="4126583" y="4857317"/>
                </a:lnTo>
                <a:cubicBezTo>
                  <a:pt x="4121440" y="4847214"/>
                  <a:pt x="4114439" y="4837703"/>
                  <a:pt x="4106152" y="4828916"/>
                </a:cubicBezTo>
                <a:lnTo>
                  <a:pt x="4091316" y="4800483"/>
                </a:lnTo>
                <a:lnTo>
                  <a:pt x="4092625" y="4767765"/>
                </a:lnTo>
                <a:cubicBezTo>
                  <a:pt x="4098531" y="4738236"/>
                  <a:pt x="4098913" y="4707565"/>
                  <a:pt x="4102532" y="4677656"/>
                </a:cubicBezTo>
                <a:cubicBezTo>
                  <a:pt x="4103294" y="4671177"/>
                  <a:pt x="4105962" y="4662987"/>
                  <a:pt x="4110534" y="4659175"/>
                </a:cubicBezTo>
                <a:cubicBezTo>
                  <a:pt x="4167304" y="4612501"/>
                  <a:pt x="4167876" y="4546777"/>
                  <a:pt x="4170544" y="4482005"/>
                </a:cubicBezTo>
                <a:cubicBezTo>
                  <a:pt x="4172258" y="4442762"/>
                  <a:pt x="4172258" y="4403326"/>
                  <a:pt x="4171306" y="4363891"/>
                </a:cubicBezTo>
                <a:lnTo>
                  <a:pt x="4171306" y="4363890"/>
                </a:lnTo>
                <a:cubicBezTo>
                  <a:pt x="4171114" y="4350554"/>
                  <a:pt x="4168066" y="4336457"/>
                  <a:pt x="4162352" y="4324645"/>
                </a:cubicBezTo>
                <a:cubicBezTo>
                  <a:pt x="4150349" y="4300070"/>
                  <a:pt x="4134729" y="4277401"/>
                  <a:pt x="4122536" y="4253014"/>
                </a:cubicBezTo>
                <a:close/>
                <a:moveTo>
                  <a:pt x="4113010" y="4165383"/>
                </a:moveTo>
                <a:lnTo>
                  <a:pt x="4113010" y="4165384"/>
                </a:lnTo>
                <a:lnTo>
                  <a:pt x="4116915" y="4192388"/>
                </a:lnTo>
                <a:lnTo>
                  <a:pt x="4116915" y="4192387"/>
                </a:lnTo>
                <a:cubicBezTo>
                  <a:pt x="4117011" y="4182767"/>
                  <a:pt x="4116439" y="4173480"/>
                  <a:pt x="4113010" y="4165383"/>
                </a:cubicBezTo>
                <a:close/>
                <a:moveTo>
                  <a:pt x="4100628" y="3885338"/>
                </a:moveTo>
                <a:lnTo>
                  <a:pt x="4100628" y="3885339"/>
                </a:lnTo>
                <a:cubicBezTo>
                  <a:pt x="4110344" y="3897722"/>
                  <a:pt x="4117750" y="3910319"/>
                  <a:pt x="4123009" y="3923125"/>
                </a:cubicBezTo>
                <a:lnTo>
                  <a:pt x="4132513" y="3962160"/>
                </a:lnTo>
                <a:lnTo>
                  <a:pt x="4116821" y="4043838"/>
                </a:lnTo>
                <a:lnTo>
                  <a:pt x="4116820" y="4043839"/>
                </a:lnTo>
                <a:cubicBezTo>
                  <a:pt x="4108057" y="4063842"/>
                  <a:pt x="4102675" y="4083702"/>
                  <a:pt x="4101699" y="4103825"/>
                </a:cubicBezTo>
                <a:lnTo>
                  <a:pt x="4101699" y="4103826"/>
                </a:lnTo>
                <a:lnTo>
                  <a:pt x="4103666" y="4134255"/>
                </a:lnTo>
                <a:lnTo>
                  <a:pt x="4113010" y="4165382"/>
                </a:lnTo>
                <a:lnTo>
                  <a:pt x="4101699" y="4103826"/>
                </a:lnTo>
                <a:lnTo>
                  <a:pt x="4116820" y="4043840"/>
                </a:lnTo>
                <a:lnTo>
                  <a:pt x="4116821" y="4043838"/>
                </a:lnTo>
                <a:lnTo>
                  <a:pt x="4130123" y="4002410"/>
                </a:lnTo>
                <a:lnTo>
                  <a:pt x="4132513" y="3962160"/>
                </a:lnTo>
                <a:lnTo>
                  <a:pt x="4132513" y="3962159"/>
                </a:lnTo>
                <a:cubicBezTo>
                  <a:pt x="4130251" y="3935727"/>
                  <a:pt x="4120060" y="3910104"/>
                  <a:pt x="4100628" y="3885338"/>
                </a:cubicBezTo>
                <a:close/>
                <a:moveTo>
                  <a:pt x="4115391" y="3670561"/>
                </a:moveTo>
                <a:lnTo>
                  <a:pt x="4117820" y="3680164"/>
                </a:lnTo>
                <a:lnTo>
                  <a:pt x="4113772" y="3734837"/>
                </a:lnTo>
                <a:lnTo>
                  <a:pt x="4113772" y="3734838"/>
                </a:lnTo>
                <a:cubicBezTo>
                  <a:pt x="4112820" y="3741316"/>
                  <a:pt x="4111486" y="3749126"/>
                  <a:pt x="4114154" y="3754653"/>
                </a:cubicBezTo>
                <a:lnTo>
                  <a:pt x="4120511" y="3789776"/>
                </a:lnTo>
                <a:lnTo>
                  <a:pt x="4105580" y="3822472"/>
                </a:lnTo>
                <a:cubicBezTo>
                  <a:pt x="4098532" y="3831902"/>
                  <a:pt x="4092912" y="3842046"/>
                  <a:pt x="4091245" y="3852619"/>
                </a:cubicBezTo>
                <a:lnTo>
                  <a:pt x="4091245" y="3852620"/>
                </a:lnTo>
                <a:lnTo>
                  <a:pt x="4092025" y="3868764"/>
                </a:lnTo>
                <a:lnTo>
                  <a:pt x="4100628" y="3885337"/>
                </a:lnTo>
                <a:lnTo>
                  <a:pt x="4091245" y="3852620"/>
                </a:lnTo>
                <a:lnTo>
                  <a:pt x="4105580" y="3822473"/>
                </a:lnTo>
                <a:cubicBezTo>
                  <a:pt x="4113772" y="3811614"/>
                  <a:pt x="4118916" y="3800897"/>
                  <a:pt x="4120511" y="3789777"/>
                </a:cubicBezTo>
                <a:lnTo>
                  <a:pt x="4120511" y="3789776"/>
                </a:lnTo>
                <a:cubicBezTo>
                  <a:pt x="4122107" y="3778655"/>
                  <a:pt x="4120154" y="3767130"/>
                  <a:pt x="4114154" y="3754652"/>
                </a:cubicBezTo>
                <a:lnTo>
                  <a:pt x="4113772" y="3734838"/>
                </a:lnTo>
                <a:lnTo>
                  <a:pt x="4117820" y="3680164"/>
                </a:lnTo>
                <a:lnTo>
                  <a:pt x="4117820" y="3680163"/>
                </a:lnTo>
                <a:close/>
                <a:moveTo>
                  <a:pt x="4185711" y="2836172"/>
                </a:moveTo>
                <a:lnTo>
                  <a:pt x="4177020" y="2848793"/>
                </a:lnTo>
                <a:cubicBezTo>
                  <a:pt x="4172020" y="2865010"/>
                  <a:pt x="4166162" y="2881307"/>
                  <a:pt x="4161416" y="2897785"/>
                </a:cubicBezTo>
                <a:lnTo>
                  <a:pt x="4160387" y="2903551"/>
                </a:lnTo>
                <a:lnTo>
                  <a:pt x="4157113" y="2914328"/>
                </a:lnTo>
                <a:lnTo>
                  <a:pt x="4152482" y="2947859"/>
                </a:lnTo>
                <a:lnTo>
                  <a:pt x="4152481" y="2947862"/>
                </a:lnTo>
                <a:lnTo>
                  <a:pt x="4152481" y="2947863"/>
                </a:lnTo>
                <a:cubicBezTo>
                  <a:pt x="4152112" y="2959157"/>
                  <a:pt x="4153112" y="2970576"/>
                  <a:pt x="4156065" y="2982149"/>
                </a:cubicBezTo>
                <a:lnTo>
                  <a:pt x="4167758" y="3077402"/>
                </a:lnTo>
                <a:lnTo>
                  <a:pt x="4155303" y="3172654"/>
                </a:lnTo>
                <a:cubicBezTo>
                  <a:pt x="4129394" y="3276480"/>
                  <a:pt x="4101962" y="3380305"/>
                  <a:pt x="4107676" y="3489467"/>
                </a:cubicBezTo>
                <a:cubicBezTo>
                  <a:pt x="4108628" y="3507563"/>
                  <a:pt x="4097007" y="3529090"/>
                  <a:pt x="4085577" y="3544713"/>
                </a:cubicBezTo>
                <a:cubicBezTo>
                  <a:pt x="4074719" y="3559668"/>
                  <a:pt x="4068860" y="3566811"/>
                  <a:pt x="4067955" y="3574408"/>
                </a:cubicBezTo>
                <a:lnTo>
                  <a:pt x="4067956" y="3574408"/>
                </a:lnTo>
                <a:lnTo>
                  <a:pt x="4067955" y="3574409"/>
                </a:lnTo>
                <a:cubicBezTo>
                  <a:pt x="4067050" y="3582005"/>
                  <a:pt x="4071099" y="3590054"/>
                  <a:pt x="4080053" y="3606818"/>
                </a:cubicBezTo>
                <a:cubicBezTo>
                  <a:pt x="4084435" y="3614820"/>
                  <a:pt x="4087101" y="3624726"/>
                  <a:pt x="4093579" y="3630633"/>
                </a:cubicBezTo>
                <a:lnTo>
                  <a:pt x="4109452" y="3651926"/>
                </a:lnTo>
                <a:lnTo>
                  <a:pt x="4093579" y="3630632"/>
                </a:lnTo>
                <a:cubicBezTo>
                  <a:pt x="4087101" y="3624725"/>
                  <a:pt x="4084435" y="3614819"/>
                  <a:pt x="4080053" y="3606817"/>
                </a:cubicBezTo>
                <a:cubicBezTo>
                  <a:pt x="4075576" y="3598435"/>
                  <a:pt x="4072325" y="3592232"/>
                  <a:pt x="4070307" y="3587174"/>
                </a:cubicBezTo>
                <a:lnTo>
                  <a:pt x="4067956" y="3574408"/>
                </a:lnTo>
                <a:lnTo>
                  <a:pt x="4073034" y="3562321"/>
                </a:lnTo>
                <a:cubicBezTo>
                  <a:pt x="4075969" y="3557716"/>
                  <a:pt x="4080148" y="3552191"/>
                  <a:pt x="4085577" y="3544714"/>
                </a:cubicBezTo>
                <a:cubicBezTo>
                  <a:pt x="4097007" y="3529091"/>
                  <a:pt x="4108628" y="3507564"/>
                  <a:pt x="4107676" y="3489468"/>
                </a:cubicBezTo>
                <a:cubicBezTo>
                  <a:pt x="4101962" y="3380306"/>
                  <a:pt x="4129394" y="3276481"/>
                  <a:pt x="4155303" y="3172655"/>
                </a:cubicBezTo>
                <a:cubicBezTo>
                  <a:pt x="4163305" y="3140650"/>
                  <a:pt x="4167543" y="3109026"/>
                  <a:pt x="4167758" y="3077402"/>
                </a:cubicBezTo>
                <a:lnTo>
                  <a:pt x="4167758" y="3077401"/>
                </a:lnTo>
                <a:cubicBezTo>
                  <a:pt x="4167972" y="3045777"/>
                  <a:pt x="4164162" y="3014153"/>
                  <a:pt x="4156065" y="2982148"/>
                </a:cubicBezTo>
                <a:lnTo>
                  <a:pt x="4152481" y="2947863"/>
                </a:lnTo>
                <a:lnTo>
                  <a:pt x="4152482" y="2947859"/>
                </a:lnTo>
                <a:lnTo>
                  <a:pt x="4160387" y="2903551"/>
                </a:lnTo>
                <a:lnTo>
                  <a:pt x="4177020" y="2848794"/>
                </a:lnTo>
                <a:cubicBezTo>
                  <a:pt x="4178353" y="2844317"/>
                  <a:pt x="4181639" y="2839983"/>
                  <a:pt x="4185711" y="2836173"/>
                </a:cubicBezTo>
                <a:close/>
                <a:moveTo>
                  <a:pt x="3701225" y="1508458"/>
                </a:moveTo>
                <a:lnTo>
                  <a:pt x="3673131" y="1596214"/>
                </a:lnTo>
                <a:cubicBezTo>
                  <a:pt x="3670654" y="1604979"/>
                  <a:pt x="3672179" y="1615837"/>
                  <a:pt x="3675036" y="1624981"/>
                </a:cubicBezTo>
                <a:cubicBezTo>
                  <a:pt x="3684752" y="1656224"/>
                  <a:pt x="3709137" y="1676037"/>
                  <a:pt x="3731617" y="1697754"/>
                </a:cubicBezTo>
                <a:cubicBezTo>
                  <a:pt x="3741524" y="1707280"/>
                  <a:pt x="3748572" y="1720424"/>
                  <a:pt x="3754286" y="1733189"/>
                </a:cubicBezTo>
                <a:cubicBezTo>
                  <a:pt x="3768957" y="1766336"/>
                  <a:pt x="3782101" y="1800247"/>
                  <a:pt x="3796007" y="1833776"/>
                </a:cubicBezTo>
                <a:cubicBezTo>
                  <a:pt x="3797341" y="1837014"/>
                  <a:pt x="3800770" y="1839680"/>
                  <a:pt x="3803628" y="1842159"/>
                </a:cubicBezTo>
                <a:cubicBezTo>
                  <a:pt x="3833729" y="1866923"/>
                  <a:pt x="3864018" y="1891498"/>
                  <a:pt x="3894119" y="1916455"/>
                </a:cubicBezTo>
                <a:cubicBezTo>
                  <a:pt x="3899833" y="1921217"/>
                  <a:pt x="3904025" y="1928077"/>
                  <a:pt x="3909549" y="1933220"/>
                </a:cubicBezTo>
                <a:cubicBezTo>
                  <a:pt x="3917169" y="1940460"/>
                  <a:pt x="3924410" y="1949604"/>
                  <a:pt x="3933554" y="1953414"/>
                </a:cubicBezTo>
                <a:cubicBezTo>
                  <a:pt x="3962319" y="1965225"/>
                  <a:pt x="3974703" y="1987895"/>
                  <a:pt x="3980037" y="2016470"/>
                </a:cubicBezTo>
                <a:cubicBezTo>
                  <a:pt x="3984990" y="2042571"/>
                  <a:pt x="3989182" y="2068670"/>
                  <a:pt x="3994896" y="2094579"/>
                </a:cubicBezTo>
                <a:cubicBezTo>
                  <a:pt x="4001754" y="2126202"/>
                  <a:pt x="4009184" y="2157637"/>
                  <a:pt x="4017567" y="2188880"/>
                </a:cubicBezTo>
                <a:cubicBezTo>
                  <a:pt x="4021187" y="2202405"/>
                  <a:pt x="4025377" y="2216693"/>
                  <a:pt x="4032807" y="2228315"/>
                </a:cubicBezTo>
                <a:cubicBezTo>
                  <a:pt x="4053382" y="2260891"/>
                  <a:pt x="4067288" y="2295754"/>
                  <a:pt x="4061764" y="2334045"/>
                </a:cubicBezTo>
                <a:cubicBezTo>
                  <a:pt x="4057382" y="2364716"/>
                  <a:pt x="4068622" y="2390435"/>
                  <a:pt x="4086149" y="2409486"/>
                </a:cubicBezTo>
                <a:cubicBezTo>
                  <a:pt x="4094103" y="2418155"/>
                  <a:pt x="4099616" y="2426977"/>
                  <a:pt x="4103250" y="2435913"/>
                </a:cubicBezTo>
                <a:lnTo>
                  <a:pt x="4109081" y="2463018"/>
                </a:lnTo>
                <a:lnTo>
                  <a:pt x="4109080" y="2463031"/>
                </a:lnTo>
                <a:lnTo>
                  <a:pt x="4100439" y="2518262"/>
                </a:lnTo>
                <a:lnTo>
                  <a:pt x="4100438" y="2518264"/>
                </a:lnTo>
                <a:cubicBezTo>
                  <a:pt x="4097771" y="2527790"/>
                  <a:pt x="4096627" y="2536458"/>
                  <a:pt x="4096794" y="2545006"/>
                </a:cubicBezTo>
                <a:lnTo>
                  <a:pt x="4096794" y="2545007"/>
                </a:lnTo>
                <a:cubicBezTo>
                  <a:pt x="4096960" y="2553556"/>
                  <a:pt x="4098437" y="2561986"/>
                  <a:pt x="4101008" y="2571035"/>
                </a:cubicBezTo>
                <a:cubicBezTo>
                  <a:pt x="4113010" y="2612946"/>
                  <a:pt x="4145587" y="2640951"/>
                  <a:pt x="4174162" y="2668002"/>
                </a:cubicBezTo>
                <a:cubicBezTo>
                  <a:pt x="4198547" y="2691055"/>
                  <a:pt x="4212264" y="2716964"/>
                  <a:pt x="4222552" y="2745349"/>
                </a:cubicBezTo>
                <a:lnTo>
                  <a:pt x="4222553" y="2745352"/>
                </a:lnTo>
                <a:lnTo>
                  <a:pt x="4228473" y="2778006"/>
                </a:lnTo>
                <a:lnTo>
                  <a:pt x="4228053" y="2785440"/>
                </a:lnTo>
                <a:lnTo>
                  <a:pt x="4217974" y="2811780"/>
                </a:lnTo>
                <a:lnTo>
                  <a:pt x="4217970" y="2811787"/>
                </a:lnTo>
                <a:lnTo>
                  <a:pt x="4217971" y="2811787"/>
                </a:lnTo>
                <a:lnTo>
                  <a:pt x="4217974" y="2811780"/>
                </a:lnTo>
                <a:lnTo>
                  <a:pt x="4227624" y="2793023"/>
                </a:lnTo>
                <a:lnTo>
                  <a:pt x="4228053" y="2785440"/>
                </a:lnTo>
                <a:lnTo>
                  <a:pt x="4229253" y="2782305"/>
                </a:lnTo>
                <a:lnTo>
                  <a:pt x="4228473" y="2778006"/>
                </a:lnTo>
                <a:lnTo>
                  <a:pt x="4228883" y="2770757"/>
                </a:lnTo>
                <a:lnTo>
                  <a:pt x="4222553" y="2745352"/>
                </a:lnTo>
                <a:lnTo>
                  <a:pt x="4222552" y="2745348"/>
                </a:lnTo>
                <a:cubicBezTo>
                  <a:pt x="4212264" y="2716963"/>
                  <a:pt x="4198547" y="2691054"/>
                  <a:pt x="4174162" y="2668001"/>
                </a:cubicBezTo>
                <a:cubicBezTo>
                  <a:pt x="4145587" y="2640950"/>
                  <a:pt x="4113010" y="2612945"/>
                  <a:pt x="4101008" y="2571034"/>
                </a:cubicBezTo>
                <a:lnTo>
                  <a:pt x="4096794" y="2545007"/>
                </a:lnTo>
                <a:lnTo>
                  <a:pt x="4100438" y="2518265"/>
                </a:lnTo>
                <a:lnTo>
                  <a:pt x="4100439" y="2518262"/>
                </a:lnTo>
                <a:lnTo>
                  <a:pt x="4107019" y="2490551"/>
                </a:lnTo>
                <a:lnTo>
                  <a:pt x="4109080" y="2463031"/>
                </a:lnTo>
                <a:lnTo>
                  <a:pt x="4109082" y="2463019"/>
                </a:lnTo>
                <a:lnTo>
                  <a:pt x="4109081" y="2463018"/>
                </a:lnTo>
                <a:lnTo>
                  <a:pt x="4109082" y="2463018"/>
                </a:lnTo>
                <a:cubicBezTo>
                  <a:pt x="4108200" y="2444777"/>
                  <a:pt x="4102057" y="2426822"/>
                  <a:pt x="4086149" y="2409485"/>
                </a:cubicBezTo>
                <a:cubicBezTo>
                  <a:pt x="4068622" y="2390434"/>
                  <a:pt x="4057382" y="2364715"/>
                  <a:pt x="4061764" y="2334044"/>
                </a:cubicBezTo>
                <a:cubicBezTo>
                  <a:pt x="4067288" y="2295753"/>
                  <a:pt x="4053382" y="2260890"/>
                  <a:pt x="4032807" y="2228314"/>
                </a:cubicBezTo>
                <a:cubicBezTo>
                  <a:pt x="4025377" y="2216692"/>
                  <a:pt x="4021187" y="2202404"/>
                  <a:pt x="4017567" y="2188879"/>
                </a:cubicBezTo>
                <a:cubicBezTo>
                  <a:pt x="4009184" y="2157636"/>
                  <a:pt x="4001754" y="2126201"/>
                  <a:pt x="3994896" y="2094578"/>
                </a:cubicBezTo>
                <a:cubicBezTo>
                  <a:pt x="3989182" y="2068669"/>
                  <a:pt x="3984990" y="2042570"/>
                  <a:pt x="3980037" y="2016469"/>
                </a:cubicBezTo>
                <a:cubicBezTo>
                  <a:pt x="3974703" y="1987894"/>
                  <a:pt x="3962319" y="1965224"/>
                  <a:pt x="3933554" y="1953413"/>
                </a:cubicBezTo>
                <a:cubicBezTo>
                  <a:pt x="3924410" y="1949603"/>
                  <a:pt x="3917169" y="1940459"/>
                  <a:pt x="3909549" y="1933219"/>
                </a:cubicBezTo>
                <a:cubicBezTo>
                  <a:pt x="3904025" y="1928076"/>
                  <a:pt x="3899833" y="1921216"/>
                  <a:pt x="3894119" y="1916454"/>
                </a:cubicBezTo>
                <a:cubicBezTo>
                  <a:pt x="3864018" y="1891497"/>
                  <a:pt x="3833729" y="1866922"/>
                  <a:pt x="3803628" y="1842158"/>
                </a:cubicBezTo>
                <a:cubicBezTo>
                  <a:pt x="3800770" y="1839679"/>
                  <a:pt x="3797341" y="1837013"/>
                  <a:pt x="3796007" y="1833775"/>
                </a:cubicBezTo>
                <a:cubicBezTo>
                  <a:pt x="3782101" y="1800246"/>
                  <a:pt x="3768958" y="1766335"/>
                  <a:pt x="3754286" y="1733188"/>
                </a:cubicBezTo>
                <a:cubicBezTo>
                  <a:pt x="3748572" y="1720423"/>
                  <a:pt x="3741524" y="1707279"/>
                  <a:pt x="3731618" y="1697753"/>
                </a:cubicBezTo>
                <a:cubicBezTo>
                  <a:pt x="3709138" y="1676036"/>
                  <a:pt x="3684752" y="1656223"/>
                  <a:pt x="3675036" y="1624980"/>
                </a:cubicBezTo>
                <a:cubicBezTo>
                  <a:pt x="3672180" y="1615836"/>
                  <a:pt x="3670655" y="1604978"/>
                  <a:pt x="3673132" y="1596213"/>
                </a:cubicBezTo>
                <a:close/>
                <a:moveTo>
                  <a:pt x="3719830" y="1459073"/>
                </a:moveTo>
                <a:lnTo>
                  <a:pt x="3719829" y="1459074"/>
                </a:lnTo>
                <a:lnTo>
                  <a:pt x="3710612" y="1481572"/>
                </a:lnTo>
                <a:close/>
                <a:moveTo>
                  <a:pt x="3739023" y="1268758"/>
                </a:moveTo>
                <a:cubicBezTo>
                  <a:pt x="3739475" y="1275402"/>
                  <a:pt x="3741047" y="1281689"/>
                  <a:pt x="3744190" y="1286070"/>
                </a:cubicBezTo>
                <a:cubicBezTo>
                  <a:pt x="3758763" y="1306930"/>
                  <a:pt x="3765003" y="1328553"/>
                  <a:pt x="3766527" y="1350628"/>
                </a:cubicBezTo>
                <a:lnTo>
                  <a:pt x="3760933" y="1413840"/>
                </a:lnTo>
                <a:lnTo>
                  <a:pt x="3766528" y="1350627"/>
                </a:lnTo>
                <a:cubicBezTo>
                  <a:pt x="3765003" y="1328552"/>
                  <a:pt x="3758764" y="1306930"/>
                  <a:pt x="3744190" y="1286069"/>
                </a:cubicBezTo>
                <a:close/>
                <a:moveTo>
                  <a:pt x="3680752" y="773035"/>
                </a:moveTo>
                <a:lnTo>
                  <a:pt x="3680752" y="773036"/>
                </a:lnTo>
                <a:cubicBezTo>
                  <a:pt x="3683038" y="800277"/>
                  <a:pt x="3686276" y="827330"/>
                  <a:pt x="3688752" y="854380"/>
                </a:cubicBezTo>
                <a:cubicBezTo>
                  <a:pt x="3691038" y="878957"/>
                  <a:pt x="3691800" y="903723"/>
                  <a:pt x="3719805" y="915344"/>
                </a:cubicBezTo>
                <a:cubicBezTo>
                  <a:pt x="3724187" y="917060"/>
                  <a:pt x="3727425" y="922774"/>
                  <a:pt x="3730283" y="927156"/>
                </a:cubicBezTo>
                <a:cubicBezTo>
                  <a:pt x="3774291" y="994786"/>
                  <a:pt x="3773147" y="1030981"/>
                  <a:pt x="3726663" y="1097088"/>
                </a:cubicBezTo>
                <a:cubicBezTo>
                  <a:pt x="3721901" y="1103946"/>
                  <a:pt x="3718471" y="1118614"/>
                  <a:pt x="3722281" y="1123186"/>
                </a:cubicBezTo>
                <a:cubicBezTo>
                  <a:pt x="3738093" y="1142618"/>
                  <a:pt x="3745142" y="1162954"/>
                  <a:pt x="3747000" y="1184029"/>
                </a:cubicBezTo>
                <a:cubicBezTo>
                  <a:pt x="3745142" y="1162954"/>
                  <a:pt x="3738094" y="1142617"/>
                  <a:pt x="3722282" y="1123185"/>
                </a:cubicBezTo>
                <a:cubicBezTo>
                  <a:pt x="3718472" y="1118613"/>
                  <a:pt x="3721902" y="1103945"/>
                  <a:pt x="3726664" y="1097087"/>
                </a:cubicBezTo>
                <a:cubicBezTo>
                  <a:pt x="3773148" y="1030980"/>
                  <a:pt x="3774292" y="994785"/>
                  <a:pt x="3730284" y="927155"/>
                </a:cubicBezTo>
                <a:cubicBezTo>
                  <a:pt x="3727426" y="922773"/>
                  <a:pt x="3724188" y="917059"/>
                  <a:pt x="3719806" y="915343"/>
                </a:cubicBezTo>
                <a:cubicBezTo>
                  <a:pt x="3691800" y="903722"/>
                  <a:pt x="3691038" y="878956"/>
                  <a:pt x="3688752" y="854379"/>
                </a:cubicBezTo>
                <a:close/>
                <a:moveTo>
                  <a:pt x="3736153" y="517851"/>
                </a:moveTo>
                <a:lnTo>
                  <a:pt x="3727235" y="556048"/>
                </a:lnTo>
                <a:cubicBezTo>
                  <a:pt x="3725139" y="564049"/>
                  <a:pt x="3719615" y="572623"/>
                  <a:pt x="3720757" y="580051"/>
                </a:cubicBezTo>
                <a:cubicBezTo>
                  <a:pt x="3724091" y="601579"/>
                  <a:pt x="3721662" y="622201"/>
                  <a:pt x="3717376" y="642538"/>
                </a:cubicBezTo>
                <a:lnTo>
                  <a:pt x="3704853" y="694928"/>
                </a:lnTo>
                <a:lnTo>
                  <a:pt x="3717377" y="642537"/>
                </a:lnTo>
                <a:cubicBezTo>
                  <a:pt x="3721663" y="622201"/>
                  <a:pt x="3724092" y="601578"/>
                  <a:pt x="3720758" y="580050"/>
                </a:cubicBezTo>
                <a:cubicBezTo>
                  <a:pt x="3719616" y="572622"/>
                  <a:pt x="3725140" y="564048"/>
                  <a:pt x="3727236" y="556047"/>
                </a:cubicBezTo>
                <a:close/>
                <a:moveTo>
                  <a:pt x="3749448" y="298169"/>
                </a:moveTo>
                <a:lnTo>
                  <a:pt x="3734666" y="313533"/>
                </a:lnTo>
                <a:lnTo>
                  <a:pt x="3734666" y="313533"/>
                </a:lnTo>
                <a:lnTo>
                  <a:pt x="3734665" y="313534"/>
                </a:lnTo>
                <a:cubicBezTo>
                  <a:pt x="3730473" y="316390"/>
                  <a:pt x="3732759" y="330299"/>
                  <a:pt x="3734093" y="338871"/>
                </a:cubicBezTo>
                <a:lnTo>
                  <a:pt x="3734100" y="338903"/>
                </a:lnTo>
                <a:lnTo>
                  <a:pt x="3744000" y="395640"/>
                </a:lnTo>
                <a:lnTo>
                  <a:pt x="3740190" y="367328"/>
                </a:lnTo>
                <a:lnTo>
                  <a:pt x="3734100" y="338903"/>
                </a:lnTo>
                <a:lnTo>
                  <a:pt x="3734094" y="338870"/>
                </a:lnTo>
                <a:cubicBezTo>
                  <a:pt x="3733427" y="334584"/>
                  <a:pt x="3732522" y="328964"/>
                  <a:pt x="3732308" y="324058"/>
                </a:cubicBezTo>
                <a:lnTo>
                  <a:pt x="3734666" y="313533"/>
                </a:lnTo>
                <a:close/>
                <a:moveTo>
                  <a:pt x="3756993" y="281568"/>
                </a:moveTo>
                <a:lnTo>
                  <a:pt x="3752098" y="295415"/>
                </a:lnTo>
                <a:lnTo>
                  <a:pt x="3752099" y="295415"/>
                </a:lnTo>
                <a:close/>
                <a:moveTo>
                  <a:pt x="3743673" y="24486"/>
                </a:moveTo>
                <a:lnTo>
                  <a:pt x="3741410" y="74129"/>
                </a:lnTo>
                <a:cubicBezTo>
                  <a:pt x="3742333" y="91492"/>
                  <a:pt x="3744643" y="108703"/>
                  <a:pt x="3747334" y="125861"/>
                </a:cubicBezTo>
                <a:lnTo>
                  <a:pt x="3751729" y="153388"/>
                </a:lnTo>
                <a:lnTo>
                  <a:pt x="3760002" y="228944"/>
                </a:lnTo>
                <a:lnTo>
                  <a:pt x="3755543" y="177271"/>
                </a:lnTo>
                <a:lnTo>
                  <a:pt x="3751729" y="153388"/>
                </a:lnTo>
                <a:lnTo>
                  <a:pt x="3751530" y="151569"/>
                </a:lnTo>
                <a:cubicBezTo>
                  <a:pt x="3747300" y="125876"/>
                  <a:pt x="3742795" y="100174"/>
                  <a:pt x="3741411" y="74129"/>
                </a:cubicBezTo>
                <a:close/>
                <a:moveTo>
                  <a:pt x="3741092" y="0"/>
                </a:moveTo>
                <a:lnTo>
                  <a:pt x="4205201" y="0"/>
                </a:lnTo>
                <a:lnTo>
                  <a:pt x="4204073" y="2817"/>
                </a:lnTo>
                <a:cubicBezTo>
                  <a:pt x="4195691" y="21486"/>
                  <a:pt x="4193023" y="43012"/>
                  <a:pt x="4189974" y="63587"/>
                </a:cubicBezTo>
                <a:cubicBezTo>
                  <a:pt x="4184450" y="101308"/>
                  <a:pt x="4181020" y="139219"/>
                  <a:pt x="4176068" y="176939"/>
                </a:cubicBezTo>
                <a:cubicBezTo>
                  <a:pt x="4174924" y="184941"/>
                  <a:pt x="4172830" y="194085"/>
                  <a:pt x="4168066" y="200182"/>
                </a:cubicBezTo>
                <a:cubicBezTo>
                  <a:pt x="4136061" y="241901"/>
                  <a:pt x="4127108" y="292579"/>
                  <a:pt x="4130154" y="340774"/>
                </a:cubicBezTo>
                <a:cubicBezTo>
                  <a:pt x="4132443" y="378686"/>
                  <a:pt x="4134157" y="415835"/>
                  <a:pt x="4130919" y="453364"/>
                </a:cubicBezTo>
                <a:cubicBezTo>
                  <a:pt x="4130727" y="456222"/>
                  <a:pt x="4131109" y="460032"/>
                  <a:pt x="4132633" y="462126"/>
                </a:cubicBezTo>
                <a:cubicBezTo>
                  <a:pt x="4142729" y="475081"/>
                  <a:pt x="4143491" y="488607"/>
                  <a:pt x="4145205" y="505182"/>
                </a:cubicBezTo>
                <a:cubicBezTo>
                  <a:pt x="4147683" y="528615"/>
                  <a:pt x="4145967" y="550141"/>
                  <a:pt x="4141777" y="571860"/>
                </a:cubicBezTo>
                <a:cubicBezTo>
                  <a:pt x="4138729" y="587672"/>
                  <a:pt x="4132443" y="603673"/>
                  <a:pt x="4124440" y="617772"/>
                </a:cubicBezTo>
                <a:cubicBezTo>
                  <a:pt x="4113200" y="637392"/>
                  <a:pt x="4108820" y="656255"/>
                  <a:pt x="4123678" y="674923"/>
                </a:cubicBezTo>
                <a:cubicBezTo>
                  <a:pt x="4139491" y="695116"/>
                  <a:pt x="4133967" y="717977"/>
                  <a:pt x="4134537" y="740268"/>
                </a:cubicBezTo>
                <a:cubicBezTo>
                  <a:pt x="4134729" y="749982"/>
                  <a:pt x="4134347" y="760270"/>
                  <a:pt x="4136823" y="769605"/>
                </a:cubicBezTo>
                <a:cubicBezTo>
                  <a:pt x="4143873" y="796655"/>
                  <a:pt x="4154541" y="822756"/>
                  <a:pt x="4159303" y="850189"/>
                </a:cubicBezTo>
                <a:cubicBezTo>
                  <a:pt x="4161970" y="865430"/>
                  <a:pt x="4157207" y="882384"/>
                  <a:pt x="4153779" y="898198"/>
                </a:cubicBezTo>
                <a:cubicBezTo>
                  <a:pt x="4150159" y="914200"/>
                  <a:pt x="4144635" y="930011"/>
                  <a:pt x="4138919" y="945444"/>
                </a:cubicBezTo>
                <a:cubicBezTo>
                  <a:pt x="4135109" y="955920"/>
                  <a:pt x="4131489" y="967350"/>
                  <a:pt x="4124630" y="975733"/>
                </a:cubicBezTo>
                <a:cubicBezTo>
                  <a:pt x="4109010" y="994785"/>
                  <a:pt x="4106342" y="1014406"/>
                  <a:pt x="4114534" y="1036887"/>
                </a:cubicBezTo>
                <a:cubicBezTo>
                  <a:pt x="4115868" y="1040315"/>
                  <a:pt x="4115868" y="1044315"/>
                  <a:pt x="4116058" y="1048125"/>
                </a:cubicBezTo>
                <a:cubicBezTo>
                  <a:pt x="4120058" y="1109091"/>
                  <a:pt x="4122536" y="1170051"/>
                  <a:pt x="4128632" y="1230633"/>
                </a:cubicBezTo>
                <a:cubicBezTo>
                  <a:pt x="4131109" y="1255206"/>
                  <a:pt x="4141967" y="1278829"/>
                  <a:pt x="4148825" y="1303024"/>
                </a:cubicBezTo>
                <a:cubicBezTo>
                  <a:pt x="4150159" y="1307978"/>
                  <a:pt x="4152255" y="1313504"/>
                  <a:pt x="4151301" y="1318456"/>
                </a:cubicBezTo>
                <a:cubicBezTo>
                  <a:pt x="4141777" y="1372368"/>
                  <a:pt x="4155683" y="1422854"/>
                  <a:pt x="4173972" y="1472575"/>
                </a:cubicBezTo>
                <a:cubicBezTo>
                  <a:pt x="4175878" y="1477717"/>
                  <a:pt x="4175306" y="1484004"/>
                  <a:pt x="4174924" y="1489720"/>
                </a:cubicBezTo>
                <a:cubicBezTo>
                  <a:pt x="4173592" y="1505724"/>
                  <a:pt x="4166924" y="1523059"/>
                  <a:pt x="4170924" y="1537537"/>
                </a:cubicBezTo>
                <a:cubicBezTo>
                  <a:pt x="4181974" y="1576019"/>
                  <a:pt x="4195309" y="1614120"/>
                  <a:pt x="4212073" y="1650317"/>
                </a:cubicBezTo>
                <a:cubicBezTo>
                  <a:pt x="4229028" y="1687086"/>
                  <a:pt x="4243316" y="1721185"/>
                  <a:pt x="4226173" y="1763287"/>
                </a:cubicBezTo>
                <a:cubicBezTo>
                  <a:pt x="4218932" y="1781194"/>
                  <a:pt x="4224076" y="1804816"/>
                  <a:pt x="4225981" y="1825393"/>
                </a:cubicBezTo>
                <a:cubicBezTo>
                  <a:pt x="4227504" y="1840441"/>
                  <a:pt x="4236078" y="1854920"/>
                  <a:pt x="4236078" y="1869780"/>
                </a:cubicBezTo>
                <a:cubicBezTo>
                  <a:pt x="4236078" y="1909408"/>
                  <a:pt x="4246174" y="1944649"/>
                  <a:pt x="4266749" y="1978940"/>
                </a:cubicBezTo>
                <a:cubicBezTo>
                  <a:pt x="4274749" y="1992279"/>
                  <a:pt x="4269416" y="2013043"/>
                  <a:pt x="4271512" y="2030378"/>
                </a:cubicBezTo>
                <a:cubicBezTo>
                  <a:pt x="4273987" y="2048668"/>
                  <a:pt x="4276274" y="2067525"/>
                  <a:pt x="4281800" y="2085054"/>
                </a:cubicBezTo>
                <a:cubicBezTo>
                  <a:pt x="4296278" y="2130393"/>
                  <a:pt x="4312661" y="2175163"/>
                  <a:pt x="4327901" y="2220312"/>
                </a:cubicBezTo>
                <a:cubicBezTo>
                  <a:pt x="4340476" y="2257459"/>
                  <a:pt x="4330569" y="2294039"/>
                  <a:pt x="4325236" y="2330806"/>
                </a:cubicBezTo>
                <a:cubicBezTo>
                  <a:pt x="4321805" y="2353859"/>
                  <a:pt x="4313613" y="2375383"/>
                  <a:pt x="4325807" y="2401292"/>
                </a:cubicBezTo>
                <a:cubicBezTo>
                  <a:pt x="4337427" y="2426059"/>
                  <a:pt x="4334759" y="2457492"/>
                  <a:pt x="4341047" y="2485307"/>
                </a:cubicBezTo>
                <a:cubicBezTo>
                  <a:pt x="4346380" y="2508742"/>
                  <a:pt x="4354954" y="2531409"/>
                  <a:pt x="4363336" y="2554079"/>
                </a:cubicBezTo>
                <a:cubicBezTo>
                  <a:pt x="4374768" y="2584942"/>
                  <a:pt x="4386767" y="2615421"/>
                  <a:pt x="4381054" y="2649143"/>
                </a:cubicBezTo>
                <a:cubicBezTo>
                  <a:pt x="4374575" y="2687436"/>
                  <a:pt x="4398960" y="2713723"/>
                  <a:pt x="4415154" y="2743826"/>
                </a:cubicBezTo>
                <a:cubicBezTo>
                  <a:pt x="4426202" y="2764590"/>
                  <a:pt x="4434395" y="2787259"/>
                  <a:pt x="4441254" y="2809930"/>
                </a:cubicBezTo>
                <a:cubicBezTo>
                  <a:pt x="4450207" y="2840219"/>
                  <a:pt x="4455542" y="2871462"/>
                  <a:pt x="4464304" y="2901943"/>
                </a:cubicBezTo>
                <a:cubicBezTo>
                  <a:pt x="4477448" y="2948047"/>
                  <a:pt x="4487736" y="2994722"/>
                  <a:pt x="4480497" y="3042728"/>
                </a:cubicBezTo>
                <a:cubicBezTo>
                  <a:pt x="4477259" y="3064827"/>
                  <a:pt x="4477448" y="3085403"/>
                  <a:pt x="4482212" y="3107500"/>
                </a:cubicBezTo>
                <a:cubicBezTo>
                  <a:pt x="4490023" y="3143695"/>
                  <a:pt x="4490976" y="3180844"/>
                  <a:pt x="4520122" y="3209993"/>
                </a:cubicBezTo>
                <a:cubicBezTo>
                  <a:pt x="4530410" y="3220280"/>
                  <a:pt x="4533076" y="3238758"/>
                  <a:pt x="4538410" y="3253809"/>
                </a:cubicBezTo>
                <a:cubicBezTo>
                  <a:pt x="4544699" y="3271145"/>
                  <a:pt x="4541459" y="3283908"/>
                  <a:pt x="4523170" y="3293244"/>
                </a:cubicBezTo>
                <a:cubicBezTo>
                  <a:pt x="4514979" y="3297434"/>
                  <a:pt x="4506978" y="3309437"/>
                  <a:pt x="4505643" y="3318771"/>
                </a:cubicBezTo>
                <a:cubicBezTo>
                  <a:pt x="4501643" y="3346776"/>
                  <a:pt x="4507549" y="3372495"/>
                  <a:pt x="4520504" y="3399546"/>
                </a:cubicBezTo>
                <a:cubicBezTo>
                  <a:pt x="4532697" y="3424883"/>
                  <a:pt x="4531362" y="3456508"/>
                  <a:pt x="4536124" y="3485275"/>
                </a:cubicBezTo>
                <a:cubicBezTo>
                  <a:pt x="4539554" y="3505657"/>
                  <a:pt x="4546602" y="3526042"/>
                  <a:pt x="4546602" y="3546617"/>
                </a:cubicBezTo>
                <a:cubicBezTo>
                  <a:pt x="4546602" y="3572146"/>
                  <a:pt x="4540506" y="3597482"/>
                  <a:pt x="4538221" y="3623201"/>
                </a:cubicBezTo>
                <a:cubicBezTo>
                  <a:pt x="4536316" y="3643204"/>
                  <a:pt x="4537079" y="3663589"/>
                  <a:pt x="4534792" y="3683591"/>
                </a:cubicBezTo>
                <a:cubicBezTo>
                  <a:pt x="4533076" y="3699976"/>
                  <a:pt x="4528696" y="3716168"/>
                  <a:pt x="4525077" y="3732361"/>
                </a:cubicBezTo>
                <a:cubicBezTo>
                  <a:pt x="4523742" y="3738267"/>
                  <a:pt x="4518597" y="3744173"/>
                  <a:pt x="4519359" y="3749506"/>
                </a:cubicBezTo>
                <a:cubicBezTo>
                  <a:pt x="4527552" y="3802467"/>
                  <a:pt x="4490976" y="3840569"/>
                  <a:pt x="4474782" y="3885338"/>
                </a:cubicBezTo>
                <a:cubicBezTo>
                  <a:pt x="4457636" y="3932394"/>
                  <a:pt x="4431347" y="3977925"/>
                  <a:pt x="4439157" y="4030503"/>
                </a:cubicBezTo>
                <a:cubicBezTo>
                  <a:pt x="4443919" y="4062318"/>
                  <a:pt x="4454971" y="4092989"/>
                  <a:pt x="4461639" y="4124614"/>
                </a:cubicBezTo>
                <a:cubicBezTo>
                  <a:pt x="4463924" y="4135854"/>
                  <a:pt x="4463542" y="4148427"/>
                  <a:pt x="4461256" y="4159667"/>
                </a:cubicBezTo>
                <a:cubicBezTo>
                  <a:pt x="4450777" y="4213961"/>
                  <a:pt x="4449253" y="4267493"/>
                  <a:pt x="4466400" y="4320837"/>
                </a:cubicBezTo>
                <a:cubicBezTo>
                  <a:pt x="4469259" y="4329979"/>
                  <a:pt x="4471924" y="4339695"/>
                  <a:pt x="4471924" y="4349222"/>
                </a:cubicBezTo>
                <a:cubicBezTo>
                  <a:pt x="4471924" y="4401419"/>
                  <a:pt x="4467924" y="4452665"/>
                  <a:pt x="4449253" y="4502579"/>
                </a:cubicBezTo>
                <a:cubicBezTo>
                  <a:pt x="4442967" y="4519343"/>
                  <a:pt x="4446967" y="4539728"/>
                  <a:pt x="4445443" y="4558207"/>
                </a:cubicBezTo>
                <a:cubicBezTo>
                  <a:pt x="4444111" y="4575351"/>
                  <a:pt x="4443539" y="4592878"/>
                  <a:pt x="4439157" y="4609452"/>
                </a:cubicBezTo>
                <a:cubicBezTo>
                  <a:pt x="4432681" y="4633647"/>
                  <a:pt x="4431919" y="4656126"/>
                  <a:pt x="4437633" y="4681083"/>
                </a:cubicBezTo>
                <a:cubicBezTo>
                  <a:pt x="4442967" y="4704895"/>
                  <a:pt x="4440301" y="4730614"/>
                  <a:pt x="4440491" y="4755381"/>
                </a:cubicBezTo>
                <a:cubicBezTo>
                  <a:pt x="4440681" y="4783004"/>
                  <a:pt x="4440871" y="4810627"/>
                  <a:pt x="4439919" y="4838250"/>
                </a:cubicBezTo>
                <a:cubicBezTo>
                  <a:pt x="4439539" y="4849300"/>
                  <a:pt x="4431919" y="4861873"/>
                  <a:pt x="4434967" y="4871019"/>
                </a:cubicBezTo>
                <a:cubicBezTo>
                  <a:pt x="4445254" y="4900546"/>
                  <a:pt x="4432872" y="4930075"/>
                  <a:pt x="4438395" y="4959602"/>
                </a:cubicBezTo>
                <a:cubicBezTo>
                  <a:pt x="4441254" y="4974082"/>
                  <a:pt x="4433444" y="4990465"/>
                  <a:pt x="4432681" y="5006086"/>
                </a:cubicBezTo>
                <a:cubicBezTo>
                  <a:pt x="4431347" y="5031614"/>
                  <a:pt x="4431919" y="5057141"/>
                  <a:pt x="4431537" y="5082670"/>
                </a:cubicBezTo>
                <a:cubicBezTo>
                  <a:pt x="4431347" y="5091052"/>
                  <a:pt x="4430585" y="5099245"/>
                  <a:pt x="4430202" y="5107627"/>
                </a:cubicBezTo>
                <a:cubicBezTo>
                  <a:pt x="4429823" y="5115057"/>
                  <a:pt x="4428108" y="5122867"/>
                  <a:pt x="4429440" y="5129916"/>
                </a:cubicBezTo>
                <a:cubicBezTo>
                  <a:pt x="4434205" y="5155445"/>
                  <a:pt x="4442016" y="5180591"/>
                  <a:pt x="4445063" y="5206308"/>
                </a:cubicBezTo>
                <a:cubicBezTo>
                  <a:pt x="4447729" y="5228597"/>
                  <a:pt x="4444111" y="5251650"/>
                  <a:pt x="4446015" y="5274129"/>
                </a:cubicBezTo>
                <a:cubicBezTo>
                  <a:pt x="4449253" y="5313754"/>
                  <a:pt x="4454971" y="5353379"/>
                  <a:pt x="4458589" y="5393005"/>
                </a:cubicBezTo>
                <a:cubicBezTo>
                  <a:pt x="4459351" y="5401579"/>
                  <a:pt x="4454587" y="5410531"/>
                  <a:pt x="4454207" y="5419295"/>
                </a:cubicBezTo>
                <a:cubicBezTo>
                  <a:pt x="4453255" y="5446728"/>
                  <a:pt x="4453063" y="5474161"/>
                  <a:pt x="4452493" y="5501594"/>
                </a:cubicBezTo>
                <a:cubicBezTo>
                  <a:pt x="4452301" y="5517215"/>
                  <a:pt x="4452873" y="5533027"/>
                  <a:pt x="4451160" y="5548460"/>
                </a:cubicBezTo>
                <a:cubicBezTo>
                  <a:pt x="4448873" y="5568842"/>
                  <a:pt x="4445443" y="5587321"/>
                  <a:pt x="4460304" y="5606372"/>
                </a:cubicBezTo>
                <a:cubicBezTo>
                  <a:pt x="4483354" y="5635711"/>
                  <a:pt x="4474400" y="5673050"/>
                  <a:pt x="4479734" y="5706959"/>
                </a:cubicBezTo>
                <a:cubicBezTo>
                  <a:pt x="4481069" y="5715723"/>
                  <a:pt x="4481259" y="5724678"/>
                  <a:pt x="4482782" y="5733440"/>
                </a:cubicBezTo>
                <a:cubicBezTo>
                  <a:pt x="4485641" y="5749634"/>
                  <a:pt x="4488879" y="5765635"/>
                  <a:pt x="4492119" y="5781830"/>
                </a:cubicBezTo>
                <a:cubicBezTo>
                  <a:pt x="4492690" y="5784686"/>
                  <a:pt x="4492881" y="5787924"/>
                  <a:pt x="4493834" y="5790592"/>
                </a:cubicBezTo>
                <a:cubicBezTo>
                  <a:pt x="4501833" y="5815169"/>
                  <a:pt x="4510977" y="5839361"/>
                  <a:pt x="4517455" y="5864318"/>
                </a:cubicBezTo>
                <a:cubicBezTo>
                  <a:pt x="4520695" y="5876511"/>
                  <a:pt x="4521076" y="5890037"/>
                  <a:pt x="4519359" y="5902610"/>
                </a:cubicBezTo>
                <a:cubicBezTo>
                  <a:pt x="4514407" y="5939377"/>
                  <a:pt x="4512311" y="5975764"/>
                  <a:pt x="4519551" y="6012723"/>
                </a:cubicBezTo>
                <a:cubicBezTo>
                  <a:pt x="4522408" y="6027392"/>
                  <a:pt x="4517645" y="6043776"/>
                  <a:pt x="4515931" y="6059397"/>
                </a:cubicBezTo>
                <a:cubicBezTo>
                  <a:pt x="4511360" y="6096736"/>
                  <a:pt x="4506405" y="6134075"/>
                  <a:pt x="4502025" y="6171605"/>
                </a:cubicBezTo>
                <a:cubicBezTo>
                  <a:pt x="4499358" y="6195037"/>
                  <a:pt x="4497833" y="6218660"/>
                  <a:pt x="4495167" y="6242093"/>
                </a:cubicBezTo>
                <a:cubicBezTo>
                  <a:pt x="4491927" y="6269144"/>
                  <a:pt x="4486975" y="6296005"/>
                  <a:pt x="4484306" y="6323058"/>
                </a:cubicBezTo>
                <a:cubicBezTo>
                  <a:pt x="4481259" y="6353919"/>
                  <a:pt x="4480688" y="6384972"/>
                  <a:pt x="4477448" y="6415833"/>
                </a:cubicBezTo>
                <a:cubicBezTo>
                  <a:pt x="4471162" y="6472225"/>
                  <a:pt x="4463733" y="6528424"/>
                  <a:pt x="4456683" y="6584812"/>
                </a:cubicBezTo>
                <a:cubicBezTo>
                  <a:pt x="4449825" y="6639488"/>
                  <a:pt x="4443729" y="6694164"/>
                  <a:pt x="4435157" y="6748458"/>
                </a:cubicBezTo>
                <a:cubicBezTo>
                  <a:pt x="4431537" y="6771319"/>
                  <a:pt x="4421630" y="6793035"/>
                  <a:pt x="4416106" y="6815516"/>
                </a:cubicBezTo>
                <a:lnTo>
                  <a:pt x="4406407" y="6858000"/>
                </a:lnTo>
                <a:lnTo>
                  <a:pt x="4234154" y="6858000"/>
                </a:lnTo>
                <a:lnTo>
                  <a:pt x="0" y="6858000"/>
                </a:lnTo>
                <a:lnTo>
                  <a:pt x="0" y="2"/>
                </a:lnTo>
                <a:lnTo>
                  <a:pt x="3741092" y="1"/>
                </a:lnTo>
                <a:lnTo>
                  <a:pt x="3743810" y="21486"/>
                </a:lnTo>
                <a:close/>
              </a:path>
            </a:pathLst>
          </a:custGeom>
          <a:effectLst/>
        </p:spPr>
      </p:pic>
      <p:grpSp>
        <p:nvGrpSpPr>
          <p:cNvPr id="16" name="Group 15">
            <a:extLst>
              <a:ext uri="{FF2B5EF4-FFF2-40B4-BE49-F238E27FC236}">
                <a16:creationId xmlns="" xmlns:a16="http://schemas.microsoft.com/office/drawing/2014/main" id="{54A1C8FD-E5B7-4BEC-A74A-A55FB8EA7CFE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GrpSpPr>
        <p:grpSpPr>
          <a:xfrm>
            <a:off x="3697284" y="-1"/>
            <a:ext cx="884241" cy="6858001"/>
            <a:chOff x="3697284" y="-1"/>
            <a:chExt cx="884241" cy="6858001"/>
          </a:xfrm>
          <a:effectLst>
            <a:outerShdw blurRad="381000" dist="152400" algn="l" rotWithShape="0">
              <a:prstClr val="black">
                <a:alpha val="10000"/>
              </a:prstClr>
            </a:outerShdw>
          </a:effectLst>
        </p:grpSpPr>
        <p:sp>
          <p:nvSpPr>
            <p:cNvPr id="17" name="Freeform: Shape 16">
              <a:extLst>
                <a:ext uri="{FF2B5EF4-FFF2-40B4-BE49-F238E27FC236}">
                  <a16:creationId xmlns="" xmlns:a16="http://schemas.microsoft.com/office/drawing/2014/main" id="{B20D202D-5E48-4B15-9AF5-71BED4FCFFF8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>
            <a:xfrm rot="16200000" flipH="1">
              <a:off x="705641" y="2991642"/>
              <a:ext cx="6858001" cy="874716"/>
            </a:xfrm>
            <a:custGeom>
              <a:avLst/>
              <a:gdLst>
                <a:gd name="connsiteX0" fmla="*/ 0 w 6858001"/>
                <a:gd name="connsiteY0" fmla="*/ 533314 h 874716"/>
                <a:gd name="connsiteX1" fmla="*/ 0 w 6858001"/>
                <a:gd name="connsiteY1" fmla="*/ 69206 h 874716"/>
                <a:gd name="connsiteX2" fmla="*/ 21486 w 6858001"/>
                <a:gd name="connsiteY2" fmla="*/ 71924 h 874716"/>
                <a:gd name="connsiteX3" fmla="*/ 228948 w 6858001"/>
                <a:gd name="connsiteY3" fmla="*/ 88116 h 874716"/>
                <a:gd name="connsiteX4" fmla="*/ 313533 w 6858001"/>
                <a:gd name="connsiteY4" fmla="*/ 62779 h 874716"/>
                <a:gd name="connsiteX5" fmla="*/ 338870 w 6858001"/>
                <a:gd name="connsiteY5" fmla="*/ 62207 h 874716"/>
                <a:gd name="connsiteX6" fmla="*/ 395640 w 6858001"/>
                <a:gd name="connsiteY6" fmla="*/ 72114 h 874716"/>
                <a:gd name="connsiteX7" fmla="*/ 512802 w 6858001"/>
                <a:gd name="connsiteY7" fmla="*/ 65446 h 874716"/>
                <a:gd name="connsiteX8" fmla="*/ 556047 w 6858001"/>
                <a:gd name="connsiteY8" fmla="*/ 55349 h 874716"/>
                <a:gd name="connsiteX9" fmla="*/ 580050 w 6858001"/>
                <a:gd name="connsiteY9" fmla="*/ 48871 h 874716"/>
                <a:gd name="connsiteX10" fmla="*/ 703308 w 6858001"/>
                <a:gd name="connsiteY10" fmla="*/ 30964 h 874716"/>
                <a:gd name="connsiteX11" fmla="*/ 758174 w 6858001"/>
                <a:gd name="connsiteY11" fmla="*/ 11724 h 874716"/>
                <a:gd name="connsiteX12" fmla="*/ 773035 w 6858001"/>
                <a:gd name="connsiteY12" fmla="*/ 8866 h 874716"/>
                <a:gd name="connsiteX13" fmla="*/ 854379 w 6858001"/>
                <a:gd name="connsiteY13" fmla="*/ 16866 h 874716"/>
                <a:gd name="connsiteX14" fmla="*/ 915343 w 6858001"/>
                <a:gd name="connsiteY14" fmla="*/ 47919 h 874716"/>
                <a:gd name="connsiteX15" fmla="*/ 927155 w 6858001"/>
                <a:gd name="connsiteY15" fmla="*/ 58397 h 874716"/>
                <a:gd name="connsiteX16" fmla="*/ 1097087 w 6858001"/>
                <a:gd name="connsiteY16" fmla="*/ 54777 h 874716"/>
                <a:gd name="connsiteX17" fmla="*/ 1123185 w 6858001"/>
                <a:gd name="connsiteY17" fmla="*/ 50395 h 874716"/>
                <a:gd name="connsiteX18" fmla="*/ 1249302 w 6858001"/>
                <a:gd name="connsiteY18" fmla="*/ 68684 h 874716"/>
                <a:gd name="connsiteX19" fmla="*/ 1286069 w 6858001"/>
                <a:gd name="connsiteY19" fmla="*/ 72304 h 874716"/>
                <a:gd name="connsiteX20" fmla="*/ 1417899 w 6858001"/>
                <a:gd name="connsiteY20" fmla="*/ 88688 h 874716"/>
                <a:gd name="connsiteX21" fmla="*/ 1436568 w 6858001"/>
                <a:gd name="connsiteY21" fmla="*/ 73448 h 874716"/>
                <a:gd name="connsiteX22" fmla="*/ 1490292 w 6858001"/>
                <a:gd name="connsiteY22" fmla="*/ 35154 h 874716"/>
                <a:gd name="connsiteX23" fmla="*/ 1596213 w 6858001"/>
                <a:gd name="connsiteY23" fmla="*/ 1245 h 874716"/>
                <a:gd name="connsiteX24" fmla="*/ 1624980 w 6858001"/>
                <a:gd name="connsiteY24" fmla="*/ 3150 h 874716"/>
                <a:gd name="connsiteX25" fmla="*/ 1697753 w 6858001"/>
                <a:gd name="connsiteY25" fmla="*/ 59731 h 874716"/>
                <a:gd name="connsiteX26" fmla="*/ 1733188 w 6858001"/>
                <a:gd name="connsiteY26" fmla="*/ 82400 h 874716"/>
                <a:gd name="connsiteX27" fmla="*/ 1833775 w 6858001"/>
                <a:gd name="connsiteY27" fmla="*/ 124121 h 874716"/>
                <a:gd name="connsiteX28" fmla="*/ 1842158 w 6858001"/>
                <a:gd name="connsiteY28" fmla="*/ 131742 h 874716"/>
                <a:gd name="connsiteX29" fmla="*/ 1916454 w 6858001"/>
                <a:gd name="connsiteY29" fmla="*/ 222233 h 874716"/>
                <a:gd name="connsiteX30" fmla="*/ 1933219 w 6858001"/>
                <a:gd name="connsiteY30" fmla="*/ 237663 h 874716"/>
                <a:gd name="connsiteX31" fmla="*/ 1953413 w 6858001"/>
                <a:gd name="connsiteY31" fmla="*/ 261668 h 874716"/>
                <a:gd name="connsiteX32" fmla="*/ 2016469 w 6858001"/>
                <a:gd name="connsiteY32" fmla="*/ 308151 h 874716"/>
                <a:gd name="connsiteX33" fmla="*/ 2094578 w 6858001"/>
                <a:gd name="connsiteY33" fmla="*/ 323010 h 874716"/>
                <a:gd name="connsiteX34" fmla="*/ 2188879 w 6858001"/>
                <a:gd name="connsiteY34" fmla="*/ 345681 h 874716"/>
                <a:gd name="connsiteX35" fmla="*/ 2228314 w 6858001"/>
                <a:gd name="connsiteY35" fmla="*/ 360921 h 874716"/>
                <a:gd name="connsiteX36" fmla="*/ 2334044 w 6858001"/>
                <a:gd name="connsiteY36" fmla="*/ 389878 h 874716"/>
                <a:gd name="connsiteX37" fmla="*/ 2409485 w 6858001"/>
                <a:gd name="connsiteY37" fmla="*/ 414263 h 874716"/>
                <a:gd name="connsiteX38" fmla="*/ 2518264 w 6858001"/>
                <a:gd name="connsiteY38" fmla="*/ 428552 h 874716"/>
                <a:gd name="connsiteX39" fmla="*/ 2571034 w 6858001"/>
                <a:gd name="connsiteY39" fmla="*/ 429122 h 874716"/>
                <a:gd name="connsiteX40" fmla="*/ 2668001 w 6858001"/>
                <a:gd name="connsiteY40" fmla="*/ 502276 h 874716"/>
                <a:gd name="connsiteX41" fmla="*/ 2745348 w 6858001"/>
                <a:gd name="connsiteY41" fmla="*/ 550666 h 874716"/>
                <a:gd name="connsiteX42" fmla="*/ 2826694 w 6858001"/>
                <a:gd name="connsiteY42" fmla="*/ 527233 h 874716"/>
                <a:gd name="connsiteX43" fmla="*/ 2848793 w 6858001"/>
                <a:gd name="connsiteY43" fmla="*/ 505134 h 874716"/>
                <a:gd name="connsiteX44" fmla="*/ 2982148 w 6858001"/>
                <a:gd name="connsiteY44" fmla="*/ 484179 h 874716"/>
                <a:gd name="connsiteX45" fmla="*/ 3172654 w 6858001"/>
                <a:gd name="connsiteY45" fmla="*/ 483417 h 874716"/>
                <a:gd name="connsiteX46" fmla="*/ 3489467 w 6858001"/>
                <a:gd name="connsiteY46" fmla="*/ 435790 h 874716"/>
                <a:gd name="connsiteX47" fmla="*/ 3544713 w 6858001"/>
                <a:gd name="connsiteY47" fmla="*/ 413691 h 874716"/>
                <a:gd name="connsiteX48" fmla="*/ 3606817 w 6858001"/>
                <a:gd name="connsiteY48" fmla="*/ 408167 h 874716"/>
                <a:gd name="connsiteX49" fmla="*/ 3630632 w 6858001"/>
                <a:gd name="connsiteY49" fmla="*/ 421693 h 874716"/>
                <a:gd name="connsiteX50" fmla="*/ 3734837 w 6858001"/>
                <a:gd name="connsiteY50" fmla="*/ 441886 h 874716"/>
                <a:gd name="connsiteX51" fmla="*/ 3754652 w 6858001"/>
                <a:gd name="connsiteY51" fmla="*/ 442268 h 874716"/>
                <a:gd name="connsiteX52" fmla="*/ 3822472 w 6858001"/>
                <a:gd name="connsiteY52" fmla="*/ 433694 h 874716"/>
                <a:gd name="connsiteX53" fmla="*/ 3885338 w 6858001"/>
                <a:gd name="connsiteY53" fmla="*/ 428742 h 874716"/>
                <a:gd name="connsiteX54" fmla="*/ 4043839 w 6858001"/>
                <a:gd name="connsiteY54" fmla="*/ 444934 h 874716"/>
                <a:gd name="connsiteX55" fmla="*/ 4165383 w 6858001"/>
                <a:gd name="connsiteY55" fmla="*/ 441124 h 874716"/>
                <a:gd name="connsiteX56" fmla="*/ 4221391 w 6858001"/>
                <a:gd name="connsiteY56" fmla="*/ 444934 h 874716"/>
                <a:gd name="connsiteX57" fmla="*/ 4253014 w 6858001"/>
                <a:gd name="connsiteY57" fmla="*/ 450650 h 874716"/>
                <a:gd name="connsiteX58" fmla="*/ 4324645 w 6858001"/>
                <a:gd name="connsiteY58" fmla="*/ 490466 h 874716"/>
                <a:gd name="connsiteX59" fmla="*/ 4363890 w 6858001"/>
                <a:gd name="connsiteY59" fmla="*/ 499420 h 874716"/>
                <a:gd name="connsiteX60" fmla="*/ 4482004 w 6858001"/>
                <a:gd name="connsiteY60" fmla="*/ 498658 h 874716"/>
                <a:gd name="connsiteX61" fmla="*/ 4659174 w 6858001"/>
                <a:gd name="connsiteY61" fmla="*/ 438648 h 874716"/>
                <a:gd name="connsiteX62" fmla="*/ 4677655 w 6858001"/>
                <a:gd name="connsiteY62" fmla="*/ 430646 h 874716"/>
                <a:gd name="connsiteX63" fmla="*/ 4767764 w 6858001"/>
                <a:gd name="connsiteY63" fmla="*/ 420739 h 874716"/>
                <a:gd name="connsiteX64" fmla="*/ 4828916 w 6858001"/>
                <a:gd name="connsiteY64" fmla="*/ 434266 h 874716"/>
                <a:gd name="connsiteX65" fmla="*/ 4912168 w 6858001"/>
                <a:gd name="connsiteY65" fmla="*/ 462271 h 874716"/>
                <a:gd name="connsiteX66" fmla="*/ 4987037 w 6858001"/>
                <a:gd name="connsiteY66" fmla="*/ 485703 h 874716"/>
                <a:gd name="connsiteX67" fmla="*/ 5041521 w 6858001"/>
                <a:gd name="connsiteY67" fmla="*/ 512182 h 874716"/>
                <a:gd name="connsiteX68" fmla="*/ 5166113 w 6858001"/>
                <a:gd name="connsiteY68" fmla="*/ 531615 h 874716"/>
                <a:gd name="connsiteX69" fmla="*/ 5179067 w 6858001"/>
                <a:gd name="connsiteY69" fmla="*/ 534853 h 874716"/>
                <a:gd name="connsiteX70" fmla="*/ 5272796 w 6858001"/>
                <a:gd name="connsiteY70" fmla="*/ 511230 h 874716"/>
                <a:gd name="connsiteX71" fmla="*/ 5385384 w 6858001"/>
                <a:gd name="connsiteY71" fmla="*/ 487227 h 874716"/>
                <a:gd name="connsiteX72" fmla="*/ 5425582 w 6858001"/>
                <a:gd name="connsiteY72" fmla="*/ 495418 h 874716"/>
                <a:gd name="connsiteX73" fmla="*/ 5480637 w 6858001"/>
                <a:gd name="connsiteY73" fmla="*/ 507040 h 874716"/>
                <a:gd name="connsiteX74" fmla="*/ 5531693 w 6858001"/>
                <a:gd name="connsiteY74" fmla="*/ 500944 h 874716"/>
                <a:gd name="connsiteX75" fmla="*/ 5562746 w 6858001"/>
                <a:gd name="connsiteY75" fmla="*/ 500372 h 874716"/>
                <a:gd name="connsiteX76" fmla="*/ 5704483 w 6858001"/>
                <a:gd name="connsiteY76" fmla="*/ 571620 h 874716"/>
                <a:gd name="connsiteX77" fmla="*/ 5740488 w 6858001"/>
                <a:gd name="connsiteY77" fmla="*/ 577526 h 874716"/>
                <a:gd name="connsiteX78" fmla="*/ 5760873 w 6858001"/>
                <a:gd name="connsiteY78" fmla="*/ 586291 h 874716"/>
                <a:gd name="connsiteX79" fmla="*/ 5883751 w 6858001"/>
                <a:gd name="connsiteY79" fmla="*/ 674686 h 874716"/>
                <a:gd name="connsiteX80" fmla="*/ 5935949 w 6858001"/>
                <a:gd name="connsiteY80" fmla="*/ 692592 h 874716"/>
                <a:gd name="connsiteX81" fmla="*/ 5993291 w 6858001"/>
                <a:gd name="connsiteY81" fmla="*/ 688972 h 874716"/>
                <a:gd name="connsiteX82" fmla="*/ 6026440 w 6858001"/>
                <a:gd name="connsiteY82" fmla="*/ 682496 h 874716"/>
                <a:gd name="connsiteX83" fmla="*/ 6108738 w 6858001"/>
                <a:gd name="connsiteY83" fmla="*/ 626296 h 874716"/>
                <a:gd name="connsiteX84" fmla="*/ 6155602 w 6858001"/>
                <a:gd name="connsiteY84" fmla="*/ 628202 h 874716"/>
                <a:gd name="connsiteX85" fmla="*/ 6228756 w 6858001"/>
                <a:gd name="connsiteY85" fmla="*/ 666873 h 874716"/>
                <a:gd name="connsiteX86" fmla="*/ 6361539 w 6858001"/>
                <a:gd name="connsiteY86" fmla="*/ 684210 h 874716"/>
                <a:gd name="connsiteX87" fmla="*/ 6428979 w 6858001"/>
                <a:gd name="connsiteY87" fmla="*/ 630106 h 874716"/>
                <a:gd name="connsiteX88" fmla="*/ 6463840 w 6858001"/>
                <a:gd name="connsiteY88" fmla="*/ 578098 h 874716"/>
                <a:gd name="connsiteX89" fmla="*/ 6564620 w 6858001"/>
                <a:gd name="connsiteY89" fmla="*/ 517708 h 874716"/>
                <a:gd name="connsiteX90" fmla="*/ 6588625 w 6858001"/>
                <a:gd name="connsiteY90" fmla="*/ 540187 h 874716"/>
                <a:gd name="connsiteX91" fmla="*/ 6662541 w 6858001"/>
                <a:gd name="connsiteY91" fmla="*/ 549714 h 874716"/>
                <a:gd name="connsiteX92" fmla="*/ 6742552 w 6858001"/>
                <a:gd name="connsiteY92" fmla="*/ 548952 h 874716"/>
                <a:gd name="connsiteX93" fmla="*/ 6812063 w 6858001"/>
                <a:gd name="connsiteY93" fmla="*/ 568430 h 874716"/>
                <a:gd name="connsiteX94" fmla="*/ 6858001 w 6858001"/>
                <a:gd name="connsiteY94" fmla="*/ 562267 h 874716"/>
                <a:gd name="connsiteX95" fmla="*/ 6858001 w 6858001"/>
                <a:gd name="connsiteY95" fmla="*/ 734520 h 874716"/>
                <a:gd name="connsiteX96" fmla="*/ 6815516 w 6858001"/>
                <a:gd name="connsiteY96" fmla="*/ 744220 h 874716"/>
                <a:gd name="connsiteX97" fmla="*/ 6748458 w 6858001"/>
                <a:gd name="connsiteY97" fmla="*/ 763271 h 874716"/>
                <a:gd name="connsiteX98" fmla="*/ 6584812 w 6858001"/>
                <a:gd name="connsiteY98" fmla="*/ 784797 h 874716"/>
                <a:gd name="connsiteX99" fmla="*/ 6415833 w 6858001"/>
                <a:gd name="connsiteY99" fmla="*/ 805562 h 874716"/>
                <a:gd name="connsiteX100" fmla="*/ 6323058 w 6858001"/>
                <a:gd name="connsiteY100" fmla="*/ 812420 h 874716"/>
                <a:gd name="connsiteX101" fmla="*/ 6242093 w 6858001"/>
                <a:gd name="connsiteY101" fmla="*/ 823281 h 874716"/>
                <a:gd name="connsiteX102" fmla="*/ 6171605 w 6858001"/>
                <a:gd name="connsiteY102" fmla="*/ 830139 h 874716"/>
                <a:gd name="connsiteX103" fmla="*/ 6059397 w 6858001"/>
                <a:gd name="connsiteY103" fmla="*/ 844045 h 874716"/>
                <a:gd name="connsiteX104" fmla="*/ 6012723 w 6858001"/>
                <a:gd name="connsiteY104" fmla="*/ 847665 h 874716"/>
                <a:gd name="connsiteX105" fmla="*/ 5902610 w 6858001"/>
                <a:gd name="connsiteY105" fmla="*/ 847473 h 874716"/>
                <a:gd name="connsiteX106" fmla="*/ 5864318 w 6858001"/>
                <a:gd name="connsiteY106" fmla="*/ 845569 h 874716"/>
                <a:gd name="connsiteX107" fmla="*/ 5790592 w 6858001"/>
                <a:gd name="connsiteY107" fmla="*/ 821947 h 874716"/>
                <a:gd name="connsiteX108" fmla="*/ 5781830 w 6858001"/>
                <a:gd name="connsiteY108" fmla="*/ 820233 h 874716"/>
                <a:gd name="connsiteX109" fmla="*/ 5733440 w 6858001"/>
                <a:gd name="connsiteY109" fmla="*/ 810896 h 874716"/>
                <a:gd name="connsiteX110" fmla="*/ 5706959 w 6858001"/>
                <a:gd name="connsiteY110" fmla="*/ 807848 h 874716"/>
                <a:gd name="connsiteX111" fmla="*/ 5606372 w 6858001"/>
                <a:gd name="connsiteY111" fmla="*/ 788417 h 874716"/>
                <a:gd name="connsiteX112" fmla="*/ 5548460 w 6858001"/>
                <a:gd name="connsiteY112" fmla="*/ 779273 h 874716"/>
                <a:gd name="connsiteX113" fmla="*/ 5501594 w 6858001"/>
                <a:gd name="connsiteY113" fmla="*/ 780607 h 874716"/>
                <a:gd name="connsiteX114" fmla="*/ 5419295 w 6858001"/>
                <a:gd name="connsiteY114" fmla="*/ 782321 h 874716"/>
                <a:gd name="connsiteX115" fmla="*/ 5393005 w 6858001"/>
                <a:gd name="connsiteY115" fmla="*/ 786703 h 874716"/>
                <a:gd name="connsiteX116" fmla="*/ 5274129 w 6858001"/>
                <a:gd name="connsiteY116" fmla="*/ 774129 h 874716"/>
                <a:gd name="connsiteX117" fmla="*/ 5206308 w 6858001"/>
                <a:gd name="connsiteY117" fmla="*/ 773177 h 874716"/>
                <a:gd name="connsiteX118" fmla="*/ 5129916 w 6858001"/>
                <a:gd name="connsiteY118" fmla="*/ 757554 h 874716"/>
                <a:gd name="connsiteX119" fmla="*/ 5107627 w 6858001"/>
                <a:gd name="connsiteY119" fmla="*/ 758316 h 874716"/>
                <a:gd name="connsiteX120" fmla="*/ 5082670 w 6858001"/>
                <a:gd name="connsiteY120" fmla="*/ 759651 h 874716"/>
                <a:gd name="connsiteX121" fmla="*/ 5006086 w 6858001"/>
                <a:gd name="connsiteY121" fmla="*/ 760795 h 874716"/>
                <a:gd name="connsiteX122" fmla="*/ 4959602 w 6858001"/>
                <a:gd name="connsiteY122" fmla="*/ 766509 h 874716"/>
                <a:gd name="connsiteX123" fmla="*/ 4871019 w 6858001"/>
                <a:gd name="connsiteY123" fmla="*/ 763081 h 874716"/>
                <a:gd name="connsiteX124" fmla="*/ 4838250 w 6858001"/>
                <a:gd name="connsiteY124" fmla="*/ 768033 h 874716"/>
                <a:gd name="connsiteX125" fmla="*/ 4755381 w 6858001"/>
                <a:gd name="connsiteY125" fmla="*/ 768605 h 874716"/>
                <a:gd name="connsiteX126" fmla="*/ 4681083 w 6858001"/>
                <a:gd name="connsiteY126" fmla="*/ 765747 h 874716"/>
                <a:gd name="connsiteX127" fmla="*/ 4609452 w 6858001"/>
                <a:gd name="connsiteY127" fmla="*/ 767271 h 874716"/>
                <a:gd name="connsiteX128" fmla="*/ 4558207 w 6858001"/>
                <a:gd name="connsiteY128" fmla="*/ 773557 h 874716"/>
                <a:gd name="connsiteX129" fmla="*/ 4502579 w 6858001"/>
                <a:gd name="connsiteY129" fmla="*/ 777367 h 874716"/>
                <a:gd name="connsiteX130" fmla="*/ 4349222 w 6858001"/>
                <a:gd name="connsiteY130" fmla="*/ 800038 h 874716"/>
                <a:gd name="connsiteX131" fmla="*/ 4320837 w 6858001"/>
                <a:gd name="connsiteY131" fmla="*/ 794514 h 874716"/>
                <a:gd name="connsiteX132" fmla="*/ 4159667 w 6858001"/>
                <a:gd name="connsiteY132" fmla="*/ 789370 h 874716"/>
                <a:gd name="connsiteX133" fmla="*/ 4124614 w 6858001"/>
                <a:gd name="connsiteY133" fmla="*/ 789752 h 874716"/>
                <a:gd name="connsiteX134" fmla="*/ 4030503 w 6858001"/>
                <a:gd name="connsiteY134" fmla="*/ 767271 h 874716"/>
                <a:gd name="connsiteX135" fmla="*/ 3885338 w 6858001"/>
                <a:gd name="connsiteY135" fmla="*/ 802896 h 874716"/>
                <a:gd name="connsiteX136" fmla="*/ 3749506 w 6858001"/>
                <a:gd name="connsiteY136" fmla="*/ 847473 h 874716"/>
                <a:gd name="connsiteX137" fmla="*/ 3732361 w 6858001"/>
                <a:gd name="connsiteY137" fmla="*/ 853190 h 874716"/>
                <a:gd name="connsiteX138" fmla="*/ 3683591 w 6858001"/>
                <a:gd name="connsiteY138" fmla="*/ 862906 h 874716"/>
                <a:gd name="connsiteX139" fmla="*/ 3623201 w 6858001"/>
                <a:gd name="connsiteY139" fmla="*/ 866334 h 874716"/>
                <a:gd name="connsiteX140" fmla="*/ 3546617 w 6858001"/>
                <a:gd name="connsiteY140" fmla="*/ 874716 h 874716"/>
                <a:gd name="connsiteX141" fmla="*/ 3485275 w 6858001"/>
                <a:gd name="connsiteY141" fmla="*/ 864238 h 874716"/>
                <a:gd name="connsiteX142" fmla="*/ 3399546 w 6858001"/>
                <a:gd name="connsiteY142" fmla="*/ 848618 h 874716"/>
                <a:gd name="connsiteX143" fmla="*/ 3318771 w 6858001"/>
                <a:gd name="connsiteY143" fmla="*/ 833757 h 874716"/>
                <a:gd name="connsiteX144" fmla="*/ 3293244 w 6858001"/>
                <a:gd name="connsiteY144" fmla="*/ 851284 h 874716"/>
                <a:gd name="connsiteX145" fmla="*/ 3253809 w 6858001"/>
                <a:gd name="connsiteY145" fmla="*/ 866524 h 874716"/>
                <a:gd name="connsiteX146" fmla="*/ 3209993 w 6858001"/>
                <a:gd name="connsiteY146" fmla="*/ 848235 h 874716"/>
                <a:gd name="connsiteX147" fmla="*/ 3107500 w 6858001"/>
                <a:gd name="connsiteY147" fmla="*/ 810326 h 874716"/>
                <a:gd name="connsiteX148" fmla="*/ 3042728 w 6858001"/>
                <a:gd name="connsiteY148" fmla="*/ 808610 h 874716"/>
                <a:gd name="connsiteX149" fmla="*/ 2901943 w 6858001"/>
                <a:gd name="connsiteY149" fmla="*/ 792418 h 874716"/>
                <a:gd name="connsiteX150" fmla="*/ 2809930 w 6858001"/>
                <a:gd name="connsiteY150" fmla="*/ 769367 h 874716"/>
                <a:gd name="connsiteX151" fmla="*/ 2743826 w 6858001"/>
                <a:gd name="connsiteY151" fmla="*/ 743268 h 874716"/>
                <a:gd name="connsiteX152" fmla="*/ 2649143 w 6858001"/>
                <a:gd name="connsiteY152" fmla="*/ 709167 h 874716"/>
                <a:gd name="connsiteX153" fmla="*/ 2554079 w 6858001"/>
                <a:gd name="connsiteY153" fmla="*/ 691450 h 874716"/>
                <a:gd name="connsiteX154" fmla="*/ 2485307 w 6858001"/>
                <a:gd name="connsiteY154" fmla="*/ 669160 h 874716"/>
                <a:gd name="connsiteX155" fmla="*/ 2401292 w 6858001"/>
                <a:gd name="connsiteY155" fmla="*/ 653919 h 874716"/>
                <a:gd name="connsiteX156" fmla="*/ 2330806 w 6858001"/>
                <a:gd name="connsiteY156" fmla="*/ 653349 h 874716"/>
                <a:gd name="connsiteX157" fmla="*/ 2220312 w 6858001"/>
                <a:gd name="connsiteY157" fmla="*/ 656015 h 874716"/>
                <a:gd name="connsiteX158" fmla="*/ 2085054 w 6858001"/>
                <a:gd name="connsiteY158" fmla="*/ 609914 h 874716"/>
                <a:gd name="connsiteX159" fmla="*/ 2030378 w 6858001"/>
                <a:gd name="connsiteY159" fmla="*/ 599625 h 874716"/>
                <a:gd name="connsiteX160" fmla="*/ 1978940 w 6858001"/>
                <a:gd name="connsiteY160" fmla="*/ 594863 h 874716"/>
                <a:gd name="connsiteX161" fmla="*/ 1869780 w 6858001"/>
                <a:gd name="connsiteY161" fmla="*/ 564192 h 874716"/>
                <a:gd name="connsiteX162" fmla="*/ 1825393 w 6858001"/>
                <a:gd name="connsiteY162" fmla="*/ 554094 h 874716"/>
                <a:gd name="connsiteX163" fmla="*/ 1763287 w 6858001"/>
                <a:gd name="connsiteY163" fmla="*/ 554286 h 874716"/>
                <a:gd name="connsiteX164" fmla="*/ 1650317 w 6858001"/>
                <a:gd name="connsiteY164" fmla="*/ 540187 h 874716"/>
                <a:gd name="connsiteX165" fmla="*/ 1537537 w 6858001"/>
                <a:gd name="connsiteY165" fmla="*/ 499038 h 874716"/>
                <a:gd name="connsiteX166" fmla="*/ 1489720 w 6858001"/>
                <a:gd name="connsiteY166" fmla="*/ 503038 h 874716"/>
                <a:gd name="connsiteX167" fmla="*/ 1472575 w 6858001"/>
                <a:gd name="connsiteY167" fmla="*/ 502086 h 874716"/>
                <a:gd name="connsiteX168" fmla="*/ 1318456 w 6858001"/>
                <a:gd name="connsiteY168" fmla="*/ 479415 h 874716"/>
                <a:gd name="connsiteX169" fmla="*/ 1303024 w 6858001"/>
                <a:gd name="connsiteY169" fmla="*/ 476939 h 874716"/>
                <a:gd name="connsiteX170" fmla="*/ 1230633 w 6858001"/>
                <a:gd name="connsiteY170" fmla="*/ 456746 h 874716"/>
                <a:gd name="connsiteX171" fmla="*/ 1048125 w 6858001"/>
                <a:gd name="connsiteY171" fmla="*/ 444172 h 874716"/>
                <a:gd name="connsiteX172" fmla="*/ 1036887 w 6858001"/>
                <a:gd name="connsiteY172" fmla="*/ 442648 h 874716"/>
                <a:gd name="connsiteX173" fmla="*/ 975733 w 6858001"/>
                <a:gd name="connsiteY173" fmla="*/ 452744 h 874716"/>
                <a:gd name="connsiteX174" fmla="*/ 945444 w 6858001"/>
                <a:gd name="connsiteY174" fmla="*/ 467033 h 874716"/>
                <a:gd name="connsiteX175" fmla="*/ 898198 w 6858001"/>
                <a:gd name="connsiteY175" fmla="*/ 481893 h 874716"/>
                <a:gd name="connsiteX176" fmla="*/ 850189 w 6858001"/>
                <a:gd name="connsiteY176" fmla="*/ 487417 h 874716"/>
                <a:gd name="connsiteX177" fmla="*/ 769605 w 6858001"/>
                <a:gd name="connsiteY177" fmla="*/ 464937 h 874716"/>
                <a:gd name="connsiteX178" fmla="*/ 740268 w 6858001"/>
                <a:gd name="connsiteY178" fmla="*/ 462651 h 874716"/>
                <a:gd name="connsiteX179" fmla="*/ 674923 w 6858001"/>
                <a:gd name="connsiteY179" fmla="*/ 451792 h 874716"/>
                <a:gd name="connsiteX180" fmla="*/ 617772 w 6858001"/>
                <a:gd name="connsiteY180" fmla="*/ 452554 h 874716"/>
                <a:gd name="connsiteX181" fmla="*/ 571860 w 6858001"/>
                <a:gd name="connsiteY181" fmla="*/ 469891 h 874716"/>
                <a:gd name="connsiteX182" fmla="*/ 505182 w 6858001"/>
                <a:gd name="connsiteY182" fmla="*/ 473319 h 874716"/>
                <a:gd name="connsiteX183" fmla="*/ 462126 w 6858001"/>
                <a:gd name="connsiteY183" fmla="*/ 460747 h 874716"/>
                <a:gd name="connsiteX184" fmla="*/ 453364 w 6858001"/>
                <a:gd name="connsiteY184" fmla="*/ 459033 h 874716"/>
                <a:gd name="connsiteX185" fmla="*/ 340774 w 6858001"/>
                <a:gd name="connsiteY185" fmla="*/ 458268 h 874716"/>
                <a:gd name="connsiteX186" fmla="*/ 200182 w 6858001"/>
                <a:gd name="connsiteY186" fmla="*/ 496180 h 874716"/>
                <a:gd name="connsiteX187" fmla="*/ 176939 w 6858001"/>
                <a:gd name="connsiteY187" fmla="*/ 504182 h 874716"/>
                <a:gd name="connsiteX188" fmla="*/ 63587 w 6858001"/>
                <a:gd name="connsiteY188" fmla="*/ 518088 h 874716"/>
                <a:gd name="connsiteX189" fmla="*/ 2817 w 6858001"/>
                <a:gd name="connsiteY189" fmla="*/ 532187 h 874716"/>
                <a:gd name="connsiteX190" fmla="*/ 0 w 6858001"/>
                <a:gd name="connsiteY190" fmla="*/ 533314 h 8747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</a:cxnLst>
              <a:rect l="l" t="t" r="r" b="b"/>
              <a:pathLst>
                <a:path w="6858001" h="874716">
                  <a:moveTo>
                    <a:pt x="0" y="533314"/>
                  </a:moveTo>
                  <a:lnTo>
                    <a:pt x="0" y="69206"/>
                  </a:lnTo>
                  <a:lnTo>
                    <a:pt x="21486" y="71924"/>
                  </a:lnTo>
                  <a:cubicBezTo>
                    <a:pt x="92546" y="60493"/>
                    <a:pt x="159604" y="87354"/>
                    <a:pt x="228948" y="88116"/>
                  </a:cubicBezTo>
                  <a:cubicBezTo>
                    <a:pt x="260382" y="88496"/>
                    <a:pt x="291435" y="94592"/>
                    <a:pt x="313533" y="62779"/>
                  </a:cubicBezTo>
                  <a:cubicBezTo>
                    <a:pt x="316389" y="58587"/>
                    <a:pt x="330298" y="60873"/>
                    <a:pt x="338870" y="62207"/>
                  </a:cubicBezTo>
                  <a:cubicBezTo>
                    <a:pt x="357921" y="65066"/>
                    <a:pt x="376781" y="72304"/>
                    <a:pt x="395640" y="72114"/>
                  </a:cubicBezTo>
                  <a:cubicBezTo>
                    <a:pt x="434695" y="71924"/>
                    <a:pt x="473939" y="68876"/>
                    <a:pt x="512802" y="65446"/>
                  </a:cubicBezTo>
                  <a:cubicBezTo>
                    <a:pt x="527470" y="64112"/>
                    <a:pt x="541569" y="58969"/>
                    <a:pt x="556047" y="55349"/>
                  </a:cubicBezTo>
                  <a:cubicBezTo>
                    <a:pt x="564048" y="53253"/>
                    <a:pt x="572622" y="47729"/>
                    <a:pt x="580050" y="48871"/>
                  </a:cubicBezTo>
                  <a:cubicBezTo>
                    <a:pt x="623106" y="55539"/>
                    <a:pt x="662541" y="39157"/>
                    <a:pt x="703308" y="30964"/>
                  </a:cubicBezTo>
                  <a:cubicBezTo>
                    <a:pt x="722169" y="27154"/>
                    <a:pt x="739886" y="18010"/>
                    <a:pt x="758174" y="11724"/>
                  </a:cubicBezTo>
                  <a:cubicBezTo>
                    <a:pt x="762936" y="10008"/>
                    <a:pt x="768271" y="8484"/>
                    <a:pt x="773035" y="8866"/>
                  </a:cubicBezTo>
                  <a:cubicBezTo>
                    <a:pt x="800276" y="11152"/>
                    <a:pt x="827329" y="14390"/>
                    <a:pt x="854379" y="16866"/>
                  </a:cubicBezTo>
                  <a:cubicBezTo>
                    <a:pt x="878956" y="19152"/>
                    <a:pt x="903722" y="19914"/>
                    <a:pt x="915343" y="47919"/>
                  </a:cubicBezTo>
                  <a:cubicBezTo>
                    <a:pt x="917059" y="52301"/>
                    <a:pt x="922773" y="55539"/>
                    <a:pt x="927155" y="58397"/>
                  </a:cubicBezTo>
                  <a:cubicBezTo>
                    <a:pt x="994785" y="102405"/>
                    <a:pt x="1030980" y="101261"/>
                    <a:pt x="1097087" y="54777"/>
                  </a:cubicBezTo>
                  <a:cubicBezTo>
                    <a:pt x="1103945" y="50015"/>
                    <a:pt x="1118613" y="46585"/>
                    <a:pt x="1123185" y="50395"/>
                  </a:cubicBezTo>
                  <a:cubicBezTo>
                    <a:pt x="1162049" y="82020"/>
                    <a:pt x="1204532" y="78590"/>
                    <a:pt x="1249302" y="68684"/>
                  </a:cubicBezTo>
                  <a:cubicBezTo>
                    <a:pt x="1260922" y="66018"/>
                    <a:pt x="1277307" y="66018"/>
                    <a:pt x="1286069" y="72304"/>
                  </a:cubicBezTo>
                  <a:cubicBezTo>
                    <a:pt x="1327790" y="101451"/>
                    <a:pt x="1372560" y="97261"/>
                    <a:pt x="1417899" y="88688"/>
                  </a:cubicBezTo>
                  <a:cubicBezTo>
                    <a:pt x="1424948" y="87354"/>
                    <a:pt x="1433522" y="80114"/>
                    <a:pt x="1436568" y="73448"/>
                  </a:cubicBezTo>
                  <a:cubicBezTo>
                    <a:pt x="1447428" y="49825"/>
                    <a:pt x="1467813" y="41823"/>
                    <a:pt x="1490292" y="35154"/>
                  </a:cubicBezTo>
                  <a:cubicBezTo>
                    <a:pt x="1525727" y="24296"/>
                    <a:pt x="1560588" y="11532"/>
                    <a:pt x="1596213" y="1245"/>
                  </a:cubicBezTo>
                  <a:cubicBezTo>
                    <a:pt x="1604978" y="-1231"/>
                    <a:pt x="1615836" y="293"/>
                    <a:pt x="1624980" y="3150"/>
                  </a:cubicBezTo>
                  <a:cubicBezTo>
                    <a:pt x="1656223" y="12866"/>
                    <a:pt x="1676036" y="37251"/>
                    <a:pt x="1697753" y="59731"/>
                  </a:cubicBezTo>
                  <a:cubicBezTo>
                    <a:pt x="1707279" y="69638"/>
                    <a:pt x="1720423" y="76686"/>
                    <a:pt x="1733188" y="82400"/>
                  </a:cubicBezTo>
                  <a:cubicBezTo>
                    <a:pt x="1766335" y="97071"/>
                    <a:pt x="1800246" y="110215"/>
                    <a:pt x="1833775" y="124121"/>
                  </a:cubicBezTo>
                  <a:cubicBezTo>
                    <a:pt x="1837013" y="125455"/>
                    <a:pt x="1839679" y="128884"/>
                    <a:pt x="1842158" y="131742"/>
                  </a:cubicBezTo>
                  <a:cubicBezTo>
                    <a:pt x="1866922" y="161843"/>
                    <a:pt x="1891497" y="192132"/>
                    <a:pt x="1916454" y="222233"/>
                  </a:cubicBezTo>
                  <a:cubicBezTo>
                    <a:pt x="1921216" y="227947"/>
                    <a:pt x="1928076" y="232139"/>
                    <a:pt x="1933219" y="237663"/>
                  </a:cubicBezTo>
                  <a:cubicBezTo>
                    <a:pt x="1940459" y="245283"/>
                    <a:pt x="1949603" y="252524"/>
                    <a:pt x="1953413" y="261668"/>
                  </a:cubicBezTo>
                  <a:cubicBezTo>
                    <a:pt x="1965224" y="290433"/>
                    <a:pt x="1987894" y="302817"/>
                    <a:pt x="2016469" y="308151"/>
                  </a:cubicBezTo>
                  <a:cubicBezTo>
                    <a:pt x="2042570" y="313104"/>
                    <a:pt x="2068669" y="317296"/>
                    <a:pt x="2094578" y="323010"/>
                  </a:cubicBezTo>
                  <a:cubicBezTo>
                    <a:pt x="2126201" y="329868"/>
                    <a:pt x="2157636" y="337298"/>
                    <a:pt x="2188879" y="345681"/>
                  </a:cubicBezTo>
                  <a:cubicBezTo>
                    <a:pt x="2202404" y="349301"/>
                    <a:pt x="2216692" y="353491"/>
                    <a:pt x="2228314" y="360921"/>
                  </a:cubicBezTo>
                  <a:cubicBezTo>
                    <a:pt x="2260890" y="381496"/>
                    <a:pt x="2295753" y="395402"/>
                    <a:pt x="2334044" y="389878"/>
                  </a:cubicBezTo>
                  <a:cubicBezTo>
                    <a:pt x="2364715" y="385496"/>
                    <a:pt x="2390434" y="396736"/>
                    <a:pt x="2409485" y="414263"/>
                  </a:cubicBezTo>
                  <a:cubicBezTo>
                    <a:pt x="2444158" y="446078"/>
                    <a:pt x="2481305" y="438838"/>
                    <a:pt x="2518264" y="428552"/>
                  </a:cubicBezTo>
                  <a:cubicBezTo>
                    <a:pt x="2537315" y="423217"/>
                    <a:pt x="2552935" y="423979"/>
                    <a:pt x="2571034" y="429122"/>
                  </a:cubicBezTo>
                  <a:cubicBezTo>
                    <a:pt x="2612945" y="441124"/>
                    <a:pt x="2640950" y="473701"/>
                    <a:pt x="2668001" y="502276"/>
                  </a:cubicBezTo>
                  <a:cubicBezTo>
                    <a:pt x="2691054" y="526661"/>
                    <a:pt x="2716963" y="540377"/>
                    <a:pt x="2745348" y="550666"/>
                  </a:cubicBezTo>
                  <a:cubicBezTo>
                    <a:pt x="2781163" y="563810"/>
                    <a:pt x="2809548" y="558858"/>
                    <a:pt x="2826694" y="527233"/>
                  </a:cubicBezTo>
                  <a:cubicBezTo>
                    <a:pt x="2831457" y="518278"/>
                    <a:pt x="2839839" y="507800"/>
                    <a:pt x="2848793" y="505134"/>
                  </a:cubicBezTo>
                  <a:cubicBezTo>
                    <a:pt x="2892037" y="491800"/>
                    <a:pt x="2935854" y="472367"/>
                    <a:pt x="2982148" y="484179"/>
                  </a:cubicBezTo>
                  <a:cubicBezTo>
                    <a:pt x="3046158" y="500372"/>
                    <a:pt x="3108644" y="499420"/>
                    <a:pt x="3172654" y="483417"/>
                  </a:cubicBezTo>
                  <a:cubicBezTo>
                    <a:pt x="3276480" y="457508"/>
                    <a:pt x="3380305" y="430076"/>
                    <a:pt x="3489467" y="435790"/>
                  </a:cubicBezTo>
                  <a:cubicBezTo>
                    <a:pt x="3507563" y="436742"/>
                    <a:pt x="3529090" y="425121"/>
                    <a:pt x="3544713" y="413691"/>
                  </a:cubicBezTo>
                  <a:cubicBezTo>
                    <a:pt x="3574622" y="391974"/>
                    <a:pt x="3573288" y="390258"/>
                    <a:pt x="3606817" y="408167"/>
                  </a:cubicBezTo>
                  <a:cubicBezTo>
                    <a:pt x="3614819" y="412549"/>
                    <a:pt x="3624725" y="415215"/>
                    <a:pt x="3630632" y="421693"/>
                  </a:cubicBezTo>
                  <a:cubicBezTo>
                    <a:pt x="3660731" y="454650"/>
                    <a:pt x="3697880" y="446648"/>
                    <a:pt x="3734837" y="441886"/>
                  </a:cubicBezTo>
                  <a:cubicBezTo>
                    <a:pt x="3741315" y="440934"/>
                    <a:pt x="3749125" y="439600"/>
                    <a:pt x="3754652" y="442268"/>
                  </a:cubicBezTo>
                  <a:cubicBezTo>
                    <a:pt x="3779607" y="454268"/>
                    <a:pt x="3800753" y="450078"/>
                    <a:pt x="3822472" y="433694"/>
                  </a:cubicBezTo>
                  <a:cubicBezTo>
                    <a:pt x="3841331" y="419597"/>
                    <a:pt x="3863049" y="411215"/>
                    <a:pt x="3885338" y="428742"/>
                  </a:cubicBezTo>
                  <a:cubicBezTo>
                    <a:pt x="3934870" y="467605"/>
                    <a:pt x="3987829" y="469509"/>
                    <a:pt x="4043839" y="444934"/>
                  </a:cubicBezTo>
                  <a:cubicBezTo>
                    <a:pt x="4083845" y="427407"/>
                    <a:pt x="4123280" y="423407"/>
                    <a:pt x="4165383" y="441124"/>
                  </a:cubicBezTo>
                  <a:cubicBezTo>
                    <a:pt x="4181576" y="447982"/>
                    <a:pt x="4202531" y="443410"/>
                    <a:pt x="4221391" y="444934"/>
                  </a:cubicBezTo>
                  <a:cubicBezTo>
                    <a:pt x="4232060" y="445696"/>
                    <a:pt x="4243872" y="445886"/>
                    <a:pt x="4253014" y="450650"/>
                  </a:cubicBezTo>
                  <a:cubicBezTo>
                    <a:pt x="4277401" y="462843"/>
                    <a:pt x="4300070" y="478463"/>
                    <a:pt x="4324645" y="490466"/>
                  </a:cubicBezTo>
                  <a:cubicBezTo>
                    <a:pt x="4336457" y="496180"/>
                    <a:pt x="4350554" y="499228"/>
                    <a:pt x="4363890" y="499420"/>
                  </a:cubicBezTo>
                  <a:cubicBezTo>
                    <a:pt x="4403325" y="500372"/>
                    <a:pt x="4442761" y="500372"/>
                    <a:pt x="4482004" y="498658"/>
                  </a:cubicBezTo>
                  <a:cubicBezTo>
                    <a:pt x="4546776" y="495990"/>
                    <a:pt x="4612500" y="495418"/>
                    <a:pt x="4659174" y="438648"/>
                  </a:cubicBezTo>
                  <a:cubicBezTo>
                    <a:pt x="4662986" y="434076"/>
                    <a:pt x="4671176" y="431408"/>
                    <a:pt x="4677655" y="430646"/>
                  </a:cubicBezTo>
                  <a:cubicBezTo>
                    <a:pt x="4707564" y="427027"/>
                    <a:pt x="4738235" y="426645"/>
                    <a:pt x="4767764" y="420739"/>
                  </a:cubicBezTo>
                  <a:cubicBezTo>
                    <a:pt x="4791386" y="415977"/>
                    <a:pt x="4811009" y="417501"/>
                    <a:pt x="4828916" y="434266"/>
                  </a:cubicBezTo>
                  <a:cubicBezTo>
                    <a:pt x="4852348" y="456364"/>
                    <a:pt x="4880925" y="469319"/>
                    <a:pt x="4912168" y="462271"/>
                  </a:cubicBezTo>
                  <a:cubicBezTo>
                    <a:pt x="4943409" y="455412"/>
                    <a:pt x="4963984" y="470271"/>
                    <a:pt x="4987037" y="485703"/>
                  </a:cubicBezTo>
                  <a:cubicBezTo>
                    <a:pt x="5003801" y="496942"/>
                    <a:pt x="5022852" y="511040"/>
                    <a:pt x="5041521" y="512182"/>
                  </a:cubicBezTo>
                  <a:cubicBezTo>
                    <a:pt x="5083814" y="514658"/>
                    <a:pt x="5120201" y="553904"/>
                    <a:pt x="5166113" y="531615"/>
                  </a:cubicBezTo>
                  <a:cubicBezTo>
                    <a:pt x="5169161" y="530091"/>
                    <a:pt x="5174685" y="533901"/>
                    <a:pt x="5179067" y="534853"/>
                  </a:cubicBezTo>
                  <a:cubicBezTo>
                    <a:pt x="5214121" y="542093"/>
                    <a:pt x="5247078" y="535043"/>
                    <a:pt x="5272796" y="511230"/>
                  </a:cubicBezTo>
                  <a:cubicBezTo>
                    <a:pt x="5306516" y="480177"/>
                    <a:pt x="5343855" y="477129"/>
                    <a:pt x="5385384" y="487227"/>
                  </a:cubicBezTo>
                  <a:cubicBezTo>
                    <a:pt x="5398721" y="490466"/>
                    <a:pt x="5412057" y="492752"/>
                    <a:pt x="5425582" y="495418"/>
                  </a:cubicBezTo>
                  <a:cubicBezTo>
                    <a:pt x="5443870" y="499228"/>
                    <a:pt x="5462351" y="503230"/>
                    <a:pt x="5480637" y="507040"/>
                  </a:cubicBezTo>
                  <a:cubicBezTo>
                    <a:pt x="5498356" y="510850"/>
                    <a:pt x="5517979" y="517326"/>
                    <a:pt x="5531693" y="500944"/>
                  </a:cubicBezTo>
                  <a:cubicBezTo>
                    <a:pt x="5543506" y="486845"/>
                    <a:pt x="5551888" y="488179"/>
                    <a:pt x="5562746" y="500372"/>
                  </a:cubicBezTo>
                  <a:cubicBezTo>
                    <a:pt x="5600467" y="543045"/>
                    <a:pt x="5646189" y="569716"/>
                    <a:pt x="5704483" y="571620"/>
                  </a:cubicBezTo>
                  <a:cubicBezTo>
                    <a:pt x="5716485" y="572002"/>
                    <a:pt x="5728678" y="574668"/>
                    <a:pt x="5740488" y="577526"/>
                  </a:cubicBezTo>
                  <a:cubicBezTo>
                    <a:pt x="5747728" y="579241"/>
                    <a:pt x="5756493" y="581147"/>
                    <a:pt x="5760873" y="586291"/>
                  </a:cubicBezTo>
                  <a:cubicBezTo>
                    <a:pt x="5794974" y="625534"/>
                    <a:pt x="5837457" y="652777"/>
                    <a:pt x="5883751" y="674686"/>
                  </a:cubicBezTo>
                  <a:cubicBezTo>
                    <a:pt x="5900323" y="682496"/>
                    <a:pt x="5918042" y="690306"/>
                    <a:pt x="5935949" y="692592"/>
                  </a:cubicBezTo>
                  <a:cubicBezTo>
                    <a:pt x="5954617" y="694878"/>
                    <a:pt x="5974240" y="691068"/>
                    <a:pt x="5993291" y="688972"/>
                  </a:cubicBezTo>
                  <a:cubicBezTo>
                    <a:pt x="6004531" y="687830"/>
                    <a:pt x="6017485" y="688020"/>
                    <a:pt x="6026440" y="682496"/>
                  </a:cubicBezTo>
                  <a:cubicBezTo>
                    <a:pt x="6054825" y="665159"/>
                    <a:pt x="6082258" y="646491"/>
                    <a:pt x="6108738" y="626296"/>
                  </a:cubicBezTo>
                  <a:cubicBezTo>
                    <a:pt x="6131409" y="608960"/>
                    <a:pt x="6135981" y="606483"/>
                    <a:pt x="6155602" y="628202"/>
                  </a:cubicBezTo>
                  <a:cubicBezTo>
                    <a:pt x="6175797" y="650491"/>
                    <a:pt x="6200944" y="662111"/>
                    <a:pt x="6228756" y="666873"/>
                  </a:cubicBezTo>
                  <a:cubicBezTo>
                    <a:pt x="6272764" y="674304"/>
                    <a:pt x="6317151" y="680590"/>
                    <a:pt x="6361539" y="684210"/>
                  </a:cubicBezTo>
                  <a:cubicBezTo>
                    <a:pt x="6401736" y="687448"/>
                    <a:pt x="6420977" y="669922"/>
                    <a:pt x="6428979" y="630106"/>
                  </a:cubicBezTo>
                  <a:cubicBezTo>
                    <a:pt x="6433551" y="608007"/>
                    <a:pt x="6439458" y="584003"/>
                    <a:pt x="6463840" y="578098"/>
                  </a:cubicBezTo>
                  <a:cubicBezTo>
                    <a:pt x="6503658" y="568572"/>
                    <a:pt x="6544997" y="564382"/>
                    <a:pt x="6564620" y="517708"/>
                  </a:cubicBezTo>
                  <a:cubicBezTo>
                    <a:pt x="6575478" y="527995"/>
                    <a:pt x="6582146" y="534091"/>
                    <a:pt x="6588625" y="540187"/>
                  </a:cubicBezTo>
                  <a:cubicBezTo>
                    <a:pt x="6606531" y="557142"/>
                    <a:pt x="6643678" y="564382"/>
                    <a:pt x="6662541" y="549714"/>
                  </a:cubicBezTo>
                  <a:cubicBezTo>
                    <a:pt x="6690354" y="528377"/>
                    <a:pt x="6715883" y="532377"/>
                    <a:pt x="6742552" y="548952"/>
                  </a:cubicBezTo>
                  <a:cubicBezTo>
                    <a:pt x="6764841" y="562668"/>
                    <a:pt x="6788417" y="567954"/>
                    <a:pt x="6812063" y="568430"/>
                  </a:cubicBezTo>
                  <a:lnTo>
                    <a:pt x="6858001" y="562267"/>
                  </a:lnTo>
                  <a:lnTo>
                    <a:pt x="6858001" y="734520"/>
                  </a:lnTo>
                  <a:lnTo>
                    <a:pt x="6815516" y="744220"/>
                  </a:lnTo>
                  <a:cubicBezTo>
                    <a:pt x="6793035" y="749744"/>
                    <a:pt x="6771319" y="759651"/>
                    <a:pt x="6748458" y="763271"/>
                  </a:cubicBezTo>
                  <a:cubicBezTo>
                    <a:pt x="6694164" y="771843"/>
                    <a:pt x="6639488" y="777939"/>
                    <a:pt x="6584812" y="784797"/>
                  </a:cubicBezTo>
                  <a:cubicBezTo>
                    <a:pt x="6528424" y="791846"/>
                    <a:pt x="6472225" y="799276"/>
                    <a:pt x="6415833" y="805562"/>
                  </a:cubicBezTo>
                  <a:cubicBezTo>
                    <a:pt x="6384972" y="808802"/>
                    <a:pt x="6353919" y="809372"/>
                    <a:pt x="6323058" y="812420"/>
                  </a:cubicBezTo>
                  <a:cubicBezTo>
                    <a:pt x="6296005" y="815088"/>
                    <a:pt x="6269144" y="820041"/>
                    <a:pt x="6242093" y="823281"/>
                  </a:cubicBezTo>
                  <a:cubicBezTo>
                    <a:pt x="6218660" y="825947"/>
                    <a:pt x="6195037" y="827471"/>
                    <a:pt x="6171605" y="830139"/>
                  </a:cubicBezTo>
                  <a:cubicBezTo>
                    <a:pt x="6134075" y="834519"/>
                    <a:pt x="6096736" y="839473"/>
                    <a:pt x="6059397" y="844045"/>
                  </a:cubicBezTo>
                  <a:cubicBezTo>
                    <a:pt x="6043776" y="845759"/>
                    <a:pt x="6027392" y="850522"/>
                    <a:pt x="6012723" y="847665"/>
                  </a:cubicBezTo>
                  <a:cubicBezTo>
                    <a:pt x="5975764" y="840425"/>
                    <a:pt x="5939377" y="842521"/>
                    <a:pt x="5902610" y="847473"/>
                  </a:cubicBezTo>
                  <a:cubicBezTo>
                    <a:pt x="5890037" y="849190"/>
                    <a:pt x="5876511" y="848808"/>
                    <a:pt x="5864318" y="845569"/>
                  </a:cubicBezTo>
                  <a:cubicBezTo>
                    <a:pt x="5839361" y="839091"/>
                    <a:pt x="5815169" y="829947"/>
                    <a:pt x="5790592" y="821947"/>
                  </a:cubicBezTo>
                  <a:cubicBezTo>
                    <a:pt x="5787924" y="820995"/>
                    <a:pt x="5784686" y="820803"/>
                    <a:pt x="5781830" y="820233"/>
                  </a:cubicBezTo>
                  <a:cubicBezTo>
                    <a:pt x="5765635" y="816992"/>
                    <a:pt x="5749634" y="813754"/>
                    <a:pt x="5733440" y="810896"/>
                  </a:cubicBezTo>
                  <a:cubicBezTo>
                    <a:pt x="5724678" y="809372"/>
                    <a:pt x="5715723" y="809182"/>
                    <a:pt x="5706959" y="807848"/>
                  </a:cubicBezTo>
                  <a:cubicBezTo>
                    <a:pt x="5673050" y="802514"/>
                    <a:pt x="5635711" y="811468"/>
                    <a:pt x="5606372" y="788417"/>
                  </a:cubicBezTo>
                  <a:cubicBezTo>
                    <a:pt x="5587321" y="773557"/>
                    <a:pt x="5568842" y="776987"/>
                    <a:pt x="5548460" y="779273"/>
                  </a:cubicBezTo>
                  <a:cubicBezTo>
                    <a:pt x="5533027" y="780987"/>
                    <a:pt x="5517215" y="780415"/>
                    <a:pt x="5501594" y="780607"/>
                  </a:cubicBezTo>
                  <a:cubicBezTo>
                    <a:pt x="5474161" y="781177"/>
                    <a:pt x="5446728" y="781369"/>
                    <a:pt x="5419295" y="782321"/>
                  </a:cubicBezTo>
                  <a:cubicBezTo>
                    <a:pt x="5410531" y="782701"/>
                    <a:pt x="5401579" y="787465"/>
                    <a:pt x="5393005" y="786703"/>
                  </a:cubicBezTo>
                  <a:cubicBezTo>
                    <a:pt x="5353379" y="783083"/>
                    <a:pt x="5313754" y="777367"/>
                    <a:pt x="5274129" y="774129"/>
                  </a:cubicBezTo>
                  <a:cubicBezTo>
                    <a:pt x="5251650" y="772225"/>
                    <a:pt x="5228597" y="775843"/>
                    <a:pt x="5206308" y="773177"/>
                  </a:cubicBezTo>
                  <a:cubicBezTo>
                    <a:pt x="5180591" y="770129"/>
                    <a:pt x="5155445" y="762319"/>
                    <a:pt x="5129916" y="757554"/>
                  </a:cubicBezTo>
                  <a:cubicBezTo>
                    <a:pt x="5122867" y="756222"/>
                    <a:pt x="5115057" y="757936"/>
                    <a:pt x="5107627" y="758316"/>
                  </a:cubicBezTo>
                  <a:cubicBezTo>
                    <a:pt x="5099245" y="758699"/>
                    <a:pt x="5091052" y="759461"/>
                    <a:pt x="5082670" y="759651"/>
                  </a:cubicBezTo>
                  <a:cubicBezTo>
                    <a:pt x="5057141" y="760033"/>
                    <a:pt x="5031614" y="759461"/>
                    <a:pt x="5006086" y="760795"/>
                  </a:cubicBezTo>
                  <a:cubicBezTo>
                    <a:pt x="4990465" y="761557"/>
                    <a:pt x="4974082" y="769367"/>
                    <a:pt x="4959602" y="766509"/>
                  </a:cubicBezTo>
                  <a:cubicBezTo>
                    <a:pt x="4930075" y="760985"/>
                    <a:pt x="4900546" y="773367"/>
                    <a:pt x="4871019" y="763081"/>
                  </a:cubicBezTo>
                  <a:cubicBezTo>
                    <a:pt x="4861873" y="760033"/>
                    <a:pt x="4849300" y="767653"/>
                    <a:pt x="4838250" y="768033"/>
                  </a:cubicBezTo>
                  <a:cubicBezTo>
                    <a:pt x="4810627" y="768985"/>
                    <a:pt x="4783004" y="768795"/>
                    <a:pt x="4755381" y="768605"/>
                  </a:cubicBezTo>
                  <a:cubicBezTo>
                    <a:pt x="4730614" y="768415"/>
                    <a:pt x="4704895" y="771081"/>
                    <a:pt x="4681083" y="765747"/>
                  </a:cubicBezTo>
                  <a:cubicBezTo>
                    <a:pt x="4656126" y="760033"/>
                    <a:pt x="4633647" y="760795"/>
                    <a:pt x="4609452" y="767271"/>
                  </a:cubicBezTo>
                  <a:cubicBezTo>
                    <a:pt x="4592878" y="771653"/>
                    <a:pt x="4575351" y="772225"/>
                    <a:pt x="4558207" y="773557"/>
                  </a:cubicBezTo>
                  <a:cubicBezTo>
                    <a:pt x="4539728" y="775081"/>
                    <a:pt x="4519343" y="771081"/>
                    <a:pt x="4502579" y="777367"/>
                  </a:cubicBezTo>
                  <a:cubicBezTo>
                    <a:pt x="4452665" y="796038"/>
                    <a:pt x="4401419" y="800038"/>
                    <a:pt x="4349222" y="800038"/>
                  </a:cubicBezTo>
                  <a:cubicBezTo>
                    <a:pt x="4339695" y="800038"/>
                    <a:pt x="4329979" y="797372"/>
                    <a:pt x="4320837" y="794514"/>
                  </a:cubicBezTo>
                  <a:cubicBezTo>
                    <a:pt x="4267493" y="777367"/>
                    <a:pt x="4213961" y="778891"/>
                    <a:pt x="4159667" y="789370"/>
                  </a:cubicBezTo>
                  <a:cubicBezTo>
                    <a:pt x="4148427" y="791656"/>
                    <a:pt x="4135854" y="792038"/>
                    <a:pt x="4124614" y="789752"/>
                  </a:cubicBezTo>
                  <a:cubicBezTo>
                    <a:pt x="4092989" y="783083"/>
                    <a:pt x="4062318" y="772033"/>
                    <a:pt x="4030503" y="767271"/>
                  </a:cubicBezTo>
                  <a:cubicBezTo>
                    <a:pt x="3977925" y="759461"/>
                    <a:pt x="3932394" y="785749"/>
                    <a:pt x="3885338" y="802896"/>
                  </a:cubicBezTo>
                  <a:cubicBezTo>
                    <a:pt x="3840569" y="819089"/>
                    <a:pt x="3802467" y="855666"/>
                    <a:pt x="3749506" y="847473"/>
                  </a:cubicBezTo>
                  <a:cubicBezTo>
                    <a:pt x="3744173" y="846711"/>
                    <a:pt x="3738267" y="851856"/>
                    <a:pt x="3732361" y="853190"/>
                  </a:cubicBezTo>
                  <a:cubicBezTo>
                    <a:pt x="3716168" y="856810"/>
                    <a:pt x="3699976" y="861190"/>
                    <a:pt x="3683591" y="862906"/>
                  </a:cubicBezTo>
                  <a:cubicBezTo>
                    <a:pt x="3663589" y="865192"/>
                    <a:pt x="3643204" y="864430"/>
                    <a:pt x="3623201" y="866334"/>
                  </a:cubicBezTo>
                  <a:cubicBezTo>
                    <a:pt x="3597482" y="868620"/>
                    <a:pt x="3572146" y="874716"/>
                    <a:pt x="3546617" y="874716"/>
                  </a:cubicBezTo>
                  <a:cubicBezTo>
                    <a:pt x="3526042" y="874716"/>
                    <a:pt x="3505657" y="867668"/>
                    <a:pt x="3485275" y="864238"/>
                  </a:cubicBezTo>
                  <a:cubicBezTo>
                    <a:pt x="3456508" y="859476"/>
                    <a:pt x="3424883" y="860810"/>
                    <a:pt x="3399546" y="848618"/>
                  </a:cubicBezTo>
                  <a:cubicBezTo>
                    <a:pt x="3372495" y="835663"/>
                    <a:pt x="3346776" y="829757"/>
                    <a:pt x="3318771" y="833757"/>
                  </a:cubicBezTo>
                  <a:cubicBezTo>
                    <a:pt x="3309437" y="835091"/>
                    <a:pt x="3297434" y="843093"/>
                    <a:pt x="3293244" y="851284"/>
                  </a:cubicBezTo>
                  <a:cubicBezTo>
                    <a:pt x="3283908" y="869572"/>
                    <a:pt x="3271145" y="872812"/>
                    <a:pt x="3253809" y="866524"/>
                  </a:cubicBezTo>
                  <a:cubicBezTo>
                    <a:pt x="3238758" y="861190"/>
                    <a:pt x="3220280" y="858524"/>
                    <a:pt x="3209993" y="848235"/>
                  </a:cubicBezTo>
                  <a:cubicBezTo>
                    <a:pt x="3180844" y="819089"/>
                    <a:pt x="3143695" y="818136"/>
                    <a:pt x="3107500" y="810326"/>
                  </a:cubicBezTo>
                  <a:cubicBezTo>
                    <a:pt x="3085403" y="805562"/>
                    <a:pt x="3064827" y="805372"/>
                    <a:pt x="3042728" y="808610"/>
                  </a:cubicBezTo>
                  <a:cubicBezTo>
                    <a:pt x="2994722" y="815850"/>
                    <a:pt x="2948047" y="805562"/>
                    <a:pt x="2901943" y="792418"/>
                  </a:cubicBezTo>
                  <a:cubicBezTo>
                    <a:pt x="2871462" y="783655"/>
                    <a:pt x="2840219" y="778321"/>
                    <a:pt x="2809930" y="769367"/>
                  </a:cubicBezTo>
                  <a:cubicBezTo>
                    <a:pt x="2787259" y="762509"/>
                    <a:pt x="2764590" y="754316"/>
                    <a:pt x="2743826" y="743268"/>
                  </a:cubicBezTo>
                  <a:cubicBezTo>
                    <a:pt x="2713723" y="727073"/>
                    <a:pt x="2687436" y="702689"/>
                    <a:pt x="2649143" y="709167"/>
                  </a:cubicBezTo>
                  <a:cubicBezTo>
                    <a:pt x="2615421" y="714881"/>
                    <a:pt x="2584942" y="702881"/>
                    <a:pt x="2554079" y="691450"/>
                  </a:cubicBezTo>
                  <a:cubicBezTo>
                    <a:pt x="2531409" y="683068"/>
                    <a:pt x="2508742" y="674494"/>
                    <a:pt x="2485307" y="669160"/>
                  </a:cubicBezTo>
                  <a:cubicBezTo>
                    <a:pt x="2457492" y="662873"/>
                    <a:pt x="2426059" y="665541"/>
                    <a:pt x="2401292" y="653919"/>
                  </a:cubicBezTo>
                  <a:cubicBezTo>
                    <a:pt x="2375383" y="641727"/>
                    <a:pt x="2353859" y="649919"/>
                    <a:pt x="2330806" y="653349"/>
                  </a:cubicBezTo>
                  <a:cubicBezTo>
                    <a:pt x="2294039" y="658683"/>
                    <a:pt x="2257459" y="668590"/>
                    <a:pt x="2220312" y="656015"/>
                  </a:cubicBezTo>
                  <a:cubicBezTo>
                    <a:pt x="2175163" y="640775"/>
                    <a:pt x="2130393" y="624392"/>
                    <a:pt x="2085054" y="609914"/>
                  </a:cubicBezTo>
                  <a:cubicBezTo>
                    <a:pt x="2067525" y="604387"/>
                    <a:pt x="2048668" y="602101"/>
                    <a:pt x="2030378" y="599625"/>
                  </a:cubicBezTo>
                  <a:cubicBezTo>
                    <a:pt x="2013043" y="597529"/>
                    <a:pt x="1992279" y="602863"/>
                    <a:pt x="1978940" y="594863"/>
                  </a:cubicBezTo>
                  <a:cubicBezTo>
                    <a:pt x="1944649" y="574288"/>
                    <a:pt x="1909408" y="564192"/>
                    <a:pt x="1869780" y="564192"/>
                  </a:cubicBezTo>
                  <a:cubicBezTo>
                    <a:pt x="1854920" y="564192"/>
                    <a:pt x="1840441" y="555618"/>
                    <a:pt x="1825393" y="554094"/>
                  </a:cubicBezTo>
                  <a:cubicBezTo>
                    <a:pt x="1804816" y="552190"/>
                    <a:pt x="1781194" y="547045"/>
                    <a:pt x="1763287" y="554286"/>
                  </a:cubicBezTo>
                  <a:cubicBezTo>
                    <a:pt x="1721185" y="571430"/>
                    <a:pt x="1687086" y="557142"/>
                    <a:pt x="1650317" y="540187"/>
                  </a:cubicBezTo>
                  <a:cubicBezTo>
                    <a:pt x="1614120" y="523423"/>
                    <a:pt x="1576019" y="510088"/>
                    <a:pt x="1537537" y="499038"/>
                  </a:cubicBezTo>
                  <a:cubicBezTo>
                    <a:pt x="1523059" y="495038"/>
                    <a:pt x="1505724" y="501706"/>
                    <a:pt x="1489720" y="503038"/>
                  </a:cubicBezTo>
                  <a:cubicBezTo>
                    <a:pt x="1484004" y="503420"/>
                    <a:pt x="1477717" y="503992"/>
                    <a:pt x="1472575" y="502086"/>
                  </a:cubicBezTo>
                  <a:cubicBezTo>
                    <a:pt x="1422854" y="483797"/>
                    <a:pt x="1372368" y="469891"/>
                    <a:pt x="1318456" y="479415"/>
                  </a:cubicBezTo>
                  <a:cubicBezTo>
                    <a:pt x="1313504" y="480369"/>
                    <a:pt x="1307978" y="478273"/>
                    <a:pt x="1303024" y="476939"/>
                  </a:cubicBezTo>
                  <a:cubicBezTo>
                    <a:pt x="1278829" y="470081"/>
                    <a:pt x="1255206" y="459223"/>
                    <a:pt x="1230633" y="456746"/>
                  </a:cubicBezTo>
                  <a:cubicBezTo>
                    <a:pt x="1170051" y="450650"/>
                    <a:pt x="1109091" y="448172"/>
                    <a:pt x="1048125" y="444172"/>
                  </a:cubicBezTo>
                  <a:cubicBezTo>
                    <a:pt x="1044315" y="443982"/>
                    <a:pt x="1040315" y="443982"/>
                    <a:pt x="1036887" y="442648"/>
                  </a:cubicBezTo>
                  <a:cubicBezTo>
                    <a:pt x="1014406" y="434456"/>
                    <a:pt x="994785" y="437124"/>
                    <a:pt x="975733" y="452744"/>
                  </a:cubicBezTo>
                  <a:cubicBezTo>
                    <a:pt x="967350" y="459603"/>
                    <a:pt x="955920" y="463223"/>
                    <a:pt x="945444" y="467033"/>
                  </a:cubicBezTo>
                  <a:cubicBezTo>
                    <a:pt x="930011" y="472749"/>
                    <a:pt x="914200" y="478273"/>
                    <a:pt x="898198" y="481893"/>
                  </a:cubicBezTo>
                  <a:cubicBezTo>
                    <a:pt x="882384" y="485321"/>
                    <a:pt x="865430" y="490084"/>
                    <a:pt x="850189" y="487417"/>
                  </a:cubicBezTo>
                  <a:cubicBezTo>
                    <a:pt x="822756" y="482655"/>
                    <a:pt x="796655" y="471987"/>
                    <a:pt x="769605" y="464937"/>
                  </a:cubicBezTo>
                  <a:cubicBezTo>
                    <a:pt x="760270" y="462461"/>
                    <a:pt x="749982" y="462843"/>
                    <a:pt x="740268" y="462651"/>
                  </a:cubicBezTo>
                  <a:cubicBezTo>
                    <a:pt x="717977" y="462081"/>
                    <a:pt x="695116" y="467605"/>
                    <a:pt x="674923" y="451792"/>
                  </a:cubicBezTo>
                  <a:cubicBezTo>
                    <a:pt x="656255" y="436934"/>
                    <a:pt x="637392" y="441314"/>
                    <a:pt x="617772" y="452554"/>
                  </a:cubicBezTo>
                  <a:cubicBezTo>
                    <a:pt x="603673" y="460557"/>
                    <a:pt x="587672" y="466843"/>
                    <a:pt x="571860" y="469891"/>
                  </a:cubicBezTo>
                  <a:cubicBezTo>
                    <a:pt x="550141" y="474081"/>
                    <a:pt x="528615" y="475797"/>
                    <a:pt x="505182" y="473319"/>
                  </a:cubicBezTo>
                  <a:cubicBezTo>
                    <a:pt x="488607" y="471605"/>
                    <a:pt x="475081" y="470843"/>
                    <a:pt x="462126" y="460747"/>
                  </a:cubicBezTo>
                  <a:cubicBezTo>
                    <a:pt x="460032" y="459223"/>
                    <a:pt x="456222" y="458841"/>
                    <a:pt x="453364" y="459033"/>
                  </a:cubicBezTo>
                  <a:cubicBezTo>
                    <a:pt x="415835" y="462271"/>
                    <a:pt x="378686" y="460557"/>
                    <a:pt x="340774" y="458268"/>
                  </a:cubicBezTo>
                  <a:cubicBezTo>
                    <a:pt x="292579" y="455222"/>
                    <a:pt x="241901" y="464175"/>
                    <a:pt x="200182" y="496180"/>
                  </a:cubicBezTo>
                  <a:cubicBezTo>
                    <a:pt x="194085" y="500944"/>
                    <a:pt x="184941" y="503038"/>
                    <a:pt x="176939" y="504182"/>
                  </a:cubicBezTo>
                  <a:cubicBezTo>
                    <a:pt x="139219" y="509134"/>
                    <a:pt x="101308" y="512564"/>
                    <a:pt x="63587" y="518088"/>
                  </a:cubicBezTo>
                  <a:cubicBezTo>
                    <a:pt x="43012" y="521137"/>
                    <a:pt x="21486" y="523805"/>
                    <a:pt x="2817" y="532187"/>
                  </a:cubicBezTo>
                  <a:lnTo>
                    <a:pt x="0" y="53331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="" xmlns:a16="http://schemas.microsoft.com/office/drawing/2014/main" id="{68D6A069-9380-4E59-A0DA-07053EE8E54E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>
            <a:xfrm rot="16200000" flipH="1">
              <a:off x="715166" y="2991642"/>
              <a:ext cx="6858001" cy="874716"/>
            </a:xfrm>
            <a:custGeom>
              <a:avLst/>
              <a:gdLst>
                <a:gd name="connsiteX0" fmla="*/ 0 w 6858001"/>
                <a:gd name="connsiteY0" fmla="*/ 533314 h 874716"/>
                <a:gd name="connsiteX1" fmla="*/ 0 w 6858001"/>
                <a:gd name="connsiteY1" fmla="*/ 69206 h 874716"/>
                <a:gd name="connsiteX2" fmla="*/ 21486 w 6858001"/>
                <a:gd name="connsiteY2" fmla="*/ 71924 h 874716"/>
                <a:gd name="connsiteX3" fmla="*/ 228948 w 6858001"/>
                <a:gd name="connsiteY3" fmla="*/ 88116 h 874716"/>
                <a:gd name="connsiteX4" fmla="*/ 313533 w 6858001"/>
                <a:gd name="connsiteY4" fmla="*/ 62779 h 874716"/>
                <a:gd name="connsiteX5" fmla="*/ 338870 w 6858001"/>
                <a:gd name="connsiteY5" fmla="*/ 62207 h 874716"/>
                <a:gd name="connsiteX6" fmla="*/ 395640 w 6858001"/>
                <a:gd name="connsiteY6" fmla="*/ 72114 h 874716"/>
                <a:gd name="connsiteX7" fmla="*/ 512802 w 6858001"/>
                <a:gd name="connsiteY7" fmla="*/ 65446 h 874716"/>
                <a:gd name="connsiteX8" fmla="*/ 556047 w 6858001"/>
                <a:gd name="connsiteY8" fmla="*/ 55349 h 874716"/>
                <a:gd name="connsiteX9" fmla="*/ 580050 w 6858001"/>
                <a:gd name="connsiteY9" fmla="*/ 48871 h 874716"/>
                <a:gd name="connsiteX10" fmla="*/ 703308 w 6858001"/>
                <a:gd name="connsiteY10" fmla="*/ 30964 h 874716"/>
                <a:gd name="connsiteX11" fmla="*/ 758174 w 6858001"/>
                <a:gd name="connsiteY11" fmla="*/ 11724 h 874716"/>
                <a:gd name="connsiteX12" fmla="*/ 773035 w 6858001"/>
                <a:gd name="connsiteY12" fmla="*/ 8866 h 874716"/>
                <a:gd name="connsiteX13" fmla="*/ 854379 w 6858001"/>
                <a:gd name="connsiteY13" fmla="*/ 16866 h 874716"/>
                <a:gd name="connsiteX14" fmla="*/ 915343 w 6858001"/>
                <a:gd name="connsiteY14" fmla="*/ 47919 h 874716"/>
                <a:gd name="connsiteX15" fmla="*/ 927155 w 6858001"/>
                <a:gd name="connsiteY15" fmla="*/ 58397 h 874716"/>
                <a:gd name="connsiteX16" fmla="*/ 1097087 w 6858001"/>
                <a:gd name="connsiteY16" fmla="*/ 54777 h 874716"/>
                <a:gd name="connsiteX17" fmla="*/ 1123185 w 6858001"/>
                <a:gd name="connsiteY17" fmla="*/ 50395 h 874716"/>
                <a:gd name="connsiteX18" fmla="*/ 1249302 w 6858001"/>
                <a:gd name="connsiteY18" fmla="*/ 68684 h 874716"/>
                <a:gd name="connsiteX19" fmla="*/ 1286069 w 6858001"/>
                <a:gd name="connsiteY19" fmla="*/ 72304 h 874716"/>
                <a:gd name="connsiteX20" fmla="*/ 1417899 w 6858001"/>
                <a:gd name="connsiteY20" fmla="*/ 88688 h 874716"/>
                <a:gd name="connsiteX21" fmla="*/ 1436568 w 6858001"/>
                <a:gd name="connsiteY21" fmla="*/ 73448 h 874716"/>
                <a:gd name="connsiteX22" fmla="*/ 1490292 w 6858001"/>
                <a:gd name="connsiteY22" fmla="*/ 35154 h 874716"/>
                <a:gd name="connsiteX23" fmla="*/ 1596213 w 6858001"/>
                <a:gd name="connsiteY23" fmla="*/ 1245 h 874716"/>
                <a:gd name="connsiteX24" fmla="*/ 1624980 w 6858001"/>
                <a:gd name="connsiteY24" fmla="*/ 3150 h 874716"/>
                <a:gd name="connsiteX25" fmla="*/ 1697753 w 6858001"/>
                <a:gd name="connsiteY25" fmla="*/ 59731 h 874716"/>
                <a:gd name="connsiteX26" fmla="*/ 1733188 w 6858001"/>
                <a:gd name="connsiteY26" fmla="*/ 82400 h 874716"/>
                <a:gd name="connsiteX27" fmla="*/ 1833775 w 6858001"/>
                <a:gd name="connsiteY27" fmla="*/ 124121 h 874716"/>
                <a:gd name="connsiteX28" fmla="*/ 1842158 w 6858001"/>
                <a:gd name="connsiteY28" fmla="*/ 131742 h 874716"/>
                <a:gd name="connsiteX29" fmla="*/ 1916454 w 6858001"/>
                <a:gd name="connsiteY29" fmla="*/ 222233 h 874716"/>
                <a:gd name="connsiteX30" fmla="*/ 1933219 w 6858001"/>
                <a:gd name="connsiteY30" fmla="*/ 237663 h 874716"/>
                <a:gd name="connsiteX31" fmla="*/ 1953413 w 6858001"/>
                <a:gd name="connsiteY31" fmla="*/ 261668 h 874716"/>
                <a:gd name="connsiteX32" fmla="*/ 2016469 w 6858001"/>
                <a:gd name="connsiteY32" fmla="*/ 308151 h 874716"/>
                <a:gd name="connsiteX33" fmla="*/ 2094578 w 6858001"/>
                <a:gd name="connsiteY33" fmla="*/ 323010 h 874716"/>
                <a:gd name="connsiteX34" fmla="*/ 2188879 w 6858001"/>
                <a:gd name="connsiteY34" fmla="*/ 345681 h 874716"/>
                <a:gd name="connsiteX35" fmla="*/ 2228314 w 6858001"/>
                <a:gd name="connsiteY35" fmla="*/ 360921 h 874716"/>
                <a:gd name="connsiteX36" fmla="*/ 2334044 w 6858001"/>
                <a:gd name="connsiteY36" fmla="*/ 389878 h 874716"/>
                <a:gd name="connsiteX37" fmla="*/ 2409485 w 6858001"/>
                <a:gd name="connsiteY37" fmla="*/ 414263 h 874716"/>
                <a:gd name="connsiteX38" fmla="*/ 2518264 w 6858001"/>
                <a:gd name="connsiteY38" fmla="*/ 428552 h 874716"/>
                <a:gd name="connsiteX39" fmla="*/ 2571034 w 6858001"/>
                <a:gd name="connsiteY39" fmla="*/ 429122 h 874716"/>
                <a:gd name="connsiteX40" fmla="*/ 2668001 w 6858001"/>
                <a:gd name="connsiteY40" fmla="*/ 502276 h 874716"/>
                <a:gd name="connsiteX41" fmla="*/ 2745348 w 6858001"/>
                <a:gd name="connsiteY41" fmla="*/ 550666 h 874716"/>
                <a:gd name="connsiteX42" fmla="*/ 2826694 w 6858001"/>
                <a:gd name="connsiteY42" fmla="*/ 527233 h 874716"/>
                <a:gd name="connsiteX43" fmla="*/ 2848793 w 6858001"/>
                <a:gd name="connsiteY43" fmla="*/ 505134 h 874716"/>
                <a:gd name="connsiteX44" fmla="*/ 2982148 w 6858001"/>
                <a:gd name="connsiteY44" fmla="*/ 484179 h 874716"/>
                <a:gd name="connsiteX45" fmla="*/ 3172654 w 6858001"/>
                <a:gd name="connsiteY45" fmla="*/ 483417 h 874716"/>
                <a:gd name="connsiteX46" fmla="*/ 3489467 w 6858001"/>
                <a:gd name="connsiteY46" fmla="*/ 435790 h 874716"/>
                <a:gd name="connsiteX47" fmla="*/ 3544713 w 6858001"/>
                <a:gd name="connsiteY47" fmla="*/ 413691 h 874716"/>
                <a:gd name="connsiteX48" fmla="*/ 3606817 w 6858001"/>
                <a:gd name="connsiteY48" fmla="*/ 408167 h 874716"/>
                <a:gd name="connsiteX49" fmla="*/ 3630632 w 6858001"/>
                <a:gd name="connsiteY49" fmla="*/ 421693 h 874716"/>
                <a:gd name="connsiteX50" fmla="*/ 3734837 w 6858001"/>
                <a:gd name="connsiteY50" fmla="*/ 441886 h 874716"/>
                <a:gd name="connsiteX51" fmla="*/ 3754652 w 6858001"/>
                <a:gd name="connsiteY51" fmla="*/ 442268 h 874716"/>
                <a:gd name="connsiteX52" fmla="*/ 3822472 w 6858001"/>
                <a:gd name="connsiteY52" fmla="*/ 433694 h 874716"/>
                <a:gd name="connsiteX53" fmla="*/ 3885338 w 6858001"/>
                <a:gd name="connsiteY53" fmla="*/ 428742 h 874716"/>
                <a:gd name="connsiteX54" fmla="*/ 4043839 w 6858001"/>
                <a:gd name="connsiteY54" fmla="*/ 444934 h 874716"/>
                <a:gd name="connsiteX55" fmla="*/ 4165383 w 6858001"/>
                <a:gd name="connsiteY55" fmla="*/ 441124 h 874716"/>
                <a:gd name="connsiteX56" fmla="*/ 4221391 w 6858001"/>
                <a:gd name="connsiteY56" fmla="*/ 444934 h 874716"/>
                <a:gd name="connsiteX57" fmla="*/ 4253014 w 6858001"/>
                <a:gd name="connsiteY57" fmla="*/ 450650 h 874716"/>
                <a:gd name="connsiteX58" fmla="*/ 4324645 w 6858001"/>
                <a:gd name="connsiteY58" fmla="*/ 490466 h 874716"/>
                <a:gd name="connsiteX59" fmla="*/ 4363890 w 6858001"/>
                <a:gd name="connsiteY59" fmla="*/ 499420 h 874716"/>
                <a:gd name="connsiteX60" fmla="*/ 4482004 w 6858001"/>
                <a:gd name="connsiteY60" fmla="*/ 498658 h 874716"/>
                <a:gd name="connsiteX61" fmla="*/ 4659174 w 6858001"/>
                <a:gd name="connsiteY61" fmla="*/ 438648 h 874716"/>
                <a:gd name="connsiteX62" fmla="*/ 4677655 w 6858001"/>
                <a:gd name="connsiteY62" fmla="*/ 430646 h 874716"/>
                <a:gd name="connsiteX63" fmla="*/ 4767764 w 6858001"/>
                <a:gd name="connsiteY63" fmla="*/ 420739 h 874716"/>
                <a:gd name="connsiteX64" fmla="*/ 4828916 w 6858001"/>
                <a:gd name="connsiteY64" fmla="*/ 434266 h 874716"/>
                <a:gd name="connsiteX65" fmla="*/ 4912168 w 6858001"/>
                <a:gd name="connsiteY65" fmla="*/ 462271 h 874716"/>
                <a:gd name="connsiteX66" fmla="*/ 4987037 w 6858001"/>
                <a:gd name="connsiteY66" fmla="*/ 485703 h 874716"/>
                <a:gd name="connsiteX67" fmla="*/ 5041521 w 6858001"/>
                <a:gd name="connsiteY67" fmla="*/ 512182 h 874716"/>
                <a:gd name="connsiteX68" fmla="*/ 5166113 w 6858001"/>
                <a:gd name="connsiteY68" fmla="*/ 531615 h 874716"/>
                <a:gd name="connsiteX69" fmla="*/ 5179067 w 6858001"/>
                <a:gd name="connsiteY69" fmla="*/ 534853 h 874716"/>
                <a:gd name="connsiteX70" fmla="*/ 5272796 w 6858001"/>
                <a:gd name="connsiteY70" fmla="*/ 511230 h 874716"/>
                <a:gd name="connsiteX71" fmla="*/ 5385384 w 6858001"/>
                <a:gd name="connsiteY71" fmla="*/ 487227 h 874716"/>
                <a:gd name="connsiteX72" fmla="*/ 5425582 w 6858001"/>
                <a:gd name="connsiteY72" fmla="*/ 495418 h 874716"/>
                <a:gd name="connsiteX73" fmla="*/ 5480637 w 6858001"/>
                <a:gd name="connsiteY73" fmla="*/ 507040 h 874716"/>
                <a:gd name="connsiteX74" fmla="*/ 5531693 w 6858001"/>
                <a:gd name="connsiteY74" fmla="*/ 500944 h 874716"/>
                <a:gd name="connsiteX75" fmla="*/ 5562746 w 6858001"/>
                <a:gd name="connsiteY75" fmla="*/ 500372 h 874716"/>
                <a:gd name="connsiteX76" fmla="*/ 5704483 w 6858001"/>
                <a:gd name="connsiteY76" fmla="*/ 571620 h 874716"/>
                <a:gd name="connsiteX77" fmla="*/ 5740488 w 6858001"/>
                <a:gd name="connsiteY77" fmla="*/ 577526 h 874716"/>
                <a:gd name="connsiteX78" fmla="*/ 5760873 w 6858001"/>
                <a:gd name="connsiteY78" fmla="*/ 586291 h 874716"/>
                <a:gd name="connsiteX79" fmla="*/ 5883751 w 6858001"/>
                <a:gd name="connsiteY79" fmla="*/ 674686 h 874716"/>
                <a:gd name="connsiteX80" fmla="*/ 5935949 w 6858001"/>
                <a:gd name="connsiteY80" fmla="*/ 692592 h 874716"/>
                <a:gd name="connsiteX81" fmla="*/ 5993291 w 6858001"/>
                <a:gd name="connsiteY81" fmla="*/ 688972 h 874716"/>
                <a:gd name="connsiteX82" fmla="*/ 6026440 w 6858001"/>
                <a:gd name="connsiteY82" fmla="*/ 682496 h 874716"/>
                <a:gd name="connsiteX83" fmla="*/ 6108738 w 6858001"/>
                <a:gd name="connsiteY83" fmla="*/ 626296 h 874716"/>
                <a:gd name="connsiteX84" fmla="*/ 6155602 w 6858001"/>
                <a:gd name="connsiteY84" fmla="*/ 628202 h 874716"/>
                <a:gd name="connsiteX85" fmla="*/ 6228756 w 6858001"/>
                <a:gd name="connsiteY85" fmla="*/ 666873 h 874716"/>
                <a:gd name="connsiteX86" fmla="*/ 6361539 w 6858001"/>
                <a:gd name="connsiteY86" fmla="*/ 684210 h 874716"/>
                <a:gd name="connsiteX87" fmla="*/ 6428979 w 6858001"/>
                <a:gd name="connsiteY87" fmla="*/ 630106 h 874716"/>
                <a:gd name="connsiteX88" fmla="*/ 6463840 w 6858001"/>
                <a:gd name="connsiteY88" fmla="*/ 578098 h 874716"/>
                <a:gd name="connsiteX89" fmla="*/ 6564620 w 6858001"/>
                <a:gd name="connsiteY89" fmla="*/ 517708 h 874716"/>
                <a:gd name="connsiteX90" fmla="*/ 6588625 w 6858001"/>
                <a:gd name="connsiteY90" fmla="*/ 540187 h 874716"/>
                <a:gd name="connsiteX91" fmla="*/ 6662541 w 6858001"/>
                <a:gd name="connsiteY91" fmla="*/ 549714 h 874716"/>
                <a:gd name="connsiteX92" fmla="*/ 6742552 w 6858001"/>
                <a:gd name="connsiteY92" fmla="*/ 548952 h 874716"/>
                <a:gd name="connsiteX93" fmla="*/ 6812063 w 6858001"/>
                <a:gd name="connsiteY93" fmla="*/ 568430 h 874716"/>
                <a:gd name="connsiteX94" fmla="*/ 6858001 w 6858001"/>
                <a:gd name="connsiteY94" fmla="*/ 562267 h 874716"/>
                <a:gd name="connsiteX95" fmla="*/ 6858001 w 6858001"/>
                <a:gd name="connsiteY95" fmla="*/ 734520 h 874716"/>
                <a:gd name="connsiteX96" fmla="*/ 6815516 w 6858001"/>
                <a:gd name="connsiteY96" fmla="*/ 744220 h 874716"/>
                <a:gd name="connsiteX97" fmla="*/ 6748458 w 6858001"/>
                <a:gd name="connsiteY97" fmla="*/ 763271 h 874716"/>
                <a:gd name="connsiteX98" fmla="*/ 6584812 w 6858001"/>
                <a:gd name="connsiteY98" fmla="*/ 784797 h 874716"/>
                <a:gd name="connsiteX99" fmla="*/ 6415833 w 6858001"/>
                <a:gd name="connsiteY99" fmla="*/ 805562 h 874716"/>
                <a:gd name="connsiteX100" fmla="*/ 6323058 w 6858001"/>
                <a:gd name="connsiteY100" fmla="*/ 812420 h 874716"/>
                <a:gd name="connsiteX101" fmla="*/ 6242093 w 6858001"/>
                <a:gd name="connsiteY101" fmla="*/ 823281 h 874716"/>
                <a:gd name="connsiteX102" fmla="*/ 6171605 w 6858001"/>
                <a:gd name="connsiteY102" fmla="*/ 830139 h 874716"/>
                <a:gd name="connsiteX103" fmla="*/ 6059397 w 6858001"/>
                <a:gd name="connsiteY103" fmla="*/ 844045 h 874716"/>
                <a:gd name="connsiteX104" fmla="*/ 6012723 w 6858001"/>
                <a:gd name="connsiteY104" fmla="*/ 847665 h 874716"/>
                <a:gd name="connsiteX105" fmla="*/ 5902610 w 6858001"/>
                <a:gd name="connsiteY105" fmla="*/ 847473 h 874716"/>
                <a:gd name="connsiteX106" fmla="*/ 5864318 w 6858001"/>
                <a:gd name="connsiteY106" fmla="*/ 845569 h 874716"/>
                <a:gd name="connsiteX107" fmla="*/ 5790592 w 6858001"/>
                <a:gd name="connsiteY107" fmla="*/ 821947 h 874716"/>
                <a:gd name="connsiteX108" fmla="*/ 5781830 w 6858001"/>
                <a:gd name="connsiteY108" fmla="*/ 820233 h 874716"/>
                <a:gd name="connsiteX109" fmla="*/ 5733440 w 6858001"/>
                <a:gd name="connsiteY109" fmla="*/ 810896 h 874716"/>
                <a:gd name="connsiteX110" fmla="*/ 5706959 w 6858001"/>
                <a:gd name="connsiteY110" fmla="*/ 807848 h 874716"/>
                <a:gd name="connsiteX111" fmla="*/ 5606372 w 6858001"/>
                <a:gd name="connsiteY111" fmla="*/ 788417 h 874716"/>
                <a:gd name="connsiteX112" fmla="*/ 5548460 w 6858001"/>
                <a:gd name="connsiteY112" fmla="*/ 779273 h 874716"/>
                <a:gd name="connsiteX113" fmla="*/ 5501594 w 6858001"/>
                <a:gd name="connsiteY113" fmla="*/ 780607 h 874716"/>
                <a:gd name="connsiteX114" fmla="*/ 5419295 w 6858001"/>
                <a:gd name="connsiteY114" fmla="*/ 782321 h 874716"/>
                <a:gd name="connsiteX115" fmla="*/ 5393005 w 6858001"/>
                <a:gd name="connsiteY115" fmla="*/ 786703 h 874716"/>
                <a:gd name="connsiteX116" fmla="*/ 5274129 w 6858001"/>
                <a:gd name="connsiteY116" fmla="*/ 774129 h 874716"/>
                <a:gd name="connsiteX117" fmla="*/ 5206308 w 6858001"/>
                <a:gd name="connsiteY117" fmla="*/ 773177 h 874716"/>
                <a:gd name="connsiteX118" fmla="*/ 5129916 w 6858001"/>
                <a:gd name="connsiteY118" fmla="*/ 757554 h 874716"/>
                <a:gd name="connsiteX119" fmla="*/ 5107627 w 6858001"/>
                <a:gd name="connsiteY119" fmla="*/ 758316 h 874716"/>
                <a:gd name="connsiteX120" fmla="*/ 5082670 w 6858001"/>
                <a:gd name="connsiteY120" fmla="*/ 759651 h 874716"/>
                <a:gd name="connsiteX121" fmla="*/ 5006086 w 6858001"/>
                <a:gd name="connsiteY121" fmla="*/ 760795 h 874716"/>
                <a:gd name="connsiteX122" fmla="*/ 4959602 w 6858001"/>
                <a:gd name="connsiteY122" fmla="*/ 766509 h 874716"/>
                <a:gd name="connsiteX123" fmla="*/ 4871019 w 6858001"/>
                <a:gd name="connsiteY123" fmla="*/ 763081 h 874716"/>
                <a:gd name="connsiteX124" fmla="*/ 4838250 w 6858001"/>
                <a:gd name="connsiteY124" fmla="*/ 768033 h 874716"/>
                <a:gd name="connsiteX125" fmla="*/ 4755381 w 6858001"/>
                <a:gd name="connsiteY125" fmla="*/ 768605 h 874716"/>
                <a:gd name="connsiteX126" fmla="*/ 4681083 w 6858001"/>
                <a:gd name="connsiteY126" fmla="*/ 765747 h 874716"/>
                <a:gd name="connsiteX127" fmla="*/ 4609452 w 6858001"/>
                <a:gd name="connsiteY127" fmla="*/ 767271 h 874716"/>
                <a:gd name="connsiteX128" fmla="*/ 4558207 w 6858001"/>
                <a:gd name="connsiteY128" fmla="*/ 773557 h 874716"/>
                <a:gd name="connsiteX129" fmla="*/ 4502579 w 6858001"/>
                <a:gd name="connsiteY129" fmla="*/ 777367 h 874716"/>
                <a:gd name="connsiteX130" fmla="*/ 4349222 w 6858001"/>
                <a:gd name="connsiteY130" fmla="*/ 800038 h 874716"/>
                <a:gd name="connsiteX131" fmla="*/ 4320837 w 6858001"/>
                <a:gd name="connsiteY131" fmla="*/ 794514 h 874716"/>
                <a:gd name="connsiteX132" fmla="*/ 4159667 w 6858001"/>
                <a:gd name="connsiteY132" fmla="*/ 789370 h 874716"/>
                <a:gd name="connsiteX133" fmla="*/ 4124614 w 6858001"/>
                <a:gd name="connsiteY133" fmla="*/ 789752 h 874716"/>
                <a:gd name="connsiteX134" fmla="*/ 4030503 w 6858001"/>
                <a:gd name="connsiteY134" fmla="*/ 767271 h 874716"/>
                <a:gd name="connsiteX135" fmla="*/ 3885338 w 6858001"/>
                <a:gd name="connsiteY135" fmla="*/ 802896 h 874716"/>
                <a:gd name="connsiteX136" fmla="*/ 3749506 w 6858001"/>
                <a:gd name="connsiteY136" fmla="*/ 847473 h 874716"/>
                <a:gd name="connsiteX137" fmla="*/ 3732361 w 6858001"/>
                <a:gd name="connsiteY137" fmla="*/ 853190 h 874716"/>
                <a:gd name="connsiteX138" fmla="*/ 3683591 w 6858001"/>
                <a:gd name="connsiteY138" fmla="*/ 862906 h 874716"/>
                <a:gd name="connsiteX139" fmla="*/ 3623201 w 6858001"/>
                <a:gd name="connsiteY139" fmla="*/ 866334 h 874716"/>
                <a:gd name="connsiteX140" fmla="*/ 3546617 w 6858001"/>
                <a:gd name="connsiteY140" fmla="*/ 874716 h 874716"/>
                <a:gd name="connsiteX141" fmla="*/ 3485275 w 6858001"/>
                <a:gd name="connsiteY141" fmla="*/ 864238 h 874716"/>
                <a:gd name="connsiteX142" fmla="*/ 3399546 w 6858001"/>
                <a:gd name="connsiteY142" fmla="*/ 848618 h 874716"/>
                <a:gd name="connsiteX143" fmla="*/ 3318771 w 6858001"/>
                <a:gd name="connsiteY143" fmla="*/ 833757 h 874716"/>
                <a:gd name="connsiteX144" fmla="*/ 3293244 w 6858001"/>
                <a:gd name="connsiteY144" fmla="*/ 851284 h 874716"/>
                <a:gd name="connsiteX145" fmla="*/ 3253809 w 6858001"/>
                <a:gd name="connsiteY145" fmla="*/ 866524 h 874716"/>
                <a:gd name="connsiteX146" fmla="*/ 3209993 w 6858001"/>
                <a:gd name="connsiteY146" fmla="*/ 848235 h 874716"/>
                <a:gd name="connsiteX147" fmla="*/ 3107500 w 6858001"/>
                <a:gd name="connsiteY147" fmla="*/ 810326 h 874716"/>
                <a:gd name="connsiteX148" fmla="*/ 3042728 w 6858001"/>
                <a:gd name="connsiteY148" fmla="*/ 808610 h 874716"/>
                <a:gd name="connsiteX149" fmla="*/ 2901943 w 6858001"/>
                <a:gd name="connsiteY149" fmla="*/ 792418 h 874716"/>
                <a:gd name="connsiteX150" fmla="*/ 2809930 w 6858001"/>
                <a:gd name="connsiteY150" fmla="*/ 769367 h 874716"/>
                <a:gd name="connsiteX151" fmla="*/ 2743826 w 6858001"/>
                <a:gd name="connsiteY151" fmla="*/ 743268 h 874716"/>
                <a:gd name="connsiteX152" fmla="*/ 2649143 w 6858001"/>
                <a:gd name="connsiteY152" fmla="*/ 709167 h 874716"/>
                <a:gd name="connsiteX153" fmla="*/ 2554079 w 6858001"/>
                <a:gd name="connsiteY153" fmla="*/ 691450 h 874716"/>
                <a:gd name="connsiteX154" fmla="*/ 2485307 w 6858001"/>
                <a:gd name="connsiteY154" fmla="*/ 669160 h 874716"/>
                <a:gd name="connsiteX155" fmla="*/ 2401292 w 6858001"/>
                <a:gd name="connsiteY155" fmla="*/ 653919 h 874716"/>
                <a:gd name="connsiteX156" fmla="*/ 2330806 w 6858001"/>
                <a:gd name="connsiteY156" fmla="*/ 653349 h 874716"/>
                <a:gd name="connsiteX157" fmla="*/ 2220312 w 6858001"/>
                <a:gd name="connsiteY157" fmla="*/ 656015 h 874716"/>
                <a:gd name="connsiteX158" fmla="*/ 2085054 w 6858001"/>
                <a:gd name="connsiteY158" fmla="*/ 609914 h 874716"/>
                <a:gd name="connsiteX159" fmla="*/ 2030378 w 6858001"/>
                <a:gd name="connsiteY159" fmla="*/ 599625 h 874716"/>
                <a:gd name="connsiteX160" fmla="*/ 1978940 w 6858001"/>
                <a:gd name="connsiteY160" fmla="*/ 594863 h 874716"/>
                <a:gd name="connsiteX161" fmla="*/ 1869780 w 6858001"/>
                <a:gd name="connsiteY161" fmla="*/ 564192 h 874716"/>
                <a:gd name="connsiteX162" fmla="*/ 1825393 w 6858001"/>
                <a:gd name="connsiteY162" fmla="*/ 554094 h 874716"/>
                <a:gd name="connsiteX163" fmla="*/ 1763287 w 6858001"/>
                <a:gd name="connsiteY163" fmla="*/ 554286 h 874716"/>
                <a:gd name="connsiteX164" fmla="*/ 1650317 w 6858001"/>
                <a:gd name="connsiteY164" fmla="*/ 540187 h 874716"/>
                <a:gd name="connsiteX165" fmla="*/ 1537537 w 6858001"/>
                <a:gd name="connsiteY165" fmla="*/ 499038 h 874716"/>
                <a:gd name="connsiteX166" fmla="*/ 1489720 w 6858001"/>
                <a:gd name="connsiteY166" fmla="*/ 503038 h 874716"/>
                <a:gd name="connsiteX167" fmla="*/ 1472575 w 6858001"/>
                <a:gd name="connsiteY167" fmla="*/ 502086 h 874716"/>
                <a:gd name="connsiteX168" fmla="*/ 1318456 w 6858001"/>
                <a:gd name="connsiteY168" fmla="*/ 479415 h 874716"/>
                <a:gd name="connsiteX169" fmla="*/ 1303024 w 6858001"/>
                <a:gd name="connsiteY169" fmla="*/ 476939 h 874716"/>
                <a:gd name="connsiteX170" fmla="*/ 1230633 w 6858001"/>
                <a:gd name="connsiteY170" fmla="*/ 456746 h 874716"/>
                <a:gd name="connsiteX171" fmla="*/ 1048125 w 6858001"/>
                <a:gd name="connsiteY171" fmla="*/ 444172 h 874716"/>
                <a:gd name="connsiteX172" fmla="*/ 1036887 w 6858001"/>
                <a:gd name="connsiteY172" fmla="*/ 442648 h 874716"/>
                <a:gd name="connsiteX173" fmla="*/ 975733 w 6858001"/>
                <a:gd name="connsiteY173" fmla="*/ 452744 h 874716"/>
                <a:gd name="connsiteX174" fmla="*/ 945444 w 6858001"/>
                <a:gd name="connsiteY174" fmla="*/ 467033 h 874716"/>
                <a:gd name="connsiteX175" fmla="*/ 898198 w 6858001"/>
                <a:gd name="connsiteY175" fmla="*/ 481893 h 874716"/>
                <a:gd name="connsiteX176" fmla="*/ 850189 w 6858001"/>
                <a:gd name="connsiteY176" fmla="*/ 487417 h 874716"/>
                <a:gd name="connsiteX177" fmla="*/ 769605 w 6858001"/>
                <a:gd name="connsiteY177" fmla="*/ 464937 h 874716"/>
                <a:gd name="connsiteX178" fmla="*/ 740268 w 6858001"/>
                <a:gd name="connsiteY178" fmla="*/ 462651 h 874716"/>
                <a:gd name="connsiteX179" fmla="*/ 674923 w 6858001"/>
                <a:gd name="connsiteY179" fmla="*/ 451792 h 874716"/>
                <a:gd name="connsiteX180" fmla="*/ 617772 w 6858001"/>
                <a:gd name="connsiteY180" fmla="*/ 452554 h 874716"/>
                <a:gd name="connsiteX181" fmla="*/ 571860 w 6858001"/>
                <a:gd name="connsiteY181" fmla="*/ 469891 h 874716"/>
                <a:gd name="connsiteX182" fmla="*/ 505182 w 6858001"/>
                <a:gd name="connsiteY182" fmla="*/ 473319 h 874716"/>
                <a:gd name="connsiteX183" fmla="*/ 462126 w 6858001"/>
                <a:gd name="connsiteY183" fmla="*/ 460747 h 874716"/>
                <a:gd name="connsiteX184" fmla="*/ 453364 w 6858001"/>
                <a:gd name="connsiteY184" fmla="*/ 459033 h 874716"/>
                <a:gd name="connsiteX185" fmla="*/ 340774 w 6858001"/>
                <a:gd name="connsiteY185" fmla="*/ 458268 h 874716"/>
                <a:gd name="connsiteX186" fmla="*/ 200182 w 6858001"/>
                <a:gd name="connsiteY186" fmla="*/ 496180 h 874716"/>
                <a:gd name="connsiteX187" fmla="*/ 176939 w 6858001"/>
                <a:gd name="connsiteY187" fmla="*/ 504182 h 874716"/>
                <a:gd name="connsiteX188" fmla="*/ 63587 w 6858001"/>
                <a:gd name="connsiteY188" fmla="*/ 518088 h 874716"/>
                <a:gd name="connsiteX189" fmla="*/ 2817 w 6858001"/>
                <a:gd name="connsiteY189" fmla="*/ 532187 h 874716"/>
                <a:gd name="connsiteX190" fmla="*/ 0 w 6858001"/>
                <a:gd name="connsiteY190" fmla="*/ 533314 h 8747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</a:cxnLst>
              <a:rect l="l" t="t" r="r" b="b"/>
              <a:pathLst>
                <a:path w="6858001" h="874716">
                  <a:moveTo>
                    <a:pt x="0" y="533314"/>
                  </a:moveTo>
                  <a:lnTo>
                    <a:pt x="0" y="69206"/>
                  </a:lnTo>
                  <a:lnTo>
                    <a:pt x="21486" y="71924"/>
                  </a:lnTo>
                  <a:cubicBezTo>
                    <a:pt x="92546" y="60493"/>
                    <a:pt x="159604" y="87354"/>
                    <a:pt x="228948" y="88116"/>
                  </a:cubicBezTo>
                  <a:cubicBezTo>
                    <a:pt x="260382" y="88496"/>
                    <a:pt x="291435" y="94592"/>
                    <a:pt x="313533" y="62779"/>
                  </a:cubicBezTo>
                  <a:cubicBezTo>
                    <a:pt x="316389" y="58587"/>
                    <a:pt x="330298" y="60873"/>
                    <a:pt x="338870" y="62207"/>
                  </a:cubicBezTo>
                  <a:cubicBezTo>
                    <a:pt x="357921" y="65066"/>
                    <a:pt x="376781" y="72304"/>
                    <a:pt x="395640" y="72114"/>
                  </a:cubicBezTo>
                  <a:cubicBezTo>
                    <a:pt x="434695" y="71924"/>
                    <a:pt x="473939" y="68876"/>
                    <a:pt x="512802" y="65446"/>
                  </a:cubicBezTo>
                  <a:cubicBezTo>
                    <a:pt x="527470" y="64112"/>
                    <a:pt x="541569" y="58969"/>
                    <a:pt x="556047" y="55349"/>
                  </a:cubicBezTo>
                  <a:cubicBezTo>
                    <a:pt x="564048" y="53253"/>
                    <a:pt x="572622" y="47729"/>
                    <a:pt x="580050" y="48871"/>
                  </a:cubicBezTo>
                  <a:cubicBezTo>
                    <a:pt x="623106" y="55539"/>
                    <a:pt x="662541" y="39157"/>
                    <a:pt x="703308" y="30964"/>
                  </a:cubicBezTo>
                  <a:cubicBezTo>
                    <a:pt x="722169" y="27154"/>
                    <a:pt x="739886" y="18010"/>
                    <a:pt x="758174" y="11724"/>
                  </a:cubicBezTo>
                  <a:cubicBezTo>
                    <a:pt x="762936" y="10008"/>
                    <a:pt x="768271" y="8484"/>
                    <a:pt x="773035" y="8866"/>
                  </a:cubicBezTo>
                  <a:cubicBezTo>
                    <a:pt x="800276" y="11152"/>
                    <a:pt x="827329" y="14390"/>
                    <a:pt x="854379" y="16866"/>
                  </a:cubicBezTo>
                  <a:cubicBezTo>
                    <a:pt x="878956" y="19152"/>
                    <a:pt x="903722" y="19914"/>
                    <a:pt x="915343" y="47919"/>
                  </a:cubicBezTo>
                  <a:cubicBezTo>
                    <a:pt x="917059" y="52301"/>
                    <a:pt x="922773" y="55539"/>
                    <a:pt x="927155" y="58397"/>
                  </a:cubicBezTo>
                  <a:cubicBezTo>
                    <a:pt x="994785" y="102405"/>
                    <a:pt x="1030980" y="101261"/>
                    <a:pt x="1097087" y="54777"/>
                  </a:cubicBezTo>
                  <a:cubicBezTo>
                    <a:pt x="1103945" y="50015"/>
                    <a:pt x="1118613" y="46585"/>
                    <a:pt x="1123185" y="50395"/>
                  </a:cubicBezTo>
                  <a:cubicBezTo>
                    <a:pt x="1162049" y="82020"/>
                    <a:pt x="1204532" y="78590"/>
                    <a:pt x="1249302" y="68684"/>
                  </a:cubicBezTo>
                  <a:cubicBezTo>
                    <a:pt x="1260922" y="66018"/>
                    <a:pt x="1277307" y="66018"/>
                    <a:pt x="1286069" y="72304"/>
                  </a:cubicBezTo>
                  <a:cubicBezTo>
                    <a:pt x="1327790" y="101451"/>
                    <a:pt x="1372560" y="97261"/>
                    <a:pt x="1417899" y="88688"/>
                  </a:cubicBezTo>
                  <a:cubicBezTo>
                    <a:pt x="1424948" y="87354"/>
                    <a:pt x="1433522" y="80114"/>
                    <a:pt x="1436568" y="73448"/>
                  </a:cubicBezTo>
                  <a:cubicBezTo>
                    <a:pt x="1447428" y="49825"/>
                    <a:pt x="1467813" y="41823"/>
                    <a:pt x="1490292" y="35154"/>
                  </a:cubicBezTo>
                  <a:cubicBezTo>
                    <a:pt x="1525727" y="24296"/>
                    <a:pt x="1560588" y="11532"/>
                    <a:pt x="1596213" y="1245"/>
                  </a:cubicBezTo>
                  <a:cubicBezTo>
                    <a:pt x="1604978" y="-1231"/>
                    <a:pt x="1615836" y="293"/>
                    <a:pt x="1624980" y="3150"/>
                  </a:cubicBezTo>
                  <a:cubicBezTo>
                    <a:pt x="1656223" y="12866"/>
                    <a:pt x="1676036" y="37251"/>
                    <a:pt x="1697753" y="59731"/>
                  </a:cubicBezTo>
                  <a:cubicBezTo>
                    <a:pt x="1707279" y="69638"/>
                    <a:pt x="1720423" y="76686"/>
                    <a:pt x="1733188" y="82400"/>
                  </a:cubicBezTo>
                  <a:cubicBezTo>
                    <a:pt x="1766335" y="97071"/>
                    <a:pt x="1800246" y="110215"/>
                    <a:pt x="1833775" y="124121"/>
                  </a:cubicBezTo>
                  <a:cubicBezTo>
                    <a:pt x="1837013" y="125455"/>
                    <a:pt x="1839679" y="128884"/>
                    <a:pt x="1842158" y="131742"/>
                  </a:cubicBezTo>
                  <a:cubicBezTo>
                    <a:pt x="1866922" y="161843"/>
                    <a:pt x="1891497" y="192132"/>
                    <a:pt x="1916454" y="222233"/>
                  </a:cubicBezTo>
                  <a:cubicBezTo>
                    <a:pt x="1921216" y="227947"/>
                    <a:pt x="1928076" y="232139"/>
                    <a:pt x="1933219" y="237663"/>
                  </a:cubicBezTo>
                  <a:cubicBezTo>
                    <a:pt x="1940459" y="245283"/>
                    <a:pt x="1949603" y="252524"/>
                    <a:pt x="1953413" y="261668"/>
                  </a:cubicBezTo>
                  <a:cubicBezTo>
                    <a:pt x="1965224" y="290433"/>
                    <a:pt x="1987894" y="302817"/>
                    <a:pt x="2016469" y="308151"/>
                  </a:cubicBezTo>
                  <a:cubicBezTo>
                    <a:pt x="2042570" y="313104"/>
                    <a:pt x="2068669" y="317296"/>
                    <a:pt x="2094578" y="323010"/>
                  </a:cubicBezTo>
                  <a:cubicBezTo>
                    <a:pt x="2126201" y="329868"/>
                    <a:pt x="2157636" y="337298"/>
                    <a:pt x="2188879" y="345681"/>
                  </a:cubicBezTo>
                  <a:cubicBezTo>
                    <a:pt x="2202404" y="349301"/>
                    <a:pt x="2216692" y="353491"/>
                    <a:pt x="2228314" y="360921"/>
                  </a:cubicBezTo>
                  <a:cubicBezTo>
                    <a:pt x="2260890" y="381496"/>
                    <a:pt x="2295753" y="395402"/>
                    <a:pt x="2334044" y="389878"/>
                  </a:cubicBezTo>
                  <a:cubicBezTo>
                    <a:pt x="2364715" y="385496"/>
                    <a:pt x="2390434" y="396736"/>
                    <a:pt x="2409485" y="414263"/>
                  </a:cubicBezTo>
                  <a:cubicBezTo>
                    <a:pt x="2444158" y="446078"/>
                    <a:pt x="2481305" y="438838"/>
                    <a:pt x="2518264" y="428552"/>
                  </a:cubicBezTo>
                  <a:cubicBezTo>
                    <a:pt x="2537315" y="423217"/>
                    <a:pt x="2552935" y="423979"/>
                    <a:pt x="2571034" y="429122"/>
                  </a:cubicBezTo>
                  <a:cubicBezTo>
                    <a:pt x="2612945" y="441124"/>
                    <a:pt x="2640950" y="473701"/>
                    <a:pt x="2668001" y="502276"/>
                  </a:cubicBezTo>
                  <a:cubicBezTo>
                    <a:pt x="2691054" y="526661"/>
                    <a:pt x="2716963" y="540377"/>
                    <a:pt x="2745348" y="550666"/>
                  </a:cubicBezTo>
                  <a:cubicBezTo>
                    <a:pt x="2781163" y="563810"/>
                    <a:pt x="2809548" y="558858"/>
                    <a:pt x="2826694" y="527233"/>
                  </a:cubicBezTo>
                  <a:cubicBezTo>
                    <a:pt x="2831457" y="518278"/>
                    <a:pt x="2839839" y="507800"/>
                    <a:pt x="2848793" y="505134"/>
                  </a:cubicBezTo>
                  <a:cubicBezTo>
                    <a:pt x="2892037" y="491800"/>
                    <a:pt x="2935854" y="472367"/>
                    <a:pt x="2982148" y="484179"/>
                  </a:cubicBezTo>
                  <a:cubicBezTo>
                    <a:pt x="3046158" y="500372"/>
                    <a:pt x="3108644" y="499420"/>
                    <a:pt x="3172654" y="483417"/>
                  </a:cubicBezTo>
                  <a:cubicBezTo>
                    <a:pt x="3276480" y="457508"/>
                    <a:pt x="3380305" y="430076"/>
                    <a:pt x="3489467" y="435790"/>
                  </a:cubicBezTo>
                  <a:cubicBezTo>
                    <a:pt x="3507563" y="436742"/>
                    <a:pt x="3529090" y="425121"/>
                    <a:pt x="3544713" y="413691"/>
                  </a:cubicBezTo>
                  <a:cubicBezTo>
                    <a:pt x="3574622" y="391974"/>
                    <a:pt x="3573288" y="390258"/>
                    <a:pt x="3606817" y="408167"/>
                  </a:cubicBezTo>
                  <a:cubicBezTo>
                    <a:pt x="3614819" y="412549"/>
                    <a:pt x="3624725" y="415215"/>
                    <a:pt x="3630632" y="421693"/>
                  </a:cubicBezTo>
                  <a:cubicBezTo>
                    <a:pt x="3660731" y="454650"/>
                    <a:pt x="3697880" y="446648"/>
                    <a:pt x="3734837" y="441886"/>
                  </a:cubicBezTo>
                  <a:cubicBezTo>
                    <a:pt x="3741315" y="440934"/>
                    <a:pt x="3749125" y="439600"/>
                    <a:pt x="3754652" y="442268"/>
                  </a:cubicBezTo>
                  <a:cubicBezTo>
                    <a:pt x="3779607" y="454268"/>
                    <a:pt x="3800753" y="450078"/>
                    <a:pt x="3822472" y="433694"/>
                  </a:cubicBezTo>
                  <a:cubicBezTo>
                    <a:pt x="3841331" y="419597"/>
                    <a:pt x="3863049" y="411215"/>
                    <a:pt x="3885338" y="428742"/>
                  </a:cubicBezTo>
                  <a:cubicBezTo>
                    <a:pt x="3934870" y="467605"/>
                    <a:pt x="3987829" y="469509"/>
                    <a:pt x="4043839" y="444934"/>
                  </a:cubicBezTo>
                  <a:cubicBezTo>
                    <a:pt x="4083845" y="427407"/>
                    <a:pt x="4123280" y="423407"/>
                    <a:pt x="4165383" y="441124"/>
                  </a:cubicBezTo>
                  <a:cubicBezTo>
                    <a:pt x="4181576" y="447982"/>
                    <a:pt x="4202531" y="443410"/>
                    <a:pt x="4221391" y="444934"/>
                  </a:cubicBezTo>
                  <a:cubicBezTo>
                    <a:pt x="4232060" y="445696"/>
                    <a:pt x="4243872" y="445886"/>
                    <a:pt x="4253014" y="450650"/>
                  </a:cubicBezTo>
                  <a:cubicBezTo>
                    <a:pt x="4277401" y="462843"/>
                    <a:pt x="4300070" y="478463"/>
                    <a:pt x="4324645" y="490466"/>
                  </a:cubicBezTo>
                  <a:cubicBezTo>
                    <a:pt x="4336457" y="496180"/>
                    <a:pt x="4350554" y="499228"/>
                    <a:pt x="4363890" y="499420"/>
                  </a:cubicBezTo>
                  <a:cubicBezTo>
                    <a:pt x="4403325" y="500372"/>
                    <a:pt x="4442761" y="500372"/>
                    <a:pt x="4482004" y="498658"/>
                  </a:cubicBezTo>
                  <a:cubicBezTo>
                    <a:pt x="4546776" y="495990"/>
                    <a:pt x="4612500" y="495418"/>
                    <a:pt x="4659174" y="438648"/>
                  </a:cubicBezTo>
                  <a:cubicBezTo>
                    <a:pt x="4662986" y="434076"/>
                    <a:pt x="4671176" y="431408"/>
                    <a:pt x="4677655" y="430646"/>
                  </a:cubicBezTo>
                  <a:cubicBezTo>
                    <a:pt x="4707564" y="427027"/>
                    <a:pt x="4738235" y="426645"/>
                    <a:pt x="4767764" y="420739"/>
                  </a:cubicBezTo>
                  <a:cubicBezTo>
                    <a:pt x="4791386" y="415977"/>
                    <a:pt x="4811009" y="417501"/>
                    <a:pt x="4828916" y="434266"/>
                  </a:cubicBezTo>
                  <a:cubicBezTo>
                    <a:pt x="4852348" y="456364"/>
                    <a:pt x="4880925" y="469319"/>
                    <a:pt x="4912168" y="462271"/>
                  </a:cubicBezTo>
                  <a:cubicBezTo>
                    <a:pt x="4943409" y="455412"/>
                    <a:pt x="4963984" y="470271"/>
                    <a:pt x="4987037" y="485703"/>
                  </a:cubicBezTo>
                  <a:cubicBezTo>
                    <a:pt x="5003801" y="496942"/>
                    <a:pt x="5022852" y="511040"/>
                    <a:pt x="5041521" y="512182"/>
                  </a:cubicBezTo>
                  <a:cubicBezTo>
                    <a:pt x="5083814" y="514658"/>
                    <a:pt x="5120201" y="553904"/>
                    <a:pt x="5166113" y="531615"/>
                  </a:cubicBezTo>
                  <a:cubicBezTo>
                    <a:pt x="5169161" y="530091"/>
                    <a:pt x="5174685" y="533901"/>
                    <a:pt x="5179067" y="534853"/>
                  </a:cubicBezTo>
                  <a:cubicBezTo>
                    <a:pt x="5214121" y="542093"/>
                    <a:pt x="5247078" y="535043"/>
                    <a:pt x="5272796" y="511230"/>
                  </a:cubicBezTo>
                  <a:cubicBezTo>
                    <a:pt x="5306516" y="480177"/>
                    <a:pt x="5343855" y="477129"/>
                    <a:pt x="5385384" y="487227"/>
                  </a:cubicBezTo>
                  <a:cubicBezTo>
                    <a:pt x="5398721" y="490466"/>
                    <a:pt x="5412057" y="492752"/>
                    <a:pt x="5425582" y="495418"/>
                  </a:cubicBezTo>
                  <a:cubicBezTo>
                    <a:pt x="5443870" y="499228"/>
                    <a:pt x="5462351" y="503230"/>
                    <a:pt x="5480637" y="507040"/>
                  </a:cubicBezTo>
                  <a:cubicBezTo>
                    <a:pt x="5498356" y="510850"/>
                    <a:pt x="5517979" y="517326"/>
                    <a:pt x="5531693" y="500944"/>
                  </a:cubicBezTo>
                  <a:cubicBezTo>
                    <a:pt x="5543506" y="486845"/>
                    <a:pt x="5551888" y="488179"/>
                    <a:pt x="5562746" y="500372"/>
                  </a:cubicBezTo>
                  <a:cubicBezTo>
                    <a:pt x="5600467" y="543045"/>
                    <a:pt x="5646189" y="569716"/>
                    <a:pt x="5704483" y="571620"/>
                  </a:cubicBezTo>
                  <a:cubicBezTo>
                    <a:pt x="5716485" y="572002"/>
                    <a:pt x="5728678" y="574668"/>
                    <a:pt x="5740488" y="577526"/>
                  </a:cubicBezTo>
                  <a:cubicBezTo>
                    <a:pt x="5747728" y="579241"/>
                    <a:pt x="5756493" y="581147"/>
                    <a:pt x="5760873" y="586291"/>
                  </a:cubicBezTo>
                  <a:cubicBezTo>
                    <a:pt x="5794974" y="625534"/>
                    <a:pt x="5837457" y="652777"/>
                    <a:pt x="5883751" y="674686"/>
                  </a:cubicBezTo>
                  <a:cubicBezTo>
                    <a:pt x="5900323" y="682496"/>
                    <a:pt x="5918042" y="690306"/>
                    <a:pt x="5935949" y="692592"/>
                  </a:cubicBezTo>
                  <a:cubicBezTo>
                    <a:pt x="5954617" y="694878"/>
                    <a:pt x="5974240" y="691068"/>
                    <a:pt x="5993291" y="688972"/>
                  </a:cubicBezTo>
                  <a:cubicBezTo>
                    <a:pt x="6004531" y="687830"/>
                    <a:pt x="6017485" y="688020"/>
                    <a:pt x="6026440" y="682496"/>
                  </a:cubicBezTo>
                  <a:cubicBezTo>
                    <a:pt x="6054825" y="665159"/>
                    <a:pt x="6082258" y="646491"/>
                    <a:pt x="6108738" y="626296"/>
                  </a:cubicBezTo>
                  <a:cubicBezTo>
                    <a:pt x="6131409" y="608960"/>
                    <a:pt x="6135981" y="606483"/>
                    <a:pt x="6155602" y="628202"/>
                  </a:cubicBezTo>
                  <a:cubicBezTo>
                    <a:pt x="6175797" y="650491"/>
                    <a:pt x="6200944" y="662111"/>
                    <a:pt x="6228756" y="666873"/>
                  </a:cubicBezTo>
                  <a:cubicBezTo>
                    <a:pt x="6272764" y="674304"/>
                    <a:pt x="6317151" y="680590"/>
                    <a:pt x="6361539" y="684210"/>
                  </a:cubicBezTo>
                  <a:cubicBezTo>
                    <a:pt x="6401736" y="687448"/>
                    <a:pt x="6420977" y="669922"/>
                    <a:pt x="6428979" y="630106"/>
                  </a:cubicBezTo>
                  <a:cubicBezTo>
                    <a:pt x="6433551" y="608007"/>
                    <a:pt x="6439458" y="584003"/>
                    <a:pt x="6463840" y="578098"/>
                  </a:cubicBezTo>
                  <a:cubicBezTo>
                    <a:pt x="6503658" y="568572"/>
                    <a:pt x="6544997" y="564382"/>
                    <a:pt x="6564620" y="517708"/>
                  </a:cubicBezTo>
                  <a:cubicBezTo>
                    <a:pt x="6575478" y="527995"/>
                    <a:pt x="6582146" y="534091"/>
                    <a:pt x="6588625" y="540187"/>
                  </a:cubicBezTo>
                  <a:cubicBezTo>
                    <a:pt x="6606531" y="557142"/>
                    <a:pt x="6643678" y="564382"/>
                    <a:pt x="6662541" y="549714"/>
                  </a:cubicBezTo>
                  <a:cubicBezTo>
                    <a:pt x="6690354" y="528377"/>
                    <a:pt x="6715883" y="532377"/>
                    <a:pt x="6742552" y="548952"/>
                  </a:cubicBezTo>
                  <a:cubicBezTo>
                    <a:pt x="6764841" y="562668"/>
                    <a:pt x="6788417" y="567954"/>
                    <a:pt x="6812063" y="568430"/>
                  </a:cubicBezTo>
                  <a:lnTo>
                    <a:pt x="6858001" y="562267"/>
                  </a:lnTo>
                  <a:lnTo>
                    <a:pt x="6858001" y="734520"/>
                  </a:lnTo>
                  <a:lnTo>
                    <a:pt x="6815516" y="744220"/>
                  </a:lnTo>
                  <a:cubicBezTo>
                    <a:pt x="6793035" y="749744"/>
                    <a:pt x="6771319" y="759651"/>
                    <a:pt x="6748458" y="763271"/>
                  </a:cubicBezTo>
                  <a:cubicBezTo>
                    <a:pt x="6694164" y="771843"/>
                    <a:pt x="6639488" y="777939"/>
                    <a:pt x="6584812" y="784797"/>
                  </a:cubicBezTo>
                  <a:cubicBezTo>
                    <a:pt x="6528424" y="791846"/>
                    <a:pt x="6472225" y="799276"/>
                    <a:pt x="6415833" y="805562"/>
                  </a:cubicBezTo>
                  <a:cubicBezTo>
                    <a:pt x="6384972" y="808802"/>
                    <a:pt x="6353919" y="809372"/>
                    <a:pt x="6323058" y="812420"/>
                  </a:cubicBezTo>
                  <a:cubicBezTo>
                    <a:pt x="6296005" y="815088"/>
                    <a:pt x="6269144" y="820041"/>
                    <a:pt x="6242093" y="823281"/>
                  </a:cubicBezTo>
                  <a:cubicBezTo>
                    <a:pt x="6218660" y="825947"/>
                    <a:pt x="6195037" y="827471"/>
                    <a:pt x="6171605" y="830139"/>
                  </a:cubicBezTo>
                  <a:cubicBezTo>
                    <a:pt x="6134075" y="834519"/>
                    <a:pt x="6096736" y="839473"/>
                    <a:pt x="6059397" y="844045"/>
                  </a:cubicBezTo>
                  <a:cubicBezTo>
                    <a:pt x="6043776" y="845759"/>
                    <a:pt x="6027392" y="850522"/>
                    <a:pt x="6012723" y="847665"/>
                  </a:cubicBezTo>
                  <a:cubicBezTo>
                    <a:pt x="5975764" y="840425"/>
                    <a:pt x="5939377" y="842521"/>
                    <a:pt x="5902610" y="847473"/>
                  </a:cubicBezTo>
                  <a:cubicBezTo>
                    <a:pt x="5890037" y="849190"/>
                    <a:pt x="5876511" y="848808"/>
                    <a:pt x="5864318" y="845569"/>
                  </a:cubicBezTo>
                  <a:cubicBezTo>
                    <a:pt x="5839361" y="839091"/>
                    <a:pt x="5815169" y="829947"/>
                    <a:pt x="5790592" y="821947"/>
                  </a:cubicBezTo>
                  <a:cubicBezTo>
                    <a:pt x="5787924" y="820995"/>
                    <a:pt x="5784686" y="820803"/>
                    <a:pt x="5781830" y="820233"/>
                  </a:cubicBezTo>
                  <a:cubicBezTo>
                    <a:pt x="5765635" y="816992"/>
                    <a:pt x="5749634" y="813754"/>
                    <a:pt x="5733440" y="810896"/>
                  </a:cubicBezTo>
                  <a:cubicBezTo>
                    <a:pt x="5724678" y="809372"/>
                    <a:pt x="5715723" y="809182"/>
                    <a:pt x="5706959" y="807848"/>
                  </a:cubicBezTo>
                  <a:cubicBezTo>
                    <a:pt x="5673050" y="802514"/>
                    <a:pt x="5635711" y="811468"/>
                    <a:pt x="5606372" y="788417"/>
                  </a:cubicBezTo>
                  <a:cubicBezTo>
                    <a:pt x="5587321" y="773557"/>
                    <a:pt x="5568842" y="776987"/>
                    <a:pt x="5548460" y="779273"/>
                  </a:cubicBezTo>
                  <a:cubicBezTo>
                    <a:pt x="5533027" y="780987"/>
                    <a:pt x="5517215" y="780415"/>
                    <a:pt x="5501594" y="780607"/>
                  </a:cubicBezTo>
                  <a:cubicBezTo>
                    <a:pt x="5474161" y="781177"/>
                    <a:pt x="5446728" y="781369"/>
                    <a:pt x="5419295" y="782321"/>
                  </a:cubicBezTo>
                  <a:cubicBezTo>
                    <a:pt x="5410531" y="782701"/>
                    <a:pt x="5401579" y="787465"/>
                    <a:pt x="5393005" y="786703"/>
                  </a:cubicBezTo>
                  <a:cubicBezTo>
                    <a:pt x="5353379" y="783083"/>
                    <a:pt x="5313754" y="777367"/>
                    <a:pt x="5274129" y="774129"/>
                  </a:cubicBezTo>
                  <a:cubicBezTo>
                    <a:pt x="5251650" y="772225"/>
                    <a:pt x="5228597" y="775843"/>
                    <a:pt x="5206308" y="773177"/>
                  </a:cubicBezTo>
                  <a:cubicBezTo>
                    <a:pt x="5180591" y="770129"/>
                    <a:pt x="5155445" y="762319"/>
                    <a:pt x="5129916" y="757554"/>
                  </a:cubicBezTo>
                  <a:cubicBezTo>
                    <a:pt x="5122867" y="756222"/>
                    <a:pt x="5115057" y="757936"/>
                    <a:pt x="5107627" y="758316"/>
                  </a:cubicBezTo>
                  <a:cubicBezTo>
                    <a:pt x="5099245" y="758699"/>
                    <a:pt x="5091052" y="759461"/>
                    <a:pt x="5082670" y="759651"/>
                  </a:cubicBezTo>
                  <a:cubicBezTo>
                    <a:pt x="5057141" y="760033"/>
                    <a:pt x="5031614" y="759461"/>
                    <a:pt x="5006086" y="760795"/>
                  </a:cubicBezTo>
                  <a:cubicBezTo>
                    <a:pt x="4990465" y="761557"/>
                    <a:pt x="4974082" y="769367"/>
                    <a:pt x="4959602" y="766509"/>
                  </a:cubicBezTo>
                  <a:cubicBezTo>
                    <a:pt x="4930075" y="760985"/>
                    <a:pt x="4900546" y="773367"/>
                    <a:pt x="4871019" y="763081"/>
                  </a:cubicBezTo>
                  <a:cubicBezTo>
                    <a:pt x="4861873" y="760033"/>
                    <a:pt x="4849300" y="767653"/>
                    <a:pt x="4838250" y="768033"/>
                  </a:cubicBezTo>
                  <a:cubicBezTo>
                    <a:pt x="4810627" y="768985"/>
                    <a:pt x="4783004" y="768795"/>
                    <a:pt x="4755381" y="768605"/>
                  </a:cubicBezTo>
                  <a:cubicBezTo>
                    <a:pt x="4730614" y="768415"/>
                    <a:pt x="4704895" y="771081"/>
                    <a:pt x="4681083" y="765747"/>
                  </a:cubicBezTo>
                  <a:cubicBezTo>
                    <a:pt x="4656126" y="760033"/>
                    <a:pt x="4633647" y="760795"/>
                    <a:pt x="4609452" y="767271"/>
                  </a:cubicBezTo>
                  <a:cubicBezTo>
                    <a:pt x="4592878" y="771653"/>
                    <a:pt x="4575351" y="772225"/>
                    <a:pt x="4558207" y="773557"/>
                  </a:cubicBezTo>
                  <a:cubicBezTo>
                    <a:pt x="4539728" y="775081"/>
                    <a:pt x="4519343" y="771081"/>
                    <a:pt x="4502579" y="777367"/>
                  </a:cubicBezTo>
                  <a:cubicBezTo>
                    <a:pt x="4452665" y="796038"/>
                    <a:pt x="4401419" y="800038"/>
                    <a:pt x="4349222" y="800038"/>
                  </a:cubicBezTo>
                  <a:cubicBezTo>
                    <a:pt x="4339695" y="800038"/>
                    <a:pt x="4329979" y="797372"/>
                    <a:pt x="4320837" y="794514"/>
                  </a:cubicBezTo>
                  <a:cubicBezTo>
                    <a:pt x="4267493" y="777367"/>
                    <a:pt x="4213961" y="778891"/>
                    <a:pt x="4159667" y="789370"/>
                  </a:cubicBezTo>
                  <a:cubicBezTo>
                    <a:pt x="4148427" y="791656"/>
                    <a:pt x="4135854" y="792038"/>
                    <a:pt x="4124614" y="789752"/>
                  </a:cubicBezTo>
                  <a:cubicBezTo>
                    <a:pt x="4092989" y="783083"/>
                    <a:pt x="4062318" y="772033"/>
                    <a:pt x="4030503" y="767271"/>
                  </a:cubicBezTo>
                  <a:cubicBezTo>
                    <a:pt x="3977925" y="759461"/>
                    <a:pt x="3932394" y="785749"/>
                    <a:pt x="3885338" y="802896"/>
                  </a:cubicBezTo>
                  <a:cubicBezTo>
                    <a:pt x="3840569" y="819089"/>
                    <a:pt x="3802467" y="855666"/>
                    <a:pt x="3749506" y="847473"/>
                  </a:cubicBezTo>
                  <a:cubicBezTo>
                    <a:pt x="3744173" y="846711"/>
                    <a:pt x="3738267" y="851856"/>
                    <a:pt x="3732361" y="853190"/>
                  </a:cubicBezTo>
                  <a:cubicBezTo>
                    <a:pt x="3716168" y="856810"/>
                    <a:pt x="3699976" y="861190"/>
                    <a:pt x="3683591" y="862906"/>
                  </a:cubicBezTo>
                  <a:cubicBezTo>
                    <a:pt x="3663589" y="865192"/>
                    <a:pt x="3643204" y="864430"/>
                    <a:pt x="3623201" y="866334"/>
                  </a:cubicBezTo>
                  <a:cubicBezTo>
                    <a:pt x="3597482" y="868620"/>
                    <a:pt x="3572146" y="874716"/>
                    <a:pt x="3546617" y="874716"/>
                  </a:cubicBezTo>
                  <a:cubicBezTo>
                    <a:pt x="3526042" y="874716"/>
                    <a:pt x="3505657" y="867668"/>
                    <a:pt x="3485275" y="864238"/>
                  </a:cubicBezTo>
                  <a:cubicBezTo>
                    <a:pt x="3456508" y="859476"/>
                    <a:pt x="3424883" y="860810"/>
                    <a:pt x="3399546" y="848618"/>
                  </a:cubicBezTo>
                  <a:cubicBezTo>
                    <a:pt x="3372495" y="835663"/>
                    <a:pt x="3346776" y="829757"/>
                    <a:pt x="3318771" y="833757"/>
                  </a:cubicBezTo>
                  <a:cubicBezTo>
                    <a:pt x="3309437" y="835091"/>
                    <a:pt x="3297434" y="843093"/>
                    <a:pt x="3293244" y="851284"/>
                  </a:cubicBezTo>
                  <a:cubicBezTo>
                    <a:pt x="3283908" y="869572"/>
                    <a:pt x="3271145" y="872812"/>
                    <a:pt x="3253809" y="866524"/>
                  </a:cubicBezTo>
                  <a:cubicBezTo>
                    <a:pt x="3238758" y="861190"/>
                    <a:pt x="3220280" y="858524"/>
                    <a:pt x="3209993" y="848235"/>
                  </a:cubicBezTo>
                  <a:cubicBezTo>
                    <a:pt x="3180844" y="819089"/>
                    <a:pt x="3143695" y="818136"/>
                    <a:pt x="3107500" y="810326"/>
                  </a:cubicBezTo>
                  <a:cubicBezTo>
                    <a:pt x="3085403" y="805562"/>
                    <a:pt x="3064827" y="805372"/>
                    <a:pt x="3042728" y="808610"/>
                  </a:cubicBezTo>
                  <a:cubicBezTo>
                    <a:pt x="2994722" y="815850"/>
                    <a:pt x="2948047" y="805562"/>
                    <a:pt x="2901943" y="792418"/>
                  </a:cubicBezTo>
                  <a:cubicBezTo>
                    <a:pt x="2871462" y="783655"/>
                    <a:pt x="2840219" y="778321"/>
                    <a:pt x="2809930" y="769367"/>
                  </a:cubicBezTo>
                  <a:cubicBezTo>
                    <a:pt x="2787259" y="762509"/>
                    <a:pt x="2764590" y="754316"/>
                    <a:pt x="2743826" y="743268"/>
                  </a:cubicBezTo>
                  <a:cubicBezTo>
                    <a:pt x="2713723" y="727073"/>
                    <a:pt x="2687436" y="702689"/>
                    <a:pt x="2649143" y="709167"/>
                  </a:cubicBezTo>
                  <a:cubicBezTo>
                    <a:pt x="2615421" y="714881"/>
                    <a:pt x="2584942" y="702881"/>
                    <a:pt x="2554079" y="691450"/>
                  </a:cubicBezTo>
                  <a:cubicBezTo>
                    <a:pt x="2531409" y="683068"/>
                    <a:pt x="2508742" y="674494"/>
                    <a:pt x="2485307" y="669160"/>
                  </a:cubicBezTo>
                  <a:cubicBezTo>
                    <a:pt x="2457492" y="662873"/>
                    <a:pt x="2426059" y="665541"/>
                    <a:pt x="2401292" y="653919"/>
                  </a:cubicBezTo>
                  <a:cubicBezTo>
                    <a:pt x="2375383" y="641727"/>
                    <a:pt x="2353859" y="649919"/>
                    <a:pt x="2330806" y="653349"/>
                  </a:cubicBezTo>
                  <a:cubicBezTo>
                    <a:pt x="2294039" y="658683"/>
                    <a:pt x="2257459" y="668590"/>
                    <a:pt x="2220312" y="656015"/>
                  </a:cubicBezTo>
                  <a:cubicBezTo>
                    <a:pt x="2175163" y="640775"/>
                    <a:pt x="2130393" y="624392"/>
                    <a:pt x="2085054" y="609914"/>
                  </a:cubicBezTo>
                  <a:cubicBezTo>
                    <a:pt x="2067525" y="604387"/>
                    <a:pt x="2048668" y="602101"/>
                    <a:pt x="2030378" y="599625"/>
                  </a:cubicBezTo>
                  <a:cubicBezTo>
                    <a:pt x="2013043" y="597529"/>
                    <a:pt x="1992279" y="602863"/>
                    <a:pt x="1978940" y="594863"/>
                  </a:cubicBezTo>
                  <a:cubicBezTo>
                    <a:pt x="1944649" y="574288"/>
                    <a:pt x="1909408" y="564192"/>
                    <a:pt x="1869780" y="564192"/>
                  </a:cubicBezTo>
                  <a:cubicBezTo>
                    <a:pt x="1854920" y="564192"/>
                    <a:pt x="1840441" y="555618"/>
                    <a:pt x="1825393" y="554094"/>
                  </a:cubicBezTo>
                  <a:cubicBezTo>
                    <a:pt x="1804816" y="552190"/>
                    <a:pt x="1781194" y="547045"/>
                    <a:pt x="1763287" y="554286"/>
                  </a:cubicBezTo>
                  <a:cubicBezTo>
                    <a:pt x="1721185" y="571430"/>
                    <a:pt x="1687086" y="557142"/>
                    <a:pt x="1650317" y="540187"/>
                  </a:cubicBezTo>
                  <a:cubicBezTo>
                    <a:pt x="1614120" y="523423"/>
                    <a:pt x="1576019" y="510088"/>
                    <a:pt x="1537537" y="499038"/>
                  </a:cubicBezTo>
                  <a:cubicBezTo>
                    <a:pt x="1523059" y="495038"/>
                    <a:pt x="1505724" y="501706"/>
                    <a:pt x="1489720" y="503038"/>
                  </a:cubicBezTo>
                  <a:cubicBezTo>
                    <a:pt x="1484004" y="503420"/>
                    <a:pt x="1477717" y="503992"/>
                    <a:pt x="1472575" y="502086"/>
                  </a:cubicBezTo>
                  <a:cubicBezTo>
                    <a:pt x="1422854" y="483797"/>
                    <a:pt x="1372368" y="469891"/>
                    <a:pt x="1318456" y="479415"/>
                  </a:cubicBezTo>
                  <a:cubicBezTo>
                    <a:pt x="1313504" y="480369"/>
                    <a:pt x="1307978" y="478273"/>
                    <a:pt x="1303024" y="476939"/>
                  </a:cubicBezTo>
                  <a:cubicBezTo>
                    <a:pt x="1278829" y="470081"/>
                    <a:pt x="1255206" y="459223"/>
                    <a:pt x="1230633" y="456746"/>
                  </a:cubicBezTo>
                  <a:cubicBezTo>
                    <a:pt x="1170051" y="450650"/>
                    <a:pt x="1109091" y="448172"/>
                    <a:pt x="1048125" y="444172"/>
                  </a:cubicBezTo>
                  <a:cubicBezTo>
                    <a:pt x="1044315" y="443982"/>
                    <a:pt x="1040315" y="443982"/>
                    <a:pt x="1036887" y="442648"/>
                  </a:cubicBezTo>
                  <a:cubicBezTo>
                    <a:pt x="1014406" y="434456"/>
                    <a:pt x="994785" y="437124"/>
                    <a:pt x="975733" y="452744"/>
                  </a:cubicBezTo>
                  <a:cubicBezTo>
                    <a:pt x="967350" y="459603"/>
                    <a:pt x="955920" y="463223"/>
                    <a:pt x="945444" y="467033"/>
                  </a:cubicBezTo>
                  <a:cubicBezTo>
                    <a:pt x="930011" y="472749"/>
                    <a:pt x="914200" y="478273"/>
                    <a:pt x="898198" y="481893"/>
                  </a:cubicBezTo>
                  <a:cubicBezTo>
                    <a:pt x="882384" y="485321"/>
                    <a:pt x="865430" y="490084"/>
                    <a:pt x="850189" y="487417"/>
                  </a:cubicBezTo>
                  <a:cubicBezTo>
                    <a:pt x="822756" y="482655"/>
                    <a:pt x="796655" y="471987"/>
                    <a:pt x="769605" y="464937"/>
                  </a:cubicBezTo>
                  <a:cubicBezTo>
                    <a:pt x="760270" y="462461"/>
                    <a:pt x="749982" y="462843"/>
                    <a:pt x="740268" y="462651"/>
                  </a:cubicBezTo>
                  <a:cubicBezTo>
                    <a:pt x="717977" y="462081"/>
                    <a:pt x="695116" y="467605"/>
                    <a:pt x="674923" y="451792"/>
                  </a:cubicBezTo>
                  <a:cubicBezTo>
                    <a:pt x="656255" y="436934"/>
                    <a:pt x="637392" y="441314"/>
                    <a:pt x="617772" y="452554"/>
                  </a:cubicBezTo>
                  <a:cubicBezTo>
                    <a:pt x="603673" y="460557"/>
                    <a:pt x="587672" y="466843"/>
                    <a:pt x="571860" y="469891"/>
                  </a:cubicBezTo>
                  <a:cubicBezTo>
                    <a:pt x="550141" y="474081"/>
                    <a:pt x="528615" y="475797"/>
                    <a:pt x="505182" y="473319"/>
                  </a:cubicBezTo>
                  <a:cubicBezTo>
                    <a:pt x="488607" y="471605"/>
                    <a:pt x="475081" y="470843"/>
                    <a:pt x="462126" y="460747"/>
                  </a:cubicBezTo>
                  <a:cubicBezTo>
                    <a:pt x="460032" y="459223"/>
                    <a:pt x="456222" y="458841"/>
                    <a:pt x="453364" y="459033"/>
                  </a:cubicBezTo>
                  <a:cubicBezTo>
                    <a:pt x="415835" y="462271"/>
                    <a:pt x="378686" y="460557"/>
                    <a:pt x="340774" y="458268"/>
                  </a:cubicBezTo>
                  <a:cubicBezTo>
                    <a:pt x="292579" y="455222"/>
                    <a:pt x="241901" y="464175"/>
                    <a:pt x="200182" y="496180"/>
                  </a:cubicBezTo>
                  <a:cubicBezTo>
                    <a:pt x="194085" y="500944"/>
                    <a:pt x="184941" y="503038"/>
                    <a:pt x="176939" y="504182"/>
                  </a:cubicBezTo>
                  <a:cubicBezTo>
                    <a:pt x="139219" y="509134"/>
                    <a:pt x="101308" y="512564"/>
                    <a:pt x="63587" y="518088"/>
                  </a:cubicBezTo>
                  <a:cubicBezTo>
                    <a:pt x="43012" y="521137"/>
                    <a:pt x="21486" y="523805"/>
                    <a:pt x="2817" y="532187"/>
                  </a:cubicBezTo>
                  <a:lnTo>
                    <a:pt x="0" y="533314"/>
                  </a:lnTo>
                  <a:close/>
                </a:path>
              </a:pathLst>
            </a:custGeom>
            <a:blipFill dpi="0" rotWithShape="1">
              <a:blip r:embed="rId3">
                <a:alphaModFix amt="57000"/>
              </a:blip>
              <a:srcRect/>
              <a:tile tx="0" ty="0" sx="100000" sy="100000" flip="none" algn="tl"/>
            </a:blip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12" name="Content Placeholder 10">
            <a:extLst>
              <a:ext uri="{FF2B5EF4-FFF2-40B4-BE49-F238E27FC236}">
                <a16:creationId xmlns="" xmlns:a16="http://schemas.microsoft.com/office/drawing/2014/main" id="{75B3176F-E921-5143-7CCE-47D455909B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32401" y="3146400"/>
            <a:ext cx="6140449" cy="2682000"/>
          </a:xfrm>
        </p:spPr>
        <p:txBody>
          <a:bodyPr>
            <a:normAutofit/>
          </a:bodyPr>
          <a:lstStyle/>
          <a:p>
            <a:endParaRPr lang="en-US" sz="2400">
              <a:solidFill>
                <a:schemeClr val="bg1">
                  <a:alpha val="8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887430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Espaço Reservado para Conteúdo 4" descr="Mapa&#10;&#10;Descrição gerada automaticamente">
            <a:extLst>
              <a:ext uri="{FF2B5EF4-FFF2-40B4-BE49-F238E27FC236}">
                <a16:creationId xmlns="" xmlns:a16="http://schemas.microsoft.com/office/drawing/2014/main" id="{1EC94D51-6BE8-45BC-8CC5-052DB0D5357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824" b="23212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595410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" name="Rectangle 8">
            <a:extLst>
              <a:ext uri="{FF2B5EF4-FFF2-40B4-BE49-F238E27FC236}">
                <a16:creationId xmlns="" xmlns:a16="http://schemas.microsoft.com/office/drawing/2014/main" id="{ECC07320-C2CA-4E29-8481-9D9E143C778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4C784662-D6F2-CDEA-B6A8-4AA31182F8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11928" y="4960758"/>
            <a:ext cx="5915358" cy="1236086"/>
          </a:xfrm>
          <a:noFill/>
        </p:spPr>
        <p:txBody>
          <a:bodyPr vert="horz" lIns="91440" tIns="45720" rIns="91440" bIns="45720" rtlCol="0" anchor="ctr">
            <a:normAutofit fontScale="90000"/>
          </a:bodyPr>
          <a:lstStyle/>
          <a:p>
            <a:pPr algn="r"/>
            <a:r>
              <a:rPr lang="en-US" sz="6000" b="1" dirty="0">
                <a:latin typeface="Arial" panose="020B0604020202020204" pitchFamily="34" charset="0"/>
                <a:cs typeface="Arial" panose="020B0604020202020204" pitchFamily="34" charset="0"/>
              </a:rPr>
              <a:t>CURITIBA - 1829 </a:t>
            </a:r>
          </a:p>
        </p:txBody>
      </p:sp>
      <p:pic>
        <p:nvPicPr>
          <p:cNvPr id="4" name="Espaço Reservado para Conteúdo 4" descr="Imagem editada de uma montanha&#10;&#10;Descrição gerada automaticamente com confiança média">
            <a:extLst>
              <a:ext uri="{FF2B5EF4-FFF2-40B4-BE49-F238E27FC236}">
                <a16:creationId xmlns="" xmlns:a16="http://schemas.microsoft.com/office/drawing/2014/main" id="{47B825BC-358E-E791-B2E0-37287292297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888" b="1"/>
          <a:stretch/>
        </p:blipFill>
        <p:spPr>
          <a:xfrm>
            <a:off x="320040" y="320040"/>
            <a:ext cx="11548872" cy="4462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545456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6583BDF5-887D-4D5E-9991-7DD3E8FE3B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6437" y="5186423"/>
            <a:ext cx="11310425" cy="1523866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pPr algn="ctr"/>
            <a:r>
              <a:rPr lang="en-US" b="1" dirty="0">
                <a:latin typeface="+mn-lt"/>
              </a:rPr>
              <a:t>O </a:t>
            </a:r>
            <a:r>
              <a:rPr lang="en-US" b="1" dirty="0" err="1">
                <a:latin typeface="+mn-lt"/>
              </a:rPr>
              <a:t>pirata</a:t>
            </a:r>
            <a:r>
              <a:rPr lang="en-US" b="1" dirty="0">
                <a:latin typeface="+mn-lt"/>
              </a:rPr>
              <a:t> </a:t>
            </a:r>
            <a:r>
              <a:rPr lang="en-US" b="1" dirty="0" err="1">
                <a:latin typeface="+mn-lt"/>
              </a:rPr>
              <a:t>Zulmiro</a:t>
            </a:r>
            <a:r>
              <a:rPr lang="en-US" b="1" dirty="0">
                <a:latin typeface="+mn-lt"/>
              </a:rPr>
              <a:t> </a:t>
            </a:r>
            <a:r>
              <a:rPr lang="en-US" b="1" dirty="0" err="1" smtClean="0">
                <a:latin typeface="+mn-lt"/>
              </a:rPr>
              <a:t>entregou</a:t>
            </a:r>
            <a:r>
              <a:rPr lang="en-US" b="1" dirty="0" smtClean="0">
                <a:latin typeface="+mn-lt"/>
              </a:rPr>
              <a:t> </a:t>
            </a:r>
            <a:r>
              <a:rPr lang="en-US" b="1" dirty="0">
                <a:latin typeface="+mn-lt"/>
              </a:rPr>
              <a:t>para Edward Young um </a:t>
            </a:r>
            <a:r>
              <a:rPr lang="en-US" b="1" dirty="0" err="1">
                <a:latin typeface="+mn-lt"/>
              </a:rPr>
              <a:t>roteiro</a:t>
            </a:r>
            <a:r>
              <a:rPr lang="en-US" b="1" dirty="0">
                <a:latin typeface="+mn-lt"/>
              </a:rPr>
              <a:t> de </a:t>
            </a:r>
            <a:r>
              <a:rPr lang="en-US" b="1" dirty="0" err="1">
                <a:latin typeface="+mn-lt"/>
              </a:rPr>
              <a:t>como</a:t>
            </a:r>
            <a:r>
              <a:rPr lang="en-US" b="1" dirty="0">
                <a:latin typeface="+mn-lt"/>
              </a:rPr>
              <a:t> </a:t>
            </a:r>
            <a:r>
              <a:rPr lang="en-US" b="1" dirty="0" err="1">
                <a:latin typeface="+mn-lt"/>
              </a:rPr>
              <a:t>encontrar</a:t>
            </a:r>
            <a:r>
              <a:rPr lang="en-US" b="1" dirty="0">
                <a:latin typeface="+mn-lt"/>
              </a:rPr>
              <a:t> </a:t>
            </a:r>
            <a:r>
              <a:rPr lang="en-US" b="1" dirty="0" err="1" smtClean="0">
                <a:latin typeface="+mn-lt"/>
              </a:rPr>
              <a:t>dois</a:t>
            </a:r>
            <a:r>
              <a:rPr lang="en-US" b="1" dirty="0" smtClean="0">
                <a:latin typeface="+mn-lt"/>
              </a:rPr>
              <a:t> </a:t>
            </a:r>
            <a:r>
              <a:rPr lang="en-US" b="1" dirty="0" err="1" smtClean="0">
                <a:latin typeface="+mn-lt"/>
              </a:rPr>
              <a:t>depósitos</a:t>
            </a:r>
            <a:r>
              <a:rPr lang="en-US" b="1" dirty="0" smtClean="0">
                <a:latin typeface="+mn-lt"/>
              </a:rPr>
              <a:t> - 1880</a:t>
            </a:r>
            <a:endParaRPr lang="en-US" b="1" dirty="0">
              <a:latin typeface="+mn-lt"/>
            </a:endParaRPr>
          </a:p>
        </p:txBody>
      </p:sp>
      <p:pic>
        <p:nvPicPr>
          <p:cNvPr id="5" name="Espaço Reservado para Conteúdo 4" descr="Texto, Carta&#10;&#10;Descrição gerada automaticamente">
            <a:extLst>
              <a:ext uri="{FF2B5EF4-FFF2-40B4-BE49-F238E27FC236}">
                <a16:creationId xmlns="" xmlns:a16="http://schemas.microsoft.com/office/drawing/2014/main" id="{9A170834-2610-4D78-8FC3-4BEA79D129C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43" b="4044"/>
          <a:stretch/>
        </p:blipFill>
        <p:spPr>
          <a:xfrm>
            <a:off x="20" y="10"/>
            <a:ext cx="12191980" cy="50146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699877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3">
            <a:extLst>
              <a:ext uri="{FF2B5EF4-FFF2-40B4-BE49-F238E27FC236}">
                <a16:creationId xmlns="" xmlns:a16="http://schemas.microsoft.com/office/drawing/2014/main" id="{4D4677D2-D5AC-4CF9-9EED-2B89D0A1C212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="" xmlns:a16="http://schemas.microsoft.com/office/drawing/2014/main" id="{C6D54F7E-825A-4BBA-815F-35CCA8B9778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4080681"/>
            <a:ext cx="12192000" cy="2777318"/>
          </a:xfrm>
          <a:prstGeom prst="rect">
            <a:avLst/>
          </a:pr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Espaço Reservado para Conteúdo 4" descr="Uma imagem contendo ao ar livre, montanha, em pé&#10;&#10;Descrição gerada automaticamente">
            <a:extLst>
              <a:ext uri="{FF2B5EF4-FFF2-40B4-BE49-F238E27FC236}">
                <a16:creationId xmlns="" xmlns:a16="http://schemas.microsoft.com/office/drawing/2014/main" id="{42E9C134-B910-4706-B335-06F66FC0035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109"/>
          <a:stretch/>
        </p:blipFill>
        <p:spPr>
          <a:xfrm>
            <a:off x="1" y="1"/>
            <a:ext cx="12191999" cy="6858000"/>
          </a:xfrm>
          <a:custGeom>
            <a:avLst/>
            <a:gdLst/>
            <a:ahLst/>
            <a:cxnLst/>
            <a:rect l="l" t="t" r="r" b="b"/>
            <a:pathLst>
              <a:path w="12191999" h="6842601">
                <a:moveTo>
                  <a:pt x="0" y="0"/>
                </a:moveTo>
                <a:lnTo>
                  <a:pt x="12191999" y="0"/>
                </a:lnTo>
                <a:lnTo>
                  <a:pt x="12191999" y="6842601"/>
                </a:lnTo>
                <a:lnTo>
                  <a:pt x="10316981" y="6842601"/>
                </a:lnTo>
                <a:cubicBezTo>
                  <a:pt x="10312796" y="6835189"/>
                  <a:pt x="10163183" y="6730124"/>
                  <a:pt x="10158998" y="6722712"/>
                </a:cubicBezTo>
                <a:cubicBezTo>
                  <a:pt x="10120278" y="6678190"/>
                  <a:pt x="10156462" y="6716223"/>
                  <a:pt x="10090349" y="6671420"/>
                </a:cubicBezTo>
                <a:cubicBezTo>
                  <a:pt x="10043032" y="6655694"/>
                  <a:pt x="9995855" y="6551879"/>
                  <a:pt x="9955425" y="6498018"/>
                </a:cubicBezTo>
                <a:cubicBezTo>
                  <a:pt x="9939618" y="6480021"/>
                  <a:pt x="9915110" y="6461677"/>
                  <a:pt x="9891265" y="6454528"/>
                </a:cubicBezTo>
                <a:cubicBezTo>
                  <a:pt x="9868239" y="6464957"/>
                  <a:pt x="9865423" y="6431640"/>
                  <a:pt x="9848227" y="6426063"/>
                </a:cubicBezTo>
                <a:cubicBezTo>
                  <a:pt x="9838059" y="6433162"/>
                  <a:pt x="9815047" y="6410348"/>
                  <a:pt x="9812354" y="6399604"/>
                </a:cubicBezTo>
                <a:cubicBezTo>
                  <a:pt x="9825285" y="6377997"/>
                  <a:pt x="9725923" y="6372757"/>
                  <a:pt x="9725915" y="6356381"/>
                </a:cubicBezTo>
                <a:cubicBezTo>
                  <a:pt x="9696279" y="6348066"/>
                  <a:pt x="9591199" y="6354143"/>
                  <a:pt x="9575033" y="6325258"/>
                </a:cubicBezTo>
                <a:cubicBezTo>
                  <a:pt x="9516434" y="6303128"/>
                  <a:pt x="9441613" y="6276805"/>
                  <a:pt x="9415626" y="6271777"/>
                </a:cubicBezTo>
                <a:cubicBezTo>
                  <a:pt x="9378293" y="6313495"/>
                  <a:pt x="9281935" y="6171365"/>
                  <a:pt x="9171493" y="6150430"/>
                </a:cubicBezTo>
                <a:cubicBezTo>
                  <a:pt x="9155426" y="6152396"/>
                  <a:pt x="9147439" y="6151015"/>
                  <a:pt x="9146018" y="6139864"/>
                </a:cubicBezTo>
                <a:cubicBezTo>
                  <a:pt x="9112029" y="6132441"/>
                  <a:pt x="9087339" y="6101138"/>
                  <a:pt x="9059635" y="6109957"/>
                </a:cubicBezTo>
                <a:cubicBezTo>
                  <a:pt x="9024424" y="6092144"/>
                  <a:pt x="9043048" y="6078417"/>
                  <a:pt x="9010911" y="6064789"/>
                </a:cubicBezTo>
                <a:lnTo>
                  <a:pt x="8866811" y="6028191"/>
                </a:lnTo>
                <a:cubicBezTo>
                  <a:pt x="8846465" y="6021172"/>
                  <a:pt x="8825221" y="6000527"/>
                  <a:pt x="8804584" y="5994237"/>
                </a:cubicBezTo>
                <a:lnTo>
                  <a:pt x="8783071" y="5990448"/>
                </a:lnTo>
                <a:lnTo>
                  <a:pt x="8770456" y="5978060"/>
                </a:lnTo>
                <a:cubicBezTo>
                  <a:pt x="8764772" y="5975259"/>
                  <a:pt x="8757695" y="5974720"/>
                  <a:pt x="8748297" y="5978070"/>
                </a:cubicBezTo>
                <a:cubicBezTo>
                  <a:pt x="8730344" y="5973495"/>
                  <a:pt x="8679808" y="5955894"/>
                  <a:pt x="8662742" y="5950603"/>
                </a:cubicBezTo>
                <a:lnTo>
                  <a:pt x="8645902" y="5946326"/>
                </a:lnTo>
                <a:lnTo>
                  <a:pt x="8638176" y="5938358"/>
                </a:lnTo>
                <a:cubicBezTo>
                  <a:pt x="8625897" y="5932642"/>
                  <a:pt x="8594811" y="5922073"/>
                  <a:pt x="8572224" y="5912032"/>
                </a:cubicBezTo>
                <a:cubicBezTo>
                  <a:pt x="8553809" y="5897782"/>
                  <a:pt x="8529845" y="5886100"/>
                  <a:pt x="8502655" y="5878114"/>
                </a:cubicBezTo>
                <a:cubicBezTo>
                  <a:pt x="8496990" y="5883034"/>
                  <a:pt x="8489611" y="5872566"/>
                  <a:pt x="8485159" y="5869819"/>
                </a:cubicBezTo>
                <a:cubicBezTo>
                  <a:pt x="8483457" y="5873482"/>
                  <a:pt x="8471232" y="5872664"/>
                  <a:pt x="8468539" y="5868711"/>
                </a:cubicBezTo>
                <a:cubicBezTo>
                  <a:pt x="8389167" y="5836352"/>
                  <a:pt x="8421742" y="5881497"/>
                  <a:pt x="8379810" y="5849376"/>
                </a:cubicBezTo>
                <a:cubicBezTo>
                  <a:pt x="8371729" y="5846373"/>
                  <a:pt x="8364483" y="5846766"/>
                  <a:pt x="8357758" y="5848601"/>
                </a:cubicBezTo>
                <a:lnTo>
                  <a:pt x="8315264" y="5836192"/>
                </a:lnTo>
                <a:cubicBezTo>
                  <a:pt x="8299077" y="5829531"/>
                  <a:pt x="8281671" y="5824011"/>
                  <a:pt x="8263455" y="5819793"/>
                </a:cubicBezTo>
                <a:cubicBezTo>
                  <a:pt x="8257386" y="5826849"/>
                  <a:pt x="8245582" y="5813448"/>
                  <a:pt x="8239287" y="5810141"/>
                </a:cubicBezTo>
                <a:cubicBezTo>
                  <a:pt x="8237965" y="5815186"/>
                  <a:pt x="8222226" y="5815108"/>
                  <a:pt x="8217888" y="5810039"/>
                </a:cubicBezTo>
                <a:cubicBezTo>
                  <a:pt x="8109447" y="5773303"/>
                  <a:pt x="8161302" y="5831037"/>
                  <a:pt x="8100547" y="5791517"/>
                </a:cubicBezTo>
                <a:cubicBezTo>
                  <a:pt x="8089574" y="5788167"/>
                  <a:pt x="8080448" y="5789295"/>
                  <a:pt x="8072316" y="5792309"/>
                </a:cubicBezTo>
                <a:lnTo>
                  <a:pt x="8056967" y="5800648"/>
                </a:lnTo>
                <a:lnTo>
                  <a:pt x="8047885" y="5795270"/>
                </a:lnTo>
                <a:cubicBezTo>
                  <a:pt x="8010204" y="5788738"/>
                  <a:pt x="7996426" y="5797608"/>
                  <a:pt x="7977128" y="5783189"/>
                </a:cubicBezTo>
                <a:cubicBezTo>
                  <a:pt x="7943466" y="5775577"/>
                  <a:pt x="7904823" y="5770953"/>
                  <a:pt x="7874392" y="5763715"/>
                </a:cubicBezTo>
                <a:cubicBezTo>
                  <a:pt x="7860337" y="5743777"/>
                  <a:pt x="7817541" y="5748989"/>
                  <a:pt x="7794543" y="5739759"/>
                </a:cubicBezTo>
                <a:cubicBezTo>
                  <a:pt x="7784688" y="5731467"/>
                  <a:pt x="7776709" y="5729004"/>
                  <a:pt x="7763762" y="5734031"/>
                </a:cubicBezTo>
                <a:cubicBezTo>
                  <a:pt x="7718781" y="5694154"/>
                  <a:pt x="7732231" y="5727368"/>
                  <a:pt x="7685889" y="5707234"/>
                </a:cubicBezTo>
                <a:cubicBezTo>
                  <a:pt x="7646521" y="5687607"/>
                  <a:pt x="7600389" y="5671470"/>
                  <a:pt x="7566744" y="5634586"/>
                </a:cubicBezTo>
                <a:cubicBezTo>
                  <a:pt x="7561306" y="5624813"/>
                  <a:pt x="7543589" y="5618525"/>
                  <a:pt x="7527170" y="5620542"/>
                </a:cubicBezTo>
                <a:cubicBezTo>
                  <a:pt x="7524343" y="5620889"/>
                  <a:pt x="7521664" y="5621475"/>
                  <a:pt x="7519214" y="5622280"/>
                </a:cubicBezTo>
                <a:cubicBezTo>
                  <a:pt x="7500062" y="5596964"/>
                  <a:pt x="7480476" y="5604337"/>
                  <a:pt x="7473157" y="5588143"/>
                </a:cubicBezTo>
                <a:cubicBezTo>
                  <a:pt x="7433415" y="5574859"/>
                  <a:pt x="7395118" y="5582388"/>
                  <a:pt x="7388000" y="5568063"/>
                </a:cubicBezTo>
                <a:cubicBezTo>
                  <a:pt x="7366403" y="5564920"/>
                  <a:pt x="7332262" y="5573848"/>
                  <a:pt x="7320876" y="5557698"/>
                </a:cubicBezTo>
                <a:cubicBezTo>
                  <a:pt x="7314891" y="5568111"/>
                  <a:pt x="7299319" y="5544964"/>
                  <a:pt x="7284480" y="5549820"/>
                </a:cubicBezTo>
                <a:cubicBezTo>
                  <a:pt x="7273570" y="5554430"/>
                  <a:pt x="7266301" y="5548483"/>
                  <a:pt x="7256619" y="5546379"/>
                </a:cubicBezTo>
                <a:cubicBezTo>
                  <a:pt x="7242503" y="5549088"/>
                  <a:pt x="7202543" y="5533379"/>
                  <a:pt x="7193112" y="5525289"/>
                </a:cubicBezTo>
                <a:cubicBezTo>
                  <a:pt x="7172259" y="5499151"/>
                  <a:pt x="7108617" y="5505485"/>
                  <a:pt x="7090943" y="5485177"/>
                </a:cubicBezTo>
                <a:cubicBezTo>
                  <a:pt x="7083637" y="5481419"/>
                  <a:pt x="7076140" y="5479148"/>
                  <a:pt x="7068566" y="5477809"/>
                </a:cubicBezTo>
                <a:lnTo>
                  <a:pt x="7023035" y="5476595"/>
                </a:lnTo>
                <a:lnTo>
                  <a:pt x="7001197" y="5476163"/>
                </a:lnTo>
                <a:cubicBezTo>
                  <a:pt x="7016126" y="5454256"/>
                  <a:pt x="6943549" y="5466815"/>
                  <a:pt x="6967472" y="5451057"/>
                </a:cubicBezTo>
                <a:cubicBezTo>
                  <a:pt x="6931240" y="5443544"/>
                  <a:pt x="6920843" y="5429649"/>
                  <a:pt x="6883334" y="5418880"/>
                </a:cubicBezTo>
                <a:lnTo>
                  <a:pt x="6742417" y="5386446"/>
                </a:lnTo>
                <a:cubicBezTo>
                  <a:pt x="6690532" y="5366095"/>
                  <a:pt x="6665174" y="5364632"/>
                  <a:pt x="6618315" y="5353085"/>
                </a:cubicBezTo>
                <a:cubicBezTo>
                  <a:pt x="6581698" y="5304210"/>
                  <a:pt x="6547395" y="5315779"/>
                  <a:pt x="6521050" y="5283194"/>
                </a:cubicBezTo>
                <a:cubicBezTo>
                  <a:pt x="6469114" y="5268862"/>
                  <a:pt x="6472597" y="5253957"/>
                  <a:pt x="6414460" y="5253832"/>
                </a:cubicBezTo>
                <a:lnTo>
                  <a:pt x="6362535" y="5220502"/>
                </a:lnTo>
                <a:cubicBezTo>
                  <a:pt x="6350866" y="5213881"/>
                  <a:pt x="6347641" y="5215777"/>
                  <a:pt x="6344443" y="5214103"/>
                </a:cubicBezTo>
                <a:lnTo>
                  <a:pt x="6343344" y="5210454"/>
                </a:lnTo>
                <a:lnTo>
                  <a:pt x="6333344" y="5205307"/>
                </a:lnTo>
                <a:lnTo>
                  <a:pt x="6315602" y="5193288"/>
                </a:lnTo>
                <a:lnTo>
                  <a:pt x="6310442" y="5192802"/>
                </a:lnTo>
                <a:lnTo>
                  <a:pt x="6280815" y="5177420"/>
                </a:lnTo>
                <a:lnTo>
                  <a:pt x="6279533" y="5178045"/>
                </a:lnTo>
                <a:cubicBezTo>
                  <a:pt x="6275980" y="5179097"/>
                  <a:pt x="6272084" y="5179212"/>
                  <a:pt x="6267362" y="5177370"/>
                </a:cubicBezTo>
                <a:cubicBezTo>
                  <a:pt x="6261796" y="5192470"/>
                  <a:pt x="6259530" y="5180933"/>
                  <a:pt x="6246095" y="5174167"/>
                </a:cubicBezTo>
                <a:lnTo>
                  <a:pt x="6155252" y="5161201"/>
                </a:lnTo>
                <a:lnTo>
                  <a:pt x="6148525" y="5158442"/>
                </a:lnTo>
                <a:lnTo>
                  <a:pt x="6148187" y="5158573"/>
                </a:lnTo>
                <a:cubicBezTo>
                  <a:pt x="6146292" y="5158370"/>
                  <a:pt x="6143916" y="5157611"/>
                  <a:pt x="6140686" y="5156032"/>
                </a:cubicBezTo>
                <a:lnTo>
                  <a:pt x="6136260" y="5153413"/>
                </a:lnTo>
                <a:lnTo>
                  <a:pt x="6123208" y="5148061"/>
                </a:lnTo>
                <a:lnTo>
                  <a:pt x="6117367" y="5147451"/>
                </a:lnTo>
                <a:lnTo>
                  <a:pt x="5957305" y="5146062"/>
                </a:lnTo>
                <a:cubicBezTo>
                  <a:pt x="5920540" y="5140405"/>
                  <a:pt x="5887096" y="5142015"/>
                  <a:pt x="5857259" y="5132052"/>
                </a:cubicBezTo>
                <a:cubicBezTo>
                  <a:pt x="5843335" y="5135303"/>
                  <a:pt x="5830921" y="5135493"/>
                  <a:pt x="5821375" y="5125606"/>
                </a:cubicBezTo>
                <a:cubicBezTo>
                  <a:pt x="5786501" y="5122615"/>
                  <a:pt x="5775399" y="5132648"/>
                  <a:pt x="5755916" y="5120171"/>
                </a:cubicBezTo>
                <a:cubicBezTo>
                  <a:pt x="5732132" y="5135438"/>
                  <a:pt x="5732735" y="5128211"/>
                  <a:pt x="5725007" y="5121437"/>
                </a:cubicBezTo>
                <a:lnTo>
                  <a:pt x="5723810" y="5120848"/>
                </a:lnTo>
                <a:lnTo>
                  <a:pt x="5720531" y="5123048"/>
                </a:lnTo>
                <a:lnTo>
                  <a:pt x="5714794" y="5123371"/>
                </a:lnTo>
                <a:lnTo>
                  <a:pt x="5700141" y="5120131"/>
                </a:lnTo>
                <a:lnTo>
                  <a:pt x="5694799" y="5118234"/>
                </a:lnTo>
                <a:cubicBezTo>
                  <a:pt x="5691058" y="5117179"/>
                  <a:pt x="5688491" y="5116804"/>
                  <a:pt x="5686627" y="5116903"/>
                </a:cubicBezTo>
                <a:lnTo>
                  <a:pt x="5686371" y="5117086"/>
                </a:lnTo>
                <a:lnTo>
                  <a:pt x="5678818" y="5115416"/>
                </a:lnTo>
                <a:cubicBezTo>
                  <a:pt x="5666199" y="5112102"/>
                  <a:pt x="5654035" y="5108410"/>
                  <a:pt x="5642547" y="5104511"/>
                </a:cubicBezTo>
                <a:cubicBezTo>
                  <a:pt x="5629444" y="5114945"/>
                  <a:pt x="5588783" y="5093343"/>
                  <a:pt x="5587979" y="5116963"/>
                </a:cubicBezTo>
                <a:cubicBezTo>
                  <a:pt x="5572317" y="5112380"/>
                  <a:pt x="5564904" y="5101292"/>
                  <a:pt x="5566635" y="5117158"/>
                </a:cubicBezTo>
                <a:cubicBezTo>
                  <a:pt x="5561375" y="5116079"/>
                  <a:pt x="5557787" y="5116811"/>
                  <a:pt x="5554952" y="5118417"/>
                </a:cubicBezTo>
                <a:lnTo>
                  <a:pt x="5554039" y="5119241"/>
                </a:lnTo>
                <a:lnTo>
                  <a:pt x="5514253" y="5109018"/>
                </a:lnTo>
                <a:lnTo>
                  <a:pt x="5492156" y="5099904"/>
                </a:lnTo>
                <a:lnTo>
                  <a:pt x="5480446" y="5096385"/>
                </a:lnTo>
                <a:lnTo>
                  <a:pt x="5477744" y="5092939"/>
                </a:lnTo>
                <a:cubicBezTo>
                  <a:pt x="5474490" y="5090581"/>
                  <a:pt x="5469391" y="5088951"/>
                  <a:pt x="5460150" y="5088988"/>
                </a:cubicBezTo>
                <a:lnTo>
                  <a:pt x="5457901" y="5089459"/>
                </a:lnTo>
                <a:lnTo>
                  <a:pt x="5444243" y="5082761"/>
                </a:lnTo>
                <a:cubicBezTo>
                  <a:pt x="5439993" y="5080007"/>
                  <a:pt x="5436418" y="5076805"/>
                  <a:pt x="5433825" y="5072992"/>
                </a:cubicBezTo>
                <a:cubicBezTo>
                  <a:pt x="5379442" y="5082090"/>
                  <a:pt x="5336110" y="5058382"/>
                  <a:pt x="5280996" y="5052402"/>
                </a:cubicBezTo>
                <a:cubicBezTo>
                  <a:pt x="5250806" y="5043777"/>
                  <a:pt x="5168599" y="5048109"/>
                  <a:pt x="5161582" y="5019668"/>
                </a:cubicBezTo>
                <a:cubicBezTo>
                  <a:pt x="5121870" y="5011383"/>
                  <a:pt x="5095637" y="5009222"/>
                  <a:pt x="5042717" y="5002692"/>
                </a:cubicBezTo>
                <a:cubicBezTo>
                  <a:pt x="4991136" y="4972487"/>
                  <a:pt x="4902282" y="4979360"/>
                  <a:pt x="4840514" y="4959306"/>
                </a:cubicBezTo>
                <a:cubicBezTo>
                  <a:pt x="4799904" y="4976415"/>
                  <a:pt x="4824087" y="4958371"/>
                  <a:pt x="4786778" y="4956661"/>
                </a:cubicBezTo>
                <a:cubicBezTo>
                  <a:pt x="4801901" y="4937231"/>
                  <a:pt x="4739845" y="4961208"/>
                  <a:pt x="4743741" y="4937104"/>
                </a:cubicBezTo>
                <a:cubicBezTo>
                  <a:pt x="4736829" y="4937557"/>
                  <a:pt x="4730010" y="4938753"/>
                  <a:pt x="4723136" y="4940138"/>
                </a:cubicBezTo>
                <a:lnTo>
                  <a:pt x="4719535" y="4940850"/>
                </a:lnTo>
                <a:lnTo>
                  <a:pt x="4706143" y="4939586"/>
                </a:lnTo>
                <a:lnTo>
                  <a:pt x="4701098" y="4944372"/>
                </a:lnTo>
                <a:lnTo>
                  <a:pt x="4680034" y="4946157"/>
                </a:lnTo>
                <a:cubicBezTo>
                  <a:pt x="4672339" y="4946029"/>
                  <a:pt x="4664292" y="4944964"/>
                  <a:pt x="4655740" y="4942396"/>
                </a:cubicBezTo>
                <a:cubicBezTo>
                  <a:pt x="4636359" y="4929384"/>
                  <a:pt x="4599700" y="4935346"/>
                  <a:pt x="4569298" y="4929596"/>
                </a:cubicBezTo>
                <a:lnTo>
                  <a:pt x="4555977" y="4924356"/>
                </a:lnTo>
                <a:lnTo>
                  <a:pt x="4508949" y="4921648"/>
                </a:lnTo>
                <a:cubicBezTo>
                  <a:pt x="4495668" y="4920437"/>
                  <a:pt x="4482007" y="4918694"/>
                  <a:pt x="4467838" y="4915993"/>
                </a:cubicBezTo>
                <a:lnTo>
                  <a:pt x="4441948" y="4909300"/>
                </a:lnTo>
                <a:lnTo>
                  <a:pt x="4394719" y="4901820"/>
                </a:lnTo>
                <a:lnTo>
                  <a:pt x="4356810" y="4905146"/>
                </a:lnTo>
                <a:lnTo>
                  <a:pt x="4222144" y="4909117"/>
                </a:lnTo>
                <a:cubicBezTo>
                  <a:pt x="4202488" y="4913903"/>
                  <a:pt x="4184742" y="4933491"/>
                  <a:pt x="4160481" y="4923474"/>
                </a:cubicBezTo>
                <a:cubicBezTo>
                  <a:pt x="4165854" y="4934564"/>
                  <a:pt x="4131661" y="4919946"/>
                  <a:pt x="4124879" y="4929303"/>
                </a:cubicBezTo>
                <a:cubicBezTo>
                  <a:pt x="4120895" y="4937086"/>
                  <a:pt x="4109593" y="4934464"/>
                  <a:pt x="4100114" y="4936007"/>
                </a:cubicBezTo>
                <a:cubicBezTo>
                  <a:pt x="4091835" y="4943256"/>
                  <a:pt x="4045978" y="4943549"/>
                  <a:pt x="4030957" y="4939826"/>
                </a:cubicBezTo>
                <a:cubicBezTo>
                  <a:pt x="3989825" y="4924453"/>
                  <a:pt x="3946860" y="4952050"/>
                  <a:pt x="3913764" y="4940618"/>
                </a:cubicBezTo>
                <a:cubicBezTo>
                  <a:pt x="3904534" y="4939906"/>
                  <a:pt x="3896577" y="4940543"/>
                  <a:pt x="3889457" y="4942017"/>
                </a:cubicBezTo>
                <a:lnTo>
                  <a:pt x="3871115" y="4948115"/>
                </a:lnTo>
                <a:lnTo>
                  <a:pt x="3869086" y="4953796"/>
                </a:lnTo>
                <a:lnTo>
                  <a:pt x="3856124" y="4955351"/>
                </a:lnTo>
                <a:lnTo>
                  <a:pt x="3835967" y="4964002"/>
                </a:lnTo>
                <a:cubicBezTo>
                  <a:pt x="3826465" y="4939857"/>
                  <a:pt x="3782586" y="4975947"/>
                  <a:pt x="3785910" y="4953998"/>
                </a:cubicBezTo>
                <a:cubicBezTo>
                  <a:pt x="3750785" y="4960085"/>
                  <a:pt x="3699033" y="4941571"/>
                  <a:pt x="3671085" y="4966563"/>
                </a:cubicBezTo>
                <a:cubicBezTo>
                  <a:pt x="3621255" y="4971431"/>
                  <a:pt x="3562637" y="4982991"/>
                  <a:pt x="3486928" y="4983204"/>
                </a:cubicBezTo>
                <a:cubicBezTo>
                  <a:pt x="3446030" y="4983424"/>
                  <a:pt x="3343460" y="4965124"/>
                  <a:pt x="3280956" y="4963864"/>
                </a:cubicBezTo>
                <a:cubicBezTo>
                  <a:pt x="3227193" y="4969510"/>
                  <a:pt x="3256481" y="4962609"/>
                  <a:pt x="3211563" y="4982704"/>
                </a:cubicBezTo>
                <a:cubicBezTo>
                  <a:pt x="3207119" y="4979549"/>
                  <a:pt x="3170070" y="4977192"/>
                  <a:pt x="3164681" y="4975408"/>
                </a:cubicBezTo>
                <a:lnTo>
                  <a:pt x="3127171" y="4968229"/>
                </a:lnTo>
                <a:lnTo>
                  <a:pt x="3096889" y="4965619"/>
                </a:lnTo>
                <a:cubicBezTo>
                  <a:pt x="3088441" y="4967572"/>
                  <a:pt x="3082883" y="4967054"/>
                  <a:pt x="3078620" y="4965444"/>
                </a:cubicBezTo>
                <a:lnTo>
                  <a:pt x="3074275" y="4962670"/>
                </a:lnTo>
                <a:lnTo>
                  <a:pt x="3036436" y="4957455"/>
                </a:lnTo>
                <a:lnTo>
                  <a:pt x="3031995" y="4958829"/>
                </a:lnTo>
                <a:lnTo>
                  <a:pt x="2994028" y="4956800"/>
                </a:lnTo>
                <a:cubicBezTo>
                  <a:pt x="2992299" y="4958944"/>
                  <a:pt x="2989407" y="4960397"/>
                  <a:pt x="2984001" y="4960444"/>
                </a:cubicBezTo>
                <a:cubicBezTo>
                  <a:pt x="2994191" y="4975446"/>
                  <a:pt x="2981386" y="4966249"/>
                  <a:pt x="2964542" y="4965062"/>
                </a:cubicBezTo>
                <a:cubicBezTo>
                  <a:pt x="2976613" y="4988096"/>
                  <a:pt x="2927627" y="4975618"/>
                  <a:pt x="2921274" y="4988440"/>
                </a:cubicBezTo>
                <a:cubicBezTo>
                  <a:pt x="2908629" y="4987050"/>
                  <a:pt x="2895476" y="4985998"/>
                  <a:pt x="2882111" y="4985411"/>
                </a:cubicBezTo>
                <a:lnTo>
                  <a:pt x="2874282" y="4985361"/>
                </a:lnTo>
                <a:cubicBezTo>
                  <a:pt x="2874237" y="4985437"/>
                  <a:pt x="2874193" y="4985514"/>
                  <a:pt x="2874147" y="4985591"/>
                </a:cubicBezTo>
                <a:cubicBezTo>
                  <a:pt x="2872492" y="4986074"/>
                  <a:pt x="2869935" y="4986243"/>
                  <a:pt x="2865932" y="4985999"/>
                </a:cubicBezTo>
                <a:lnTo>
                  <a:pt x="2860008" y="4985269"/>
                </a:lnTo>
                <a:lnTo>
                  <a:pt x="2844819" y="4985172"/>
                </a:lnTo>
                <a:lnTo>
                  <a:pt x="2839735" y="4986676"/>
                </a:lnTo>
                <a:lnTo>
                  <a:pt x="2837922" y="4989488"/>
                </a:lnTo>
                <a:lnTo>
                  <a:pt x="2836507" y="4989165"/>
                </a:lnTo>
                <a:cubicBezTo>
                  <a:pt x="2825749" y="4984209"/>
                  <a:pt x="2822382" y="4977089"/>
                  <a:pt x="2808859" y="4996804"/>
                </a:cubicBezTo>
                <a:cubicBezTo>
                  <a:pt x="2784233" y="4988767"/>
                  <a:pt x="2779499" y="5000786"/>
                  <a:pt x="2745907" y="5005126"/>
                </a:cubicBezTo>
                <a:cubicBezTo>
                  <a:pt x="2731796" y="4997536"/>
                  <a:pt x="2720518" y="5000295"/>
                  <a:pt x="2709519" y="5006333"/>
                </a:cubicBezTo>
                <a:cubicBezTo>
                  <a:pt x="2676766" y="5002878"/>
                  <a:pt x="2646981" y="5011377"/>
                  <a:pt x="2610212" y="5013529"/>
                </a:cubicBezTo>
                <a:cubicBezTo>
                  <a:pt x="2570359" y="5003730"/>
                  <a:pt x="2550109" y="5021491"/>
                  <a:pt x="2510814" y="5023713"/>
                </a:cubicBezTo>
                <a:cubicBezTo>
                  <a:pt x="2476639" y="5006722"/>
                  <a:pt x="2482834" y="5038639"/>
                  <a:pt x="2462736" y="5045398"/>
                </a:cubicBezTo>
                <a:lnTo>
                  <a:pt x="2457050" y="5046022"/>
                </a:lnTo>
                <a:lnTo>
                  <a:pt x="2442184" y="5043549"/>
                </a:lnTo>
                <a:lnTo>
                  <a:pt x="2436703" y="5041929"/>
                </a:lnTo>
                <a:cubicBezTo>
                  <a:pt x="2432888" y="5041072"/>
                  <a:pt x="2430299" y="5040830"/>
                  <a:pt x="2428451" y="5041027"/>
                </a:cubicBezTo>
                <a:lnTo>
                  <a:pt x="2420551" y="5039949"/>
                </a:lnTo>
                <a:cubicBezTo>
                  <a:pt x="2407700" y="5037296"/>
                  <a:pt x="2395274" y="5034239"/>
                  <a:pt x="2383501" y="5030941"/>
                </a:cubicBezTo>
                <a:cubicBezTo>
                  <a:pt x="2362992" y="5032521"/>
                  <a:pt x="2317884" y="5047662"/>
                  <a:pt x="2297493" y="5049431"/>
                </a:cubicBezTo>
                <a:lnTo>
                  <a:pt x="2261156" y="5041558"/>
                </a:lnTo>
                <a:lnTo>
                  <a:pt x="2200581" y="5024964"/>
                </a:lnTo>
                <a:lnTo>
                  <a:pt x="2198380" y="5025550"/>
                </a:lnTo>
                <a:lnTo>
                  <a:pt x="2116066" y="5019568"/>
                </a:lnTo>
                <a:cubicBezTo>
                  <a:pt x="2111600" y="5017036"/>
                  <a:pt x="2059664" y="5006071"/>
                  <a:pt x="2056754" y="5002394"/>
                </a:cubicBezTo>
                <a:cubicBezTo>
                  <a:pt x="2003393" y="5014336"/>
                  <a:pt x="1998298" y="5008800"/>
                  <a:pt x="1942916" y="5005703"/>
                </a:cubicBezTo>
                <a:cubicBezTo>
                  <a:pt x="1882138" y="4994708"/>
                  <a:pt x="1836966" y="4976630"/>
                  <a:pt x="1796717" y="4970423"/>
                </a:cubicBezTo>
                <a:cubicBezTo>
                  <a:pt x="1724075" y="4959337"/>
                  <a:pt x="1636218" y="4936339"/>
                  <a:pt x="1583222" y="4931235"/>
                </a:cubicBezTo>
                <a:cubicBezTo>
                  <a:pt x="1544265" y="4950469"/>
                  <a:pt x="1556109" y="4927628"/>
                  <a:pt x="1518821" y="4927872"/>
                </a:cubicBezTo>
                <a:cubicBezTo>
                  <a:pt x="1497291" y="4925112"/>
                  <a:pt x="1483221" y="4916728"/>
                  <a:pt x="1471837" y="4914678"/>
                </a:cubicBezTo>
                <a:lnTo>
                  <a:pt x="1450515" y="4915578"/>
                </a:lnTo>
                <a:lnTo>
                  <a:pt x="1437078" y="4915016"/>
                </a:lnTo>
                <a:lnTo>
                  <a:pt x="1432462" y="4920065"/>
                </a:lnTo>
                <a:lnTo>
                  <a:pt x="1411645" y="4922952"/>
                </a:lnTo>
                <a:cubicBezTo>
                  <a:pt x="1384856" y="4920079"/>
                  <a:pt x="1306656" y="4907389"/>
                  <a:pt x="1271729" y="4902828"/>
                </a:cubicBezTo>
                <a:cubicBezTo>
                  <a:pt x="1258697" y="4896954"/>
                  <a:pt x="1213546" y="4890036"/>
                  <a:pt x="1202076" y="4895589"/>
                </a:cubicBezTo>
                <a:cubicBezTo>
                  <a:pt x="1192059" y="4895561"/>
                  <a:pt x="1182171" y="4891311"/>
                  <a:pt x="1174670" y="4898040"/>
                </a:cubicBezTo>
                <a:cubicBezTo>
                  <a:pt x="1163701" y="4905820"/>
                  <a:pt x="1136874" y="4886643"/>
                  <a:pt x="1137035" y="4897965"/>
                </a:cubicBezTo>
                <a:cubicBezTo>
                  <a:pt x="1117838" y="4884693"/>
                  <a:pt x="1091386" y="4900421"/>
                  <a:pt x="1069882" y="4901859"/>
                </a:cubicBezTo>
                <a:cubicBezTo>
                  <a:pt x="1055589" y="4889467"/>
                  <a:pt x="1024570" y="4904705"/>
                  <a:pt x="980935" y="4900090"/>
                </a:cubicBezTo>
                <a:cubicBezTo>
                  <a:pt x="947614" y="4895538"/>
                  <a:pt x="913224" y="4886405"/>
                  <a:pt x="869960" y="4874547"/>
                </a:cubicBezTo>
                <a:cubicBezTo>
                  <a:pt x="819114" y="4845820"/>
                  <a:pt x="768074" y="4839770"/>
                  <a:pt x="721345" y="4828937"/>
                </a:cubicBezTo>
                <a:cubicBezTo>
                  <a:pt x="667944" y="4819060"/>
                  <a:pt x="698286" y="4848426"/>
                  <a:pt x="635428" y="4819153"/>
                </a:cubicBezTo>
                <a:cubicBezTo>
                  <a:pt x="626286" y="4826707"/>
                  <a:pt x="617638" y="4825980"/>
                  <a:pt x="604106" y="4819994"/>
                </a:cubicBezTo>
                <a:cubicBezTo>
                  <a:pt x="583276" y="4822237"/>
                  <a:pt x="539859" y="4835097"/>
                  <a:pt x="510451" y="4832608"/>
                </a:cubicBezTo>
                <a:cubicBezTo>
                  <a:pt x="489781" y="4829929"/>
                  <a:pt x="443867" y="4807857"/>
                  <a:pt x="427656" y="4805062"/>
                </a:cubicBezTo>
                <a:cubicBezTo>
                  <a:pt x="424088" y="4806479"/>
                  <a:pt x="419580" y="4809736"/>
                  <a:pt x="413184" y="4815837"/>
                </a:cubicBezTo>
                <a:cubicBezTo>
                  <a:pt x="387673" y="4805882"/>
                  <a:pt x="379855" y="4817328"/>
                  <a:pt x="341772" y="4818825"/>
                </a:cubicBezTo>
                <a:cubicBezTo>
                  <a:pt x="327795" y="4810179"/>
                  <a:pt x="314729" y="4811964"/>
                  <a:pt x="301266" y="4817000"/>
                </a:cubicBezTo>
                <a:cubicBezTo>
                  <a:pt x="265781" y="4810886"/>
                  <a:pt x="231017" y="4816794"/>
                  <a:pt x="189886" y="4815871"/>
                </a:cubicBezTo>
                <a:cubicBezTo>
                  <a:pt x="147910" y="4802917"/>
                  <a:pt x="121702" y="4818738"/>
                  <a:pt x="77762" y="4817675"/>
                </a:cubicBezTo>
                <a:cubicBezTo>
                  <a:pt x="38733" y="4795315"/>
                  <a:pt x="44308" y="4840244"/>
                  <a:pt x="8164" y="4835320"/>
                </a:cubicBezTo>
                <a:lnTo>
                  <a:pt x="0" y="4832771"/>
                </a:lnTo>
                <a:close/>
              </a:path>
            </a:pathLst>
          </a:custGeom>
        </p:spPr>
      </p:pic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B82DDF23-583E-4B74-884D-5CE2BCFBC5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9818" y="5234320"/>
            <a:ext cx="6931319" cy="1124277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Rio de Janeiro - 1896</a:t>
            </a:r>
          </a:p>
        </p:txBody>
      </p:sp>
    </p:spTree>
    <p:extLst>
      <p:ext uri="{BB962C8B-B14F-4D97-AF65-F5344CB8AC3E}">
        <p14:creationId xmlns:p14="http://schemas.microsoft.com/office/powerpoint/2010/main" val="286401140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ítulo 1">
            <a:extLst>
              <a:ext uri="{FF2B5EF4-FFF2-40B4-BE49-F238E27FC236}">
                <a16:creationId xmlns="" xmlns:a16="http://schemas.microsoft.com/office/drawing/2014/main" id="{710728DB-EBC1-400C-8E73-D1EFD91256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57530" y="640080"/>
            <a:ext cx="5614075" cy="4691575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400" b="1" dirty="0">
                <a:latin typeface="+mn-lt"/>
              </a:rPr>
              <a:t>Edward Young </a:t>
            </a:r>
            <a:r>
              <a:rPr lang="en-US" sz="5400" b="1" dirty="0" err="1">
                <a:latin typeface="+mn-lt"/>
              </a:rPr>
              <a:t>começa</a:t>
            </a:r>
            <a:r>
              <a:rPr lang="en-US" sz="5400" b="1" dirty="0">
                <a:latin typeface="+mn-lt"/>
              </a:rPr>
              <a:t> a </a:t>
            </a:r>
            <a:r>
              <a:rPr lang="en-US" sz="5400" b="1" dirty="0" err="1">
                <a:latin typeface="+mn-lt"/>
              </a:rPr>
              <a:t>enviar</a:t>
            </a:r>
            <a:r>
              <a:rPr lang="en-US" sz="5400" b="1" dirty="0">
                <a:latin typeface="+mn-lt"/>
              </a:rPr>
              <a:t> cartas para o </a:t>
            </a:r>
            <a:r>
              <a:rPr lang="en-US" sz="5400" b="1" dirty="0" err="1">
                <a:latin typeface="+mn-lt"/>
              </a:rPr>
              <a:t>Jornal</a:t>
            </a:r>
            <a:r>
              <a:rPr lang="en-US" sz="5400" b="1" dirty="0">
                <a:latin typeface="+mn-lt"/>
              </a:rPr>
              <a:t> do brasil</a:t>
            </a:r>
            <a:br>
              <a:rPr lang="en-US" sz="5400" b="1" dirty="0">
                <a:latin typeface="+mn-lt"/>
              </a:rPr>
            </a:br>
            <a:r>
              <a:rPr lang="en-US" sz="5400" b="1" dirty="0">
                <a:latin typeface="+mn-lt"/>
              </a:rPr>
              <a:t/>
            </a:r>
            <a:br>
              <a:rPr lang="en-US" sz="5400" b="1" dirty="0">
                <a:latin typeface="+mn-lt"/>
              </a:rPr>
            </a:br>
            <a:r>
              <a:rPr lang="en-US" sz="5400" b="1" dirty="0">
                <a:latin typeface="+mn-lt"/>
              </a:rPr>
              <a:t>18 de </a:t>
            </a:r>
            <a:r>
              <a:rPr lang="en-US" sz="5400" b="1" dirty="0" err="1">
                <a:latin typeface="+mn-lt"/>
              </a:rPr>
              <a:t>abril</a:t>
            </a:r>
            <a:r>
              <a:rPr lang="en-US" sz="5400" b="1" dirty="0">
                <a:latin typeface="+mn-lt"/>
              </a:rPr>
              <a:t> de 1896</a:t>
            </a:r>
          </a:p>
        </p:txBody>
      </p:sp>
      <p:pic>
        <p:nvPicPr>
          <p:cNvPr id="9" name="Espaço Reservado para Conteúdo 8" descr="Texto&#10;&#10;Descrição gerada automaticamente">
            <a:extLst>
              <a:ext uri="{FF2B5EF4-FFF2-40B4-BE49-F238E27FC236}">
                <a16:creationId xmlns="" xmlns:a16="http://schemas.microsoft.com/office/drawing/2014/main" id="{25563B7A-D50D-4AA7-87C6-C9EA888272A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27" r="3" b="533"/>
          <a:stretch/>
        </p:blipFill>
        <p:spPr>
          <a:xfrm>
            <a:off x="10509" y="374074"/>
            <a:ext cx="6230356" cy="61483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605660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21AC39E9-802F-4452-BF6D-A8E282C732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 dirty="0"/>
          </a:p>
        </p:txBody>
      </p:sp>
      <p:pic>
        <p:nvPicPr>
          <p:cNvPr id="5" name="Espaço Reservado para Conteúdo 4" descr="Texto&#10;&#10;Descrição gerada automaticamente">
            <a:extLst>
              <a:ext uri="{FF2B5EF4-FFF2-40B4-BE49-F238E27FC236}">
                <a16:creationId xmlns="" xmlns:a16="http://schemas.microsoft.com/office/drawing/2014/main" id="{509CD252-63A7-48F7-980F-5A0A652B2FE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25" y="0"/>
            <a:ext cx="2166424" cy="6139967"/>
          </a:xfrm>
        </p:spPr>
      </p:pic>
      <p:pic>
        <p:nvPicPr>
          <p:cNvPr id="7" name="Imagem 6">
            <a:extLst>
              <a:ext uri="{FF2B5EF4-FFF2-40B4-BE49-F238E27FC236}">
                <a16:creationId xmlns="" xmlns:a16="http://schemas.microsoft.com/office/drawing/2014/main" id="{A69692EA-D7CC-4232-B023-A484C5EC0CC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6360" y="0"/>
            <a:ext cx="822960" cy="6858000"/>
          </a:xfrm>
          <a:prstGeom prst="rect">
            <a:avLst/>
          </a:prstGeom>
        </p:spPr>
      </p:pic>
      <p:pic>
        <p:nvPicPr>
          <p:cNvPr id="9" name="Imagem 8" descr="Foto preta e branca de jornal com texto preto sobre fundo branco&#10;&#10;Descrição gerada automaticamente com confiança média">
            <a:extLst>
              <a:ext uri="{FF2B5EF4-FFF2-40B4-BE49-F238E27FC236}">
                <a16:creationId xmlns="" xmlns:a16="http://schemas.microsoft.com/office/drawing/2014/main" id="{1A9FEEC7-D89C-498C-82D2-95A3107F006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2395" y="0"/>
            <a:ext cx="984018" cy="6858000"/>
          </a:xfrm>
          <a:prstGeom prst="rect">
            <a:avLst/>
          </a:prstGeom>
        </p:spPr>
      </p:pic>
      <p:pic>
        <p:nvPicPr>
          <p:cNvPr id="11" name="Imagem 10" descr="Jornal com texto preto sobre fundo branco&#10;&#10;Descrição gerada automaticamente com confiança média">
            <a:extLst>
              <a:ext uri="{FF2B5EF4-FFF2-40B4-BE49-F238E27FC236}">
                <a16:creationId xmlns="" xmlns:a16="http://schemas.microsoft.com/office/drawing/2014/main" id="{978D54C2-C1A2-4359-9FE3-C8AA2134419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8932" y="0"/>
            <a:ext cx="1164512" cy="6858000"/>
          </a:xfrm>
          <a:prstGeom prst="rect">
            <a:avLst/>
          </a:prstGeom>
        </p:spPr>
      </p:pic>
      <p:pic>
        <p:nvPicPr>
          <p:cNvPr id="13" name="Imagem 12" descr="Jornal com texto preto sobre fundo branco&#10;&#10;Descrição gerada automaticamente com confiança média">
            <a:extLst>
              <a:ext uri="{FF2B5EF4-FFF2-40B4-BE49-F238E27FC236}">
                <a16:creationId xmlns="" xmlns:a16="http://schemas.microsoft.com/office/drawing/2014/main" id="{C64FFE6D-42D0-4AAF-90B6-81464757F79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6385" y="0"/>
            <a:ext cx="1203359" cy="6858000"/>
          </a:xfrm>
          <a:prstGeom prst="rect">
            <a:avLst/>
          </a:prstGeom>
        </p:spPr>
      </p:pic>
      <p:pic>
        <p:nvPicPr>
          <p:cNvPr id="15" name="Imagem 14" descr="Jornal com texto preto sobre fundo branco&#10;&#10;Descrição gerada automaticamente com confiança média">
            <a:extLst>
              <a:ext uri="{FF2B5EF4-FFF2-40B4-BE49-F238E27FC236}">
                <a16:creationId xmlns="" xmlns:a16="http://schemas.microsoft.com/office/drawing/2014/main" id="{4B77EABF-3FF2-4501-9B55-D7031C74ABE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10567" y="0"/>
            <a:ext cx="1021240" cy="6858000"/>
          </a:xfrm>
          <a:prstGeom prst="rect">
            <a:avLst/>
          </a:prstGeom>
        </p:spPr>
      </p:pic>
      <p:pic>
        <p:nvPicPr>
          <p:cNvPr id="17" name="Imagem 16" descr="Texto&#10;&#10;Descrição gerada automaticamente">
            <a:extLst>
              <a:ext uri="{FF2B5EF4-FFF2-40B4-BE49-F238E27FC236}">
                <a16:creationId xmlns="" xmlns:a16="http://schemas.microsoft.com/office/drawing/2014/main" id="{F04959F6-B876-44D9-99F9-570DA6472381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44748" y="0"/>
            <a:ext cx="147209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55428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71B032B5-8BE7-4F41-B534-8B8F57E6E9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0438" y="253448"/>
            <a:ext cx="4500737" cy="1312116"/>
          </a:xfrm>
        </p:spPr>
        <p:txBody>
          <a:bodyPr>
            <a:normAutofit/>
          </a:bodyPr>
          <a:lstStyle/>
          <a:p>
            <a:r>
              <a:rPr lang="pt-BR" sz="4400" b="1" dirty="0">
                <a:latin typeface="Arial" panose="020B0604020202020204" pitchFamily="34" charset="0"/>
                <a:cs typeface="Arial" panose="020B0604020202020204" pitchFamily="34" charset="0"/>
              </a:rPr>
              <a:t>Edward Young foi assassinado</a:t>
            </a:r>
          </a:p>
        </p:txBody>
      </p:sp>
      <p:pic>
        <p:nvPicPr>
          <p:cNvPr id="18" name="Espaço Reservado para Conteúdo 17" descr="Foto preta e branca de rosto de homem visto de perto&#10;&#10;Descrição gerada automaticamente">
            <a:extLst>
              <a:ext uri="{FF2B5EF4-FFF2-40B4-BE49-F238E27FC236}">
                <a16:creationId xmlns="" xmlns:a16="http://schemas.microsoft.com/office/drawing/2014/main" id="{F2134A8E-93D7-408C-AAD9-209FE7AFF5A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5454" y="1650265"/>
            <a:ext cx="3602181" cy="4954288"/>
          </a:xfrm>
        </p:spPr>
      </p:pic>
      <p:pic>
        <p:nvPicPr>
          <p:cNvPr id="5" name="Espaço Reservado para Conteúdo 4" descr="Texto&#10;&#10;Descrição gerada automaticamente">
            <a:extLst>
              <a:ext uri="{FF2B5EF4-FFF2-40B4-BE49-F238E27FC236}">
                <a16:creationId xmlns="" xmlns:a16="http://schemas.microsoft.com/office/drawing/2014/main" id="{BBDFC7D9-35E6-4FC4-8587-62EE8DB1BB5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2593" y="504608"/>
            <a:ext cx="5313381" cy="5713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607507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="" xmlns:a16="http://schemas.microsoft.com/office/drawing/2014/main" id="{0E2F58BF-12E5-4B5A-AD25-4DAAA2742A7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DB3ABE08-EA6E-430F-B6D2-16DF14276C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7981" y="1122363"/>
            <a:ext cx="4023360" cy="3204134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O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roteiro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do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Pirata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Zulmiro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surge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Lorena </a:t>
            </a:r>
            <a:b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São Paulo - 1910</a:t>
            </a:r>
          </a:p>
        </p:txBody>
      </p:sp>
      <p:sp>
        <p:nvSpPr>
          <p:cNvPr id="19" name="!!accent">
            <a:extLst>
              <a:ext uri="{FF2B5EF4-FFF2-40B4-BE49-F238E27FC236}">
                <a16:creationId xmlns="" xmlns:a16="http://schemas.microsoft.com/office/drawing/2014/main" id="{AF2F604E-43BE-4DC3-B983-E071523364F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rot="5400000">
            <a:off x="759921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="" xmlns:a16="http://schemas.microsoft.com/office/drawing/2014/main" id="{08C9B587-E65E-4B52-B37C-ABEBB6E8792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481029" y="4546920"/>
            <a:ext cx="402336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5" name="Espaço Reservado para Conteúdo 4" descr="Foto preta e branca de pessoas na frente de um prédio&#10;&#10;Descrição gerada automaticamente">
            <a:extLst>
              <a:ext uri="{FF2B5EF4-FFF2-40B4-BE49-F238E27FC236}">
                <a16:creationId xmlns="" xmlns:a16="http://schemas.microsoft.com/office/drawing/2014/main" id="{F822E79F-9DE1-48C5-A831-407C53BE656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27" r="23361"/>
          <a:stretch/>
        </p:blipFill>
        <p:spPr>
          <a:xfrm>
            <a:off x="4868487" y="10"/>
            <a:ext cx="7323513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207169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62886B80-97C6-41F4-86CE-0AD2A56011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7461" y="728664"/>
            <a:ext cx="4984813" cy="3157080"/>
          </a:xfrm>
          <a:noFill/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TRADUZEM O ROTEIRO 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ESCRITO 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PELO PIRATA ZULMIRO</a:t>
            </a:r>
          </a:p>
        </p:txBody>
      </p:sp>
      <p:pic>
        <p:nvPicPr>
          <p:cNvPr id="5" name="Espaço Reservado para Conteúdo 4" descr="Texto, Carta&#10;&#10;Descrição gerada automaticamente">
            <a:extLst>
              <a:ext uri="{FF2B5EF4-FFF2-40B4-BE49-F238E27FC236}">
                <a16:creationId xmlns="" xmlns:a16="http://schemas.microsoft.com/office/drawing/2014/main" id="{BFE7484B-4B6E-4D13-A478-9EB5AFE2586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286" b="7926"/>
          <a:stretch/>
        </p:blipFill>
        <p:spPr>
          <a:xfrm>
            <a:off x="1" y="10"/>
            <a:ext cx="6005512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53879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="" xmlns:a16="http://schemas.microsoft.com/office/drawing/2014/main" id="{026A84AF-6F58-471A-BF1F-10D8C03511C4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AF1FA04B-6C35-0DEA-F335-324D216795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728662"/>
            <a:ext cx="4166514" cy="4592638"/>
          </a:xfrm>
          <a:noFill/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1821 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Revolução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Peruana</a:t>
            </a:r>
            <a:b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piratas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roubaram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um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galeão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espanhol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que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viajava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de Lima para a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Espanha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Espaço Reservado para Conteúdo 4" descr="Barco a vela na água&#10;&#10;Descrição gerada automaticamente com confiança média">
            <a:extLst>
              <a:ext uri="{FF2B5EF4-FFF2-40B4-BE49-F238E27FC236}">
                <a16:creationId xmlns="" xmlns:a16="http://schemas.microsoft.com/office/drawing/2014/main" id="{2DE1E559-F448-8533-BA4B-B05C1415B93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99" r="16092" b="-1"/>
          <a:stretch/>
        </p:blipFill>
        <p:spPr>
          <a:xfrm>
            <a:off x="5009505" y="10"/>
            <a:ext cx="7182495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2009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5" name="Rectangle 20">
            <a:extLst>
              <a:ext uri="{FF2B5EF4-FFF2-40B4-BE49-F238E27FC236}">
                <a16:creationId xmlns="" xmlns:a16="http://schemas.microsoft.com/office/drawing/2014/main" id="{80DF40B2-80F7-4E71-B46C-284163F3654A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D16A2C74-1B13-4015-9AB9-C721611DDC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2031" y="548464"/>
            <a:ext cx="4223355" cy="3968118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sz="3800" b="1" dirty="0" err="1">
                <a:latin typeface="Arial" panose="020B0604020202020204" pitchFamily="34" charset="0"/>
                <a:cs typeface="Arial" panose="020B0604020202020204" pitchFamily="34" charset="0"/>
              </a:rPr>
              <a:t>Acontece</a:t>
            </a:r>
            <a:r>
              <a:rPr lang="en-US" sz="3800" b="1" dirty="0"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en-US" sz="3800" b="1" dirty="0" err="1">
                <a:latin typeface="Arial" panose="020B0604020202020204" pitchFamily="34" charset="0"/>
                <a:cs typeface="Arial" panose="020B0604020202020204" pitchFamily="34" charset="0"/>
              </a:rPr>
              <a:t>primeira</a:t>
            </a:r>
            <a:r>
              <a:rPr lang="en-US" sz="3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b="1" dirty="0" err="1">
                <a:latin typeface="Arial" panose="020B0604020202020204" pitchFamily="34" charset="0"/>
                <a:cs typeface="Arial" panose="020B0604020202020204" pitchFamily="34" charset="0"/>
              </a:rPr>
              <a:t>expedição</a:t>
            </a:r>
            <a:r>
              <a:rPr lang="en-US" sz="3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b="1" dirty="0" err="1">
                <a:latin typeface="Arial" panose="020B0604020202020204" pitchFamily="34" charset="0"/>
                <a:cs typeface="Arial" panose="020B0604020202020204" pitchFamily="34" charset="0"/>
              </a:rPr>
              <a:t>brasileira</a:t>
            </a:r>
            <a:r>
              <a:rPr lang="en-US" sz="3800" b="1" dirty="0">
                <a:latin typeface="Arial" panose="020B0604020202020204" pitchFamily="34" charset="0"/>
                <a:cs typeface="Arial" panose="020B0604020202020204" pitchFamily="34" charset="0"/>
              </a:rPr>
              <a:t> para a </a:t>
            </a:r>
            <a:r>
              <a:rPr lang="en-US" sz="3800" b="1" dirty="0" err="1">
                <a:latin typeface="Arial" panose="020B0604020202020204" pitchFamily="34" charset="0"/>
                <a:cs typeface="Arial" panose="020B0604020202020204" pitchFamily="34" charset="0"/>
              </a:rPr>
              <a:t>Ilha</a:t>
            </a:r>
            <a:r>
              <a:rPr lang="en-US" sz="3800" b="1" dirty="0">
                <a:latin typeface="Arial" panose="020B0604020202020204" pitchFamily="34" charset="0"/>
                <a:cs typeface="Arial" panose="020B0604020202020204" pitchFamily="34" charset="0"/>
              </a:rPr>
              <a:t> da </a:t>
            </a:r>
            <a:r>
              <a:rPr lang="en-US" sz="3800" b="1" dirty="0" err="1">
                <a:latin typeface="Arial" panose="020B0604020202020204" pitchFamily="34" charset="0"/>
                <a:cs typeface="Arial" panose="020B0604020202020204" pitchFamily="34" charset="0"/>
              </a:rPr>
              <a:t>trindade</a:t>
            </a:r>
            <a:r>
              <a:rPr lang="en-US" sz="3800" b="1" dirty="0">
                <a:latin typeface="Arial" panose="020B0604020202020204" pitchFamily="34" charset="0"/>
                <a:cs typeface="Arial" panose="020B0604020202020204" pitchFamily="34" charset="0"/>
              </a:rPr>
              <a:t> – 1910</a:t>
            </a:r>
          </a:p>
        </p:txBody>
      </p:sp>
      <p:sp>
        <p:nvSpPr>
          <p:cNvPr id="18" name="Content Placeholder 17">
            <a:extLst>
              <a:ext uri="{FF2B5EF4-FFF2-40B4-BE49-F238E27FC236}">
                <a16:creationId xmlns="" xmlns:a16="http://schemas.microsoft.com/office/drawing/2014/main" id="{ADDDA27E-4C43-385B-3FCA-DBC8BA0BEE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2962279"/>
            <a:ext cx="3799425" cy="3143241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sz="2000" dirty="0"/>
          </a:p>
        </p:txBody>
      </p:sp>
      <p:pic>
        <p:nvPicPr>
          <p:cNvPr id="5" name="Espaço Reservado para Conteúdo 4" descr="Foto em preto e branco de pessoas em jornal antigo&#10;&#10;Descrição gerada automaticamente">
            <a:extLst>
              <a:ext uri="{FF2B5EF4-FFF2-40B4-BE49-F238E27FC236}">
                <a16:creationId xmlns="" xmlns:a16="http://schemas.microsoft.com/office/drawing/2014/main" id="{37BFDD40-8A02-4B65-882D-7E3C9BFD31D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80" r="6894" b="-1"/>
          <a:stretch/>
        </p:blipFill>
        <p:spPr>
          <a:xfrm>
            <a:off x="5010386" y="10"/>
            <a:ext cx="7181613" cy="6857990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150439901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="" xmlns:a16="http://schemas.microsoft.com/office/drawing/2014/main" id="{275D6C10-B5A7-4715-803E-0501C9C2CC21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69F245C7-4030-9E59-A7C8-FFC6D48E88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1688" y="552288"/>
            <a:ext cx="5937216" cy="4582419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200" b="1" kern="1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Ocorrem</a:t>
            </a:r>
            <a:r>
              <a:rPr lang="en-US" sz="5200" b="1" kern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4 </a:t>
            </a:r>
            <a:r>
              <a:rPr lang="en-US" sz="5200" b="1" kern="1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expedições</a:t>
            </a:r>
            <a:r>
              <a:rPr lang="en-US" sz="5200" b="1" kern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200" b="1" kern="1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brasileiras</a:t>
            </a:r>
            <a:r>
              <a:rPr lang="en-US" sz="5200" b="1" kern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200" b="1" kern="1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para a Ilha da </a:t>
            </a:r>
            <a:r>
              <a:rPr lang="en-US" sz="5200" b="1" kern="1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Trindade</a:t>
            </a:r>
            <a:r>
              <a:rPr lang="en-US" sz="5200" b="1" kern="1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sz="5200" b="1" kern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5200" b="1" kern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5200" b="1" kern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1910 – 1910 – 1911 - 1912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="" xmlns:a16="http://schemas.microsoft.com/office/drawing/2014/main" id="{E8E73C72-7DD7-3A66-E305-F60B898BDC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41248" y="4624330"/>
            <a:ext cx="6151654" cy="1680208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r>
              <a:rPr lang="en-US" sz="24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</a:p>
        </p:txBody>
      </p:sp>
      <p:pic>
        <p:nvPicPr>
          <p:cNvPr id="4" name="Espaço Reservado para Conteúdo 4" descr="Foto preta e branca de jornal com texto preto sobre fundo branco&#10;&#10;Descrição gerada automaticamente com confiança média">
            <a:extLst>
              <a:ext uri="{FF2B5EF4-FFF2-40B4-BE49-F238E27FC236}">
                <a16:creationId xmlns="" xmlns:a16="http://schemas.microsoft.com/office/drawing/2014/main" id="{12497684-4959-CB30-F119-8DE7B3A52A6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" b="9214"/>
          <a:stretch/>
        </p:blipFill>
        <p:spPr>
          <a:xfrm>
            <a:off x="6298905" y="125717"/>
            <a:ext cx="5704480" cy="65142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071500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706442FF-91B2-4764-BB66-BFC634110C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8468" y="5444197"/>
            <a:ext cx="11113477" cy="1280160"/>
          </a:xfrm>
          <a:noFill/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 sz="4200" b="1" dirty="0" err="1">
                <a:latin typeface="+mn-lt"/>
              </a:rPr>
              <a:t>Em</a:t>
            </a:r>
            <a:r>
              <a:rPr lang="en-US" sz="4200" b="1" dirty="0">
                <a:latin typeface="+mn-lt"/>
              </a:rPr>
              <a:t> 1912 o </a:t>
            </a:r>
            <a:r>
              <a:rPr lang="en-US" sz="4200" b="1" dirty="0" err="1">
                <a:latin typeface="+mn-lt"/>
              </a:rPr>
              <a:t>jornal</a:t>
            </a:r>
            <a:r>
              <a:rPr lang="en-US" sz="4200" b="1" dirty="0">
                <a:latin typeface="+mn-lt"/>
              </a:rPr>
              <a:t> “A </a:t>
            </a:r>
            <a:r>
              <a:rPr lang="en-US" sz="4200" b="1" dirty="0" err="1">
                <a:latin typeface="+mn-lt"/>
              </a:rPr>
              <a:t>Republica</a:t>
            </a:r>
            <a:r>
              <a:rPr lang="en-US" sz="4200" b="1" dirty="0">
                <a:latin typeface="+mn-lt"/>
              </a:rPr>
              <a:t>” </a:t>
            </a:r>
            <a:r>
              <a:rPr lang="en-US" sz="4200" b="1" dirty="0" err="1">
                <a:latin typeface="+mn-lt"/>
              </a:rPr>
              <a:t>noticia</a:t>
            </a:r>
            <a:r>
              <a:rPr lang="en-US" sz="4200" b="1" dirty="0">
                <a:latin typeface="+mn-lt"/>
              </a:rPr>
              <a:t> que o </a:t>
            </a:r>
            <a:r>
              <a:rPr lang="en-US" sz="4200" b="1" dirty="0" err="1">
                <a:latin typeface="+mn-lt"/>
              </a:rPr>
              <a:t>Pirata</a:t>
            </a:r>
            <a:r>
              <a:rPr lang="en-US" sz="4200" b="1" dirty="0">
                <a:latin typeface="+mn-lt"/>
              </a:rPr>
              <a:t> </a:t>
            </a:r>
            <a:r>
              <a:rPr lang="en-US" sz="4200" b="1" dirty="0" err="1">
                <a:latin typeface="+mn-lt"/>
              </a:rPr>
              <a:t>Zulmiro</a:t>
            </a:r>
            <a:r>
              <a:rPr lang="en-US" sz="4200" b="1" dirty="0">
                <a:latin typeface="+mn-lt"/>
              </a:rPr>
              <a:t> </a:t>
            </a:r>
            <a:r>
              <a:rPr lang="en-US" sz="4200" b="1" dirty="0" err="1">
                <a:latin typeface="+mn-lt"/>
              </a:rPr>
              <a:t>viveu</a:t>
            </a:r>
            <a:r>
              <a:rPr lang="en-US" sz="4200" b="1" dirty="0">
                <a:latin typeface="+mn-lt"/>
              </a:rPr>
              <a:t> </a:t>
            </a:r>
            <a:r>
              <a:rPr lang="en-US" sz="4200" b="1" dirty="0" err="1">
                <a:latin typeface="+mn-lt"/>
              </a:rPr>
              <a:t>em</a:t>
            </a:r>
            <a:r>
              <a:rPr lang="en-US" sz="4200" b="1" dirty="0">
                <a:latin typeface="+mn-lt"/>
              </a:rPr>
              <a:t> Curitiba</a:t>
            </a:r>
          </a:p>
        </p:txBody>
      </p:sp>
      <p:pic>
        <p:nvPicPr>
          <p:cNvPr id="7" name="Espaço Reservado para Conteúdo 6" descr="Imagem em preto e branco com texto preto sobre fundo branco&#10;&#10;Descrição gerada automaticamente">
            <a:extLst>
              <a:ext uri="{FF2B5EF4-FFF2-40B4-BE49-F238E27FC236}">
                <a16:creationId xmlns="" xmlns:a16="http://schemas.microsoft.com/office/drawing/2014/main" id="{601F22E9-9A2A-BB76-07AE-70240DB8B0F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4905" y="116476"/>
            <a:ext cx="9252196" cy="5102637"/>
          </a:xfrm>
        </p:spPr>
      </p:pic>
    </p:spTree>
    <p:extLst>
      <p:ext uri="{BB962C8B-B14F-4D97-AF65-F5344CB8AC3E}">
        <p14:creationId xmlns:p14="http://schemas.microsoft.com/office/powerpoint/2010/main" val="69848991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7" name="Rectangle 26">
            <a:extLst>
              <a:ext uri="{FF2B5EF4-FFF2-40B4-BE49-F238E27FC236}">
                <a16:creationId xmlns="" xmlns:a16="http://schemas.microsoft.com/office/drawing/2014/main" id="{275D6C10-B5A7-4715-803E-0501C9C2CC21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50BF585B-AD6B-4732-B7EA-174B957E0D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9828" y="552289"/>
            <a:ext cx="5894363" cy="3900326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r>
              <a:rPr lang="en-US" sz="3600" b="1" kern="1200" cap="all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1926 – </a:t>
            </a:r>
            <a:r>
              <a:rPr lang="en-US" sz="3600" b="1" kern="1200" cap="all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Expedição</a:t>
            </a:r>
            <a:r>
              <a:rPr lang="en-US" sz="3600" b="1" kern="1200" cap="all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kern="1200" cap="all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norte</a:t>
            </a:r>
            <a:r>
              <a:rPr lang="en-US" sz="3600" b="1" kern="1200" cap="all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-americana para a </a:t>
            </a:r>
            <a:r>
              <a:rPr lang="en-US" sz="3600" b="1" kern="1200" cap="all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ilha</a:t>
            </a:r>
            <a:r>
              <a:rPr lang="en-US" sz="3600" b="1" kern="1200" cap="all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da Trindade</a:t>
            </a:r>
            <a:br>
              <a:rPr lang="en-US" sz="3600" b="1" kern="1200" cap="all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3600" b="1" kern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3600" b="1" kern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3600" b="1" kern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MUSEU DE HISTÓRIA NATURAL DE CLEVELAND - OHIO</a:t>
            </a:r>
          </a:p>
        </p:txBody>
      </p:sp>
      <p:pic>
        <p:nvPicPr>
          <p:cNvPr id="4" name="Espaço Reservado para Conteúdo 3" descr="Foto em preto e branco de navio&#10;&#10;Descrição gerada automaticamente">
            <a:extLst>
              <a:ext uri="{FF2B5EF4-FFF2-40B4-BE49-F238E27FC236}">
                <a16:creationId xmlns="" xmlns:a16="http://schemas.microsoft.com/office/drawing/2014/main" id="{209A9E30-4540-47F8-AED4-ADD5E687A85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04" r="18289" b="1"/>
          <a:stretch/>
        </p:blipFill>
        <p:spPr>
          <a:xfrm>
            <a:off x="6590429" y="281354"/>
            <a:ext cx="5412956" cy="60880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841169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Espaço Reservado para Conteúdo 4" descr="Foto preta e branca de jornal com texto preto sobre fundo branco&#10;&#10;Descrição gerada automaticamente">
            <a:extLst>
              <a:ext uri="{FF2B5EF4-FFF2-40B4-BE49-F238E27FC236}">
                <a16:creationId xmlns="" xmlns:a16="http://schemas.microsoft.com/office/drawing/2014/main" id="{925CF876-8978-4ABE-8551-552FDAB876A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929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8870E1B9-CAC9-4D03-92CE-8D49B068F1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3875" y="5317240"/>
            <a:ext cx="11210925" cy="74483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endParaRPr lang="en-US" sz="3600" b="1" dirty="0">
              <a:solidFill>
                <a:schemeClr val="tx1">
                  <a:lumMod val="85000"/>
                  <a:lumOff val="15000"/>
                </a:schemeClr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24424049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629A2B50-D646-42DF-B953-305D982289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3723" y="168812"/>
            <a:ext cx="10691446" cy="1055077"/>
          </a:xfrm>
        </p:spPr>
        <p:txBody>
          <a:bodyPr>
            <a:normAutofit fontScale="90000"/>
          </a:bodyPr>
          <a:lstStyle/>
          <a:p>
            <a:pPr algn="ctr"/>
            <a:r>
              <a:rPr lang="pt-BR" sz="3600" b="1" cap="all" dirty="0">
                <a:latin typeface="Arial" panose="020B0604020202020204" pitchFamily="34" charset="0"/>
                <a:cs typeface="Arial" panose="020B0604020202020204" pitchFamily="34" charset="0"/>
              </a:rPr>
              <a:t>O roteiro </a:t>
            </a:r>
            <a:r>
              <a:rPr lang="pt-BR" sz="3600" b="1" cap="all" dirty="0" smtClean="0">
                <a:latin typeface="Arial" panose="020B0604020202020204" pitchFamily="34" charset="0"/>
                <a:cs typeface="Arial" panose="020B0604020202020204" pitchFamily="34" charset="0"/>
              </a:rPr>
              <a:t>escrito </a:t>
            </a:r>
            <a:r>
              <a:rPr lang="pt-BR" sz="3600" b="1" cap="all" dirty="0">
                <a:latin typeface="Arial" panose="020B0604020202020204" pitchFamily="34" charset="0"/>
                <a:cs typeface="Arial" panose="020B0604020202020204" pitchFamily="34" charset="0"/>
              </a:rPr>
              <a:t>pelo Pirata Zulmiro foi publicado no jornal em 1939</a:t>
            </a:r>
          </a:p>
        </p:txBody>
      </p:sp>
      <p:pic>
        <p:nvPicPr>
          <p:cNvPr id="13" name="Espaço Reservado para Conteúdo 12" descr="Texto, Carta&#10;&#10;Descrição gerada automaticamente">
            <a:extLst>
              <a:ext uri="{FF2B5EF4-FFF2-40B4-BE49-F238E27FC236}">
                <a16:creationId xmlns="" xmlns:a16="http://schemas.microsoft.com/office/drawing/2014/main" id="{65336BA2-A9A6-4521-A39C-83059164A4F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3724" y="1188741"/>
            <a:ext cx="10757780" cy="5500447"/>
          </a:xfrm>
        </p:spPr>
      </p:pic>
    </p:spTree>
    <p:extLst>
      <p:ext uri="{BB962C8B-B14F-4D97-AF65-F5344CB8AC3E}">
        <p14:creationId xmlns:p14="http://schemas.microsoft.com/office/powerpoint/2010/main" val="394738897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23AC497E-F4E0-4B17-9D1D-A656980377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8052" y="92766"/>
            <a:ext cx="11728174" cy="786588"/>
          </a:xfrm>
        </p:spPr>
        <p:txBody>
          <a:bodyPr>
            <a:normAutofit fontScale="90000"/>
          </a:bodyPr>
          <a:lstStyle/>
          <a:p>
            <a:r>
              <a:rPr lang="pt-BR" sz="3600" b="1" dirty="0">
                <a:latin typeface="+mn-lt"/>
              </a:rPr>
              <a:t>O MAPA DO </a:t>
            </a:r>
            <a:r>
              <a:rPr lang="pt-BR" sz="3600" b="1" dirty="0" smtClean="0">
                <a:latin typeface="+mn-lt"/>
              </a:rPr>
              <a:t>PIRATA RUSSO </a:t>
            </a:r>
            <a:r>
              <a:rPr lang="pt-BR" sz="3600" b="1" dirty="0">
                <a:latin typeface="+mn-lt"/>
              </a:rPr>
              <a:t>FOI PUBLICADO NO JORNAL EM 1940</a:t>
            </a:r>
          </a:p>
        </p:txBody>
      </p:sp>
      <p:pic>
        <p:nvPicPr>
          <p:cNvPr id="5" name="Espaço Reservado para Conteúdo 4">
            <a:extLst>
              <a:ext uri="{FF2B5EF4-FFF2-40B4-BE49-F238E27FC236}">
                <a16:creationId xmlns="" xmlns:a16="http://schemas.microsoft.com/office/drawing/2014/main" id="{88530166-AE0F-46D1-9D32-A4771F7D9BE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8521" y="879354"/>
            <a:ext cx="7354957" cy="5792103"/>
          </a:xfrm>
        </p:spPr>
      </p:pic>
    </p:spTree>
    <p:extLst>
      <p:ext uri="{BB962C8B-B14F-4D97-AF65-F5344CB8AC3E}">
        <p14:creationId xmlns:p14="http://schemas.microsoft.com/office/powerpoint/2010/main" val="375275709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b="1" dirty="0" smtClean="0">
                <a:latin typeface="Arial" panose="020B0604020202020204" pitchFamily="34" charset="0"/>
                <a:cs typeface="Arial" panose="020B0604020202020204" pitchFamily="34" charset="0"/>
              </a:rPr>
              <a:t>1950 – Expedição João Alberto da Marinha para a Ilha da Trindade</a:t>
            </a:r>
            <a:endParaRPr lang="pt-BR" dirty="0"/>
          </a:p>
        </p:txBody>
      </p:sp>
      <p:pic>
        <p:nvPicPr>
          <p:cNvPr id="4" name="Espaço Reservado para Conteúdo 3" descr="Foto em preto e branco com texto preto sobre fundo branco&#10;&#10;Descrição gerada automaticamente">
            <a:extLst>
              <a:ext uri="{FF2B5EF4-FFF2-40B4-BE49-F238E27FC236}">
                <a16:creationId xmlns="" xmlns:a16="http://schemas.microsoft.com/office/drawing/2014/main" id="{41A719B7-292E-C347-7B06-3831E2B06EA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0426" y="1690688"/>
            <a:ext cx="7011147" cy="46543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556454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="" xmlns:a16="http://schemas.microsoft.com/office/drawing/2014/main" id="{ECC07320-C2CA-4E29-8481-9D9E143C778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EDA3E0D4-FCE8-4ABD-D5C4-9F65D7B978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74523" y="743447"/>
            <a:ext cx="4501662" cy="3692028"/>
          </a:xfrm>
          <a:noFill/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2017 </a:t>
            </a:r>
            <a:r>
              <a:rPr lang="en-US" sz="5200" b="1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52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5200" b="1" dirty="0">
                <a:latin typeface="Arial" panose="020B0604020202020204" pitchFamily="34" charset="0"/>
                <a:cs typeface="Arial" panose="020B0604020202020204" pitchFamily="34" charset="0"/>
              </a:rPr>
              <a:t>As </a:t>
            </a:r>
            <a:r>
              <a:rPr lang="en-US" sz="5200" b="1" dirty="0" err="1">
                <a:latin typeface="Arial" panose="020B0604020202020204" pitchFamily="34" charset="0"/>
                <a:cs typeface="Arial" panose="020B0604020202020204" pitchFamily="34" charset="0"/>
              </a:rPr>
              <a:t>Aventuras</a:t>
            </a:r>
            <a:r>
              <a:rPr lang="en-US" sz="5200" b="1" dirty="0">
                <a:latin typeface="Arial" panose="020B0604020202020204" pitchFamily="34" charset="0"/>
                <a:cs typeface="Arial" panose="020B0604020202020204" pitchFamily="34" charset="0"/>
              </a:rPr>
              <a:t> do </a:t>
            </a:r>
            <a:r>
              <a:rPr lang="en-US" sz="5200" b="1" dirty="0" err="1">
                <a:latin typeface="Arial" panose="020B0604020202020204" pitchFamily="34" charset="0"/>
                <a:cs typeface="Arial" panose="020B0604020202020204" pitchFamily="34" charset="0"/>
              </a:rPr>
              <a:t>Pirata</a:t>
            </a:r>
            <a:r>
              <a:rPr lang="en-US" sz="5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200" b="1" dirty="0" err="1">
                <a:latin typeface="Arial" panose="020B0604020202020204" pitchFamily="34" charset="0"/>
                <a:cs typeface="Arial" panose="020B0604020202020204" pitchFamily="34" charset="0"/>
              </a:rPr>
              <a:t>Zulmiro</a:t>
            </a:r>
            <a:endParaRPr lang="en-US" sz="5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Espaço Reservado para Conteúdo 4" descr="Diagrama&#10;&#10;Descrição gerada automaticamente com confiança média">
            <a:extLst>
              <a:ext uri="{FF2B5EF4-FFF2-40B4-BE49-F238E27FC236}">
                <a16:creationId xmlns="" xmlns:a16="http://schemas.microsoft.com/office/drawing/2014/main" id="{FA29E9BF-9C40-CF82-02BA-978AFB2C628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120" r="1" b="12121"/>
          <a:stretch/>
        </p:blipFill>
        <p:spPr>
          <a:xfrm>
            <a:off x="20" y="10"/>
            <a:ext cx="6992881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278187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Slide Background">
            <a:extLst>
              <a:ext uri="{FF2B5EF4-FFF2-40B4-BE49-F238E27FC236}">
                <a16:creationId xmlns="" xmlns:a16="http://schemas.microsoft.com/office/drawing/2014/main" id="{3ECBE1F1-D69B-4AFA-ABD5-8E41720EF6DE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Espaço Reservado para Conteúdo 4" descr="Foto em preto e branco de homem na frente de uma janela&#10;&#10;Descrição gerada automaticamente">
            <a:extLst>
              <a:ext uri="{FF2B5EF4-FFF2-40B4-BE49-F238E27FC236}">
                <a16:creationId xmlns="" xmlns:a16="http://schemas.microsoft.com/office/drawing/2014/main" id="{A401C9A9-9280-4C0A-AED0-3D869AB3292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" b="6516"/>
          <a:stretch/>
        </p:blipFill>
        <p:spPr>
          <a:xfrm>
            <a:off x="-1" y="-2"/>
            <a:ext cx="5410198" cy="6858002"/>
          </a:xfrm>
          <a:prstGeom prst="rect">
            <a:avLst/>
          </a:prstGeom>
        </p:spPr>
      </p:pic>
      <p:sp useBgFill="1">
        <p:nvSpPr>
          <p:cNvPr id="14" name="Rectangle 13">
            <a:extLst>
              <a:ext uri="{FF2B5EF4-FFF2-40B4-BE49-F238E27FC236}">
                <a16:creationId xmlns="" xmlns:a16="http://schemas.microsoft.com/office/drawing/2014/main" id="{603A6265-E10C-4B85-9C20-E75FCAF9CC63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5410197" y="-1"/>
            <a:ext cx="6781802" cy="2286000"/>
          </a:xfrm>
          <a:prstGeom prst="rect">
            <a:avLst/>
          </a:prstGeom>
          <a:ln>
            <a:noFill/>
          </a:ln>
          <a:effectLst>
            <a:outerShdw blurRad="355600" dist="152400" sx="95000" sy="95000" algn="t" rotWithShape="0">
              <a:srgbClr val="000000">
                <a:alpha val="29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51ACD912-A8B7-40CB-A540-435903CBF0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15317" y="405685"/>
            <a:ext cx="5464968" cy="3759915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sz="3800" b="1" cap="all" dirty="0">
                <a:latin typeface="Arial" panose="020B0604020202020204" pitchFamily="34" charset="0"/>
                <a:cs typeface="Arial" panose="020B0604020202020204" pitchFamily="34" charset="0"/>
              </a:rPr>
              <a:t>Cartas </a:t>
            </a:r>
            <a:r>
              <a:rPr lang="en-US" sz="3800" b="1" cap="all" dirty="0" err="1">
                <a:latin typeface="Arial" panose="020B0604020202020204" pitchFamily="34" charset="0"/>
                <a:cs typeface="Arial" panose="020B0604020202020204" pitchFamily="34" charset="0"/>
              </a:rPr>
              <a:t>enviadas</a:t>
            </a:r>
            <a:r>
              <a:rPr lang="en-US" sz="3800" b="1" cap="all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b="1" cap="all" dirty="0" err="1">
                <a:latin typeface="Arial" panose="020B0604020202020204" pitchFamily="34" charset="0"/>
                <a:cs typeface="Arial" panose="020B0604020202020204" pitchFamily="34" charset="0"/>
              </a:rPr>
              <a:t>pelo</a:t>
            </a:r>
            <a:r>
              <a:rPr lang="en-US" sz="3800" b="1" cap="all" dirty="0">
                <a:latin typeface="Arial" panose="020B0604020202020204" pitchFamily="34" charset="0"/>
                <a:cs typeface="Arial" panose="020B0604020202020204" pitchFamily="34" charset="0"/>
              </a:rPr>
              <a:t> Edward Young </a:t>
            </a:r>
            <a:r>
              <a:rPr lang="en-US" sz="3800" b="1" cap="all" dirty="0" err="1">
                <a:latin typeface="Arial" panose="020B0604020202020204" pitchFamily="34" charset="0"/>
                <a:cs typeface="Arial" panose="020B0604020202020204" pitchFamily="34" charset="0"/>
              </a:rPr>
              <a:t>ao</a:t>
            </a:r>
            <a:r>
              <a:rPr lang="en-US" sz="3800" b="1" cap="all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b="1" cap="all" dirty="0" err="1">
                <a:latin typeface="Arial" panose="020B0604020202020204" pitchFamily="34" charset="0"/>
                <a:cs typeface="Arial" panose="020B0604020202020204" pitchFamily="34" charset="0"/>
              </a:rPr>
              <a:t>Jornal</a:t>
            </a:r>
            <a:r>
              <a:rPr lang="en-US" sz="3800" b="1" cap="all" dirty="0">
                <a:latin typeface="Arial" panose="020B0604020202020204" pitchFamily="34" charset="0"/>
                <a:cs typeface="Arial" panose="020B0604020202020204" pitchFamily="34" charset="0"/>
              </a:rPr>
              <a:t> do </a:t>
            </a:r>
            <a:r>
              <a:rPr lang="en-US" sz="3800" b="1" cap="all" dirty="0" err="1">
                <a:latin typeface="Arial" panose="020B0604020202020204" pitchFamily="34" charset="0"/>
                <a:cs typeface="Arial" panose="020B0604020202020204" pitchFamily="34" charset="0"/>
              </a:rPr>
              <a:t>Brasil</a:t>
            </a:r>
            <a:r>
              <a:rPr lang="en-US" sz="3800" b="1" cap="all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b="1" cap="all" dirty="0" err="1"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sz="3800" b="1" cap="all" dirty="0">
                <a:latin typeface="Arial" panose="020B0604020202020204" pitchFamily="34" charset="0"/>
                <a:cs typeface="Arial" panose="020B0604020202020204" pitchFamily="34" charset="0"/>
              </a:rPr>
              <a:t> 1896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="" xmlns:a16="http://schemas.microsoft.com/office/drawing/2014/main" id="{2F9A3093-9116-541E-0E8A-909CE7C822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15317" y="2743200"/>
            <a:ext cx="5247340" cy="3496878"/>
          </a:xfrm>
        </p:spPr>
        <p:txBody>
          <a:bodyPr anchor="ctr">
            <a:normAutofit/>
          </a:bodyPr>
          <a:lstStyle/>
          <a:p>
            <a:endParaRPr lang="en-US" sz="2000"/>
          </a:p>
        </p:txBody>
      </p:sp>
    </p:spTree>
    <p:extLst>
      <p:ext uri="{BB962C8B-B14F-4D97-AF65-F5344CB8AC3E}">
        <p14:creationId xmlns:p14="http://schemas.microsoft.com/office/powerpoint/2010/main" val="22209526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Espaço Reservado para Conteúdo 4" descr="Ilha com montanha ao fundo&#10;&#10;Descrição gerada automaticamente">
            <a:extLst>
              <a:ext uri="{FF2B5EF4-FFF2-40B4-BE49-F238E27FC236}">
                <a16:creationId xmlns="" xmlns:a16="http://schemas.microsoft.com/office/drawing/2014/main" id="{060B1486-4397-2340-B012-838BE08B385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944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3178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21AC39E9-802F-4452-BF6D-A8E282C732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 dirty="0"/>
          </a:p>
        </p:txBody>
      </p:sp>
      <p:pic>
        <p:nvPicPr>
          <p:cNvPr id="5" name="Espaço Reservado para Conteúdo 4" descr="Texto&#10;&#10;Descrição gerada automaticamente">
            <a:extLst>
              <a:ext uri="{FF2B5EF4-FFF2-40B4-BE49-F238E27FC236}">
                <a16:creationId xmlns="" xmlns:a16="http://schemas.microsoft.com/office/drawing/2014/main" id="{509CD252-63A7-48F7-980F-5A0A652B2FE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25" y="0"/>
            <a:ext cx="2166424" cy="6139967"/>
          </a:xfrm>
        </p:spPr>
      </p:pic>
      <p:pic>
        <p:nvPicPr>
          <p:cNvPr id="7" name="Imagem 6">
            <a:extLst>
              <a:ext uri="{FF2B5EF4-FFF2-40B4-BE49-F238E27FC236}">
                <a16:creationId xmlns="" xmlns:a16="http://schemas.microsoft.com/office/drawing/2014/main" id="{A69692EA-D7CC-4232-B023-A484C5EC0CC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6360" y="0"/>
            <a:ext cx="822960" cy="6858000"/>
          </a:xfrm>
          <a:prstGeom prst="rect">
            <a:avLst/>
          </a:prstGeom>
        </p:spPr>
      </p:pic>
      <p:pic>
        <p:nvPicPr>
          <p:cNvPr id="9" name="Imagem 8" descr="Foto preta e branca de jornal com texto preto sobre fundo branco&#10;&#10;Descrição gerada automaticamente com confiança média">
            <a:extLst>
              <a:ext uri="{FF2B5EF4-FFF2-40B4-BE49-F238E27FC236}">
                <a16:creationId xmlns="" xmlns:a16="http://schemas.microsoft.com/office/drawing/2014/main" id="{1A9FEEC7-D89C-498C-82D2-95A3107F006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2395" y="0"/>
            <a:ext cx="984018" cy="6858000"/>
          </a:xfrm>
          <a:prstGeom prst="rect">
            <a:avLst/>
          </a:prstGeom>
        </p:spPr>
      </p:pic>
      <p:pic>
        <p:nvPicPr>
          <p:cNvPr id="11" name="Imagem 10" descr="Jornal com texto preto sobre fundo branco&#10;&#10;Descrição gerada automaticamente com confiança média">
            <a:extLst>
              <a:ext uri="{FF2B5EF4-FFF2-40B4-BE49-F238E27FC236}">
                <a16:creationId xmlns="" xmlns:a16="http://schemas.microsoft.com/office/drawing/2014/main" id="{978D54C2-C1A2-4359-9FE3-C8AA2134419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8932" y="0"/>
            <a:ext cx="1164512" cy="6858000"/>
          </a:xfrm>
          <a:prstGeom prst="rect">
            <a:avLst/>
          </a:prstGeom>
        </p:spPr>
      </p:pic>
      <p:pic>
        <p:nvPicPr>
          <p:cNvPr id="13" name="Imagem 12" descr="Jornal com texto preto sobre fundo branco&#10;&#10;Descrição gerada automaticamente com confiança média">
            <a:extLst>
              <a:ext uri="{FF2B5EF4-FFF2-40B4-BE49-F238E27FC236}">
                <a16:creationId xmlns="" xmlns:a16="http://schemas.microsoft.com/office/drawing/2014/main" id="{C64FFE6D-42D0-4AAF-90B6-81464757F79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6385" y="0"/>
            <a:ext cx="1203359" cy="6858000"/>
          </a:xfrm>
          <a:prstGeom prst="rect">
            <a:avLst/>
          </a:prstGeom>
        </p:spPr>
      </p:pic>
      <p:pic>
        <p:nvPicPr>
          <p:cNvPr id="15" name="Imagem 14" descr="Jornal com texto preto sobre fundo branco&#10;&#10;Descrição gerada automaticamente com confiança média">
            <a:extLst>
              <a:ext uri="{FF2B5EF4-FFF2-40B4-BE49-F238E27FC236}">
                <a16:creationId xmlns="" xmlns:a16="http://schemas.microsoft.com/office/drawing/2014/main" id="{4B77EABF-3FF2-4501-9B55-D7031C74ABE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10567" y="0"/>
            <a:ext cx="1021240" cy="6858000"/>
          </a:xfrm>
          <a:prstGeom prst="rect">
            <a:avLst/>
          </a:prstGeom>
        </p:spPr>
      </p:pic>
      <p:pic>
        <p:nvPicPr>
          <p:cNvPr id="17" name="Imagem 16" descr="Texto&#10;&#10;Descrição gerada automaticamente">
            <a:extLst>
              <a:ext uri="{FF2B5EF4-FFF2-40B4-BE49-F238E27FC236}">
                <a16:creationId xmlns="" xmlns:a16="http://schemas.microsoft.com/office/drawing/2014/main" id="{F04959F6-B876-44D9-99F9-570DA6472381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44748" y="0"/>
            <a:ext cx="147209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8758633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="" xmlns:a16="http://schemas.microsoft.com/office/drawing/2014/main" id="{0E91F5CA-B392-444C-88E3-BF5BAAEBDEB0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="" xmlns:a16="http://schemas.microsoft.com/office/drawing/2014/main" id="{0459807F-B6FA-44D3-9A53-C55B6B56884A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4080681"/>
            <a:ext cx="12192000" cy="2777318"/>
          </a:xfrm>
          <a:prstGeom prst="rect">
            <a:avLst/>
          </a:pr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BF94FD66-979B-4F09-B94F-C7DDD27B42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4234" y="5279510"/>
            <a:ext cx="10472708" cy="1387990"/>
          </a:xfrm>
        </p:spPr>
        <p:txBody>
          <a:bodyPr vert="horz" lIns="91440" tIns="45720" rIns="91440" bIns="45720" rtlCol="0" anchor="b">
            <a:noAutofit/>
          </a:bodyPr>
          <a:lstStyle/>
          <a:p>
            <a:pPr algn="ctr"/>
            <a:r>
              <a:rPr lang="en-US" sz="3200" b="1" cap="all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Livro de </a:t>
            </a:r>
            <a:r>
              <a:rPr lang="en-US" sz="3200" b="1" cap="all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registros</a:t>
            </a:r>
            <a:r>
              <a:rPr lang="en-US" sz="3200" b="1" cap="all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do </a:t>
            </a:r>
            <a:r>
              <a:rPr lang="en-US" sz="3200" b="1" cap="all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cemitério</a:t>
            </a:r>
            <a:r>
              <a:rPr lang="en-US" sz="3200" b="1" cap="all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municipal São Francisco de Paula - 1889 e 1890</a:t>
            </a:r>
          </a:p>
        </p:txBody>
      </p:sp>
      <p:pic>
        <p:nvPicPr>
          <p:cNvPr id="5" name="Espaço Reservado para Conteúdo 4" descr="Prédio em construção&#10;&#10;Descrição gerada automaticamente com confiança média">
            <a:extLst>
              <a:ext uri="{FF2B5EF4-FFF2-40B4-BE49-F238E27FC236}">
                <a16:creationId xmlns="" xmlns:a16="http://schemas.microsoft.com/office/drawing/2014/main" id="{9668DAFF-777C-4ADC-928A-D3566A9B081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516" b="11880"/>
          <a:stretch/>
        </p:blipFill>
        <p:spPr>
          <a:xfrm>
            <a:off x="20" y="10"/>
            <a:ext cx="12191979" cy="5886523"/>
          </a:xfrm>
          <a:custGeom>
            <a:avLst/>
            <a:gdLst/>
            <a:ahLst/>
            <a:cxnLst/>
            <a:rect l="l" t="t" r="r" b="b"/>
            <a:pathLst>
              <a:path w="12191999" h="5886533">
                <a:moveTo>
                  <a:pt x="4721173" y="4907914"/>
                </a:moveTo>
                <a:lnTo>
                  <a:pt x="4722109" y="4908125"/>
                </a:lnTo>
                <a:cubicBezTo>
                  <a:pt x="4721143" y="4908767"/>
                  <a:pt x="4718263" y="4909373"/>
                  <a:pt x="4717199" y="4909396"/>
                </a:cubicBezTo>
                <a:close/>
                <a:moveTo>
                  <a:pt x="0" y="0"/>
                </a:moveTo>
                <a:lnTo>
                  <a:pt x="12191999" y="0"/>
                </a:lnTo>
                <a:lnTo>
                  <a:pt x="12191999" y="5751311"/>
                </a:lnTo>
                <a:lnTo>
                  <a:pt x="12140860" y="5770509"/>
                </a:lnTo>
                <a:cubicBezTo>
                  <a:pt x="12126656" y="5772723"/>
                  <a:pt x="12093589" y="5827925"/>
                  <a:pt x="12080161" y="5826358"/>
                </a:cubicBezTo>
                <a:cubicBezTo>
                  <a:pt x="11978188" y="5850511"/>
                  <a:pt x="11967361" y="5873564"/>
                  <a:pt x="11917885" y="5861578"/>
                </a:cubicBezTo>
                <a:cubicBezTo>
                  <a:pt x="11872779" y="5859863"/>
                  <a:pt x="11928861" y="5896778"/>
                  <a:pt x="11894610" y="5883738"/>
                </a:cubicBezTo>
                <a:cubicBezTo>
                  <a:pt x="11860359" y="5870698"/>
                  <a:pt x="11736091" y="5807232"/>
                  <a:pt x="11712379" y="5783337"/>
                </a:cubicBezTo>
                <a:cubicBezTo>
                  <a:pt x="11688667" y="5759442"/>
                  <a:pt x="11627912" y="5782933"/>
                  <a:pt x="11585366" y="5740371"/>
                </a:cubicBezTo>
                <a:lnTo>
                  <a:pt x="11516470" y="5663679"/>
                </a:lnTo>
                <a:cubicBezTo>
                  <a:pt x="11468274" y="5661847"/>
                  <a:pt x="11507335" y="5626593"/>
                  <a:pt x="11462692" y="5610127"/>
                </a:cubicBezTo>
                <a:cubicBezTo>
                  <a:pt x="11417567" y="5608500"/>
                  <a:pt x="11408021" y="5556613"/>
                  <a:pt x="11369712" y="5548654"/>
                </a:cubicBezTo>
                <a:cubicBezTo>
                  <a:pt x="11354317" y="5554704"/>
                  <a:pt x="11288328" y="5499810"/>
                  <a:pt x="11273969" y="5488986"/>
                </a:cubicBezTo>
                <a:cubicBezTo>
                  <a:pt x="11231913" y="5490378"/>
                  <a:pt x="11221973" y="5480544"/>
                  <a:pt x="11195084" y="5467967"/>
                </a:cubicBezTo>
                <a:cubicBezTo>
                  <a:pt x="11164086" y="5497749"/>
                  <a:pt x="11171649" y="5471790"/>
                  <a:pt x="11143408" y="5468614"/>
                </a:cubicBezTo>
                <a:cubicBezTo>
                  <a:pt x="11125906" y="5464975"/>
                  <a:pt x="11102603" y="5460835"/>
                  <a:pt x="11085935" y="5459365"/>
                </a:cubicBezTo>
                <a:cubicBezTo>
                  <a:pt x="11057493" y="5459661"/>
                  <a:pt x="11029906" y="5441496"/>
                  <a:pt x="11030953" y="5456484"/>
                </a:cubicBezTo>
                <a:cubicBezTo>
                  <a:pt x="11007784" y="5459001"/>
                  <a:pt x="10982005" y="5463178"/>
                  <a:pt x="10951060" y="5461240"/>
                </a:cubicBezTo>
                <a:cubicBezTo>
                  <a:pt x="10885365" y="5424406"/>
                  <a:pt x="10915288" y="5460968"/>
                  <a:pt x="10857721" y="5448157"/>
                </a:cubicBezTo>
                <a:cubicBezTo>
                  <a:pt x="10806646" y="5435790"/>
                  <a:pt x="10707075" y="5402712"/>
                  <a:pt x="10644616" y="5387039"/>
                </a:cubicBezTo>
                <a:cubicBezTo>
                  <a:pt x="10616446" y="5382224"/>
                  <a:pt x="10558603" y="5371613"/>
                  <a:pt x="10519277" y="5366793"/>
                </a:cubicBezTo>
                <a:cubicBezTo>
                  <a:pt x="10495461" y="5368312"/>
                  <a:pt x="10473830" y="5354868"/>
                  <a:pt x="10445981" y="5364735"/>
                </a:cubicBezTo>
                <a:cubicBezTo>
                  <a:pt x="10436536" y="5368773"/>
                  <a:pt x="10409281" y="5367966"/>
                  <a:pt x="10383865" y="5360888"/>
                </a:cubicBezTo>
                <a:cubicBezTo>
                  <a:pt x="10374827" y="5369095"/>
                  <a:pt x="10347864" y="5360432"/>
                  <a:pt x="10336852" y="5360277"/>
                </a:cubicBezTo>
                <a:cubicBezTo>
                  <a:pt x="10323586" y="5366987"/>
                  <a:pt x="10274741" y="5357921"/>
                  <a:pt x="10261098" y="5350526"/>
                </a:cubicBezTo>
                <a:lnTo>
                  <a:pt x="10126497" y="5339011"/>
                </a:lnTo>
                <a:lnTo>
                  <a:pt x="10082166" y="5336916"/>
                </a:lnTo>
                <a:cubicBezTo>
                  <a:pt x="10074567" y="5338985"/>
                  <a:pt x="10046860" y="5337657"/>
                  <a:pt x="10039237" y="5338580"/>
                </a:cubicBezTo>
                <a:cubicBezTo>
                  <a:pt x="9998458" y="5328479"/>
                  <a:pt x="9984394" y="5327989"/>
                  <a:pt x="9960016" y="5323065"/>
                </a:cubicBezTo>
                <a:cubicBezTo>
                  <a:pt x="9918980" y="5322923"/>
                  <a:pt x="9888741" y="5326122"/>
                  <a:pt x="9847789" y="5316297"/>
                </a:cubicBezTo>
                <a:lnTo>
                  <a:pt x="9728306" y="5296090"/>
                </a:lnTo>
                <a:cubicBezTo>
                  <a:pt x="9675056" y="5305676"/>
                  <a:pt x="9602035" y="5297282"/>
                  <a:pt x="9584504" y="5284670"/>
                </a:cubicBezTo>
                <a:cubicBezTo>
                  <a:pt x="9518952" y="5270394"/>
                  <a:pt x="9415429" y="5244268"/>
                  <a:pt x="9343049" y="5238968"/>
                </a:cubicBezTo>
                <a:lnTo>
                  <a:pt x="9231367" y="5187063"/>
                </a:lnTo>
                <a:lnTo>
                  <a:pt x="9194807" y="5176984"/>
                </a:lnTo>
                <a:lnTo>
                  <a:pt x="9189243" y="5167745"/>
                </a:lnTo>
                <a:lnTo>
                  <a:pt x="9151229" y="5156543"/>
                </a:lnTo>
                <a:lnTo>
                  <a:pt x="9150207" y="5157608"/>
                </a:lnTo>
                <a:cubicBezTo>
                  <a:pt x="9147045" y="5159739"/>
                  <a:pt x="9143081" y="5160831"/>
                  <a:pt x="9137315" y="5159777"/>
                </a:cubicBezTo>
                <a:cubicBezTo>
                  <a:pt x="9138862" y="5179261"/>
                  <a:pt x="9130952" y="5165972"/>
                  <a:pt x="9113809" y="5161143"/>
                </a:cubicBezTo>
                <a:cubicBezTo>
                  <a:pt x="9112388" y="5190326"/>
                  <a:pt x="9068114" y="5155892"/>
                  <a:pt x="9053450" y="5169457"/>
                </a:cubicBezTo>
                <a:lnTo>
                  <a:pt x="9005483" y="5166172"/>
                </a:lnTo>
                <a:lnTo>
                  <a:pt x="9005198" y="5166412"/>
                </a:lnTo>
                <a:cubicBezTo>
                  <a:pt x="9003143" y="5166632"/>
                  <a:pt x="9000324" y="5166304"/>
                  <a:pt x="8996229" y="5165201"/>
                </a:cubicBezTo>
                <a:lnTo>
                  <a:pt x="8990391" y="5163140"/>
                </a:lnTo>
                <a:lnTo>
                  <a:pt x="8974334" y="5159914"/>
                </a:lnTo>
                <a:lnTo>
                  <a:pt x="8968008" y="5160614"/>
                </a:lnTo>
                <a:lnTo>
                  <a:pt x="8963045" y="5162839"/>
                </a:lnTo>
                <a:cubicBezTo>
                  <a:pt x="8954690" y="5154888"/>
                  <a:pt x="8955517" y="5145940"/>
                  <a:pt x="8928985" y="5166027"/>
                </a:cubicBezTo>
                <a:cubicBezTo>
                  <a:pt x="8898031" y="5165007"/>
                  <a:pt x="8789300" y="5150352"/>
                  <a:pt x="8752441" y="5146795"/>
                </a:cubicBezTo>
                <a:cubicBezTo>
                  <a:pt x="8719819" y="5136075"/>
                  <a:pt x="8748194" y="5149736"/>
                  <a:pt x="8707844" y="5144694"/>
                </a:cubicBezTo>
                <a:cubicBezTo>
                  <a:pt x="8671606" y="5125159"/>
                  <a:pt x="8639142" y="5141599"/>
                  <a:pt x="8596068" y="5136122"/>
                </a:cubicBezTo>
                <a:lnTo>
                  <a:pt x="8525227" y="5150964"/>
                </a:lnTo>
                <a:lnTo>
                  <a:pt x="8510980" y="5145049"/>
                </a:lnTo>
                <a:lnTo>
                  <a:pt x="8506164" y="5142048"/>
                </a:lnTo>
                <a:cubicBezTo>
                  <a:pt x="8502646" y="5140271"/>
                  <a:pt x="8500045" y="5139460"/>
                  <a:pt x="8497965" y="5139310"/>
                </a:cubicBezTo>
                <a:lnTo>
                  <a:pt x="8497591" y="5139489"/>
                </a:lnTo>
                <a:lnTo>
                  <a:pt x="8490246" y="5136439"/>
                </a:lnTo>
                <a:lnTo>
                  <a:pt x="8367179" y="5122397"/>
                </a:lnTo>
                <a:cubicBezTo>
                  <a:pt x="8362021" y="5120372"/>
                  <a:pt x="8357730" y="5120720"/>
                  <a:pt x="8353796" y="5122203"/>
                </a:cubicBezTo>
                <a:lnTo>
                  <a:pt x="8352369" y="5123043"/>
                </a:lnTo>
                <a:lnTo>
                  <a:pt x="8320101" y="5105625"/>
                </a:lnTo>
                <a:lnTo>
                  <a:pt x="8314429" y="5105299"/>
                </a:lnTo>
                <a:lnTo>
                  <a:pt x="8295170" y="5091404"/>
                </a:lnTo>
                <a:lnTo>
                  <a:pt x="8284273" y="5085581"/>
                </a:lnTo>
                <a:lnTo>
                  <a:pt x="8283146" y="5081138"/>
                </a:lnTo>
                <a:cubicBezTo>
                  <a:pt x="8280842" y="5077893"/>
                  <a:pt x="8276148" y="5075245"/>
                  <a:pt x="8266072" y="5073963"/>
                </a:cubicBezTo>
                <a:lnTo>
                  <a:pt x="8263373" y="5074193"/>
                </a:lnTo>
                <a:lnTo>
                  <a:pt x="8252030" y="5064350"/>
                </a:lnTo>
                <a:cubicBezTo>
                  <a:pt x="8248856" y="5060500"/>
                  <a:pt x="8246644" y="5056218"/>
                  <a:pt x="8245831" y="5051358"/>
                </a:cubicBezTo>
                <a:cubicBezTo>
                  <a:pt x="8181824" y="5054265"/>
                  <a:pt x="8147127" y="5020143"/>
                  <a:pt x="8090268" y="5005197"/>
                </a:cubicBezTo>
                <a:cubicBezTo>
                  <a:pt x="8025464" y="4982055"/>
                  <a:pt x="7967067" y="4960819"/>
                  <a:pt x="7905404" y="4963224"/>
                </a:cubicBezTo>
                <a:cubicBezTo>
                  <a:pt x="7835116" y="4948312"/>
                  <a:pt x="7780962" y="4946081"/>
                  <a:pt x="7718741" y="4937509"/>
                </a:cubicBezTo>
                <a:lnTo>
                  <a:pt x="7614343" y="4940980"/>
                </a:lnTo>
                <a:lnTo>
                  <a:pt x="7527539" y="4935152"/>
                </a:lnTo>
                <a:lnTo>
                  <a:pt x="7519567" y="4932599"/>
                </a:lnTo>
                <a:cubicBezTo>
                  <a:pt x="7513989" y="4931260"/>
                  <a:pt x="7510169" y="4930910"/>
                  <a:pt x="7507408" y="4931264"/>
                </a:cubicBezTo>
                <a:lnTo>
                  <a:pt x="7507036" y="4931591"/>
                </a:lnTo>
                <a:lnTo>
                  <a:pt x="7495791" y="4929639"/>
                </a:lnTo>
                <a:cubicBezTo>
                  <a:pt x="7476982" y="4925521"/>
                  <a:pt x="7422524" y="4942937"/>
                  <a:pt x="7405387" y="4937744"/>
                </a:cubicBezTo>
                <a:cubicBezTo>
                  <a:pt x="7374785" y="4940694"/>
                  <a:pt x="7333986" y="4941799"/>
                  <a:pt x="7312176" y="4947339"/>
                </a:cubicBezTo>
                <a:lnTo>
                  <a:pt x="7310849" y="4948781"/>
                </a:lnTo>
                <a:lnTo>
                  <a:pt x="7218556" y="4923532"/>
                </a:lnTo>
                <a:lnTo>
                  <a:pt x="7201098" y="4918982"/>
                </a:lnTo>
                <a:lnTo>
                  <a:pt x="7197000" y="4913624"/>
                </a:lnTo>
                <a:cubicBezTo>
                  <a:pt x="7192108" y="4910101"/>
                  <a:pt x="7184502" y="4907962"/>
                  <a:pt x="7170804" y="4908976"/>
                </a:cubicBezTo>
                <a:lnTo>
                  <a:pt x="7096984" y="4896748"/>
                </a:lnTo>
                <a:cubicBezTo>
                  <a:pt x="7061144" y="4895770"/>
                  <a:pt x="7050185" y="4894793"/>
                  <a:pt x="7018492" y="4897122"/>
                </a:cubicBezTo>
                <a:cubicBezTo>
                  <a:pt x="6937524" y="4886184"/>
                  <a:pt x="6943641" y="4862018"/>
                  <a:pt x="6904142" y="4867616"/>
                </a:cubicBezTo>
                <a:cubicBezTo>
                  <a:pt x="6871918" y="4872824"/>
                  <a:pt x="6787985" y="4853750"/>
                  <a:pt x="6708218" y="4839661"/>
                </a:cubicBezTo>
                <a:cubicBezTo>
                  <a:pt x="6649102" y="4830206"/>
                  <a:pt x="6628102" y="4816105"/>
                  <a:pt x="6549451" y="4810885"/>
                </a:cubicBezTo>
                <a:cubicBezTo>
                  <a:pt x="6472150" y="4766795"/>
                  <a:pt x="6409692" y="4790518"/>
                  <a:pt x="6317556" y="4764085"/>
                </a:cubicBezTo>
                <a:cubicBezTo>
                  <a:pt x="6297547" y="4748563"/>
                  <a:pt x="6209288" y="4765756"/>
                  <a:pt x="6168670" y="4761998"/>
                </a:cubicBezTo>
                <a:cubicBezTo>
                  <a:pt x="6128052" y="4758240"/>
                  <a:pt x="6090536" y="4744692"/>
                  <a:pt x="6073844" y="4741536"/>
                </a:cubicBezTo>
                <a:lnTo>
                  <a:pt x="6068526" y="4743073"/>
                </a:lnTo>
                <a:lnTo>
                  <a:pt x="6048634" y="4742390"/>
                </a:lnTo>
                <a:lnTo>
                  <a:pt x="6041279" y="4750739"/>
                </a:lnTo>
                <a:lnTo>
                  <a:pt x="6010088" y="4755832"/>
                </a:lnTo>
                <a:cubicBezTo>
                  <a:pt x="5998677" y="4756419"/>
                  <a:pt x="5970124" y="4755506"/>
                  <a:pt x="5957373" y="4752188"/>
                </a:cubicBezTo>
                <a:lnTo>
                  <a:pt x="5758915" y="4736496"/>
                </a:lnTo>
                <a:lnTo>
                  <a:pt x="5626957" y="4735473"/>
                </a:lnTo>
                <a:lnTo>
                  <a:pt x="5470902" y="4749493"/>
                </a:lnTo>
                <a:cubicBezTo>
                  <a:pt x="5478131" y="4762521"/>
                  <a:pt x="5439006" y="4748455"/>
                  <a:pt x="5432757" y="4760746"/>
                </a:cubicBezTo>
                <a:cubicBezTo>
                  <a:pt x="5429365" y="4770778"/>
                  <a:pt x="5391824" y="4775462"/>
                  <a:pt x="5381664" y="4778448"/>
                </a:cubicBezTo>
                <a:lnTo>
                  <a:pt x="5261760" y="4798865"/>
                </a:lnTo>
                <a:cubicBezTo>
                  <a:pt x="5251595" y="4799049"/>
                  <a:pt x="5230547" y="4807359"/>
                  <a:pt x="5222959" y="4809989"/>
                </a:cubicBezTo>
                <a:lnTo>
                  <a:pt x="5174657" y="4812979"/>
                </a:lnTo>
                <a:lnTo>
                  <a:pt x="5156551" y="4820202"/>
                </a:lnTo>
                <a:lnTo>
                  <a:pt x="5142595" y="4823602"/>
                </a:lnTo>
                <a:lnTo>
                  <a:pt x="5139593" y="4825703"/>
                </a:lnTo>
                <a:cubicBezTo>
                  <a:pt x="5133873" y="4829743"/>
                  <a:pt x="5128076" y="4833554"/>
                  <a:pt x="5121656" y="4836556"/>
                </a:cubicBezTo>
                <a:cubicBezTo>
                  <a:pt x="5108317" y="4807937"/>
                  <a:pt x="5064853" y="4857373"/>
                  <a:pt x="5065787" y="4829985"/>
                </a:cubicBezTo>
                <a:cubicBezTo>
                  <a:pt x="5028193" y="4841501"/>
                  <a:pt x="5038944" y="4812412"/>
                  <a:pt x="5011510" y="4846366"/>
                </a:cubicBezTo>
                <a:cubicBezTo>
                  <a:pt x="4937023" y="4845983"/>
                  <a:pt x="4916353" y="4832976"/>
                  <a:pt x="4840437" y="4870383"/>
                </a:cubicBezTo>
                <a:cubicBezTo>
                  <a:pt x="4806739" y="4887025"/>
                  <a:pt x="4784106" y="4898171"/>
                  <a:pt x="4762444" y="4898151"/>
                </a:cubicBezTo>
                <a:cubicBezTo>
                  <a:pt x="4741323" y="4902652"/>
                  <a:pt x="4729481" y="4905474"/>
                  <a:pt x="4723182" y="4907166"/>
                </a:cubicBezTo>
                <a:lnTo>
                  <a:pt x="4721173" y="4907914"/>
                </a:lnTo>
                <a:lnTo>
                  <a:pt x="4715524" y="4906639"/>
                </a:lnTo>
                <a:cubicBezTo>
                  <a:pt x="4680148" y="4913595"/>
                  <a:pt x="4524744" y="4914403"/>
                  <a:pt x="4515810" y="4916541"/>
                </a:cubicBezTo>
                <a:cubicBezTo>
                  <a:pt x="4457819" y="4929653"/>
                  <a:pt x="4462659" y="4930394"/>
                  <a:pt x="4428539" y="4927192"/>
                </a:cubicBezTo>
                <a:cubicBezTo>
                  <a:pt x="4423303" y="4923821"/>
                  <a:pt x="4368974" y="4930115"/>
                  <a:pt x="4362872" y="4928538"/>
                </a:cubicBezTo>
                <a:lnTo>
                  <a:pt x="4316962" y="4921923"/>
                </a:lnTo>
                <a:lnTo>
                  <a:pt x="4315106" y="4923264"/>
                </a:lnTo>
                <a:cubicBezTo>
                  <a:pt x="4306123" y="4926635"/>
                  <a:pt x="4299993" y="4926634"/>
                  <a:pt x="4295140" y="4925143"/>
                </a:cubicBezTo>
                <a:lnTo>
                  <a:pt x="4290059" y="4922226"/>
                </a:lnTo>
                <a:lnTo>
                  <a:pt x="4276138" y="4922472"/>
                </a:lnTo>
                <a:lnTo>
                  <a:pt x="4248113" y="4920148"/>
                </a:lnTo>
                <a:lnTo>
                  <a:pt x="4202046" y="4922943"/>
                </a:lnTo>
                <a:cubicBezTo>
                  <a:pt x="4201945" y="4923363"/>
                  <a:pt x="4201842" y="4923782"/>
                  <a:pt x="4201741" y="4924202"/>
                </a:cubicBezTo>
                <a:cubicBezTo>
                  <a:pt x="4200116" y="4927039"/>
                  <a:pt x="4197140" y="4929158"/>
                  <a:pt x="4191245" y="4929836"/>
                </a:cubicBezTo>
                <a:cubicBezTo>
                  <a:pt x="4204212" y="4947125"/>
                  <a:pt x="4161274" y="4945230"/>
                  <a:pt x="4142742" y="4945701"/>
                </a:cubicBezTo>
                <a:cubicBezTo>
                  <a:pt x="4124717" y="4952767"/>
                  <a:pt x="4099099" y="4966347"/>
                  <a:pt x="4083094" y="4972234"/>
                </a:cubicBezTo>
                <a:lnTo>
                  <a:pt x="4074543" y="4973069"/>
                </a:lnTo>
                <a:cubicBezTo>
                  <a:pt x="4074504" y="4973170"/>
                  <a:pt x="4074463" y="4973269"/>
                  <a:pt x="4074424" y="4973368"/>
                </a:cubicBezTo>
                <a:cubicBezTo>
                  <a:pt x="4072678" y="4974152"/>
                  <a:pt x="4069906" y="4974653"/>
                  <a:pt x="4065507" y="4974812"/>
                </a:cubicBezTo>
                <a:lnTo>
                  <a:pt x="4058951" y="4974594"/>
                </a:lnTo>
                <a:lnTo>
                  <a:pt x="4042361" y="4976215"/>
                </a:lnTo>
                <a:lnTo>
                  <a:pt x="4036993" y="4978649"/>
                </a:lnTo>
                <a:lnTo>
                  <a:pt x="4035360" y="4982316"/>
                </a:lnTo>
                <a:lnTo>
                  <a:pt x="4033775" y="4982081"/>
                </a:lnTo>
                <a:cubicBezTo>
                  <a:pt x="4021424" y="4977217"/>
                  <a:pt x="4016874" y="4968841"/>
                  <a:pt x="4004535" y="4994649"/>
                </a:cubicBezTo>
                <a:cubicBezTo>
                  <a:pt x="3976667" y="4987584"/>
                  <a:pt x="3972977" y="5002913"/>
                  <a:pt x="3936843" y="5012106"/>
                </a:cubicBezTo>
                <a:cubicBezTo>
                  <a:pt x="3920506" y="5004382"/>
                  <a:pt x="3908535" y="5009071"/>
                  <a:pt x="3897272" y="5017761"/>
                </a:cubicBezTo>
                <a:cubicBezTo>
                  <a:pt x="3861092" y="5017265"/>
                  <a:pt x="3829628" y="5031135"/>
                  <a:pt x="3789757" y="5037999"/>
                </a:cubicBezTo>
                <a:cubicBezTo>
                  <a:pt x="3741007" y="5052705"/>
                  <a:pt x="3725129" y="5054682"/>
                  <a:pt x="3682510" y="5061922"/>
                </a:cubicBezTo>
                <a:lnTo>
                  <a:pt x="3610032" y="5094193"/>
                </a:lnTo>
                <a:lnTo>
                  <a:pt x="3603852" y="5092831"/>
                </a:lnTo>
                <a:cubicBezTo>
                  <a:pt x="3599580" y="5092212"/>
                  <a:pt x="3596726" y="5092212"/>
                  <a:pt x="3594733" y="5092667"/>
                </a:cubicBezTo>
                <a:lnTo>
                  <a:pt x="3594498" y="5092936"/>
                </a:lnTo>
                <a:lnTo>
                  <a:pt x="3585975" y="5092246"/>
                </a:lnTo>
                <a:cubicBezTo>
                  <a:pt x="3571623" y="5090455"/>
                  <a:pt x="3549389" y="5104654"/>
                  <a:pt x="3536132" y="5101945"/>
                </a:cubicBezTo>
                <a:cubicBezTo>
                  <a:pt x="3513940" y="5106241"/>
                  <a:pt x="3488622" y="5099976"/>
                  <a:pt x="3473220" y="5105606"/>
                </a:cubicBezTo>
                <a:lnTo>
                  <a:pt x="3400725" y="5117654"/>
                </a:lnTo>
                <a:lnTo>
                  <a:pt x="3375935" y="5106247"/>
                </a:lnTo>
                <a:lnTo>
                  <a:pt x="3348219" y="5109860"/>
                </a:lnTo>
                <a:cubicBezTo>
                  <a:pt x="3337206" y="5110533"/>
                  <a:pt x="3327054" y="5111295"/>
                  <a:pt x="3319639" y="5114795"/>
                </a:cubicBezTo>
                <a:lnTo>
                  <a:pt x="3248529" y="5133347"/>
                </a:lnTo>
                <a:lnTo>
                  <a:pt x="3210308" y="5119794"/>
                </a:lnTo>
                <a:cubicBezTo>
                  <a:pt x="3206088" y="5117870"/>
                  <a:pt x="3200152" y="5117326"/>
                  <a:pt x="3190375" y="5119915"/>
                </a:cubicBezTo>
                <a:lnTo>
                  <a:pt x="3188145" y="5121096"/>
                </a:lnTo>
                <a:cubicBezTo>
                  <a:pt x="3182625" y="5119116"/>
                  <a:pt x="3141856" y="5121682"/>
                  <a:pt x="3108596" y="5122416"/>
                </a:cubicBezTo>
                <a:cubicBezTo>
                  <a:pt x="3055968" y="5124842"/>
                  <a:pt x="3048940" y="5117475"/>
                  <a:pt x="2988584" y="5125502"/>
                </a:cubicBezTo>
                <a:cubicBezTo>
                  <a:pt x="2928853" y="5129690"/>
                  <a:pt x="2917951" y="5124649"/>
                  <a:pt x="2876540" y="5133019"/>
                </a:cubicBezTo>
                <a:lnTo>
                  <a:pt x="2626864" y="5133771"/>
                </a:lnTo>
                <a:cubicBezTo>
                  <a:pt x="2562348" y="5111858"/>
                  <a:pt x="2563422" y="5142456"/>
                  <a:pt x="2491422" y="5135486"/>
                </a:cubicBezTo>
                <a:cubicBezTo>
                  <a:pt x="2433091" y="5200962"/>
                  <a:pt x="2455709" y="5160483"/>
                  <a:pt x="2415617" y="5168715"/>
                </a:cubicBezTo>
                <a:lnTo>
                  <a:pt x="2290098" y="5166151"/>
                </a:lnTo>
                <a:cubicBezTo>
                  <a:pt x="2257057" y="5152522"/>
                  <a:pt x="2202458" y="5187690"/>
                  <a:pt x="2161714" y="5169302"/>
                </a:cubicBezTo>
                <a:cubicBezTo>
                  <a:pt x="2122714" y="5172302"/>
                  <a:pt x="2080450" y="5180350"/>
                  <a:pt x="2056089" y="5184144"/>
                </a:cubicBezTo>
                <a:cubicBezTo>
                  <a:pt x="2019828" y="5191108"/>
                  <a:pt x="1978839" y="5203797"/>
                  <a:pt x="1944153" y="5211084"/>
                </a:cubicBezTo>
                <a:cubicBezTo>
                  <a:pt x="1925867" y="5199079"/>
                  <a:pt x="1896027" y="5224183"/>
                  <a:pt x="1847968" y="5227868"/>
                </a:cubicBezTo>
                <a:cubicBezTo>
                  <a:pt x="1827977" y="5213971"/>
                  <a:pt x="1815570" y="5230544"/>
                  <a:pt x="1777083" y="5212267"/>
                </a:cubicBezTo>
                <a:cubicBezTo>
                  <a:pt x="1775439" y="5214216"/>
                  <a:pt x="1773397" y="5216035"/>
                  <a:pt x="1771025" y="5217668"/>
                </a:cubicBezTo>
                <a:cubicBezTo>
                  <a:pt x="1757251" y="5227146"/>
                  <a:pt x="1735528" y="5228402"/>
                  <a:pt x="1722509" y="5220470"/>
                </a:cubicBezTo>
                <a:cubicBezTo>
                  <a:pt x="1691779" y="5208440"/>
                  <a:pt x="1662321" y="5203305"/>
                  <a:pt x="1633941" y="5200774"/>
                </a:cubicBezTo>
                <a:lnTo>
                  <a:pt x="1586145" y="5210184"/>
                </a:lnTo>
                <a:cubicBezTo>
                  <a:pt x="1567948" y="5215416"/>
                  <a:pt x="1545900" y="5226363"/>
                  <a:pt x="1524748" y="5232173"/>
                </a:cubicBezTo>
                <a:cubicBezTo>
                  <a:pt x="1502586" y="5235395"/>
                  <a:pt x="1478013" y="5230993"/>
                  <a:pt x="1459242" y="5245044"/>
                </a:cubicBezTo>
                <a:cubicBezTo>
                  <a:pt x="1421474" y="5260197"/>
                  <a:pt x="1374524" y="5244220"/>
                  <a:pt x="1349457" y="5280705"/>
                </a:cubicBezTo>
                <a:cubicBezTo>
                  <a:pt x="1273276" y="5302389"/>
                  <a:pt x="1121512" y="5336260"/>
                  <a:pt x="1009212" y="5361227"/>
                </a:cubicBezTo>
                <a:cubicBezTo>
                  <a:pt x="939016" y="5373529"/>
                  <a:pt x="866895" y="5370149"/>
                  <a:pt x="808572" y="5377024"/>
                </a:cubicBezTo>
                <a:cubicBezTo>
                  <a:pt x="802823" y="5374184"/>
                  <a:pt x="726016" y="5397963"/>
                  <a:pt x="719549" y="5396991"/>
                </a:cubicBezTo>
                <a:lnTo>
                  <a:pt x="698795" y="5397657"/>
                </a:lnTo>
                <a:cubicBezTo>
                  <a:pt x="689833" y="5401894"/>
                  <a:pt x="683492" y="5402495"/>
                  <a:pt x="678327" y="5401487"/>
                </a:cubicBezTo>
                <a:lnTo>
                  <a:pt x="672784" y="5399085"/>
                </a:lnTo>
                <a:lnTo>
                  <a:pt x="658406" y="5400696"/>
                </a:lnTo>
                <a:lnTo>
                  <a:pt x="629185" y="5401132"/>
                </a:lnTo>
                <a:lnTo>
                  <a:pt x="624558" y="5403782"/>
                </a:lnTo>
                <a:lnTo>
                  <a:pt x="581798" y="5408438"/>
                </a:lnTo>
                <a:cubicBezTo>
                  <a:pt x="581736" y="5408865"/>
                  <a:pt x="581671" y="5409294"/>
                  <a:pt x="581608" y="5409722"/>
                </a:cubicBezTo>
                <a:cubicBezTo>
                  <a:pt x="580204" y="5412704"/>
                  <a:pt x="577331" y="5415106"/>
                  <a:pt x="571299" y="5416358"/>
                </a:cubicBezTo>
                <a:cubicBezTo>
                  <a:pt x="551623" y="5426267"/>
                  <a:pt x="484499" y="5459654"/>
                  <a:pt x="463549" y="5469173"/>
                </a:cubicBezTo>
                <a:cubicBezTo>
                  <a:pt x="453136" y="5470720"/>
                  <a:pt x="449731" y="5472678"/>
                  <a:pt x="445606" y="5473465"/>
                </a:cubicBezTo>
                <a:lnTo>
                  <a:pt x="438799" y="5473893"/>
                </a:lnTo>
                <a:cubicBezTo>
                  <a:pt x="417222" y="5482183"/>
                  <a:pt x="343312" y="5513407"/>
                  <a:pt x="316138" y="5523213"/>
                </a:cubicBezTo>
                <a:cubicBezTo>
                  <a:pt x="298481" y="5517132"/>
                  <a:pt x="286556" y="5522972"/>
                  <a:pt x="275748" y="5532726"/>
                </a:cubicBezTo>
                <a:cubicBezTo>
                  <a:pt x="238274" y="5535784"/>
                  <a:pt x="207076" y="5552679"/>
                  <a:pt x="166496" y="5563424"/>
                </a:cubicBezTo>
                <a:lnTo>
                  <a:pt x="0" y="5629888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68392542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491" name="Espaço Reservado para Conteúdo 3" descr="Livro cemitério capa.jpg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7881" b="1026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63490" name="Título 1"/>
          <p:cNvSpPr>
            <a:spLocks noGrp="1"/>
          </p:cNvSpPr>
          <p:nvPr>
            <p:ph type="title"/>
          </p:nvPr>
        </p:nvSpPr>
        <p:spPr>
          <a:xfrm>
            <a:off x="523875" y="5317240"/>
            <a:ext cx="11210925" cy="74483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endParaRPr lang="en-US" sz="36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365429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15" name="Espaço Reservado para Conteúdo 3" descr="Livro cemitério pagia 1.jpg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1501" b="3563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886770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Título 1"/>
          <p:cNvSpPr>
            <a:spLocks noGrp="1"/>
          </p:cNvSpPr>
          <p:nvPr>
            <p:ph type="title"/>
          </p:nvPr>
        </p:nvSpPr>
        <p:spPr>
          <a:xfrm>
            <a:off x="1467467" y="5999018"/>
            <a:ext cx="9276735" cy="748145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3600" b="1" kern="1200" dirty="0">
                <a:latin typeface="Arial" panose="020B0604020202020204" pitchFamily="34" charset="0"/>
                <a:cs typeface="Arial" panose="020B0604020202020204" pitchFamily="34" charset="0"/>
              </a:rPr>
              <a:t>Pag 31</a:t>
            </a:r>
          </a:p>
        </p:txBody>
      </p:sp>
      <p:pic>
        <p:nvPicPr>
          <p:cNvPr id="65539" name="Espaço Reservado para Conteúdo 3" descr="Livro cemitério pagia 32.jpg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932" b="6855"/>
          <a:stretch/>
        </p:blipFill>
        <p:spPr>
          <a:xfrm>
            <a:off x="872836" y="270630"/>
            <a:ext cx="10210800" cy="57435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5385780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565" name="Imagem 4" descr="Joao Francisco Inglez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30983" y="2298538"/>
            <a:ext cx="9930034" cy="1486895"/>
          </a:xfrm>
          <a:prstGeom prst="rect">
            <a:avLst/>
          </a:prstGeom>
        </p:spPr>
      </p:pic>
      <p:pic>
        <p:nvPicPr>
          <p:cNvPr id="66563" name="Espaço Reservado para Conteúdo 3" descr="Joao Francisco Inglez.jpg"/>
          <p:cNvPicPr>
            <a:picLocks noGrp="1" noChangeAspect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122642" y="3897363"/>
            <a:ext cx="11906318" cy="628494"/>
          </a:xfrm>
        </p:spPr>
      </p:pic>
      <p:pic>
        <p:nvPicPr>
          <p:cNvPr id="66564" name="Imagem 4" descr="Joao Francisco Inglez (2).jp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02170" y="4601771"/>
            <a:ext cx="11926790" cy="747462"/>
          </a:xfrm>
          <a:prstGeom prst="rect">
            <a:avLst/>
          </a:prstGeom>
        </p:spPr>
      </p:pic>
      <p:sp>
        <p:nvSpPr>
          <p:cNvPr id="66562" name="Título 1"/>
          <p:cNvSpPr>
            <a:spLocks noGrp="1"/>
          </p:cNvSpPr>
          <p:nvPr>
            <p:ph type="title"/>
          </p:nvPr>
        </p:nvSpPr>
        <p:spPr>
          <a:xfrm>
            <a:off x="1378634" y="92035"/>
            <a:ext cx="9242474" cy="2094573"/>
          </a:xfrm>
        </p:spPr>
        <p:txBody>
          <a:bodyPr>
            <a:noAutofit/>
          </a:bodyPr>
          <a:lstStyle/>
          <a:p>
            <a:pPr>
              <a:lnSpc>
                <a:spcPct val="90000"/>
              </a:lnSpc>
            </a:pPr>
            <a:r>
              <a:rPr lang="pt-BR" sz="5400" b="1" dirty="0">
                <a:latin typeface="+mn-lt"/>
              </a:rPr>
              <a:t>João Francisco </a:t>
            </a:r>
            <a:r>
              <a:rPr lang="pt-BR" sz="5400" b="1" dirty="0" err="1">
                <a:latin typeface="+mn-lt"/>
              </a:rPr>
              <a:t>Inglez</a:t>
            </a:r>
            <a:r>
              <a:rPr lang="pt-BR" sz="5400" b="1" dirty="0">
                <a:latin typeface="+mn-lt"/>
              </a:rPr>
              <a:t> – 90 anos</a:t>
            </a:r>
            <a:br>
              <a:rPr lang="pt-BR" sz="5400" b="1" dirty="0">
                <a:latin typeface="+mn-lt"/>
              </a:rPr>
            </a:br>
            <a:r>
              <a:rPr lang="pt-BR" sz="5400" b="1" dirty="0">
                <a:latin typeface="+mn-lt"/>
              </a:rPr>
              <a:t>24 de agosto de 1889</a:t>
            </a:r>
          </a:p>
        </p:txBody>
      </p:sp>
      <p:pic>
        <p:nvPicPr>
          <p:cNvPr id="3" name="Imagem 2" descr="Uma imagem contendo relógio&#10;&#10;Descrição gerada automaticamente">
            <a:extLst>
              <a:ext uri="{FF2B5EF4-FFF2-40B4-BE49-F238E27FC236}">
                <a16:creationId xmlns="" xmlns:a16="http://schemas.microsoft.com/office/drawing/2014/main" id="{6B85C1F5-A9CC-4584-8279-2DCB39F8075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4007" y="5425147"/>
            <a:ext cx="1780323" cy="14516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1536964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Padrão do plano de fundo&#10;&#10;Descrição gerada automaticamente">
            <a:extLst>
              <a:ext uri="{FF2B5EF4-FFF2-40B4-BE49-F238E27FC236}">
                <a16:creationId xmlns="" xmlns:a16="http://schemas.microsoft.com/office/drawing/2014/main" id="{119325D7-60A7-49E4-BFF3-26AB3B78289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alphaModFix amt="25000"/>
          </a:blip>
          <a:srcRect t="6501" b="37249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endParaRPr lang="pt-BR"/>
          </a:p>
        </p:txBody>
      </p:sp>
      <p:graphicFrame>
        <p:nvGraphicFramePr>
          <p:cNvPr id="15" name="Espaço Reservado para Conteúdo 2">
            <a:extLst>
              <a:ext uri="{FF2B5EF4-FFF2-40B4-BE49-F238E27FC236}">
                <a16:creationId xmlns="" xmlns:a16="http://schemas.microsoft.com/office/drawing/2014/main" id="{A3C2E8A0-9C39-4A08-9D8C-A87551D9631C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239007094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Espaço Reservado para Conteúdo 4" descr="Igreja com torre alta ao fundo&#10;&#10;Descrição gerada automaticamente">
            <a:extLst>
              <a:ext uri="{FF2B5EF4-FFF2-40B4-BE49-F238E27FC236}">
                <a16:creationId xmlns="" xmlns:a16="http://schemas.microsoft.com/office/drawing/2014/main" id="{CE22801E-10F5-424B-B42C-DED63C2D841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720" b="10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="" xmlns:a16="http://schemas.microsoft.com/office/drawing/2014/main" id="{37C89E4B-3C9F-44B9-8B86-D9E3D112D8E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5320142"/>
            <a:ext cx="12192000" cy="736551"/>
          </a:xfrm>
          <a:prstGeom prst="rect">
            <a:avLst/>
          </a:prstGeom>
          <a:solidFill>
            <a:schemeClr val="bg1">
              <a:alpha val="9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41CA3646-21EE-4408-9F55-B1EB52C128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3875" y="5317240"/>
            <a:ext cx="11210925" cy="74483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ETON COLLEGE  1440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="" xmlns:a16="http://schemas.microsoft.com/office/drawing/2014/main" id="{AA2EAA10-076F-46BD-8F0F-B9A2FB77A85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CxnSpPr>
        <p:spPr>
          <a:xfrm>
            <a:off x="0" y="5241983"/>
            <a:ext cx="12192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="" xmlns:a16="http://schemas.microsoft.com/office/drawing/2014/main" id="{D891E407-403B-4764-86C9-33A56D3BCAA3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CxnSpPr>
        <p:spPr>
          <a:xfrm>
            <a:off x="0" y="6134852"/>
            <a:ext cx="12192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91623611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3" name="Rectangle 32">
            <a:extLst>
              <a:ext uri="{FF2B5EF4-FFF2-40B4-BE49-F238E27FC236}">
                <a16:creationId xmlns="" xmlns:a16="http://schemas.microsoft.com/office/drawing/2014/main" id="{325166D1-1B21-4128-AC42-61745528E4D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Espaço Reservado para Conteúdo 4" descr="Vista aérea de uma cidade&#10;&#10;Descrição gerada automaticamente">
            <a:extLst>
              <a:ext uri="{FF2B5EF4-FFF2-40B4-BE49-F238E27FC236}">
                <a16:creationId xmlns="" xmlns:a16="http://schemas.microsoft.com/office/drawing/2014/main" id="{8C01F734-13F5-4FE2-BA32-2088553F3D8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88" r="1275" b="3"/>
          <a:stretch/>
        </p:blipFill>
        <p:spPr>
          <a:xfrm>
            <a:off x="20" y="2"/>
            <a:ext cx="6186992" cy="6857998"/>
          </a:xfrm>
          <a:custGeom>
            <a:avLst/>
            <a:gdLst/>
            <a:ahLst/>
            <a:cxnLst/>
            <a:rect l="l" t="t" r="r" b="b"/>
            <a:pathLst>
              <a:path w="6187012" h="6857998">
                <a:moveTo>
                  <a:pt x="5434855" y="6118149"/>
                </a:moveTo>
                <a:cubicBezTo>
                  <a:pt x="5441404" y="6124102"/>
                  <a:pt x="5449025" y="6129341"/>
                  <a:pt x="5456075" y="6133723"/>
                </a:cubicBezTo>
                <a:cubicBezTo>
                  <a:pt x="5463218" y="6138152"/>
                  <a:pt x="5468564" y="6143474"/>
                  <a:pt x="5472234" y="6149380"/>
                </a:cubicBezTo>
                <a:lnTo>
                  <a:pt x="5477710" y="6166562"/>
                </a:lnTo>
                <a:lnTo>
                  <a:pt x="5472234" y="6149379"/>
                </a:lnTo>
                <a:cubicBezTo>
                  <a:pt x="5468564" y="6143474"/>
                  <a:pt x="5463218" y="6138152"/>
                  <a:pt x="5456075" y="6133722"/>
                </a:cubicBezTo>
                <a:cubicBezTo>
                  <a:pt x="5449025" y="6129341"/>
                  <a:pt x="5441404" y="6124102"/>
                  <a:pt x="5434855" y="6118149"/>
                </a:cubicBezTo>
                <a:close/>
                <a:moveTo>
                  <a:pt x="5343013" y="4941372"/>
                </a:moveTo>
                <a:lnTo>
                  <a:pt x="5346342" y="4950869"/>
                </a:lnTo>
                <a:lnTo>
                  <a:pt x="5356027" y="4991382"/>
                </a:lnTo>
                <a:lnTo>
                  <a:pt x="5346342" y="4950868"/>
                </a:lnTo>
                <a:close/>
                <a:moveTo>
                  <a:pt x="5346951" y="4749807"/>
                </a:moveTo>
                <a:cubicBezTo>
                  <a:pt x="5334815" y="4762826"/>
                  <a:pt x="5333958" y="4781365"/>
                  <a:pt x="5332244" y="4799797"/>
                </a:cubicBezTo>
                <a:cubicBezTo>
                  <a:pt x="5333958" y="4781365"/>
                  <a:pt x="5334815" y="4762827"/>
                  <a:pt x="5346951" y="4749807"/>
                </a:cubicBezTo>
                <a:close/>
                <a:moveTo>
                  <a:pt x="5364750" y="4543185"/>
                </a:moveTo>
                <a:cubicBezTo>
                  <a:pt x="5365727" y="4548281"/>
                  <a:pt x="5367775" y="4553662"/>
                  <a:pt x="5370156" y="4557092"/>
                </a:cubicBezTo>
                <a:cubicBezTo>
                  <a:pt x="5381776" y="4573618"/>
                  <a:pt x="5390563" y="4588275"/>
                  <a:pt x="5396519" y="4602021"/>
                </a:cubicBezTo>
                <a:cubicBezTo>
                  <a:pt x="5390563" y="4588275"/>
                  <a:pt x="5381776" y="4573618"/>
                  <a:pt x="5370156" y="4557091"/>
                </a:cubicBezTo>
                <a:close/>
                <a:moveTo>
                  <a:pt x="5830968" y="2819253"/>
                </a:moveTo>
                <a:lnTo>
                  <a:pt x="5842611" y="2827484"/>
                </a:lnTo>
                <a:lnTo>
                  <a:pt x="5842613" y="2827486"/>
                </a:lnTo>
                <a:lnTo>
                  <a:pt x="5871116" y="2861156"/>
                </a:lnTo>
                <a:lnTo>
                  <a:pt x="5861462" y="2842392"/>
                </a:lnTo>
                <a:lnTo>
                  <a:pt x="5842613" y="2827486"/>
                </a:lnTo>
                <a:lnTo>
                  <a:pt x="5842611" y="2827483"/>
                </a:lnTo>
                <a:close/>
                <a:moveTo>
                  <a:pt x="5761313" y="1974015"/>
                </a:moveTo>
                <a:lnTo>
                  <a:pt x="5754799" y="1999763"/>
                </a:lnTo>
                <a:cubicBezTo>
                  <a:pt x="5750990" y="2008056"/>
                  <a:pt x="5745310" y="2016020"/>
                  <a:pt x="5737071" y="2023547"/>
                </a:cubicBezTo>
                <a:cubicBezTo>
                  <a:pt x="5753550" y="2008497"/>
                  <a:pt x="5759789" y="1991685"/>
                  <a:pt x="5761313" y="1974015"/>
                </a:cubicBezTo>
                <a:close/>
                <a:moveTo>
                  <a:pt x="5744119" y="1768838"/>
                </a:moveTo>
                <a:cubicBezTo>
                  <a:pt x="5739738" y="1774411"/>
                  <a:pt x="5736975" y="1779948"/>
                  <a:pt x="5735518" y="1785412"/>
                </a:cubicBezTo>
                <a:lnTo>
                  <a:pt x="5734738" y="1801558"/>
                </a:lnTo>
                <a:cubicBezTo>
                  <a:pt x="5733070" y="1790986"/>
                  <a:pt x="5735356" y="1779981"/>
                  <a:pt x="5744119" y="1768838"/>
                </a:cubicBezTo>
                <a:close/>
                <a:moveTo>
                  <a:pt x="5853708" y="520953"/>
                </a:moveTo>
                <a:lnTo>
                  <a:pt x="5846981" y="549926"/>
                </a:lnTo>
                <a:lnTo>
                  <a:pt x="5840726" y="566616"/>
                </a:lnTo>
                <a:lnTo>
                  <a:pt x="5834776" y="581804"/>
                </a:lnTo>
                <a:lnTo>
                  <a:pt x="5834358" y="583595"/>
                </a:lnTo>
                <a:lnTo>
                  <a:pt x="5832183" y="589388"/>
                </a:lnTo>
                <a:cubicBezTo>
                  <a:pt x="5829783" y="597005"/>
                  <a:pt x="5828025" y="604728"/>
                  <a:pt x="5827560" y="612658"/>
                </a:cubicBezTo>
                <a:lnTo>
                  <a:pt x="5834358" y="583595"/>
                </a:lnTo>
                <a:lnTo>
                  <a:pt x="5840674" y="566754"/>
                </a:lnTo>
                <a:lnTo>
                  <a:pt x="5840726" y="566616"/>
                </a:lnTo>
                <a:lnTo>
                  <a:pt x="5846564" y="551717"/>
                </a:lnTo>
                <a:lnTo>
                  <a:pt x="5846981" y="549926"/>
                </a:lnTo>
                <a:lnTo>
                  <a:pt x="5849145" y="544146"/>
                </a:lnTo>
                <a:cubicBezTo>
                  <a:pt x="5851532" y="536547"/>
                  <a:pt x="5853271" y="528850"/>
                  <a:pt x="5853708" y="520953"/>
                </a:cubicBezTo>
                <a:close/>
                <a:moveTo>
                  <a:pt x="5802605" y="268794"/>
                </a:moveTo>
                <a:cubicBezTo>
                  <a:pt x="5800080" y="279176"/>
                  <a:pt x="5798377" y="289296"/>
                  <a:pt x="5797729" y="299164"/>
                </a:cubicBezTo>
                <a:cubicBezTo>
                  <a:pt x="5797080" y="309031"/>
                  <a:pt x="5797485" y="318646"/>
                  <a:pt x="5799176" y="328017"/>
                </a:cubicBezTo>
                <a:close/>
                <a:moveTo>
                  <a:pt x="0" y="0"/>
                </a:moveTo>
                <a:lnTo>
                  <a:pt x="6120021" y="0"/>
                </a:lnTo>
                <a:lnTo>
                  <a:pt x="6115806" y="24480"/>
                </a:lnTo>
                <a:cubicBezTo>
                  <a:pt x="6113321" y="32636"/>
                  <a:pt x="6109559" y="40471"/>
                  <a:pt x="6103795" y="47806"/>
                </a:cubicBezTo>
                <a:cubicBezTo>
                  <a:pt x="6088935" y="66857"/>
                  <a:pt x="6092364" y="85336"/>
                  <a:pt x="6094651" y="105718"/>
                </a:cubicBezTo>
                <a:cubicBezTo>
                  <a:pt x="6096365" y="121150"/>
                  <a:pt x="6095794" y="136963"/>
                  <a:pt x="6095986" y="152584"/>
                </a:cubicBezTo>
                <a:cubicBezTo>
                  <a:pt x="6096555" y="180017"/>
                  <a:pt x="6096746" y="207450"/>
                  <a:pt x="6097699" y="234883"/>
                </a:cubicBezTo>
                <a:cubicBezTo>
                  <a:pt x="6098079" y="243648"/>
                  <a:pt x="6102844" y="252600"/>
                  <a:pt x="6102082" y="261173"/>
                </a:cubicBezTo>
                <a:cubicBezTo>
                  <a:pt x="6098461" y="300800"/>
                  <a:pt x="6092746" y="340425"/>
                  <a:pt x="6089507" y="380050"/>
                </a:cubicBezTo>
                <a:cubicBezTo>
                  <a:pt x="6087603" y="402529"/>
                  <a:pt x="6091220" y="425581"/>
                  <a:pt x="6088555" y="447870"/>
                </a:cubicBezTo>
                <a:cubicBezTo>
                  <a:pt x="6085507" y="473587"/>
                  <a:pt x="6077697" y="498733"/>
                  <a:pt x="6072932" y="524262"/>
                </a:cubicBezTo>
                <a:cubicBezTo>
                  <a:pt x="6071600" y="531310"/>
                  <a:pt x="6073315" y="539121"/>
                  <a:pt x="6073694" y="546552"/>
                </a:cubicBezTo>
                <a:cubicBezTo>
                  <a:pt x="6074076" y="554933"/>
                  <a:pt x="6074838" y="563125"/>
                  <a:pt x="6075029" y="571508"/>
                </a:cubicBezTo>
                <a:cubicBezTo>
                  <a:pt x="6075411" y="597037"/>
                  <a:pt x="6074838" y="622564"/>
                  <a:pt x="6076173" y="648092"/>
                </a:cubicBezTo>
                <a:cubicBezTo>
                  <a:pt x="6076934" y="663713"/>
                  <a:pt x="6084744" y="680096"/>
                  <a:pt x="6081886" y="694576"/>
                </a:cubicBezTo>
                <a:cubicBezTo>
                  <a:pt x="6076363" y="724104"/>
                  <a:pt x="6088745" y="753633"/>
                  <a:pt x="6078459" y="783158"/>
                </a:cubicBezTo>
                <a:cubicBezTo>
                  <a:pt x="6075411" y="792306"/>
                  <a:pt x="6083031" y="804877"/>
                  <a:pt x="6083411" y="815929"/>
                </a:cubicBezTo>
                <a:cubicBezTo>
                  <a:pt x="6084363" y="843552"/>
                  <a:pt x="6084173" y="871173"/>
                  <a:pt x="6083983" y="898797"/>
                </a:cubicBezTo>
                <a:cubicBezTo>
                  <a:pt x="6083793" y="923562"/>
                  <a:pt x="6086459" y="949281"/>
                  <a:pt x="6081125" y="973095"/>
                </a:cubicBezTo>
                <a:cubicBezTo>
                  <a:pt x="6075411" y="998052"/>
                  <a:pt x="6076173" y="1020529"/>
                  <a:pt x="6082649" y="1044725"/>
                </a:cubicBezTo>
                <a:cubicBezTo>
                  <a:pt x="6087031" y="1061298"/>
                  <a:pt x="6087603" y="1078826"/>
                  <a:pt x="6088935" y="1095972"/>
                </a:cubicBezTo>
                <a:cubicBezTo>
                  <a:pt x="6090459" y="1114449"/>
                  <a:pt x="6086459" y="1134834"/>
                  <a:pt x="6092746" y="1151600"/>
                </a:cubicBezTo>
                <a:cubicBezTo>
                  <a:pt x="6111415" y="1201512"/>
                  <a:pt x="6115415" y="1252757"/>
                  <a:pt x="6115415" y="1304955"/>
                </a:cubicBezTo>
                <a:cubicBezTo>
                  <a:pt x="6115415" y="1314483"/>
                  <a:pt x="6112750" y="1324198"/>
                  <a:pt x="6109892" y="1333341"/>
                </a:cubicBezTo>
                <a:cubicBezTo>
                  <a:pt x="6092746" y="1386684"/>
                  <a:pt x="6094269" y="1440216"/>
                  <a:pt x="6104748" y="1494509"/>
                </a:cubicBezTo>
                <a:cubicBezTo>
                  <a:pt x="6107034" y="1505751"/>
                  <a:pt x="6107415" y="1518324"/>
                  <a:pt x="6105130" y="1529563"/>
                </a:cubicBezTo>
                <a:cubicBezTo>
                  <a:pt x="6098461" y="1561189"/>
                  <a:pt x="6087411" y="1591859"/>
                  <a:pt x="6082649" y="1623675"/>
                </a:cubicBezTo>
                <a:cubicBezTo>
                  <a:pt x="6074838" y="1676253"/>
                  <a:pt x="6101126" y="1721785"/>
                  <a:pt x="6118274" y="1768838"/>
                </a:cubicBezTo>
                <a:cubicBezTo>
                  <a:pt x="6134467" y="1813610"/>
                  <a:pt x="6171044" y="1851709"/>
                  <a:pt x="6162851" y="1904673"/>
                </a:cubicBezTo>
                <a:cubicBezTo>
                  <a:pt x="6162090" y="1910004"/>
                  <a:pt x="6167233" y="1915912"/>
                  <a:pt x="6168567" y="1921817"/>
                </a:cubicBezTo>
                <a:cubicBezTo>
                  <a:pt x="6172188" y="1938009"/>
                  <a:pt x="6176566" y="1954202"/>
                  <a:pt x="6178283" y="1970586"/>
                </a:cubicBezTo>
                <a:cubicBezTo>
                  <a:pt x="6180570" y="1990589"/>
                  <a:pt x="6179809" y="2010974"/>
                  <a:pt x="6181713" y="2030977"/>
                </a:cubicBezTo>
                <a:cubicBezTo>
                  <a:pt x="6182856" y="2043835"/>
                  <a:pt x="6184951" y="2056600"/>
                  <a:pt x="6186761" y="2069340"/>
                </a:cubicBezTo>
                <a:lnTo>
                  <a:pt x="6187012" y="2072225"/>
                </a:lnTo>
                <a:lnTo>
                  <a:pt x="6187012" y="2131532"/>
                </a:lnTo>
                <a:lnTo>
                  <a:pt x="6186141" y="2138304"/>
                </a:lnTo>
                <a:cubicBezTo>
                  <a:pt x="6183950" y="2148519"/>
                  <a:pt x="6181332" y="2158712"/>
                  <a:pt x="6179617" y="2168903"/>
                </a:cubicBezTo>
                <a:cubicBezTo>
                  <a:pt x="6174854" y="2197670"/>
                  <a:pt x="6176188" y="2229296"/>
                  <a:pt x="6163995" y="2254633"/>
                </a:cubicBezTo>
                <a:cubicBezTo>
                  <a:pt x="6151041" y="2281683"/>
                  <a:pt x="6145135" y="2307402"/>
                  <a:pt x="6149135" y="2335405"/>
                </a:cubicBezTo>
                <a:cubicBezTo>
                  <a:pt x="6150469" y="2344741"/>
                  <a:pt x="6158471" y="2356744"/>
                  <a:pt x="6166661" y="2360933"/>
                </a:cubicBezTo>
                <a:cubicBezTo>
                  <a:pt x="6184950" y="2370270"/>
                  <a:pt x="6188190" y="2383032"/>
                  <a:pt x="6181902" y="2400369"/>
                </a:cubicBezTo>
                <a:cubicBezTo>
                  <a:pt x="6176566" y="2415420"/>
                  <a:pt x="6173901" y="2433897"/>
                  <a:pt x="6163613" y="2444184"/>
                </a:cubicBezTo>
                <a:cubicBezTo>
                  <a:pt x="6134467" y="2473333"/>
                  <a:pt x="6133515" y="2510483"/>
                  <a:pt x="6125705" y="2546678"/>
                </a:cubicBezTo>
                <a:cubicBezTo>
                  <a:pt x="6120940" y="2568774"/>
                  <a:pt x="6120750" y="2589352"/>
                  <a:pt x="6123988" y="2611450"/>
                </a:cubicBezTo>
                <a:cubicBezTo>
                  <a:pt x="6131227" y="2659455"/>
                  <a:pt x="6120940" y="2706131"/>
                  <a:pt x="6107796" y="2752235"/>
                </a:cubicBezTo>
                <a:cubicBezTo>
                  <a:pt x="6099034" y="2782716"/>
                  <a:pt x="6093699" y="2813958"/>
                  <a:pt x="6084744" y="2844248"/>
                </a:cubicBezTo>
                <a:cubicBezTo>
                  <a:pt x="6077886" y="2866918"/>
                  <a:pt x="6069694" y="2889587"/>
                  <a:pt x="6058646" y="2910353"/>
                </a:cubicBezTo>
                <a:cubicBezTo>
                  <a:pt x="6042452" y="2940455"/>
                  <a:pt x="6018067" y="2966742"/>
                  <a:pt x="6024544" y="3005035"/>
                </a:cubicBezTo>
                <a:cubicBezTo>
                  <a:pt x="6030260" y="3038756"/>
                  <a:pt x="6018259" y="3069235"/>
                  <a:pt x="6006828" y="3100099"/>
                </a:cubicBezTo>
                <a:cubicBezTo>
                  <a:pt x="5998446" y="3122770"/>
                  <a:pt x="5989871" y="3145436"/>
                  <a:pt x="5984537" y="3168870"/>
                </a:cubicBezTo>
                <a:cubicBezTo>
                  <a:pt x="5978251" y="3196686"/>
                  <a:pt x="5980920" y="3228119"/>
                  <a:pt x="5969297" y="3252885"/>
                </a:cubicBezTo>
                <a:cubicBezTo>
                  <a:pt x="5957105" y="3278795"/>
                  <a:pt x="5965297" y="3300319"/>
                  <a:pt x="5968726" y="3323372"/>
                </a:cubicBezTo>
                <a:cubicBezTo>
                  <a:pt x="5974061" y="3360139"/>
                  <a:pt x="5983967" y="3396719"/>
                  <a:pt x="5971395" y="3433866"/>
                </a:cubicBezTo>
                <a:cubicBezTo>
                  <a:pt x="5956153" y="3479015"/>
                  <a:pt x="5939769" y="3523785"/>
                  <a:pt x="5925292" y="3569124"/>
                </a:cubicBezTo>
                <a:cubicBezTo>
                  <a:pt x="5919765" y="3586653"/>
                  <a:pt x="5917479" y="3605509"/>
                  <a:pt x="5915003" y="3623799"/>
                </a:cubicBezTo>
                <a:cubicBezTo>
                  <a:pt x="5912906" y="3641134"/>
                  <a:pt x="5918242" y="3661899"/>
                  <a:pt x="5910241" y="3675238"/>
                </a:cubicBezTo>
                <a:cubicBezTo>
                  <a:pt x="5889667" y="3709529"/>
                  <a:pt x="5879569" y="3744770"/>
                  <a:pt x="5879569" y="3784397"/>
                </a:cubicBezTo>
                <a:cubicBezTo>
                  <a:pt x="5879569" y="3799258"/>
                  <a:pt x="5870996" y="3813737"/>
                  <a:pt x="5869471" y="3828785"/>
                </a:cubicBezTo>
                <a:cubicBezTo>
                  <a:pt x="5867567" y="3849362"/>
                  <a:pt x="5862423" y="3872985"/>
                  <a:pt x="5869664" y="3890891"/>
                </a:cubicBezTo>
                <a:cubicBezTo>
                  <a:pt x="5886809" y="3932993"/>
                  <a:pt x="5872519" y="3967091"/>
                  <a:pt x="5855566" y="4003861"/>
                </a:cubicBezTo>
                <a:cubicBezTo>
                  <a:pt x="5838801" y="4040058"/>
                  <a:pt x="5825466" y="4078159"/>
                  <a:pt x="5814416" y="4116641"/>
                </a:cubicBezTo>
                <a:cubicBezTo>
                  <a:pt x="5810415" y="4131119"/>
                  <a:pt x="5817085" y="4148453"/>
                  <a:pt x="5818417" y="4164458"/>
                </a:cubicBezTo>
                <a:cubicBezTo>
                  <a:pt x="5818798" y="4170174"/>
                  <a:pt x="5819370" y="4176461"/>
                  <a:pt x="5817466" y="4181603"/>
                </a:cubicBezTo>
                <a:cubicBezTo>
                  <a:pt x="5799176" y="4231324"/>
                  <a:pt x="5785269" y="4281810"/>
                  <a:pt x="5794794" y="4335722"/>
                </a:cubicBezTo>
                <a:cubicBezTo>
                  <a:pt x="5795747" y="4340674"/>
                  <a:pt x="5793650" y="4346201"/>
                  <a:pt x="5792317" y="4351154"/>
                </a:cubicBezTo>
                <a:cubicBezTo>
                  <a:pt x="5785461" y="4375349"/>
                  <a:pt x="5774601" y="4398972"/>
                  <a:pt x="5772124" y="4423545"/>
                </a:cubicBezTo>
                <a:cubicBezTo>
                  <a:pt x="5766028" y="4484127"/>
                  <a:pt x="5763550" y="4545086"/>
                  <a:pt x="5759550" y="4606053"/>
                </a:cubicBezTo>
                <a:cubicBezTo>
                  <a:pt x="5759361" y="4609863"/>
                  <a:pt x="5759361" y="4613864"/>
                  <a:pt x="5758027" y="4617291"/>
                </a:cubicBezTo>
                <a:cubicBezTo>
                  <a:pt x="5749834" y="4639772"/>
                  <a:pt x="5752502" y="4659393"/>
                  <a:pt x="5768123" y="4678445"/>
                </a:cubicBezTo>
                <a:cubicBezTo>
                  <a:pt x="5774982" y="4686828"/>
                  <a:pt x="5778601" y="4698258"/>
                  <a:pt x="5782412" y="4708734"/>
                </a:cubicBezTo>
                <a:cubicBezTo>
                  <a:pt x="5788127" y="4724167"/>
                  <a:pt x="5793650" y="4739978"/>
                  <a:pt x="5797271" y="4755980"/>
                </a:cubicBezTo>
                <a:cubicBezTo>
                  <a:pt x="5800700" y="4771793"/>
                  <a:pt x="5805462" y="4788747"/>
                  <a:pt x="5802796" y="4803988"/>
                </a:cubicBezTo>
                <a:cubicBezTo>
                  <a:pt x="5798035" y="4831420"/>
                  <a:pt x="5787366" y="4857522"/>
                  <a:pt x="5780315" y="4884572"/>
                </a:cubicBezTo>
                <a:cubicBezTo>
                  <a:pt x="5777837" y="4893907"/>
                  <a:pt x="5778221" y="4904195"/>
                  <a:pt x="5778030" y="4913909"/>
                </a:cubicBezTo>
                <a:cubicBezTo>
                  <a:pt x="5777459" y="4936201"/>
                  <a:pt x="5782984" y="4959061"/>
                  <a:pt x="5767171" y="4979253"/>
                </a:cubicBezTo>
                <a:cubicBezTo>
                  <a:pt x="5752311" y="4997922"/>
                  <a:pt x="5756692" y="5016785"/>
                  <a:pt x="5767932" y="5036405"/>
                </a:cubicBezTo>
                <a:cubicBezTo>
                  <a:pt x="5775934" y="5050504"/>
                  <a:pt x="5782221" y="5066505"/>
                  <a:pt x="5785269" y="5082317"/>
                </a:cubicBezTo>
                <a:cubicBezTo>
                  <a:pt x="5789460" y="5104036"/>
                  <a:pt x="5791175" y="5125562"/>
                  <a:pt x="5788697" y="5148995"/>
                </a:cubicBezTo>
                <a:cubicBezTo>
                  <a:pt x="5786983" y="5165570"/>
                  <a:pt x="5786221" y="5179097"/>
                  <a:pt x="5776125" y="5192051"/>
                </a:cubicBezTo>
                <a:cubicBezTo>
                  <a:pt x="5774601" y="5194145"/>
                  <a:pt x="5774219" y="5197955"/>
                  <a:pt x="5774412" y="5200813"/>
                </a:cubicBezTo>
                <a:cubicBezTo>
                  <a:pt x="5777649" y="5238343"/>
                  <a:pt x="5775934" y="5275491"/>
                  <a:pt x="5773646" y="5313403"/>
                </a:cubicBezTo>
                <a:cubicBezTo>
                  <a:pt x="5770601" y="5361598"/>
                  <a:pt x="5779553" y="5412276"/>
                  <a:pt x="5811559" y="5453995"/>
                </a:cubicBezTo>
                <a:cubicBezTo>
                  <a:pt x="5816322" y="5460092"/>
                  <a:pt x="5818417" y="5469236"/>
                  <a:pt x="5819562" y="5477239"/>
                </a:cubicBezTo>
                <a:cubicBezTo>
                  <a:pt x="5824514" y="5514957"/>
                  <a:pt x="5827942" y="5552869"/>
                  <a:pt x="5833467" y="5590590"/>
                </a:cubicBezTo>
                <a:cubicBezTo>
                  <a:pt x="5836516" y="5611164"/>
                  <a:pt x="5839182" y="5632691"/>
                  <a:pt x="5847565" y="5651360"/>
                </a:cubicBezTo>
                <a:cubicBezTo>
                  <a:pt x="5855756" y="5669647"/>
                  <a:pt x="5865471" y="5684320"/>
                  <a:pt x="5848327" y="5695178"/>
                </a:cubicBezTo>
                <a:cubicBezTo>
                  <a:pt x="5857471" y="5714607"/>
                  <a:pt x="5865092" y="5731564"/>
                  <a:pt x="5873282" y="5748136"/>
                </a:cubicBezTo>
                <a:cubicBezTo>
                  <a:pt x="5876329" y="5754234"/>
                  <a:pt x="5881284" y="5759378"/>
                  <a:pt x="5884142" y="5765474"/>
                </a:cubicBezTo>
                <a:cubicBezTo>
                  <a:pt x="5887190" y="5771953"/>
                  <a:pt x="5889094" y="5779191"/>
                  <a:pt x="5890620" y="5786239"/>
                </a:cubicBezTo>
                <a:cubicBezTo>
                  <a:pt x="5897477" y="5817674"/>
                  <a:pt x="5903763" y="5849107"/>
                  <a:pt x="5911194" y="5880348"/>
                </a:cubicBezTo>
                <a:cubicBezTo>
                  <a:pt x="5912717" y="5886447"/>
                  <a:pt x="5918813" y="5891590"/>
                  <a:pt x="5922813" y="5897114"/>
                </a:cubicBezTo>
                <a:cubicBezTo>
                  <a:pt x="5925481" y="5900735"/>
                  <a:pt x="5929482" y="5904353"/>
                  <a:pt x="5930054" y="5908355"/>
                </a:cubicBezTo>
                <a:cubicBezTo>
                  <a:pt x="5934626" y="5938836"/>
                  <a:pt x="5939961" y="5969124"/>
                  <a:pt x="5942246" y="5999796"/>
                </a:cubicBezTo>
                <a:cubicBezTo>
                  <a:pt x="5944149" y="6025515"/>
                  <a:pt x="5943580" y="6050282"/>
                  <a:pt x="5976728" y="6056948"/>
                </a:cubicBezTo>
                <a:cubicBezTo>
                  <a:pt x="5982443" y="6058092"/>
                  <a:pt x="5988540" y="6066284"/>
                  <a:pt x="5991396" y="6072569"/>
                </a:cubicBezTo>
                <a:cubicBezTo>
                  <a:pt x="5999589" y="6090477"/>
                  <a:pt x="6005113" y="6109530"/>
                  <a:pt x="6013494" y="6127247"/>
                </a:cubicBezTo>
                <a:cubicBezTo>
                  <a:pt x="6041500" y="6185351"/>
                  <a:pt x="6059217" y="6246121"/>
                  <a:pt x="6055978" y="6311084"/>
                </a:cubicBezTo>
                <a:cubicBezTo>
                  <a:pt x="6055026" y="6331277"/>
                  <a:pt x="6044737" y="6350899"/>
                  <a:pt x="6040926" y="6363664"/>
                </a:cubicBezTo>
                <a:cubicBezTo>
                  <a:pt x="6055978" y="6400429"/>
                  <a:pt x="6070456" y="6431292"/>
                  <a:pt x="6081315" y="6463490"/>
                </a:cubicBezTo>
                <a:cubicBezTo>
                  <a:pt x="6091031" y="6491874"/>
                  <a:pt x="6097127" y="6521593"/>
                  <a:pt x="6104175" y="6550742"/>
                </a:cubicBezTo>
                <a:cubicBezTo>
                  <a:pt x="6106844" y="6561411"/>
                  <a:pt x="6108367" y="6572269"/>
                  <a:pt x="6109702" y="6583128"/>
                </a:cubicBezTo>
                <a:cubicBezTo>
                  <a:pt x="6113892" y="6617036"/>
                  <a:pt x="6103795" y="6652472"/>
                  <a:pt x="6119798" y="6685617"/>
                </a:cubicBezTo>
                <a:cubicBezTo>
                  <a:pt x="6128180" y="6702955"/>
                  <a:pt x="6138276" y="6720103"/>
                  <a:pt x="6142658" y="6738388"/>
                </a:cubicBezTo>
                <a:cubicBezTo>
                  <a:pt x="6147421" y="6758011"/>
                  <a:pt x="6154851" y="6777207"/>
                  <a:pt x="6160162" y="6796804"/>
                </a:cubicBezTo>
                <a:lnTo>
                  <a:pt x="6164933" y="6857457"/>
                </a:lnTo>
                <a:lnTo>
                  <a:pt x="6037694" y="6857457"/>
                </a:lnTo>
                <a:lnTo>
                  <a:pt x="6037694" y="6857998"/>
                </a:lnTo>
                <a:lnTo>
                  <a:pt x="0" y="6857998"/>
                </a:lnTo>
                <a:close/>
              </a:path>
            </a:pathLst>
          </a:custGeom>
          <a:effectLst>
            <a:outerShdw blurRad="381000" dist="152400" algn="tl" rotWithShape="0">
              <a:prstClr val="black">
                <a:alpha val="10000"/>
              </a:prstClr>
            </a:outerShdw>
          </a:effectLst>
        </p:spPr>
      </p:pic>
      <p:grpSp>
        <p:nvGrpSpPr>
          <p:cNvPr id="35" name="Group 34">
            <a:extLst>
              <a:ext uri="{FF2B5EF4-FFF2-40B4-BE49-F238E27FC236}">
                <a16:creationId xmlns="" xmlns:a16="http://schemas.microsoft.com/office/drawing/2014/main" id="{E6517BAC-C80F-4065-90D8-703493E0B353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GrpSpPr>
        <p:grpSpPr>
          <a:xfrm>
            <a:off x="5395368" y="0"/>
            <a:ext cx="874718" cy="6857455"/>
            <a:chOff x="5395368" y="0"/>
            <a:chExt cx="874718" cy="6857455"/>
          </a:xfrm>
        </p:grpSpPr>
        <p:sp>
          <p:nvSpPr>
            <p:cNvPr id="36" name="Freeform: Shape 35">
              <a:extLst>
                <a:ext uri="{FF2B5EF4-FFF2-40B4-BE49-F238E27FC236}">
                  <a16:creationId xmlns="" xmlns:a16="http://schemas.microsoft.com/office/drawing/2014/main" id="{984DCDA5-A261-4103-B44C-068DCEA03397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>
            <a:xfrm rot="16200000">
              <a:off x="2404000" y="2991370"/>
              <a:ext cx="6857455" cy="874716"/>
            </a:xfrm>
            <a:custGeom>
              <a:avLst/>
              <a:gdLst>
                <a:gd name="connsiteX0" fmla="*/ 6857455 w 6857455"/>
                <a:gd name="connsiteY0" fmla="*/ 804643 h 874716"/>
                <a:gd name="connsiteX1" fmla="*/ 6857455 w 6857455"/>
                <a:gd name="connsiteY1" fmla="*/ 562246 h 874716"/>
                <a:gd name="connsiteX2" fmla="*/ 6829178 w 6857455"/>
                <a:gd name="connsiteY2" fmla="*/ 551284 h 874716"/>
                <a:gd name="connsiteX3" fmla="*/ 6766024 w 6857455"/>
                <a:gd name="connsiteY3" fmla="*/ 500372 h 874716"/>
                <a:gd name="connsiteX4" fmla="*/ 6734971 w 6857455"/>
                <a:gd name="connsiteY4" fmla="*/ 500944 h 874716"/>
                <a:gd name="connsiteX5" fmla="*/ 6683915 w 6857455"/>
                <a:gd name="connsiteY5" fmla="*/ 507040 h 874716"/>
                <a:gd name="connsiteX6" fmla="*/ 6628860 w 6857455"/>
                <a:gd name="connsiteY6" fmla="*/ 495418 h 874716"/>
                <a:gd name="connsiteX7" fmla="*/ 6588662 w 6857455"/>
                <a:gd name="connsiteY7" fmla="*/ 487227 h 874716"/>
                <a:gd name="connsiteX8" fmla="*/ 6476074 w 6857455"/>
                <a:gd name="connsiteY8" fmla="*/ 511230 h 874716"/>
                <a:gd name="connsiteX9" fmla="*/ 6382345 w 6857455"/>
                <a:gd name="connsiteY9" fmla="*/ 534853 h 874716"/>
                <a:gd name="connsiteX10" fmla="*/ 6369391 w 6857455"/>
                <a:gd name="connsiteY10" fmla="*/ 531615 h 874716"/>
                <a:gd name="connsiteX11" fmla="*/ 6244799 w 6857455"/>
                <a:gd name="connsiteY11" fmla="*/ 512182 h 874716"/>
                <a:gd name="connsiteX12" fmla="*/ 6190315 w 6857455"/>
                <a:gd name="connsiteY12" fmla="*/ 485703 h 874716"/>
                <a:gd name="connsiteX13" fmla="*/ 6115446 w 6857455"/>
                <a:gd name="connsiteY13" fmla="*/ 462270 h 874716"/>
                <a:gd name="connsiteX14" fmla="*/ 6032194 w 6857455"/>
                <a:gd name="connsiteY14" fmla="*/ 434266 h 874716"/>
                <a:gd name="connsiteX15" fmla="*/ 5971042 w 6857455"/>
                <a:gd name="connsiteY15" fmla="*/ 420738 h 874716"/>
                <a:gd name="connsiteX16" fmla="*/ 5880933 w 6857455"/>
                <a:gd name="connsiteY16" fmla="*/ 430646 h 874716"/>
                <a:gd name="connsiteX17" fmla="*/ 5862452 w 6857455"/>
                <a:gd name="connsiteY17" fmla="*/ 438648 h 874716"/>
                <a:gd name="connsiteX18" fmla="*/ 5685283 w 6857455"/>
                <a:gd name="connsiteY18" fmla="*/ 498658 h 874716"/>
                <a:gd name="connsiteX19" fmla="*/ 5567169 w 6857455"/>
                <a:gd name="connsiteY19" fmla="*/ 499420 h 874716"/>
                <a:gd name="connsiteX20" fmla="*/ 5527923 w 6857455"/>
                <a:gd name="connsiteY20" fmla="*/ 490466 h 874716"/>
                <a:gd name="connsiteX21" fmla="*/ 5456292 w 6857455"/>
                <a:gd name="connsiteY21" fmla="*/ 450650 h 874716"/>
                <a:gd name="connsiteX22" fmla="*/ 5424670 w 6857455"/>
                <a:gd name="connsiteY22" fmla="*/ 444934 h 874716"/>
                <a:gd name="connsiteX23" fmla="*/ 5368662 w 6857455"/>
                <a:gd name="connsiteY23" fmla="*/ 441124 h 874716"/>
                <a:gd name="connsiteX24" fmla="*/ 5247118 w 6857455"/>
                <a:gd name="connsiteY24" fmla="*/ 444934 h 874716"/>
                <a:gd name="connsiteX25" fmla="*/ 5088617 w 6857455"/>
                <a:gd name="connsiteY25" fmla="*/ 428742 h 874716"/>
                <a:gd name="connsiteX26" fmla="*/ 5025750 w 6857455"/>
                <a:gd name="connsiteY26" fmla="*/ 433694 h 874716"/>
                <a:gd name="connsiteX27" fmla="*/ 4957930 w 6857455"/>
                <a:gd name="connsiteY27" fmla="*/ 442268 h 874716"/>
                <a:gd name="connsiteX28" fmla="*/ 4938116 w 6857455"/>
                <a:gd name="connsiteY28" fmla="*/ 441886 h 874716"/>
                <a:gd name="connsiteX29" fmla="*/ 4833910 w 6857455"/>
                <a:gd name="connsiteY29" fmla="*/ 421693 h 874716"/>
                <a:gd name="connsiteX30" fmla="*/ 4810095 w 6857455"/>
                <a:gd name="connsiteY30" fmla="*/ 408167 h 874716"/>
                <a:gd name="connsiteX31" fmla="*/ 4747991 w 6857455"/>
                <a:gd name="connsiteY31" fmla="*/ 413691 h 874716"/>
                <a:gd name="connsiteX32" fmla="*/ 4692745 w 6857455"/>
                <a:gd name="connsiteY32" fmla="*/ 435790 h 874716"/>
                <a:gd name="connsiteX33" fmla="*/ 4375933 w 6857455"/>
                <a:gd name="connsiteY33" fmla="*/ 483417 h 874716"/>
                <a:gd name="connsiteX34" fmla="*/ 4185426 w 6857455"/>
                <a:gd name="connsiteY34" fmla="*/ 484179 h 874716"/>
                <a:gd name="connsiteX35" fmla="*/ 4052072 w 6857455"/>
                <a:gd name="connsiteY35" fmla="*/ 505134 h 874716"/>
                <a:gd name="connsiteX36" fmla="*/ 4029973 w 6857455"/>
                <a:gd name="connsiteY36" fmla="*/ 527233 h 874716"/>
                <a:gd name="connsiteX37" fmla="*/ 3948626 w 6857455"/>
                <a:gd name="connsiteY37" fmla="*/ 550666 h 874716"/>
                <a:gd name="connsiteX38" fmla="*/ 3871280 w 6857455"/>
                <a:gd name="connsiteY38" fmla="*/ 502275 h 874716"/>
                <a:gd name="connsiteX39" fmla="*/ 3774312 w 6857455"/>
                <a:gd name="connsiteY39" fmla="*/ 429122 h 874716"/>
                <a:gd name="connsiteX40" fmla="*/ 3721543 w 6857455"/>
                <a:gd name="connsiteY40" fmla="*/ 428552 h 874716"/>
                <a:gd name="connsiteX41" fmla="*/ 3612763 w 6857455"/>
                <a:gd name="connsiteY41" fmla="*/ 414263 h 874716"/>
                <a:gd name="connsiteX42" fmla="*/ 3537323 w 6857455"/>
                <a:gd name="connsiteY42" fmla="*/ 389878 h 874716"/>
                <a:gd name="connsiteX43" fmla="*/ 3431593 w 6857455"/>
                <a:gd name="connsiteY43" fmla="*/ 360921 h 874716"/>
                <a:gd name="connsiteX44" fmla="*/ 3392158 w 6857455"/>
                <a:gd name="connsiteY44" fmla="*/ 345681 h 874716"/>
                <a:gd name="connsiteX45" fmla="*/ 3297856 w 6857455"/>
                <a:gd name="connsiteY45" fmla="*/ 323010 h 874716"/>
                <a:gd name="connsiteX46" fmla="*/ 3219748 w 6857455"/>
                <a:gd name="connsiteY46" fmla="*/ 308151 h 874716"/>
                <a:gd name="connsiteX47" fmla="*/ 3156692 w 6857455"/>
                <a:gd name="connsiteY47" fmla="*/ 261668 h 874716"/>
                <a:gd name="connsiteX48" fmla="*/ 3136497 w 6857455"/>
                <a:gd name="connsiteY48" fmla="*/ 237663 h 874716"/>
                <a:gd name="connsiteX49" fmla="*/ 3119733 w 6857455"/>
                <a:gd name="connsiteY49" fmla="*/ 222233 h 874716"/>
                <a:gd name="connsiteX50" fmla="*/ 3045436 w 6857455"/>
                <a:gd name="connsiteY50" fmla="*/ 131742 h 874716"/>
                <a:gd name="connsiteX51" fmla="*/ 3037054 w 6857455"/>
                <a:gd name="connsiteY51" fmla="*/ 124121 h 874716"/>
                <a:gd name="connsiteX52" fmla="*/ 2936466 w 6857455"/>
                <a:gd name="connsiteY52" fmla="*/ 82400 h 874716"/>
                <a:gd name="connsiteX53" fmla="*/ 2901031 w 6857455"/>
                <a:gd name="connsiteY53" fmla="*/ 59731 h 874716"/>
                <a:gd name="connsiteX54" fmla="*/ 2828259 w 6857455"/>
                <a:gd name="connsiteY54" fmla="*/ 3149 h 874716"/>
                <a:gd name="connsiteX55" fmla="*/ 2799492 w 6857455"/>
                <a:gd name="connsiteY55" fmla="*/ 1245 h 874716"/>
                <a:gd name="connsiteX56" fmla="*/ 2693570 w 6857455"/>
                <a:gd name="connsiteY56" fmla="*/ 35154 h 874716"/>
                <a:gd name="connsiteX57" fmla="*/ 2639847 w 6857455"/>
                <a:gd name="connsiteY57" fmla="*/ 73448 h 874716"/>
                <a:gd name="connsiteX58" fmla="*/ 2621178 w 6857455"/>
                <a:gd name="connsiteY58" fmla="*/ 88688 h 874716"/>
                <a:gd name="connsiteX59" fmla="*/ 2489348 w 6857455"/>
                <a:gd name="connsiteY59" fmla="*/ 72304 h 874716"/>
                <a:gd name="connsiteX60" fmla="*/ 2452580 w 6857455"/>
                <a:gd name="connsiteY60" fmla="*/ 68683 h 874716"/>
                <a:gd name="connsiteX61" fmla="*/ 2326464 w 6857455"/>
                <a:gd name="connsiteY61" fmla="*/ 50395 h 874716"/>
                <a:gd name="connsiteX62" fmla="*/ 2300365 w 6857455"/>
                <a:gd name="connsiteY62" fmla="*/ 54777 h 874716"/>
                <a:gd name="connsiteX63" fmla="*/ 2130434 w 6857455"/>
                <a:gd name="connsiteY63" fmla="*/ 58397 h 874716"/>
                <a:gd name="connsiteX64" fmla="*/ 2118621 w 6857455"/>
                <a:gd name="connsiteY64" fmla="*/ 47919 h 874716"/>
                <a:gd name="connsiteX65" fmla="*/ 2057659 w 6857455"/>
                <a:gd name="connsiteY65" fmla="*/ 16866 h 874716"/>
                <a:gd name="connsiteX66" fmla="*/ 1976314 w 6857455"/>
                <a:gd name="connsiteY66" fmla="*/ 8865 h 874716"/>
                <a:gd name="connsiteX67" fmla="*/ 1961454 w 6857455"/>
                <a:gd name="connsiteY67" fmla="*/ 11724 h 874716"/>
                <a:gd name="connsiteX68" fmla="*/ 1906588 w 6857455"/>
                <a:gd name="connsiteY68" fmla="*/ 30964 h 874716"/>
                <a:gd name="connsiteX69" fmla="*/ 1783330 w 6857455"/>
                <a:gd name="connsiteY69" fmla="*/ 48871 h 874716"/>
                <a:gd name="connsiteX70" fmla="*/ 1759327 w 6857455"/>
                <a:gd name="connsiteY70" fmla="*/ 55349 h 874716"/>
                <a:gd name="connsiteX71" fmla="*/ 1716082 w 6857455"/>
                <a:gd name="connsiteY71" fmla="*/ 65445 h 874716"/>
                <a:gd name="connsiteX72" fmla="*/ 1598920 w 6857455"/>
                <a:gd name="connsiteY72" fmla="*/ 72114 h 874716"/>
                <a:gd name="connsiteX73" fmla="*/ 1542150 w 6857455"/>
                <a:gd name="connsiteY73" fmla="*/ 62207 h 874716"/>
                <a:gd name="connsiteX74" fmla="*/ 1516813 w 6857455"/>
                <a:gd name="connsiteY74" fmla="*/ 62779 h 874716"/>
                <a:gd name="connsiteX75" fmla="*/ 1432228 w 6857455"/>
                <a:gd name="connsiteY75" fmla="*/ 88116 h 874716"/>
                <a:gd name="connsiteX76" fmla="*/ 1224765 w 6857455"/>
                <a:gd name="connsiteY76" fmla="*/ 71924 h 874716"/>
                <a:gd name="connsiteX77" fmla="*/ 1159231 w 6857455"/>
                <a:gd name="connsiteY77" fmla="*/ 58207 h 874716"/>
                <a:gd name="connsiteX78" fmla="*/ 1124370 w 6857455"/>
                <a:gd name="connsiteY78" fmla="*/ 56301 h 874716"/>
                <a:gd name="connsiteX79" fmla="*/ 1075600 w 6857455"/>
                <a:gd name="connsiteY79" fmla="*/ 75542 h 874716"/>
                <a:gd name="connsiteX80" fmla="*/ 986633 w 6857455"/>
                <a:gd name="connsiteY80" fmla="*/ 79162 h 874716"/>
                <a:gd name="connsiteX81" fmla="*/ 861089 w 6857455"/>
                <a:gd name="connsiteY81" fmla="*/ 76304 h 874716"/>
                <a:gd name="connsiteX82" fmla="*/ 759168 w 6857455"/>
                <a:gd name="connsiteY82" fmla="*/ 104689 h 874716"/>
                <a:gd name="connsiteX83" fmla="*/ 723735 w 6857455"/>
                <a:gd name="connsiteY83" fmla="*/ 140696 h 874716"/>
                <a:gd name="connsiteX84" fmla="*/ 647532 w 6857455"/>
                <a:gd name="connsiteY84" fmla="*/ 147934 h 874716"/>
                <a:gd name="connsiteX85" fmla="*/ 552659 w 6857455"/>
                <a:gd name="connsiteY85" fmla="*/ 95926 h 874716"/>
                <a:gd name="connsiteX86" fmla="*/ 541800 w 6857455"/>
                <a:gd name="connsiteY86" fmla="*/ 97640 h 874716"/>
                <a:gd name="connsiteX87" fmla="*/ 375107 w 6857455"/>
                <a:gd name="connsiteY87" fmla="*/ 123169 h 874716"/>
                <a:gd name="connsiteX88" fmla="*/ 273567 w 6857455"/>
                <a:gd name="connsiteY88" fmla="*/ 145458 h 874716"/>
                <a:gd name="connsiteX89" fmla="*/ 264043 w 6857455"/>
                <a:gd name="connsiteY89" fmla="*/ 154792 h 874716"/>
                <a:gd name="connsiteX90" fmla="*/ 169360 w 6857455"/>
                <a:gd name="connsiteY90" fmla="*/ 177273 h 874716"/>
                <a:gd name="connsiteX91" fmla="*/ 89347 w 6857455"/>
                <a:gd name="connsiteY91" fmla="*/ 157460 h 874716"/>
                <a:gd name="connsiteX92" fmla="*/ 34291 w 6857455"/>
                <a:gd name="connsiteY92" fmla="*/ 145268 h 874716"/>
                <a:gd name="connsiteX93" fmla="*/ 0 w 6857455"/>
                <a:gd name="connsiteY93" fmla="*/ 142056 h 874716"/>
                <a:gd name="connsiteX94" fmla="*/ 0 w 6857455"/>
                <a:gd name="connsiteY94" fmla="*/ 849556 h 874716"/>
                <a:gd name="connsiteX95" fmla="*/ 60652 w 6857455"/>
                <a:gd name="connsiteY95" fmla="*/ 844783 h 874716"/>
                <a:gd name="connsiteX96" fmla="*/ 119068 w 6857455"/>
                <a:gd name="connsiteY96" fmla="*/ 827281 h 874716"/>
                <a:gd name="connsiteX97" fmla="*/ 171840 w 6857455"/>
                <a:gd name="connsiteY97" fmla="*/ 804420 h 874716"/>
                <a:gd name="connsiteX98" fmla="*/ 274329 w 6857455"/>
                <a:gd name="connsiteY98" fmla="*/ 794324 h 874716"/>
                <a:gd name="connsiteX99" fmla="*/ 306715 w 6857455"/>
                <a:gd name="connsiteY99" fmla="*/ 788798 h 874716"/>
                <a:gd name="connsiteX100" fmla="*/ 393967 w 6857455"/>
                <a:gd name="connsiteY100" fmla="*/ 765937 h 874716"/>
                <a:gd name="connsiteX101" fmla="*/ 493793 w 6857455"/>
                <a:gd name="connsiteY101" fmla="*/ 725549 h 874716"/>
                <a:gd name="connsiteX102" fmla="*/ 546373 w 6857455"/>
                <a:gd name="connsiteY102" fmla="*/ 740600 h 874716"/>
                <a:gd name="connsiteX103" fmla="*/ 730211 w 6857455"/>
                <a:gd name="connsiteY103" fmla="*/ 698116 h 874716"/>
                <a:gd name="connsiteX104" fmla="*/ 784889 w 6857455"/>
                <a:gd name="connsiteY104" fmla="*/ 676018 h 874716"/>
                <a:gd name="connsiteX105" fmla="*/ 800509 w 6857455"/>
                <a:gd name="connsiteY105" fmla="*/ 661349 h 874716"/>
                <a:gd name="connsiteX106" fmla="*/ 857661 w 6857455"/>
                <a:gd name="connsiteY106" fmla="*/ 626868 h 874716"/>
                <a:gd name="connsiteX107" fmla="*/ 949102 w 6857455"/>
                <a:gd name="connsiteY107" fmla="*/ 614676 h 874716"/>
                <a:gd name="connsiteX108" fmla="*/ 960342 w 6857455"/>
                <a:gd name="connsiteY108" fmla="*/ 607435 h 874716"/>
                <a:gd name="connsiteX109" fmla="*/ 977109 w 6857455"/>
                <a:gd name="connsiteY109" fmla="*/ 595815 h 874716"/>
                <a:gd name="connsiteX110" fmla="*/ 1071218 w 6857455"/>
                <a:gd name="connsiteY110" fmla="*/ 575240 h 874716"/>
                <a:gd name="connsiteX111" fmla="*/ 1091983 w 6857455"/>
                <a:gd name="connsiteY111" fmla="*/ 568764 h 874716"/>
                <a:gd name="connsiteX112" fmla="*/ 1109321 w 6857455"/>
                <a:gd name="connsiteY112" fmla="*/ 557904 h 874716"/>
                <a:gd name="connsiteX113" fmla="*/ 1162279 w 6857455"/>
                <a:gd name="connsiteY113" fmla="*/ 532949 h 874716"/>
                <a:gd name="connsiteX114" fmla="*/ 1206097 w 6857455"/>
                <a:gd name="connsiteY114" fmla="*/ 532187 h 874716"/>
                <a:gd name="connsiteX115" fmla="*/ 1266867 w 6857455"/>
                <a:gd name="connsiteY115" fmla="*/ 518088 h 874716"/>
                <a:gd name="connsiteX116" fmla="*/ 1380219 w 6857455"/>
                <a:gd name="connsiteY116" fmla="*/ 504182 h 874716"/>
                <a:gd name="connsiteX117" fmla="*/ 1403461 w 6857455"/>
                <a:gd name="connsiteY117" fmla="*/ 496180 h 874716"/>
                <a:gd name="connsiteX118" fmla="*/ 1544054 w 6857455"/>
                <a:gd name="connsiteY118" fmla="*/ 458268 h 874716"/>
                <a:gd name="connsiteX119" fmla="*/ 1656644 w 6857455"/>
                <a:gd name="connsiteY119" fmla="*/ 459032 h 874716"/>
                <a:gd name="connsiteX120" fmla="*/ 1665406 w 6857455"/>
                <a:gd name="connsiteY120" fmla="*/ 460747 h 874716"/>
                <a:gd name="connsiteX121" fmla="*/ 1708461 w 6857455"/>
                <a:gd name="connsiteY121" fmla="*/ 473318 h 874716"/>
                <a:gd name="connsiteX122" fmla="*/ 1775140 w 6857455"/>
                <a:gd name="connsiteY122" fmla="*/ 469891 h 874716"/>
                <a:gd name="connsiteX123" fmla="*/ 1821051 w 6857455"/>
                <a:gd name="connsiteY123" fmla="*/ 452554 h 874716"/>
                <a:gd name="connsiteX124" fmla="*/ 1878203 w 6857455"/>
                <a:gd name="connsiteY124" fmla="*/ 451792 h 874716"/>
                <a:gd name="connsiteX125" fmla="*/ 1943547 w 6857455"/>
                <a:gd name="connsiteY125" fmla="*/ 462651 h 874716"/>
                <a:gd name="connsiteX126" fmla="*/ 1972884 w 6857455"/>
                <a:gd name="connsiteY126" fmla="*/ 464937 h 874716"/>
                <a:gd name="connsiteX127" fmla="*/ 2053469 w 6857455"/>
                <a:gd name="connsiteY127" fmla="*/ 487417 h 874716"/>
                <a:gd name="connsiteX128" fmla="*/ 2101477 w 6857455"/>
                <a:gd name="connsiteY128" fmla="*/ 481893 h 874716"/>
                <a:gd name="connsiteX129" fmla="*/ 2148722 w 6857455"/>
                <a:gd name="connsiteY129" fmla="*/ 467033 h 874716"/>
                <a:gd name="connsiteX130" fmla="*/ 2179011 w 6857455"/>
                <a:gd name="connsiteY130" fmla="*/ 452744 h 874716"/>
                <a:gd name="connsiteX131" fmla="*/ 2240165 w 6857455"/>
                <a:gd name="connsiteY131" fmla="*/ 442648 h 874716"/>
                <a:gd name="connsiteX132" fmla="*/ 2251404 w 6857455"/>
                <a:gd name="connsiteY132" fmla="*/ 444172 h 874716"/>
                <a:gd name="connsiteX133" fmla="*/ 2433912 w 6857455"/>
                <a:gd name="connsiteY133" fmla="*/ 456746 h 874716"/>
                <a:gd name="connsiteX134" fmla="*/ 2506302 w 6857455"/>
                <a:gd name="connsiteY134" fmla="*/ 476939 h 874716"/>
                <a:gd name="connsiteX135" fmla="*/ 2521735 w 6857455"/>
                <a:gd name="connsiteY135" fmla="*/ 479415 h 874716"/>
                <a:gd name="connsiteX136" fmla="*/ 2675854 w 6857455"/>
                <a:gd name="connsiteY136" fmla="*/ 502086 h 874716"/>
                <a:gd name="connsiteX137" fmla="*/ 2692998 w 6857455"/>
                <a:gd name="connsiteY137" fmla="*/ 503038 h 874716"/>
                <a:gd name="connsiteX138" fmla="*/ 2740816 w 6857455"/>
                <a:gd name="connsiteY138" fmla="*/ 499037 h 874716"/>
                <a:gd name="connsiteX139" fmla="*/ 2853596 w 6857455"/>
                <a:gd name="connsiteY139" fmla="*/ 540187 h 874716"/>
                <a:gd name="connsiteX140" fmla="*/ 2966565 w 6857455"/>
                <a:gd name="connsiteY140" fmla="*/ 554286 h 874716"/>
                <a:gd name="connsiteX141" fmla="*/ 3028671 w 6857455"/>
                <a:gd name="connsiteY141" fmla="*/ 554094 h 874716"/>
                <a:gd name="connsiteX142" fmla="*/ 3073059 w 6857455"/>
                <a:gd name="connsiteY142" fmla="*/ 564192 h 874716"/>
                <a:gd name="connsiteX143" fmla="*/ 3182219 w 6857455"/>
                <a:gd name="connsiteY143" fmla="*/ 594862 h 874716"/>
                <a:gd name="connsiteX144" fmla="*/ 3233656 w 6857455"/>
                <a:gd name="connsiteY144" fmla="*/ 599625 h 874716"/>
                <a:gd name="connsiteX145" fmla="*/ 3288332 w 6857455"/>
                <a:gd name="connsiteY145" fmla="*/ 609914 h 874716"/>
                <a:gd name="connsiteX146" fmla="*/ 3423591 w 6857455"/>
                <a:gd name="connsiteY146" fmla="*/ 656015 h 874716"/>
                <a:gd name="connsiteX147" fmla="*/ 3534084 w 6857455"/>
                <a:gd name="connsiteY147" fmla="*/ 653349 h 874716"/>
                <a:gd name="connsiteX148" fmla="*/ 3604571 w 6857455"/>
                <a:gd name="connsiteY148" fmla="*/ 653918 h 874716"/>
                <a:gd name="connsiteX149" fmla="*/ 3688586 w 6857455"/>
                <a:gd name="connsiteY149" fmla="*/ 669160 h 874716"/>
                <a:gd name="connsiteX150" fmla="*/ 3757358 w 6857455"/>
                <a:gd name="connsiteY150" fmla="*/ 691450 h 874716"/>
                <a:gd name="connsiteX151" fmla="*/ 3852421 w 6857455"/>
                <a:gd name="connsiteY151" fmla="*/ 709167 h 874716"/>
                <a:gd name="connsiteX152" fmla="*/ 3947104 w 6857455"/>
                <a:gd name="connsiteY152" fmla="*/ 743267 h 874716"/>
                <a:gd name="connsiteX153" fmla="*/ 4013208 w 6857455"/>
                <a:gd name="connsiteY153" fmla="*/ 769367 h 874716"/>
                <a:gd name="connsiteX154" fmla="*/ 4105222 w 6857455"/>
                <a:gd name="connsiteY154" fmla="*/ 792418 h 874716"/>
                <a:gd name="connsiteX155" fmla="*/ 4246006 w 6857455"/>
                <a:gd name="connsiteY155" fmla="*/ 808610 h 874716"/>
                <a:gd name="connsiteX156" fmla="*/ 4310779 w 6857455"/>
                <a:gd name="connsiteY156" fmla="*/ 810326 h 874716"/>
                <a:gd name="connsiteX157" fmla="*/ 4413272 w 6857455"/>
                <a:gd name="connsiteY157" fmla="*/ 848235 h 874716"/>
                <a:gd name="connsiteX158" fmla="*/ 4457087 w 6857455"/>
                <a:gd name="connsiteY158" fmla="*/ 866524 h 874716"/>
                <a:gd name="connsiteX159" fmla="*/ 4496523 w 6857455"/>
                <a:gd name="connsiteY159" fmla="*/ 851284 h 874716"/>
                <a:gd name="connsiteX160" fmla="*/ 4522050 w 6857455"/>
                <a:gd name="connsiteY160" fmla="*/ 833757 h 874716"/>
                <a:gd name="connsiteX161" fmla="*/ 4602824 w 6857455"/>
                <a:gd name="connsiteY161" fmla="*/ 848618 h 874716"/>
                <a:gd name="connsiteX162" fmla="*/ 4688553 w 6857455"/>
                <a:gd name="connsiteY162" fmla="*/ 864238 h 874716"/>
                <a:gd name="connsiteX163" fmla="*/ 4749895 w 6857455"/>
                <a:gd name="connsiteY163" fmla="*/ 874716 h 874716"/>
                <a:gd name="connsiteX164" fmla="*/ 4826480 w 6857455"/>
                <a:gd name="connsiteY164" fmla="*/ 866334 h 874716"/>
                <a:gd name="connsiteX165" fmla="*/ 4886870 w 6857455"/>
                <a:gd name="connsiteY165" fmla="*/ 862906 h 874716"/>
                <a:gd name="connsiteX166" fmla="*/ 4935639 w 6857455"/>
                <a:gd name="connsiteY166" fmla="*/ 853190 h 874716"/>
                <a:gd name="connsiteX167" fmla="*/ 4952784 w 6857455"/>
                <a:gd name="connsiteY167" fmla="*/ 847473 h 874716"/>
                <a:gd name="connsiteX168" fmla="*/ 5088617 w 6857455"/>
                <a:gd name="connsiteY168" fmla="*/ 802896 h 874716"/>
                <a:gd name="connsiteX169" fmla="*/ 5233781 w 6857455"/>
                <a:gd name="connsiteY169" fmla="*/ 767271 h 874716"/>
                <a:gd name="connsiteX170" fmla="*/ 5327893 w 6857455"/>
                <a:gd name="connsiteY170" fmla="*/ 789752 h 874716"/>
                <a:gd name="connsiteX171" fmla="*/ 5362946 w 6857455"/>
                <a:gd name="connsiteY171" fmla="*/ 789370 h 874716"/>
                <a:gd name="connsiteX172" fmla="*/ 5524115 w 6857455"/>
                <a:gd name="connsiteY172" fmla="*/ 794514 h 874716"/>
                <a:gd name="connsiteX173" fmla="*/ 5552500 w 6857455"/>
                <a:gd name="connsiteY173" fmla="*/ 800038 h 874716"/>
                <a:gd name="connsiteX174" fmla="*/ 5705857 w 6857455"/>
                <a:gd name="connsiteY174" fmla="*/ 777367 h 874716"/>
                <a:gd name="connsiteX175" fmla="*/ 5761485 w 6857455"/>
                <a:gd name="connsiteY175" fmla="*/ 773557 h 874716"/>
                <a:gd name="connsiteX176" fmla="*/ 5812731 w 6857455"/>
                <a:gd name="connsiteY176" fmla="*/ 767271 h 874716"/>
                <a:gd name="connsiteX177" fmla="*/ 5884361 w 6857455"/>
                <a:gd name="connsiteY177" fmla="*/ 765747 h 874716"/>
                <a:gd name="connsiteX178" fmla="*/ 5958660 w 6857455"/>
                <a:gd name="connsiteY178" fmla="*/ 768605 h 874716"/>
                <a:gd name="connsiteX179" fmla="*/ 6041528 w 6857455"/>
                <a:gd name="connsiteY179" fmla="*/ 768033 h 874716"/>
                <a:gd name="connsiteX180" fmla="*/ 6074297 w 6857455"/>
                <a:gd name="connsiteY180" fmla="*/ 763081 h 874716"/>
                <a:gd name="connsiteX181" fmla="*/ 6162880 w 6857455"/>
                <a:gd name="connsiteY181" fmla="*/ 766509 h 874716"/>
                <a:gd name="connsiteX182" fmla="*/ 6209364 w 6857455"/>
                <a:gd name="connsiteY182" fmla="*/ 760795 h 874716"/>
                <a:gd name="connsiteX183" fmla="*/ 6285948 w 6857455"/>
                <a:gd name="connsiteY183" fmla="*/ 759651 h 874716"/>
                <a:gd name="connsiteX184" fmla="*/ 6310905 w 6857455"/>
                <a:gd name="connsiteY184" fmla="*/ 758316 h 874716"/>
                <a:gd name="connsiteX185" fmla="*/ 6333194 w 6857455"/>
                <a:gd name="connsiteY185" fmla="*/ 757554 h 874716"/>
                <a:gd name="connsiteX186" fmla="*/ 6409586 w 6857455"/>
                <a:gd name="connsiteY186" fmla="*/ 773177 h 874716"/>
                <a:gd name="connsiteX187" fmla="*/ 6477407 w 6857455"/>
                <a:gd name="connsiteY187" fmla="*/ 774129 h 874716"/>
                <a:gd name="connsiteX188" fmla="*/ 6596283 w 6857455"/>
                <a:gd name="connsiteY188" fmla="*/ 786703 h 874716"/>
                <a:gd name="connsiteX189" fmla="*/ 6622573 w 6857455"/>
                <a:gd name="connsiteY189" fmla="*/ 782321 h 874716"/>
                <a:gd name="connsiteX190" fmla="*/ 6704872 w 6857455"/>
                <a:gd name="connsiteY190" fmla="*/ 780607 h 874716"/>
                <a:gd name="connsiteX191" fmla="*/ 6751738 w 6857455"/>
                <a:gd name="connsiteY191" fmla="*/ 779273 h 874716"/>
                <a:gd name="connsiteX192" fmla="*/ 6809650 w 6857455"/>
                <a:gd name="connsiteY192" fmla="*/ 788417 h 874716"/>
                <a:gd name="connsiteX193" fmla="*/ 6832976 w 6857455"/>
                <a:gd name="connsiteY193" fmla="*/ 800428 h 8747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</a:cxnLst>
              <a:rect l="l" t="t" r="r" b="b"/>
              <a:pathLst>
                <a:path w="6857455" h="874716">
                  <a:moveTo>
                    <a:pt x="6857455" y="804643"/>
                  </a:moveTo>
                  <a:lnTo>
                    <a:pt x="6857455" y="562246"/>
                  </a:lnTo>
                  <a:lnTo>
                    <a:pt x="6829178" y="551284"/>
                  </a:lnTo>
                  <a:cubicBezTo>
                    <a:pt x="6805745" y="539044"/>
                    <a:pt x="6784885" y="521708"/>
                    <a:pt x="6766024" y="500372"/>
                  </a:cubicBezTo>
                  <a:cubicBezTo>
                    <a:pt x="6755166" y="488179"/>
                    <a:pt x="6746784" y="486845"/>
                    <a:pt x="6734971" y="500944"/>
                  </a:cubicBezTo>
                  <a:cubicBezTo>
                    <a:pt x="6721257" y="517326"/>
                    <a:pt x="6701634" y="510850"/>
                    <a:pt x="6683915" y="507040"/>
                  </a:cubicBezTo>
                  <a:cubicBezTo>
                    <a:pt x="6665629" y="503230"/>
                    <a:pt x="6647148" y="499228"/>
                    <a:pt x="6628860" y="495418"/>
                  </a:cubicBezTo>
                  <a:cubicBezTo>
                    <a:pt x="6615335" y="492752"/>
                    <a:pt x="6601999" y="490466"/>
                    <a:pt x="6588662" y="487227"/>
                  </a:cubicBezTo>
                  <a:cubicBezTo>
                    <a:pt x="6547133" y="477129"/>
                    <a:pt x="6509794" y="480177"/>
                    <a:pt x="6476074" y="511230"/>
                  </a:cubicBezTo>
                  <a:cubicBezTo>
                    <a:pt x="6450356" y="535043"/>
                    <a:pt x="6417399" y="542093"/>
                    <a:pt x="6382345" y="534853"/>
                  </a:cubicBezTo>
                  <a:cubicBezTo>
                    <a:pt x="6377963" y="533901"/>
                    <a:pt x="6372439" y="530091"/>
                    <a:pt x="6369391" y="531615"/>
                  </a:cubicBezTo>
                  <a:cubicBezTo>
                    <a:pt x="6323479" y="553904"/>
                    <a:pt x="6287092" y="514658"/>
                    <a:pt x="6244799" y="512182"/>
                  </a:cubicBezTo>
                  <a:cubicBezTo>
                    <a:pt x="6226130" y="511040"/>
                    <a:pt x="6207079" y="496942"/>
                    <a:pt x="6190315" y="485703"/>
                  </a:cubicBezTo>
                  <a:cubicBezTo>
                    <a:pt x="6167262" y="470271"/>
                    <a:pt x="6146687" y="455412"/>
                    <a:pt x="6115446" y="462270"/>
                  </a:cubicBezTo>
                  <a:cubicBezTo>
                    <a:pt x="6084203" y="469319"/>
                    <a:pt x="6055627" y="456364"/>
                    <a:pt x="6032194" y="434266"/>
                  </a:cubicBezTo>
                  <a:cubicBezTo>
                    <a:pt x="6014287" y="417501"/>
                    <a:pt x="5994665" y="415977"/>
                    <a:pt x="5971042" y="420738"/>
                  </a:cubicBezTo>
                  <a:cubicBezTo>
                    <a:pt x="5941513" y="426645"/>
                    <a:pt x="5910842" y="427027"/>
                    <a:pt x="5880933" y="430646"/>
                  </a:cubicBezTo>
                  <a:cubicBezTo>
                    <a:pt x="5874454" y="431408"/>
                    <a:pt x="5866265" y="434076"/>
                    <a:pt x="5862452" y="438648"/>
                  </a:cubicBezTo>
                  <a:cubicBezTo>
                    <a:pt x="5815779" y="495418"/>
                    <a:pt x="5750055" y="495990"/>
                    <a:pt x="5685283" y="498658"/>
                  </a:cubicBezTo>
                  <a:cubicBezTo>
                    <a:pt x="5646039" y="500372"/>
                    <a:pt x="5606604" y="500372"/>
                    <a:pt x="5567169" y="499420"/>
                  </a:cubicBezTo>
                  <a:cubicBezTo>
                    <a:pt x="5553832" y="499228"/>
                    <a:pt x="5539736" y="496180"/>
                    <a:pt x="5527923" y="490466"/>
                  </a:cubicBezTo>
                  <a:cubicBezTo>
                    <a:pt x="5503348" y="478463"/>
                    <a:pt x="5480680" y="462843"/>
                    <a:pt x="5456292" y="450650"/>
                  </a:cubicBezTo>
                  <a:cubicBezTo>
                    <a:pt x="5447151" y="445886"/>
                    <a:pt x="5435338" y="445696"/>
                    <a:pt x="5424670" y="444934"/>
                  </a:cubicBezTo>
                  <a:cubicBezTo>
                    <a:pt x="5405809" y="443410"/>
                    <a:pt x="5384854" y="447982"/>
                    <a:pt x="5368662" y="441124"/>
                  </a:cubicBezTo>
                  <a:cubicBezTo>
                    <a:pt x="5326559" y="423407"/>
                    <a:pt x="5287123" y="427407"/>
                    <a:pt x="5247118" y="444934"/>
                  </a:cubicBezTo>
                  <a:cubicBezTo>
                    <a:pt x="5191108" y="469509"/>
                    <a:pt x="5138148" y="467605"/>
                    <a:pt x="5088617" y="428742"/>
                  </a:cubicBezTo>
                  <a:cubicBezTo>
                    <a:pt x="5066328" y="411215"/>
                    <a:pt x="5044609" y="419596"/>
                    <a:pt x="5025750" y="433694"/>
                  </a:cubicBezTo>
                  <a:cubicBezTo>
                    <a:pt x="5004032" y="450078"/>
                    <a:pt x="4982885" y="454268"/>
                    <a:pt x="4957930" y="442268"/>
                  </a:cubicBezTo>
                  <a:cubicBezTo>
                    <a:pt x="4952404" y="439600"/>
                    <a:pt x="4944594" y="440933"/>
                    <a:pt x="4938116" y="441886"/>
                  </a:cubicBezTo>
                  <a:cubicBezTo>
                    <a:pt x="4901158" y="446648"/>
                    <a:pt x="4864009" y="454650"/>
                    <a:pt x="4833910" y="421693"/>
                  </a:cubicBezTo>
                  <a:cubicBezTo>
                    <a:pt x="4828004" y="415214"/>
                    <a:pt x="4818097" y="412549"/>
                    <a:pt x="4810095" y="408167"/>
                  </a:cubicBezTo>
                  <a:cubicBezTo>
                    <a:pt x="4776566" y="390258"/>
                    <a:pt x="4777900" y="391974"/>
                    <a:pt x="4747991" y="413691"/>
                  </a:cubicBezTo>
                  <a:cubicBezTo>
                    <a:pt x="4732369" y="425121"/>
                    <a:pt x="4710842" y="436742"/>
                    <a:pt x="4692745" y="435790"/>
                  </a:cubicBezTo>
                  <a:cubicBezTo>
                    <a:pt x="4583584" y="430075"/>
                    <a:pt x="4479758" y="457508"/>
                    <a:pt x="4375933" y="483417"/>
                  </a:cubicBezTo>
                  <a:cubicBezTo>
                    <a:pt x="4311923" y="499420"/>
                    <a:pt x="4249436" y="500372"/>
                    <a:pt x="4185426" y="484179"/>
                  </a:cubicBezTo>
                  <a:cubicBezTo>
                    <a:pt x="4139133" y="472367"/>
                    <a:pt x="4095315" y="491800"/>
                    <a:pt x="4052072" y="505134"/>
                  </a:cubicBezTo>
                  <a:cubicBezTo>
                    <a:pt x="4043117" y="507799"/>
                    <a:pt x="4034735" y="518278"/>
                    <a:pt x="4029973" y="527233"/>
                  </a:cubicBezTo>
                  <a:cubicBezTo>
                    <a:pt x="4012826" y="558858"/>
                    <a:pt x="3984441" y="563810"/>
                    <a:pt x="3948626" y="550666"/>
                  </a:cubicBezTo>
                  <a:cubicBezTo>
                    <a:pt x="3920241" y="540377"/>
                    <a:pt x="3894332" y="526661"/>
                    <a:pt x="3871280" y="502275"/>
                  </a:cubicBezTo>
                  <a:cubicBezTo>
                    <a:pt x="3844229" y="473701"/>
                    <a:pt x="3816224" y="441124"/>
                    <a:pt x="3774312" y="429122"/>
                  </a:cubicBezTo>
                  <a:cubicBezTo>
                    <a:pt x="3756214" y="423979"/>
                    <a:pt x="3740593" y="423217"/>
                    <a:pt x="3721543" y="428552"/>
                  </a:cubicBezTo>
                  <a:cubicBezTo>
                    <a:pt x="3684583" y="438837"/>
                    <a:pt x="3647436" y="446078"/>
                    <a:pt x="3612763" y="414263"/>
                  </a:cubicBezTo>
                  <a:cubicBezTo>
                    <a:pt x="3593712" y="396736"/>
                    <a:pt x="3567994" y="385496"/>
                    <a:pt x="3537323" y="389878"/>
                  </a:cubicBezTo>
                  <a:cubicBezTo>
                    <a:pt x="3499031" y="395402"/>
                    <a:pt x="3464168" y="381496"/>
                    <a:pt x="3431593" y="360921"/>
                  </a:cubicBezTo>
                  <a:cubicBezTo>
                    <a:pt x="3419971" y="353491"/>
                    <a:pt x="3405682" y="349301"/>
                    <a:pt x="3392158" y="345681"/>
                  </a:cubicBezTo>
                  <a:cubicBezTo>
                    <a:pt x="3360915" y="337298"/>
                    <a:pt x="3329480" y="329868"/>
                    <a:pt x="3297856" y="323010"/>
                  </a:cubicBezTo>
                  <a:cubicBezTo>
                    <a:pt x="3271948" y="317296"/>
                    <a:pt x="3245849" y="313104"/>
                    <a:pt x="3219748" y="308151"/>
                  </a:cubicBezTo>
                  <a:cubicBezTo>
                    <a:pt x="3191173" y="302817"/>
                    <a:pt x="3168502" y="290433"/>
                    <a:pt x="3156692" y="261668"/>
                  </a:cubicBezTo>
                  <a:cubicBezTo>
                    <a:pt x="3152882" y="252524"/>
                    <a:pt x="3143737" y="245283"/>
                    <a:pt x="3136497" y="237663"/>
                  </a:cubicBezTo>
                  <a:cubicBezTo>
                    <a:pt x="3131355" y="232139"/>
                    <a:pt x="3124495" y="227947"/>
                    <a:pt x="3119733" y="222233"/>
                  </a:cubicBezTo>
                  <a:cubicBezTo>
                    <a:pt x="3094776" y="192132"/>
                    <a:pt x="3070201" y="161843"/>
                    <a:pt x="3045436" y="131742"/>
                  </a:cubicBezTo>
                  <a:cubicBezTo>
                    <a:pt x="3042958" y="128884"/>
                    <a:pt x="3040292" y="125455"/>
                    <a:pt x="3037054" y="124121"/>
                  </a:cubicBezTo>
                  <a:cubicBezTo>
                    <a:pt x="3003525" y="110215"/>
                    <a:pt x="2969614" y="97070"/>
                    <a:pt x="2936466" y="82400"/>
                  </a:cubicBezTo>
                  <a:cubicBezTo>
                    <a:pt x="2923702" y="76686"/>
                    <a:pt x="2910558" y="69637"/>
                    <a:pt x="2901031" y="59731"/>
                  </a:cubicBezTo>
                  <a:cubicBezTo>
                    <a:pt x="2879314" y="37250"/>
                    <a:pt x="2859502" y="12866"/>
                    <a:pt x="2828259" y="3149"/>
                  </a:cubicBezTo>
                  <a:cubicBezTo>
                    <a:pt x="2819114" y="293"/>
                    <a:pt x="2808256" y="-1231"/>
                    <a:pt x="2799492" y="1245"/>
                  </a:cubicBezTo>
                  <a:cubicBezTo>
                    <a:pt x="2763867" y="11532"/>
                    <a:pt x="2729005" y="24296"/>
                    <a:pt x="2693570" y="35154"/>
                  </a:cubicBezTo>
                  <a:cubicBezTo>
                    <a:pt x="2671092" y="41823"/>
                    <a:pt x="2650707" y="49825"/>
                    <a:pt x="2639847" y="73448"/>
                  </a:cubicBezTo>
                  <a:cubicBezTo>
                    <a:pt x="2636801" y="80114"/>
                    <a:pt x="2628226" y="87354"/>
                    <a:pt x="2621178" y="88688"/>
                  </a:cubicBezTo>
                  <a:cubicBezTo>
                    <a:pt x="2575839" y="97260"/>
                    <a:pt x="2531069" y="101451"/>
                    <a:pt x="2489348" y="72304"/>
                  </a:cubicBezTo>
                  <a:cubicBezTo>
                    <a:pt x="2480585" y="66017"/>
                    <a:pt x="2464201" y="66017"/>
                    <a:pt x="2452580" y="68683"/>
                  </a:cubicBezTo>
                  <a:cubicBezTo>
                    <a:pt x="2407811" y="78590"/>
                    <a:pt x="2365328" y="82020"/>
                    <a:pt x="2326464" y="50395"/>
                  </a:cubicBezTo>
                  <a:cubicBezTo>
                    <a:pt x="2321892" y="46585"/>
                    <a:pt x="2307224" y="50015"/>
                    <a:pt x="2300365" y="54777"/>
                  </a:cubicBezTo>
                  <a:cubicBezTo>
                    <a:pt x="2234259" y="101261"/>
                    <a:pt x="2198064" y="102405"/>
                    <a:pt x="2130434" y="58397"/>
                  </a:cubicBezTo>
                  <a:cubicBezTo>
                    <a:pt x="2126052" y="55539"/>
                    <a:pt x="2120337" y="52301"/>
                    <a:pt x="2118621" y="47919"/>
                  </a:cubicBezTo>
                  <a:cubicBezTo>
                    <a:pt x="2107001" y="19914"/>
                    <a:pt x="2082236" y="19152"/>
                    <a:pt x="2057659" y="16866"/>
                  </a:cubicBezTo>
                  <a:cubicBezTo>
                    <a:pt x="2030608" y="14390"/>
                    <a:pt x="2003555" y="11152"/>
                    <a:pt x="1976314" y="8865"/>
                  </a:cubicBezTo>
                  <a:cubicBezTo>
                    <a:pt x="1971550" y="8483"/>
                    <a:pt x="1966216" y="10007"/>
                    <a:pt x="1961454" y="11724"/>
                  </a:cubicBezTo>
                  <a:cubicBezTo>
                    <a:pt x="1943165" y="18010"/>
                    <a:pt x="1925449" y="27154"/>
                    <a:pt x="1906588" y="30964"/>
                  </a:cubicBezTo>
                  <a:cubicBezTo>
                    <a:pt x="1865821" y="39156"/>
                    <a:pt x="1826385" y="55539"/>
                    <a:pt x="1783330" y="48871"/>
                  </a:cubicBezTo>
                  <a:cubicBezTo>
                    <a:pt x="1775902" y="47729"/>
                    <a:pt x="1767327" y="53253"/>
                    <a:pt x="1759327" y="55349"/>
                  </a:cubicBezTo>
                  <a:cubicBezTo>
                    <a:pt x="1744849" y="58969"/>
                    <a:pt x="1730750" y="64111"/>
                    <a:pt x="1716082" y="65445"/>
                  </a:cubicBezTo>
                  <a:cubicBezTo>
                    <a:pt x="1677218" y="68875"/>
                    <a:pt x="1637975" y="71924"/>
                    <a:pt x="1598920" y="72114"/>
                  </a:cubicBezTo>
                  <a:cubicBezTo>
                    <a:pt x="1580061" y="72304"/>
                    <a:pt x="1561201" y="65065"/>
                    <a:pt x="1542150" y="62207"/>
                  </a:cubicBezTo>
                  <a:cubicBezTo>
                    <a:pt x="1533578" y="60873"/>
                    <a:pt x="1519669" y="58587"/>
                    <a:pt x="1516813" y="62779"/>
                  </a:cubicBezTo>
                  <a:cubicBezTo>
                    <a:pt x="1494714" y="94592"/>
                    <a:pt x="1463661" y="88496"/>
                    <a:pt x="1432228" y="88116"/>
                  </a:cubicBezTo>
                  <a:cubicBezTo>
                    <a:pt x="1362884" y="87354"/>
                    <a:pt x="1295826" y="60493"/>
                    <a:pt x="1224765" y="71924"/>
                  </a:cubicBezTo>
                  <a:cubicBezTo>
                    <a:pt x="1204191" y="75162"/>
                    <a:pt x="1181330" y="62397"/>
                    <a:pt x="1159231" y="58207"/>
                  </a:cubicBezTo>
                  <a:cubicBezTo>
                    <a:pt x="1147801" y="56111"/>
                    <a:pt x="1135228" y="53633"/>
                    <a:pt x="1124370" y="56301"/>
                  </a:cubicBezTo>
                  <a:cubicBezTo>
                    <a:pt x="1107605" y="60493"/>
                    <a:pt x="1091411" y="68113"/>
                    <a:pt x="1075600" y="75542"/>
                  </a:cubicBezTo>
                  <a:cubicBezTo>
                    <a:pt x="1046261" y="89258"/>
                    <a:pt x="1016162" y="89258"/>
                    <a:pt x="986633" y="79162"/>
                  </a:cubicBezTo>
                  <a:cubicBezTo>
                    <a:pt x="944722" y="64873"/>
                    <a:pt x="903193" y="64873"/>
                    <a:pt x="861089" y="76304"/>
                  </a:cubicBezTo>
                  <a:cubicBezTo>
                    <a:pt x="826990" y="85638"/>
                    <a:pt x="791935" y="92116"/>
                    <a:pt x="759168" y="104689"/>
                  </a:cubicBezTo>
                  <a:cubicBezTo>
                    <a:pt x="744689" y="110215"/>
                    <a:pt x="732497" y="126597"/>
                    <a:pt x="723735" y="140696"/>
                  </a:cubicBezTo>
                  <a:cubicBezTo>
                    <a:pt x="706018" y="169271"/>
                    <a:pt x="674013" y="169081"/>
                    <a:pt x="647532" y="147934"/>
                  </a:cubicBezTo>
                  <a:cubicBezTo>
                    <a:pt x="619717" y="125645"/>
                    <a:pt x="584664" y="112501"/>
                    <a:pt x="552659" y="95926"/>
                  </a:cubicBezTo>
                  <a:cubicBezTo>
                    <a:pt x="549993" y="94592"/>
                    <a:pt x="545039" y="96116"/>
                    <a:pt x="541800" y="97640"/>
                  </a:cubicBezTo>
                  <a:cubicBezTo>
                    <a:pt x="488649" y="122407"/>
                    <a:pt x="433593" y="126979"/>
                    <a:pt x="375107" y="123169"/>
                  </a:cubicBezTo>
                  <a:cubicBezTo>
                    <a:pt x="341960" y="121073"/>
                    <a:pt x="307289" y="137076"/>
                    <a:pt x="273567" y="145458"/>
                  </a:cubicBezTo>
                  <a:cubicBezTo>
                    <a:pt x="269757" y="146410"/>
                    <a:pt x="266519" y="151174"/>
                    <a:pt x="264043" y="154792"/>
                  </a:cubicBezTo>
                  <a:cubicBezTo>
                    <a:pt x="240228" y="190800"/>
                    <a:pt x="208223" y="200706"/>
                    <a:pt x="169360" y="177273"/>
                  </a:cubicBezTo>
                  <a:cubicBezTo>
                    <a:pt x="143643" y="161651"/>
                    <a:pt x="118114" y="158032"/>
                    <a:pt x="89347" y="157460"/>
                  </a:cubicBezTo>
                  <a:cubicBezTo>
                    <a:pt x="71059" y="157078"/>
                    <a:pt x="52962" y="147934"/>
                    <a:pt x="34291" y="145268"/>
                  </a:cubicBezTo>
                  <a:lnTo>
                    <a:pt x="0" y="142056"/>
                  </a:lnTo>
                  <a:lnTo>
                    <a:pt x="0" y="849556"/>
                  </a:lnTo>
                  <a:lnTo>
                    <a:pt x="60652" y="844783"/>
                  </a:lnTo>
                  <a:cubicBezTo>
                    <a:pt x="80251" y="839473"/>
                    <a:pt x="99446" y="832043"/>
                    <a:pt x="119068" y="827281"/>
                  </a:cubicBezTo>
                  <a:cubicBezTo>
                    <a:pt x="137355" y="822899"/>
                    <a:pt x="154501" y="812802"/>
                    <a:pt x="171840" y="804420"/>
                  </a:cubicBezTo>
                  <a:cubicBezTo>
                    <a:pt x="204985" y="788417"/>
                    <a:pt x="240420" y="798514"/>
                    <a:pt x="274329" y="794324"/>
                  </a:cubicBezTo>
                  <a:cubicBezTo>
                    <a:pt x="285188" y="792990"/>
                    <a:pt x="296046" y="791466"/>
                    <a:pt x="306715" y="788798"/>
                  </a:cubicBezTo>
                  <a:cubicBezTo>
                    <a:pt x="335864" y="781749"/>
                    <a:pt x="365583" y="775653"/>
                    <a:pt x="393967" y="765937"/>
                  </a:cubicBezTo>
                  <a:cubicBezTo>
                    <a:pt x="426165" y="755078"/>
                    <a:pt x="457028" y="740600"/>
                    <a:pt x="493793" y="725549"/>
                  </a:cubicBezTo>
                  <a:cubicBezTo>
                    <a:pt x="506557" y="729360"/>
                    <a:pt x="526180" y="739648"/>
                    <a:pt x="546373" y="740600"/>
                  </a:cubicBezTo>
                  <a:cubicBezTo>
                    <a:pt x="611337" y="743838"/>
                    <a:pt x="672107" y="726121"/>
                    <a:pt x="730211" y="698116"/>
                  </a:cubicBezTo>
                  <a:cubicBezTo>
                    <a:pt x="747927" y="689734"/>
                    <a:pt x="766980" y="684210"/>
                    <a:pt x="784889" y="676018"/>
                  </a:cubicBezTo>
                  <a:cubicBezTo>
                    <a:pt x="791173" y="673161"/>
                    <a:pt x="799365" y="667065"/>
                    <a:pt x="800509" y="661349"/>
                  </a:cubicBezTo>
                  <a:cubicBezTo>
                    <a:pt x="807175" y="628201"/>
                    <a:pt x="831942" y="628772"/>
                    <a:pt x="857661" y="626868"/>
                  </a:cubicBezTo>
                  <a:cubicBezTo>
                    <a:pt x="888332" y="624582"/>
                    <a:pt x="918621" y="619248"/>
                    <a:pt x="949102" y="614676"/>
                  </a:cubicBezTo>
                  <a:cubicBezTo>
                    <a:pt x="953104" y="614104"/>
                    <a:pt x="956722" y="610104"/>
                    <a:pt x="960342" y="607435"/>
                  </a:cubicBezTo>
                  <a:cubicBezTo>
                    <a:pt x="965867" y="603435"/>
                    <a:pt x="971011" y="597339"/>
                    <a:pt x="977109" y="595815"/>
                  </a:cubicBezTo>
                  <a:cubicBezTo>
                    <a:pt x="1008350" y="588385"/>
                    <a:pt x="1039783" y="582099"/>
                    <a:pt x="1071218" y="575240"/>
                  </a:cubicBezTo>
                  <a:cubicBezTo>
                    <a:pt x="1078266" y="573716"/>
                    <a:pt x="1085505" y="571812"/>
                    <a:pt x="1091983" y="568764"/>
                  </a:cubicBezTo>
                  <a:cubicBezTo>
                    <a:pt x="1098079" y="565906"/>
                    <a:pt x="1103223" y="560952"/>
                    <a:pt x="1109321" y="557904"/>
                  </a:cubicBezTo>
                  <a:cubicBezTo>
                    <a:pt x="1125892" y="549714"/>
                    <a:pt x="1142851" y="542093"/>
                    <a:pt x="1162279" y="532949"/>
                  </a:cubicBezTo>
                  <a:cubicBezTo>
                    <a:pt x="1173138" y="550094"/>
                    <a:pt x="1187810" y="540377"/>
                    <a:pt x="1206097" y="532187"/>
                  </a:cubicBezTo>
                  <a:cubicBezTo>
                    <a:pt x="1224765" y="523805"/>
                    <a:pt x="1246292" y="521137"/>
                    <a:pt x="1266867" y="518088"/>
                  </a:cubicBezTo>
                  <a:cubicBezTo>
                    <a:pt x="1304588" y="512564"/>
                    <a:pt x="1342499" y="509134"/>
                    <a:pt x="1380219" y="504182"/>
                  </a:cubicBezTo>
                  <a:cubicBezTo>
                    <a:pt x="1388221" y="503038"/>
                    <a:pt x="1397365" y="500944"/>
                    <a:pt x="1403461" y="496180"/>
                  </a:cubicBezTo>
                  <a:cubicBezTo>
                    <a:pt x="1445181" y="464175"/>
                    <a:pt x="1495858" y="455222"/>
                    <a:pt x="1544054" y="458268"/>
                  </a:cubicBezTo>
                  <a:cubicBezTo>
                    <a:pt x="1581965" y="460557"/>
                    <a:pt x="1619114" y="462270"/>
                    <a:pt x="1656644" y="459032"/>
                  </a:cubicBezTo>
                  <a:cubicBezTo>
                    <a:pt x="1659502" y="458841"/>
                    <a:pt x="1663312" y="459223"/>
                    <a:pt x="1665406" y="460747"/>
                  </a:cubicBezTo>
                  <a:cubicBezTo>
                    <a:pt x="1678360" y="470843"/>
                    <a:pt x="1691887" y="471605"/>
                    <a:pt x="1708461" y="473318"/>
                  </a:cubicBezTo>
                  <a:cubicBezTo>
                    <a:pt x="1731894" y="475797"/>
                    <a:pt x="1753421" y="474081"/>
                    <a:pt x="1775140" y="469891"/>
                  </a:cubicBezTo>
                  <a:cubicBezTo>
                    <a:pt x="1790952" y="466843"/>
                    <a:pt x="1806953" y="460557"/>
                    <a:pt x="1821051" y="452554"/>
                  </a:cubicBezTo>
                  <a:cubicBezTo>
                    <a:pt x="1840672" y="441314"/>
                    <a:pt x="1859535" y="436934"/>
                    <a:pt x="1878203" y="451792"/>
                  </a:cubicBezTo>
                  <a:cubicBezTo>
                    <a:pt x="1898396" y="467605"/>
                    <a:pt x="1921257" y="462081"/>
                    <a:pt x="1943547" y="462651"/>
                  </a:cubicBezTo>
                  <a:cubicBezTo>
                    <a:pt x="1953262" y="462843"/>
                    <a:pt x="1963550" y="462461"/>
                    <a:pt x="1972884" y="464937"/>
                  </a:cubicBezTo>
                  <a:cubicBezTo>
                    <a:pt x="1999935" y="471987"/>
                    <a:pt x="2026036" y="482655"/>
                    <a:pt x="2053469" y="487417"/>
                  </a:cubicBezTo>
                  <a:cubicBezTo>
                    <a:pt x="2068710" y="490084"/>
                    <a:pt x="2085664" y="485321"/>
                    <a:pt x="2101477" y="481893"/>
                  </a:cubicBezTo>
                  <a:cubicBezTo>
                    <a:pt x="2117479" y="478273"/>
                    <a:pt x="2133290" y="472749"/>
                    <a:pt x="2148722" y="467033"/>
                  </a:cubicBezTo>
                  <a:cubicBezTo>
                    <a:pt x="2159199" y="463223"/>
                    <a:pt x="2170629" y="459603"/>
                    <a:pt x="2179011" y="452744"/>
                  </a:cubicBezTo>
                  <a:cubicBezTo>
                    <a:pt x="2198064" y="437124"/>
                    <a:pt x="2217685" y="434455"/>
                    <a:pt x="2240165" y="442648"/>
                  </a:cubicBezTo>
                  <a:cubicBezTo>
                    <a:pt x="2243593" y="443982"/>
                    <a:pt x="2247594" y="443982"/>
                    <a:pt x="2251404" y="444172"/>
                  </a:cubicBezTo>
                  <a:cubicBezTo>
                    <a:pt x="2312370" y="448172"/>
                    <a:pt x="2373330" y="450650"/>
                    <a:pt x="2433912" y="456746"/>
                  </a:cubicBezTo>
                  <a:cubicBezTo>
                    <a:pt x="2458485" y="459223"/>
                    <a:pt x="2482107" y="470081"/>
                    <a:pt x="2506302" y="476939"/>
                  </a:cubicBezTo>
                  <a:cubicBezTo>
                    <a:pt x="2511256" y="478273"/>
                    <a:pt x="2516783" y="480369"/>
                    <a:pt x="2521735" y="479415"/>
                  </a:cubicBezTo>
                  <a:cubicBezTo>
                    <a:pt x="2575647" y="469891"/>
                    <a:pt x="2626132" y="483797"/>
                    <a:pt x="2675854" y="502086"/>
                  </a:cubicBezTo>
                  <a:cubicBezTo>
                    <a:pt x="2680996" y="503992"/>
                    <a:pt x="2687282" y="503419"/>
                    <a:pt x="2692998" y="503038"/>
                  </a:cubicBezTo>
                  <a:cubicBezTo>
                    <a:pt x="2709003" y="501706"/>
                    <a:pt x="2726337" y="495038"/>
                    <a:pt x="2740816" y="499037"/>
                  </a:cubicBezTo>
                  <a:cubicBezTo>
                    <a:pt x="2779297" y="510088"/>
                    <a:pt x="2817398" y="523423"/>
                    <a:pt x="2853596" y="540187"/>
                  </a:cubicBezTo>
                  <a:cubicBezTo>
                    <a:pt x="2890365" y="557142"/>
                    <a:pt x="2924464" y="571430"/>
                    <a:pt x="2966565" y="554286"/>
                  </a:cubicBezTo>
                  <a:cubicBezTo>
                    <a:pt x="2984472" y="547045"/>
                    <a:pt x="3008095" y="552190"/>
                    <a:pt x="3028671" y="554094"/>
                  </a:cubicBezTo>
                  <a:cubicBezTo>
                    <a:pt x="3043720" y="555618"/>
                    <a:pt x="3058198" y="564192"/>
                    <a:pt x="3073059" y="564192"/>
                  </a:cubicBezTo>
                  <a:cubicBezTo>
                    <a:pt x="3112686" y="564192"/>
                    <a:pt x="3147927" y="574288"/>
                    <a:pt x="3182219" y="594862"/>
                  </a:cubicBezTo>
                  <a:cubicBezTo>
                    <a:pt x="3195557" y="602863"/>
                    <a:pt x="3216322" y="597529"/>
                    <a:pt x="3233656" y="599625"/>
                  </a:cubicBezTo>
                  <a:cubicBezTo>
                    <a:pt x="3251947" y="602101"/>
                    <a:pt x="3270804" y="604387"/>
                    <a:pt x="3288332" y="609914"/>
                  </a:cubicBezTo>
                  <a:cubicBezTo>
                    <a:pt x="3333672" y="624392"/>
                    <a:pt x="3378441" y="640774"/>
                    <a:pt x="3423591" y="656015"/>
                  </a:cubicBezTo>
                  <a:cubicBezTo>
                    <a:pt x="3460738" y="668590"/>
                    <a:pt x="3497317" y="658683"/>
                    <a:pt x="3534084" y="653349"/>
                  </a:cubicBezTo>
                  <a:cubicBezTo>
                    <a:pt x="3557137" y="649919"/>
                    <a:pt x="3578662" y="641727"/>
                    <a:pt x="3604571" y="653918"/>
                  </a:cubicBezTo>
                  <a:cubicBezTo>
                    <a:pt x="3629338" y="665541"/>
                    <a:pt x="3660771" y="662873"/>
                    <a:pt x="3688586" y="669160"/>
                  </a:cubicBezTo>
                  <a:cubicBezTo>
                    <a:pt x="3712020" y="674494"/>
                    <a:pt x="3734687" y="683068"/>
                    <a:pt x="3757358" y="691450"/>
                  </a:cubicBezTo>
                  <a:cubicBezTo>
                    <a:pt x="3788221" y="702881"/>
                    <a:pt x="3818700" y="714881"/>
                    <a:pt x="3852421" y="709167"/>
                  </a:cubicBezTo>
                  <a:cubicBezTo>
                    <a:pt x="3890714" y="702689"/>
                    <a:pt x="3917001" y="727073"/>
                    <a:pt x="3947104" y="743267"/>
                  </a:cubicBezTo>
                  <a:cubicBezTo>
                    <a:pt x="3967869" y="754316"/>
                    <a:pt x="3990538" y="762509"/>
                    <a:pt x="4013208" y="769367"/>
                  </a:cubicBezTo>
                  <a:cubicBezTo>
                    <a:pt x="4043497" y="778321"/>
                    <a:pt x="4074740" y="783655"/>
                    <a:pt x="4105222" y="792418"/>
                  </a:cubicBezTo>
                  <a:cubicBezTo>
                    <a:pt x="4151325" y="805561"/>
                    <a:pt x="4198001" y="815850"/>
                    <a:pt x="4246006" y="808610"/>
                  </a:cubicBezTo>
                  <a:cubicBezTo>
                    <a:pt x="4268105" y="805372"/>
                    <a:pt x="4288682" y="805561"/>
                    <a:pt x="4310779" y="810326"/>
                  </a:cubicBezTo>
                  <a:cubicBezTo>
                    <a:pt x="4346974" y="818136"/>
                    <a:pt x="4384123" y="819089"/>
                    <a:pt x="4413272" y="848235"/>
                  </a:cubicBezTo>
                  <a:cubicBezTo>
                    <a:pt x="4423558" y="858524"/>
                    <a:pt x="4442037" y="861190"/>
                    <a:pt x="4457087" y="866524"/>
                  </a:cubicBezTo>
                  <a:cubicBezTo>
                    <a:pt x="4474424" y="872812"/>
                    <a:pt x="4487186" y="869572"/>
                    <a:pt x="4496523" y="851284"/>
                  </a:cubicBezTo>
                  <a:cubicBezTo>
                    <a:pt x="4500713" y="843093"/>
                    <a:pt x="4512715" y="835091"/>
                    <a:pt x="4522050" y="833757"/>
                  </a:cubicBezTo>
                  <a:cubicBezTo>
                    <a:pt x="4550055" y="829757"/>
                    <a:pt x="4575773" y="835663"/>
                    <a:pt x="4602824" y="848618"/>
                  </a:cubicBezTo>
                  <a:cubicBezTo>
                    <a:pt x="4628161" y="860810"/>
                    <a:pt x="4659786" y="859476"/>
                    <a:pt x="4688553" y="864238"/>
                  </a:cubicBezTo>
                  <a:cubicBezTo>
                    <a:pt x="4708936" y="867668"/>
                    <a:pt x="4729321" y="874716"/>
                    <a:pt x="4749895" y="874716"/>
                  </a:cubicBezTo>
                  <a:cubicBezTo>
                    <a:pt x="4775424" y="874716"/>
                    <a:pt x="4800761" y="868620"/>
                    <a:pt x="4826480" y="866334"/>
                  </a:cubicBezTo>
                  <a:cubicBezTo>
                    <a:pt x="4846482" y="864430"/>
                    <a:pt x="4866867" y="865192"/>
                    <a:pt x="4886870" y="862906"/>
                  </a:cubicBezTo>
                  <a:cubicBezTo>
                    <a:pt x="4903254" y="861190"/>
                    <a:pt x="4919447" y="856810"/>
                    <a:pt x="4935639" y="853190"/>
                  </a:cubicBezTo>
                  <a:cubicBezTo>
                    <a:pt x="4941546" y="851856"/>
                    <a:pt x="4947452" y="846711"/>
                    <a:pt x="4952784" y="847473"/>
                  </a:cubicBezTo>
                  <a:cubicBezTo>
                    <a:pt x="5005745" y="855666"/>
                    <a:pt x="5043847" y="819089"/>
                    <a:pt x="5088617" y="802896"/>
                  </a:cubicBezTo>
                  <a:cubicBezTo>
                    <a:pt x="5135672" y="785749"/>
                    <a:pt x="5181204" y="759461"/>
                    <a:pt x="5233781" y="767271"/>
                  </a:cubicBezTo>
                  <a:cubicBezTo>
                    <a:pt x="5265596" y="772033"/>
                    <a:pt x="5296267" y="783083"/>
                    <a:pt x="5327893" y="789752"/>
                  </a:cubicBezTo>
                  <a:cubicBezTo>
                    <a:pt x="5339132" y="792038"/>
                    <a:pt x="5351705" y="791656"/>
                    <a:pt x="5362946" y="789370"/>
                  </a:cubicBezTo>
                  <a:cubicBezTo>
                    <a:pt x="5417240" y="778891"/>
                    <a:pt x="5470771" y="777367"/>
                    <a:pt x="5524115" y="794514"/>
                  </a:cubicBezTo>
                  <a:cubicBezTo>
                    <a:pt x="5533257" y="797372"/>
                    <a:pt x="5542974" y="800038"/>
                    <a:pt x="5552500" y="800038"/>
                  </a:cubicBezTo>
                  <a:cubicBezTo>
                    <a:pt x="5604697" y="800038"/>
                    <a:pt x="5655944" y="796038"/>
                    <a:pt x="5705857" y="777367"/>
                  </a:cubicBezTo>
                  <a:cubicBezTo>
                    <a:pt x="5722622" y="771080"/>
                    <a:pt x="5743006" y="775081"/>
                    <a:pt x="5761485" y="773557"/>
                  </a:cubicBezTo>
                  <a:cubicBezTo>
                    <a:pt x="5778629" y="772224"/>
                    <a:pt x="5796156" y="771653"/>
                    <a:pt x="5812731" y="767271"/>
                  </a:cubicBezTo>
                  <a:cubicBezTo>
                    <a:pt x="5836925" y="760795"/>
                    <a:pt x="5859404" y="760033"/>
                    <a:pt x="5884361" y="765747"/>
                  </a:cubicBezTo>
                  <a:cubicBezTo>
                    <a:pt x="5908174" y="771080"/>
                    <a:pt x="5933892" y="768415"/>
                    <a:pt x="5958660" y="768605"/>
                  </a:cubicBezTo>
                  <a:cubicBezTo>
                    <a:pt x="5986282" y="768795"/>
                    <a:pt x="6013906" y="768984"/>
                    <a:pt x="6041528" y="768033"/>
                  </a:cubicBezTo>
                  <a:cubicBezTo>
                    <a:pt x="6052579" y="767653"/>
                    <a:pt x="6065151" y="760033"/>
                    <a:pt x="6074297" y="763081"/>
                  </a:cubicBezTo>
                  <a:cubicBezTo>
                    <a:pt x="6103824" y="773366"/>
                    <a:pt x="6133353" y="760985"/>
                    <a:pt x="6162880" y="766509"/>
                  </a:cubicBezTo>
                  <a:cubicBezTo>
                    <a:pt x="6177360" y="769367"/>
                    <a:pt x="6193743" y="761557"/>
                    <a:pt x="6209364" y="760795"/>
                  </a:cubicBezTo>
                  <a:cubicBezTo>
                    <a:pt x="6234892" y="759461"/>
                    <a:pt x="6260419" y="760033"/>
                    <a:pt x="6285948" y="759651"/>
                  </a:cubicBezTo>
                  <a:cubicBezTo>
                    <a:pt x="6294330" y="759461"/>
                    <a:pt x="6302523" y="758699"/>
                    <a:pt x="6310905" y="758316"/>
                  </a:cubicBezTo>
                  <a:cubicBezTo>
                    <a:pt x="6318335" y="757936"/>
                    <a:pt x="6326145" y="756222"/>
                    <a:pt x="6333194" y="757554"/>
                  </a:cubicBezTo>
                  <a:cubicBezTo>
                    <a:pt x="6358723" y="762318"/>
                    <a:pt x="6383869" y="770129"/>
                    <a:pt x="6409586" y="773177"/>
                  </a:cubicBezTo>
                  <a:cubicBezTo>
                    <a:pt x="6431875" y="775843"/>
                    <a:pt x="6454928" y="772224"/>
                    <a:pt x="6477407" y="774129"/>
                  </a:cubicBezTo>
                  <a:cubicBezTo>
                    <a:pt x="6517032" y="777367"/>
                    <a:pt x="6556657" y="783083"/>
                    <a:pt x="6596283" y="786703"/>
                  </a:cubicBezTo>
                  <a:cubicBezTo>
                    <a:pt x="6604857" y="787465"/>
                    <a:pt x="6613809" y="782701"/>
                    <a:pt x="6622573" y="782321"/>
                  </a:cubicBezTo>
                  <a:cubicBezTo>
                    <a:pt x="6650006" y="781369"/>
                    <a:pt x="6677439" y="781177"/>
                    <a:pt x="6704872" y="780607"/>
                  </a:cubicBezTo>
                  <a:cubicBezTo>
                    <a:pt x="6720493" y="780415"/>
                    <a:pt x="6736305" y="780987"/>
                    <a:pt x="6751738" y="779273"/>
                  </a:cubicBezTo>
                  <a:cubicBezTo>
                    <a:pt x="6772120" y="776987"/>
                    <a:pt x="6790599" y="773557"/>
                    <a:pt x="6809650" y="788417"/>
                  </a:cubicBezTo>
                  <a:cubicBezTo>
                    <a:pt x="6816984" y="794180"/>
                    <a:pt x="6824819" y="797942"/>
                    <a:pt x="6832976" y="80042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="" xmlns:a16="http://schemas.microsoft.com/office/drawing/2014/main" id="{4E59A2A1-1352-47AA-80C2-0FF5375940EC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>
            <a:xfrm rot="16200000">
              <a:off x="2403998" y="2991370"/>
              <a:ext cx="6857455" cy="874716"/>
            </a:xfrm>
            <a:custGeom>
              <a:avLst/>
              <a:gdLst>
                <a:gd name="connsiteX0" fmla="*/ 6857455 w 6857455"/>
                <a:gd name="connsiteY0" fmla="*/ 804643 h 874716"/>
                <a:gd name="connsiteX1" fmla="*/ 6857455 w 6857455"/>
                <a:gd name="connsiteY1" fmla="*/ 562246 h 874716"/>
                <a:gd name="connsiteX2" fmla="*/ 6829178 w 6857455"/>
                <a:gd name="connsiteY2" fmla="*/ 551284 h 874716"/>
                <a:gd name="connsiteX3" fmla="*/ 6766024 w 6857455"/>
                <a:gd name="connsiteY3" fmla="*/ 500372 h 874716"/>
                <a:gd name="connsiteX4" fmla="*/ 6734971 w 6857455"/>
                <a:gd name="connsiteY4" fmla="*/ 500944 h 874716"/>
                <a:gd name="connsiteX5" fmla="*/ 6683915 w 6857455"/>
                <a:gd name="connsiteY5" fmla="*/ 507040 h 874716"/>
                <a:gd name="connsiteX6" fmla="*/ 6628860 w 6857455"/>
                <a:gd name="connsiteY6" fmla="*/ 495418 h 874716"/>
                <a:gd name="connsiteX7" fmla="*/ 6588662 w 6857455"/>
                <a:gd name="connsiteY7" fmla="*/ 487227 h 874716"/>
                <a:gd name="connsiteX8" fmla="*/ 6476074 w 6857455"/>
                <a:gd name="connsiteY8" fmla="*/ 511230 h 874716"/>
                <a:gd name="connsiteX9" fmla="*/ 6382345 w 6857455"/>
                <a:gd name="connsiteY9" fmla="*/ 534853 h 874716"/>
                <a:gd name="connsiteX10" fmla="*/ 6369391 w 6857455"/>
                <a:gd name="connsiteY10" fmla="*/ 531615 h 874716"/>
                <a:gd name="connsiteX11" fmla="*/ 6244799 w 6857455"/>
                <a:gd name="connsiteY11" fmla="*/ 512182 h 874716"/>
                <a:gd name="connsiteX12" fmla="*/ 6190315 w 6857455"/>
                <a:gd name="connsiteY12" fmla="*/ 485703 h 874716"/>
                <a:gd name="connsiteX13" fmla="*/ 6115446 w 6857455"/>
                <a:gd name="connsiteY13" fmla="*/ 462270 h 874716"/>
                <a:gd name="connsiteX14" fmla="*/ 6032194 w 6857455"/>
                <a:gd name="connsiteY14" fmla="*/ 434266 h 874716"/>
                <a:gd name="connsiteX15" fmla="*/ 5971042 w 6857455"/>
                <a:gd name="connsiteY15" fmla="*/ 420738 h 874716"/>
                <a:gd name="connsiteX16" fmla="*/ 5880933 w 6857455"/>
                <a:gd name="connsiteY16" fmla="*/ 430646 h 874716"/>
                <a:gd name="connsiteX17" fmla="*/ 5862452 w 6857455"/>
                <a:gd name="connsiteY17" fmla="*/ 438648 h 874716"/>
                <a:gd name="connsiteX18" fmla="*/ 5685283 w 6857455"/>
                <a:gd name="connsiteY18" fmla="*/ 498658 h 874716"/>
                <a:gd name="connsiteX19" fmla="*/ 5567169 w 6857455"/>
                <a:gd name="connsiteY19" fmla="*/ 499420 h 874716"/>
                <a:gd name="connsiteX20" fmla="*/ 5527923 w 6857455"/>
                <a:gd name="connsiteY20" fmla="*/ 490466 h 874716"/>
                <a:gd name="connsiteX21" fmla="*/ 5456292 w 6857455"/>
                <a:gd name="connsiteY21" fmla="*/ 450650 h 874716"/>
                <a:gd name="connsiteX22" fmla="*/ 5424670 w 6857455"/>
                <a:gd name="connsiteY22" fmla="*/ 444934 h 874716"/>
                <a:gd name="connsiteX23" fmla="*/ 5368662 w 6857455"/>
                <a:gd name="connsiteY23" fmla="*/ 441124 h 874716"/>
                <a:gd name="connsiteX24" fmla="*/ 5247118 w 6857455"/>
                <a:gd name="connsiteY24" fmla="*/ 444934 h 874716"/>
                <a:gd name="connsiteX25" fmla="*/ 5088617 w 6857455"/>
                <a:gd name="connsiteY25" fmla="*/ 428742 h 874716"/>
                <a:gd name="connsiteX26" fmla="*/ 5025750 w 6857455"/>
                <a:gd name="connsiteY26" fmla="*/ 433694 h 874716"/>
                <a:gd name="connsiteX27" fmla="*/ 4957930 w 6857455"/>
                <a:gd name="connsiteY27" fmla="*/ 442268 h 874716"/>
                <a:gd name="connsiteX28" fmla="*/ 4938116 w 6857455"/>
                <a:gd name="connsiteY28" fmla="*/ 441886 h 874716"/>
                <a:gd name="connsiteX29" fmla="*/ 4833910 w 6857455"/>
                <a:gd name="connsiteY29" fmla="*/ 421693 h 874716"/>
                <a:gd name="connsiteX30" fmla="*/ 4810095 w 6857455"/>
                <a:gd name="connsiteY30" fmla="*/ 408167 h 874716"/>
                <a:gd name="connsiteX31" fmla="*/ 4747991 w 6857455"/>
                <a:gd name="connsiteY31" fmla="*/ 413691 h 874716"/>
                <a:gd name="connsiteX32" fmla="*/ 4692745 w 6857455"/>
                <a:gd name="connsiteY32" fmla="*/ 435790 h 874716"/>
                <a:gd name="connsiteX33" fmla="*/ 4375933 w 6857455"/>
                <a:gd name="connsiteY33" fmla="*/ 483417 h 874716"/>
                <a:gd name="connsiteX34" fmla="*/ 4185426 w 6857455"/>
                <a:gd name="connsiteY34" fmla="*/ 484179 h 874716"/>
                <a:gd name="connsiteX35" fmla="*/ 4052072 w 6857455"/>
                <a:gd name="connsiteY35" fmla="*/ 505134 h 874716"/>
                <a:gd name="connsiteX36" fmla="*/ 4029973 w 6857455"/>
                <a:gd name="connsiteY36" fmla="*/ 527233 h 874716"/>
                <a:gd name="connsiteX37" fmla="*/ 3948626 w 6857455"/>
                <a:gd name="connsiteY37" fmla="*/ 550666 h 874716"/>
                <a:gd name="connsiteX38" fmla="*/ 3871280 w 6857455"/>
                <a:gd name="connsiteY38" fmla="*/ 502275 h 874716"/>
                <a:gd name="connsiteX39" fmla="*/ 3774312 w 6857455"/>
                <a:gd name="connsiteY39" fmla="*/ 429122 h 874716"/>
                <a:gd name="connsiteX40" fmla="*/ 3721543 w 6857455"/>
                <a:gd name="connsiteY40" fmla="*/ 428552 h 874716"/>
                <a:gd name="connsiteX41" fmla="*/ 3612763 w 6857455"/>
                <a:gd name="connsiteY41" fmla="*/ 414263 h 874716"/>
                <a:gd name="connsiteX42" fmla="*/ 3537323 w 6857455"/>
                <a:gd name="connsiteY42" fmla="*/ 389878 h 874716"/>
                <a:gd name="connsiteX43" fmla="*/ 3431593 w 6857455"/>
                <a:gd name="connsiteY43" fmla="*/ 360921 h 874716"/>
                <a:gd name="connsiteX44" fmla="*/ 3392158 w 6857455"/>
                <a:gd name="connsiteY44" fmla="*/ 345681 h 874716"/>
                <a:gd name="connsiteX45" fmla="*/ 3297856 w 6857455"/>
                <a:gd name="connsiteY45" fmla="*/ 323010 h 874716"/>
                <a:gd name="connsiteX46" fmla="*/ 3219748 w 6857455"/>
                <a:gd name="connsiteY46" fmla="*/ 308151 h 874716"/>
                <a:gd name="connsiteX47" fmla="*/ 3156692 w 6857455"/>
                <a:gd name="connsiteY47" fmla="*/ 261668 h 874716"/>
                <a:gd name="connsiteX48" fmla="*/ 3136497 w 6857455"/>
                <a:gd name="connsiteY48" fmla="*/ 237663 h 874716"/>
                <a:gd name="connsiteX49" fmla="*/ 3119733 w 6857455"/>
                <a:gd name="connsiteY49" fmla="*/ 222233 h 874716"/>
                <a:gd name="connsiteX50" fmla="*/ 3045436 w 6857455"/>
                <a:gd name="connsiteY50" fmla="*/ 131742 h 874716"/>
                <a:gd name="connsiteX51" fmla="*/ 3037054 w 6857455"/>
                <a:gd name="connsiteY51" fmla="*/ 124121 h 874716"/>
                <a:gd name="connsiteX52" fmla="*/ 2936466 w 6857455"/>
                <a:gd name="connsiteY52" fmla="*/ 82400 h 874716"/>
                <a:gd name="connsiteX53" fmla="*/ 2901031 w 6857455"/>
                <a:gd name="connsiteY53" fmla="*/ 59731 h 874716"/>
                <a:gd name="connsiteX54" fmla="*/ 2828259 w 6857455"/>
                <a:gd name="connsiteY54" fmla="*/ 3149 h 874716"/>
                <a:gd name="connsiteX55" fmla="*/ 2799492 w 6857455"/>
                <a:gd name="connsiteY55" fmla="*/ 1245 h 874716"/>
                <a:gd name="connsiteX56" fmla="*/ 2693570 w 6857455"/>
                <a:gd name="connsiteY56" fmla="*/ 35154 h 874716"/>
                <a:gd name="connsiteX57" fmla="*/ 2639847 w 6857455"/>
                <a:gd name="connsiteY57" fmla="*/ 73448 h 874716"/>
                <a:gd name="connsiteX58" fmla="*/ 2621178 w 6857455"/>
                <a:gd name="connsiteY58" fmla="*/ 88688 h 874716"/>
                <a:gd name="connsiteX59" fmla="*/ 2489348 w 6857455"/>
                <a:gd name="connsiteY59" fmla="*/ 72304 h 874716"/>
                <a:gd name="connsiteX60" fmla="*/ 2452580 w 6857455"/>
                <a:gd name="connsiteY60" fmla="*/ 68683 h 874716"/>
                <a:gd name="connsiteX61" fmla="*/ 2326464 w 6857455"/>
                <a:gd name="connsiteY61" fmla="*/ 50395 h 874716"/>
                <a:gd name="connsiteX62" fmla="*/ 2300365 w 6857455"/>
                <a:gd name="connsiteY62" fmla="*/ 54777 h 874716"/>
                <a:gd name="connsiteX63" fmla="*/ 2130434 w 6857455"/>
                <a:gd name="connsiteY63" fmla="*/ 58397 h 874716"/>
                <a:gd name="connsiteX64" fmla="*/ 2118621 w 6857455"/>
                <a:gd name="connsiteY64" fmla="*/ 47919 h 874716"/>
                <a:gd name="connsiteX65" fmla="*/ 2057659 w 6857455"/>
                <a:gd name="connsiteY65" fmla="*/ 16866 h 874716"/>
                <a:gd name="connsiteX66" fmla="*/ 1976314 w 6857455"/>
                <a:gd name="connsiteY66" fmla="*/ 8865 h 874716"/>
                <a:gd name="connsiteX67" fmla="*/ 1961454 w 6857455"/>
                <a:gd name="connsiteY67" fmla="*/ 11724 h 874716"/>
                <a:gd name="connsiteX68" fmla="*/ 1906588 w 6857455"/>
                <a:gd name="connsiteY68" fmla="*/ 30964 h 874716"/>
                <a:gd name="connsiteX69" fmla="*/ 1783330 w 6857455"/>
                <a:gd name="connsiteY69" fmla="*/ 48871 h 874716"/>
                <a:gd name="connsiteX70" fmla="*/ 1759327 w 6857455"/>
                <a:gd name="connsiteY70" fmla="*/ 55349 h 874716"/>
                <a:gd name="connsiteX71" fmla="*/ 1716082 w 6857455"/>
                <a:gd name="connsiteY71" fmla="*/ 65445 h 874716"/>
                <a:gd name="connsiteX72" fmla="*/ 1598920 w 6857455"/>
                <a:gd name="connsiteY72" fmla="*/ 72114 h 874716"/>
                <a:gd name="connsiteX73" fmla="*/ 1542150 w 6857455"/>
                <a:gd name="connsiteY73" fmla="*/ 62207 h 874716"/>
                <a:gd name="connsiteX74" fmla="*/ 1516813 w 6857455"/>
                <a:gd name="connsiteY74" fmla="*/ 62779 h 874716"/>
                <a:gd name="connsiteX75" fmla="*/ 1432228 w 6857455"/>
                <a:gd name="connsiteY75" fmla="*/ 88116 h 874716"/>
                <a:gd name="connsiteX76" fmla="*/ 1224765 w 6857455"/>
                <a:gd name="connsiteY76" fmla="*/ 71924 h 874716"/>
                <a:gd name="connsiteX77" fmla="*/ 1159231 w 6857455"/>
                <a:gd name="connsiteY77" fmla="*/ 58207 h 874716"/>
                <a:gd name="connsiteX78" fmla="*/ 1124370 w 6857455"/>
                <a:gd name="connsiteY78" fmla="*/ 56301 h 874716"/>
                <a:gd name="connsiteX79" fmla="*/ 1075600 w 6857455"/>
                <a:gd name="connsiteY79" fmla="*/ 75542 h 874716"/>
                <a:gd name="connsiteX80" fmla="*/ 986633 w 6857455"/>
                <a:gd name="connsiteY80" fmla="*/ 79162 h 874716"/>
                <a:gd name="connsiteX81" fmla="*/ 861089 w 6857455"/>
                <a:gd name="connsiteY81" fmla="*/ 76304 h 874716"/>
                <a:gd name="connsiteX82" fmla="*/ 759168 w 6857455"/>
                <a:gd name="connsiteY82" fmla="*/ 104689 h 874716"/>
                <a:gd name="connsiteX83" fmla="*/ 723735 w 6857455"/>
                <a:gd name="connsiteY83" fmla="*/ 140696 h 874716"/>
                <a:gd name="connsiteX84" fmla="*/ 647532 w 6857455"/>
                <a:gd name="connsiteY84" fmla="*/ 147934 h 874716"/>
                <a:gd name="connsiteX85" fmla="*/ 552659 w 6857455"/>
                <a:gd name="connsiteY85" fmla="*/ 95926 h 874716"/>
                <a:gd name="connsiteX86" fmla="*/ 541800 w 6857455"/>
                <a:gd name="connsiteY86" fmla="*/ 97640 h 874716"/>
                <a:gd name="connsiteX87" fmla="*/ 375107 w 6857455"/>
                <a:gd name="connsiteY87" fmla="*/ 123169 h 874716"/>
                <a:gd name="connsiteX88" fmla="*/ 273567 w 6857455"/>
                <a:gd name="connsiteY88" fmla="*/ 145458 h 874716"/>
                <a:gd name="connsiteX89" fmla="*/ 264043 w 6857455"/>
                <a:gd name="connsiteY89" fmla="*/ 154792 h 874716"/>
                <a:gd name="connsiteX90" fmla="*/ 169360 w 6857455"/>
                <a:gd name="connsiteY90" fmla="*/ 177273 h 874716"/>
                <a:gd name="connsiteX91" fmla="*/ 89347 w 6857455"/>
                <a:gd name="connsiteY91" fmla="*/ 157460 h 874716"/>
                <a:gd name="connsiteX92" fmla="*/ 34291 w 6857455"/>
                <a:gd name="connsiteY92" fmla="*/ 145268 h 874716"/>
                <a:gd name="connsiteX93" fmla="*/ 0 w 6857455"/>
                <a:gd name="connsiteY93" fmla="*/ 142056 h 874716"/>
                <a:gd name="connsiteX94" fmla="*/ 0 w 6857455"/>
                <a:gd name="connsiteY94" fmla="*/ 849556 h 874716"/>
                <a:gd name="connsiteX95" fmla="*/ 60652 w 6857455"/>
                <a:gd name="connsiteY95" fmla="*/ 844783 h 874716"/>
                <a:gd name="connsiteX96" fmla="*/ 119068 w 6857455"/>
                <a:gd name="connsiteY96" fmla="*/ 827281 h 874716"/>
                <a:gd name="connsiteX97" fmla="*/ 171840 w 6857455"/>
                <a:gd name="connsiteY97" fmla="*/ 804420 h 874716"/>
                <a:gd name="connsiteX98" fmla="*/ 274329 w 6857455"/>
                <a:gd name="connsiteY98" fmla="*/ 794324 h 874716"/>
                <a:gd name="connsiteX99" fmla="*/ 306715 w 6857455"/>
                <a:gd name="connsiteY99" fmla="*/ 788798 h 874716"/>
                <a:gd name="connsiteX100" fmla="*/ 393967 w 6857455"/>
                <a:gd name="connsiteY100" fmla="*/ 765937 h 874716"/>
                <a:gd name="connsiteX101" fmla="*/ 493793 w 6857455"/>
                <a:gd name="connsiteY101" fmla="*/ 725549 h 874716"/>
                <a:gd name="connsiteX102" fmla="*/ 546373 w 6857455"/>
                <a:gd name="connsiteY102" fmla="*/ 740600 h 874716"/>
                <a:gd name="connsiteX103" fmla="*/ 730211 w 6857455"/>
                <a:gd name="connsiteY103" fmla="*/ 698116 h 874716"/>
                <a:gd name="connsiteX104" fmla="*/ 784889 w 6857455"/>
                <a:gd name="connsiteY104" fmla="*/ 676018 h 874716"/>
                <a:gd name="connsiteX105" fmla="*/ 800509 w 6857455"/>
                <a:gd name="connsiteY105" fmla="*/ 661349 h 874716"/>
                <a:gd name="connsiteX106" fmla="*/ 857661 w 6857455"/>
                <a:gd name="connsiteY106" fmla="*/ 626868 h 874716"/>
                <a:gd name="connsiteX107" fmla="*/ 949102 w 6857455"/>
                <a:gd name="connsiteY107" fmla="*/ 614676 h 874716"/>
                <a:gd name="connsiteX108" fmla="*/ 960342 w 6857455"/>
                <a:gd name="connsiteY108" fmla="*/ 607435 h 874716"/>
                <a:gd name="connsiteX109" fmla="*/ 977109 w 6857455"/>
                <a:gd name="connsiteY109" fmla="*/ 595815 h 874716"/>
                <a:gd name="connsiteX110" fmla="*/ 1071218 w 6857455"/>
                <a:gd name="connsiteY110" fmla="*/ 575240 h 874716"/>
                <a:gd name="connsiteX111" fmla="*/ 1091983 w 6857455"/>
                <a:gd name="connsiteY111" fmla="*/ 568764 h 874716"/>
                <a:gd name="connsiteX112" fmla="*/ 1109321 w 6857455"/>
                <a:gd name="connsiteY112" fmla="*/ 557904 h 874716"/>
                <a:gd name="connsiteX113" fmla="*/ 1162279 w 6857455"/>
                <a:gd name="connsiteY113" fmla="*/ 532949 h 874716"/>
                <a:gd name="connsiteX114" fmla="*/ 1206097 w 6857455"/>
                <a:gd name="connsiteY114" fmla="*/ 532187 h 874716"/>
                <a:gd name="connsiteX115" fmla="*/ 1266867 w 6857455"/>
                <a:gd name="connsiteY115" fmla="*/ 518088 h 874716"/>
                <a:gd name="connsiteX116" fmla="*/ 1380219 w 6857455"/>
                <a:gd name="connsiteY116" fmla="*/ 504182 h 874716"/>
                <a:gd name="connsiteX117" fmla="*/ 1403461 w 6857455"/>
                <a:gd name="connsiteY117" fmla="*/ 496180 h 874716"/>
                <a:gd name="connsiteX118" fmla="*/ 1544054 w 6857455"/>
                <a:gd name="connsiteY118" fmla="*/ 458268 h 874716"/>
                <a:gd name="connsiteX119" fmla="*/ 1656644 w 6857455"/>
                <a:gd name="connsiteY119" fmla="*/ 459032 h 874716"/>
                <a:gd name="connsiteX120" fmla="*/ 1665406 w 6857455"/>
                <a:gd name="connsiteY120" fmla="*/ 460747 h 874716"/>
                <a:gd name="connsiteX121" fmla="*/ 1708461 w 6857455"/>
                <a:gd name="connsiteY121" fmla="*/ 473318 h 874716"/>
                <a:gd name="connsiteX122" fmla="*/ 1775140 w 6857455"/>
                <a:gd name="connsiteY122" fmla="*/ 469891 h 874716"/>
                <a:gd name="connsiteX123" fmla="*/ 1821051 w 6857455"/>
                <a:gd name="connsiteY123" fmla="*/ 452554 h 874716"/>
                <a:gd name="connsiteX124" fmla="*/ 1878203 w 6857455"/>
                <a:gd name="connsiteY124" fmla="*/ 451792 h 874716"/>
                <a:gd name="connsiteX125" fmla="*/ 1943547 w 6857455"/>
                <a:gd name="connsiteY125" fmla="*/ 462651 h 874716"/>
                <a:gd name="connsiteX126" fmla="*/ 1972884 w 6857455"/>
                <a:gd name="connsiteY126" fmla="*/ 464937 h 874716"/>
                <a:gd name="connsiteX127" fmla="*/ 2053469 w 6857455"/>
                <a:gd name="connsiteY127" fmla="*/ 487417 h 874716"/>
                <a:gd name="connsiteX128" fmla="*/ 2101477 w 6857455"/>
                <a:gd name="connsiteY128" fmla="*/ 481893 h 874716"/>
                <a:gd name="connsiteX129" fmla="*/ 2148722 w 6857455"/>
                <a:gd name="connsiteY129" fmla="*/ 467033 h 874716"/>
                <a:gd name="connsiteX130" fmla="*/ 2179011 w 6857455"/>
                <a:gd name="connsiteY130" fmla="*/ 452744 h 874716"/>
                <a:gd name="connsiteX131" fmla="*/ 2240165 w 6857455"/>
                <a:gd name="connsiteY131" fmla="*/ 442648 h 874716"/>
                <a:gd name="connsiteX132" fmla="*/ 2251404 w 6857455"/>
                <a:gd name="connsiteY132" fmla="*/ 444172 h 874716"/>
                <a:gd name="connsiteX133" fmla="*/ 2433912 w 6857455"/>
                <a:gd name="connsiteY133" fmla="*/ 456746 h 874716"/>
                <a:gd name="connsiteX134" fmla="*/ 2506302 w 6857455"/>
                <a:gd name="connsiteY134" fmla="*/ 476939 h 874716"/>
                <a:gd name="connsiteX135" fmla="*/ 2521735 w 6857455"/>
                <a:gd name="connsiteY135" fmla="*/ 479415 h 874716"/>
                <a:gd name="connsiteX136" fmla="*/ 2675854 w 6857455"/>
                <a:gd name="connsiteY136" fmla="*/ 502086 h 874716"/>
                <a:gd name="connsiteX137" fmla="*/ 2692998 w 6857455"/>
                <a:gd name="connsiteY137" fmla="*/ 503038 h 874716"/>
                <a:gd name="connsiteX138" fmla="*/ 2740816 w 6857455"/>
                <a:gd name="connsiteY138" fmla="*/ 499037 h 874716"/>
                <a:gd name="connsiteX139" fmla="*/ 2853596 w 6857455"/>
                <a:gd name="connsiteY139" fmla="*/ 540187 h 874716"/>
                <a:gd name="connsiteX140" fmla="*/ 2966565 w 6857455"/>
                <a:gd name="connsiteY140" fmla="*/ 554286 h 874716"/>
                <a:gd name="connsiteX141" fmla="*/ 3028671 w 6857455"/>
                <a:gd name="connsiteY141" fmla="*/ 554094 h 874716"/>
                <a:gd name="connsiteX142" fmla="*/ 3073059 w 6857455"/>
                <a:gd name="connsiteY142" fmla="*/ 564192 h 874716"/>
                <a:gd name="connsiteX143" fmla="*/ 3182219 w 6857455"/>
                <a:gd name="connsiteY143" fmla="*/ 594862 h 874716"/>
                <a:gd name="connsiteX144" fmla="*/ 3233656 w 6857455"/>
                <a:gd name="connsiteY144" fmla="*/ 599625 h 874716"/>
                <a:gd name="connsiteX145" fmla="*/ 3288332 w 6857455"/>
                <a:gd name="connsiteY145" fmla="*/ 609914 h 874716"/>
                <a:gd name="connsiteX146" fmla="*/ 3423591 w 6857455"/>
                <a:gd name="connsiteY146" fmla="*/ 656015 h 874716"/>
                <a:gd name="connsiteX147" fmla="*/ 3534084 w 6857455"/>
                <a:gd name="connsiteY147" fmla="*/ 653349 h 874716"/>
                <a:gd name="connsiteX148" fmla="*/ 3604571 w 6857455"/>
                <a:gd name="connsiteY148" fmla="*/ 653918 h 874716"/>
                <a:gd name="connsiteX149" fmla="*/ 3688586 w 6857455"/>
                <a:gd name="connsiteY149" fmla="*/ 669160 h 874716"/>
                <a:gd name="connsiteX150" fmla="*/ 3757358 w 6857455"/>
                <a:gd name="connsiteY150" fmla="*/ 691450 h 874716"/>
                <a:gd name="connsiteX151" fmla="*/ 3852421 w 6857455"/>
                <a:gd name="connsiteY151" fmla="*/ 709167 h 874716"/>
                <a:gd name="connsiteX152" fmla="*/ 3947104 w 6857455"/>
                <a:gd name="connsiteY152" fmla="*/ 743267 h 874716"/>
                <a:gd name="connsiteX153" fmla="*/ 4013208 w 6857455"/>
                <a:gd name="connsiteY153" fmla="*/ 769367 h 874716"/>
                <a:gd name="connsiteX154" fmla="*/ 4105222 w 6857455"/>
                <a:gd name="connsiteY154" fmla="*/ 792417 h 874716"/>
                <a:gd name="connsiteX155" fmla="*/ 4246006 w 6857455"/>
                <a:gd name="connsiteY155" fmla="*/ 808610 h 874716"/>
                <a:gd name="connsiteX156" fmla="*/ 4310779 w 6857455"/>
                <a:gd name="connsiteY156" fmla="*/ 810326 h 874716"/>
                <a:gd name="connsiteX157" fmla="*/ 4413272 w 6857455"/>
                <a:gd name="connsiteY157" fmla="*/ 848235 h 874716"/>
                <a:gd name="connsiteX158" fmla="*/ 4457087 w 6857455"/>
                <a:gd name="connsiteY158" fmla="*/ 866524 h 874716"/>
                <a:gd name="connsiteX159" fmla="*/ 4496523 w 6857455"/>
                <a:gd name="connsiteY159" fmla="*/ 851284 h 874716"/>
                <a:gd name="connsiteX160" fmla="*/ 4522050 w 6857455"/>
                <a:gd name="connsiteY160" fmla="*/ 833757 h 874716"/>
                <a:gd name="connsiteX161" fmla="*/ 4602824 w 6857455"/>
                <a:gd name="connsiteY161" fmla="*/ 848618 h 874716"/>
                <a:gd name="connsiteX162" fmla="*/ 4688553 w 6857455"/>
                <a:gd name="connsiteY162" fmla="*/ 864238 h 874716"/>
                <a:gd name="connsiteX163" fmla="*/ 4749895 w 6857455"/>
                <a:gd name="connsiteY163" fmla="*/ 874716 h 874716"/>
                <a:gd name="connsiteX164" fmla="*/ 4826480 w 6857455"/>
                <a:gd name="connsiteY164" fmla="*/ 866334 h 874716"/>
                <a:gd name="connsiteX165" fmla="*/ 4886870 w 6857455"/>
                <a:gd name="connsiteY165" fmla="*/ 862906 h 874716"/>
                <a:gd name="connsiteX166" fmla="*/ 4935639 w 6857455"/>
                <a:gd name="connsiteY166" fmla="*/ 853190 h 874716"/>
                <a:gd name="connsiteX167" fmla="*/ 4952784 w 6857455"/>
                <a:gd name="connsiteY167" fmla="*/ 847473 h 874716"/>
                <a:gd name="connsiteX168" fmla="*/ 5088617 w 6857455"/>
                <a:gd name="connsiteY168" fmla="*/ 802896 h 874716"/>
                <a:gd name="connsiteX169" fmla="*/ 5233781 w 6857455"/>
                <a:gd name="connsiteY169" fmla="*/ 767271 h 874716"/>
                <a:gd name="connsiteX170" fmla="*/ 5327893 w 6857455"/>
                <a:gd name="connsiteY170" fmla="*/ 789752 h 874716"/>
                <a:gd name="connsiteX171" fmla="*/ 5362946 w 6857455"/>
                <a:gd name="connsiteY171" fmla="*/ 789370 h 874716"/>
                <a:gd name="connsiteX172" fmla="*/ 5524115 w 6857455"/>
                <a:gd name="connsiteY172" fmla="*/ 794514 h 874716"/>
                <a:gd name="connsiteX173" fmla="*/ 5552500 w 6857455"/>
                <a:gd name="connsiteY173" fmla="*/ 800038 h 874716"/>
                <a:gd name="connsiteX174" fmla="*/ 5705857 w 6857455"/>
                <a:gd name="connsiteY174" fmla="*/ 777367 h 874716"/>
                <a:gd name="connsiteX175" fmla="*/ 5761485 w 6857455"/>
                <a:gd name="connsiteY175" fmla="*/ 773557 h 874716"/>
                <a:gd name="connsiteX176" fmla="*/ 5812731 w 6857455"/>
                <a:gd name="connsiteY176" fmla="*/ 767271 h 874716"/>
                <a:gd name="connsiteX177" fmla="*/ 5884361 w 6857455"/>
                <a:gd name="connsiteY177" fmla="*/ 765747 h 874716"/>
                <a:gd name="connsiteX178" fmla="*/ 5958660 w 6857455"/>
                <a:gd name="connsiteY178" fmla="*/ 768605 h 874716"/>
                <a:gd name="connsiteX179" fmla="*/ 6041528 w 6857455"/>
                <a:gd name="connsiteY179" fmla="*/ 768033 h 874716"/>
                <a:gd name="connsiteX180" fmla="*/ 6074297 w 6857455"/>
                <a:gd name="connsiteY180" fmla="*/ 763081 h 874716"/>
                <a:gd name="connsiteX181" fmla="*/ 6162880 w 6857455"/>
                <a:gd name="connsiteY181" fmla="*/ 766509 h 874716"/>
                <a:gd name="connsiteX182" fmla="*/ 6209364 w 6857455"/>
                <a:gd name="connsiteY182" fmla="*/ 760795 h 874716"/>
                <a:gd name="connsiteX183" fmla="*/ 6285948 w 6857455"/>
                <a:gd name="connsiteY183" fmla="*/ 759651 h 874716"/>
                <a:gd name="connsiteX184" fmla="*/ 6310905 w 6857455"/>
                <a:gd name="connsiteY184" fmla="*/ 758316 h 874716"/>
                <a:gd name="connsiteX185" fmla="*/ 6333194 w 6857455"/>
                <a:gd name="connsiteY185" fmla="*/ 757554 h 874716"/>
                <a:gd name="connsiteX186" fmla="*/ 6409586 w 6857455"/>
                <a:gd name="connsiteY186" fmla="*/ 773177 h 874716"/>
                <a:gd name="connsiteX187" fmla="*/ 6477407 w 6857455"/>
                <a:gd name="connsiteY187" fmla="*/ 774129 h 874716"/>
                <a:gd name="connsiteX188" fmla="*/ 6596283 w 6857455"/>
                <a:gd name="connsiteY188" fmla="*/ 786703 h 874716"/>
                <a:gd name="connsiteX189" fmla="*/ 6622573 w 6857455"/>
                <a:gd name="connsiteY189" fmla="*/ 782321 h 874716"/>
                <a:gd name="connsiteX190" fmla="*/ 6704872 w 6857455"/>
                <a:gd name="connsiteY190" fmla="*/ 780607 h 874716"/>
                <a:gd name="connsiteX191" fmla="*/ 6751738 w 6857455"/>
                <a:gd name="connsiteY191" fmla="*/ 779273 h 874716"/>
                <a:gd name="connsiteX192" fmla="*/ 6809650 w 6857455"/>
                <a:gd name="connsiteY192" fmla="*/ 788417 h 874716"/>
                <a:gd name="connsiteX193" fmla="*/ 6832976 w 6857455"/>
                <a:gd name="connsiteY193" fmla="*/ 800428 h 8747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</a:cxnLst>
              <a:rect l="l" t="t" r="r" b="b"/>
              <a:pathLst>
                <a:path w="6857455" h="874716">
                  <a:moveTo>
                    <a:pt x="6857455" y="804643"/>
                  </a:moveTo>
                  <a:lnTo>
                    <a:pt x="6857455" y="562246"/>
                  </a:lnTo>
                  <a:lnTo>
                    <a:pt x="6829178" y="551284"/>
                  </a:lnTo>
                  <a:cubicBezTo>
                    <a:pt x="6805745" y="539044"/>
                    <a:pt x="6784885" y="521708"/>
                    <a:pt x="6766024" y="500372"/>
                  </a:cubicBezTo>
                  <a:cubicBezTo>
                    <a:pt x="6755166" y="488179"/>
                    <a:pt x="6746784" y="486845"/>
                    <a:pt x="6734971" y="500944"/>
                  </a:cubicBezTo>
                  <a:cubicBezTo>
                    <a:pt x="6721257" y="517326"/>
                    <a:pt x="6701634" y="510850"/>
                    <a:pt x="6683915" y="507040"/>
                  </a:cubicBezTo>
                  <a:cubicBezTo>
                    <a:pt x="6665629" y="503230"/>
                    <a:pt x="6647148" y="499228"/>
                    <a:pt x="6628860" y="495418"/>
                  </a:cubicBezTo>
                  <a:cubicBezTo>
                    <a:pt x="6615335" y="492752"/>
                    <a:pt x="6601999" y="490466"/>
                    <a:pt x="6588662" y="487227"/>
                  </a:cubicBezTo>
                  <a:cubicBezTo>
                    <a:pt x="6547133" y="477129"/>
                    <a:pt x="6509794" y="480177"/>
                    <a:pt x="6476074" y="511230"/>
                  </a:cubicBezTo>
                  <a:cubicBezTo>
                    <a:pt x="6450356" y="535043"/>
                    <a:pt x="6417399" y="542093"/>
                    <a:pt x="6382345" y="534853"/>
                  </a:cubicBezTo>
                  <a:cubicBezTo>
                    <a:pt x="6377963" y="533901"/>
                    <a:pt x="6372439" y="530091"/>
                    <a:pt x="6369391" y="531615"/>
                  </a:cubicBezTo>
                  <a:cubicBezTo>
                    <a:pt x="6323479" y="553904"/>
                    <a:pt x="6287092" y="514658"/>
                    <a:pt x="6244799" y="512182"/>
                  </a:cubicBezTo>
                  <a:cubicBezTo>
                    <a:pt x="6226130" y="511040"/>
                    <a:pt x="6207079" y="496942"/>
                    <a:pt x="6190315" y="485703"/>
                  </a:cubicBezTo>
                  <a:cubicBezTo>
                    <a:pt x="6167262" y="470271"/>
                    <a:pt x="6146687" y="455412"/>
                    <a:pt x="6115446" y="462270"/>
                  </a:cubicBezTo>
                  <a:cubicBezTo>
                    <a:pt x="6084203" y="469319"/>
                    <a:pt x="6055627" y="456364"/>
                    <a:pt x="6032194" y="434266"/>
                  </a:cubicBezTo>
                  <a:cubicBezTo>
                    <a:pt x="6014287" y="417501"/>
                    <a:pt x="5994665" y="415977"/>
                    <a:pt x="5971042" y="420738"/>
                  </a:cubicBezTo>
                  <a:cubicBezTo>
                    <a:pt x="5941513" y="426645"/>
                    <a:pt x="5910842" y="427027"/>
                    <a:pt x="5880933" y="430646"/>
                  </a:cubicBezTo>
                  <a:cubicBezTo>
                    <a:pt x="5874454" y="431408"/>
                    <a:pt x="5866265" y="434076"/>
                    <a:pt x="5862452" y="438648"/>
                  </a:cubicBezTo>
                  <a:cubicBezTo>
                    <a:pt x="5815779" y="495418"/>
                    <a:pt x="5750055" y="495990"/>
                    <a:pt x="5685283" y="498658"/>
                  </a:cubicBezTo>
                  <a:cubicBezTo>
                    <a:pt x="5646039" y="500372"/>
                    <a:pt x="5606604" y="500372"/>
                    <a:pt x="5567169" y="499420"/>
                  </a:cubicBezTo>
                  <a:cubicBezTo>
                    <a:pt x="5553832" y="499228"/>
                    <a:pt x="5539736" y="496180"/>
                    <a:pt x="5527923" y="490466"/>
                  </a:cubicBezTo>
                  <a:cubicBezTo>
                    <a:pt x="5503348" y="478463"/>
                    <a:pt x="5480680" y="462843"/>
                    <a:pt x="5456292" y="450650"/>
                  </a:cubicBezTo>
                  <a:cubicBezTo>
                    <a:pt x="5447151" y="445886"/>
                    <a:pt x="5435338" y="445696"/>
                    <a:pt x="5424670" y="444934"/>
                  </a:cubicBezTo>
                  <a:cubicBezTo>
                    <a:pt x="5405809" y="443410"/>
                    <a:pt x="5384854" y="447982"/>
                    <a:pt x="5368662" y="441124"/>
                  </a:cubicBezTo>
                  <a:cubicBezTo>
                    <a:pt x="5326559" y="423407"/>
                    <a:pt x="5287123" y="427407"/>
                    <a:pt x="5247118" y="444934"/>
                  </a:cubicBezTo>
                  <a:cubicBezTo>
                    <a:pt x="5191108" y="469509"/>
                    <a:pt x="5138148" y="467605"/>
                    <a:pt x="5088617" y="428742"/>
                  </a:cubicBezTo>
                  <a:cubicBezTo>
                    <a:pt x="5066328" y="411215"/>
                    <a:pt x="5044609" y="419596"/>
                    <a:pt x="5025750" y="433694"/>
                  </a:cubicBezTo>
                  <a:cubicBezTo>
                    <a:pt x="5004032" y="450078"/>
                    <a:pt x="4982885" y="454268"/>
                    <a:pt x="4957930" y="442268"/>
                  </a:cubicBezTo>
                  <a:cubicBezTo>
                    <a:pt x="4952404" y="439600"/>
                    <a:pt x="4944594" y="440933"/>
                    <a:pt x="4938116" y="441886"/>
                  </a:cubicBezTo>
                  <a:cubicBezTo>
                    <a:pt x="4901158" y="446648"/>
                    <a:pt x="4864009" y="454650"/>
                    <a:pt x="4833910" y="421693"/>
                  </a:cubicBezTo>
                  <a:cubicBezTo>
                    <a:pt x="4828004" y="415214"/>
                    <a:pt x="4818097" y="412549"/>
                    <a:pt x="4810095" y="408167"/>
                  </a:cubicBezTo>
                  <a:cubicBezTo>
                    <a:pt x="4776566" y="390258"/>
                    <a:pt x="4777900" y="391974"/>
                    <a:pt x="4747991" y="413691"/>
                  </a:cubicBezTo>
                  <a:cubicBezTo>
                    <a:pt x="4732369" y="425121"/>
                    <a:pt x="4710842" y="436742"/>
                    <a:pt x="4692745" y="435790"/>
                  </a:cubicBezTo>
                  <a:cubicBezTo>
                    <a:pt x="4583584" y="430075"/>
                    <a:pt x="4479758" y="457508"/>
                    <a:pt x="4375933" y="483417"/>
                  </a:cubicBezTo>
                  <a:cubicBezTo>
                    <a:pt x="4311923" y="499420"/>
                    <a:pt x="4249436" y="500372"/>
                    <a:pt x="4185426" y="484179"/>
                  </a:cubicBezTo>
                  <a:cubicBezTo>
                    <a:pt x="4139133" y="472367"/>
                    <a:pt x="4095315" y="491800"/>
                    <a:pt x="4052072" y="505134"/>
                  </a:cubicBezTo>
                  <a:cubicBezTo>
                    <a:pt x="4043117" y="507799"/>
                    <a:pt x="4034735" y="518278"/>
                    <a:pt x="4029973" y="527233"/>
                  </a:cubicBezTo>
                  <a:cubicBezTo>
                    <a:pt x="4012826" y="558858"/>
                    <a:pt x="3984441" y="563810"/>
                    <a:pt x="3948626" y="550666"/>
                  </a:cubicBezTo>
                  <a:cubicBezTo>
                    <a:pt x="3920241" y="540377"/>
                    <a:pt x="3894332" y="526661"/>
                    <a:pt x="3871280" y="502275"/>
                  </a:cubicBezTo>
                  <a:cubicBezTo>
                    <a:pt x="3844229" y="473701"/>
                    <a:pt x="3816224" y="441124"/>
                    <a:pt x="3774312" y="429122"/>
                  </a:cubicBezTo>
                  <a:cubicBezTo>
                    <a:pt x="3756214" y="423979"/>
                    <a:pt x="3740593" y="423217"/>
                    <a:pt x="3721543" y="428552"/>
                  </a:cubicBezTo>
                  <a:cubicBezTo>
                    <a:pt x="3684583" y="438837"/>
                    <a:pt x="3647436" y="446078"/>
                    <a:pt x="3612763" y="414263"/>
                  </a:cubicBezTo>
                  <a:cubicBezTo>
                    <a:pt x="3593712" y="396736"/>
                    <a:pt x="3567994" y="385496"/>
                    <a:pt x="3537323" y="389878"/>
                  </a:cubicBezTo>
                  <a:cubicBezTo>
                    <a:pt x="3499031" y="395402"/>
                    <a:pt x="3464168" y="381496"/>
                    <a:pt x="3431593" y="360921"/>
                  </a:cubicBezTo>
                  <a:cubicBezTo>
                    <a:pt x="3419971" y="353491"/>
                    <a:pt x="3405682" y="349301"/>
                    <a:pt x="3392158" y="345681"/>
                  </a:cubicBezTo>
                  <a:cubicBezTo>
                    <a:pt x="3360915" y="337298"/>
                    <a:pt x="3329480" y="329868"/>
                    <a:pt x="3297856" y="323010"/>
                  </a:cubicBezTo>
                  <a:cubicBezTo>
                    <a:pt x="3271948" y="317296"/>
                    <a:pt x="3245849" y="313104"/>
                    <a:pt x="3219748" y="308151"/>
                  </a:cubicBezTo>
                  <a:cubicBezTo>
                    <a:pt x="3191173" y="302817"/>
                    <a:pt x="3168502" y="290433"/>
                    <a:pt x="3156692" y="261668"/>
                  </a:cubicBezTo>
                  <a:cubicBezTo>
                    <a:pt x="3152882" y="252524"/>
                    <a:pt x="3143737" y="245283"/>
                    <a:pt x="3136497" y="237663"/>
                  </a:cubicBezTo>
                  <a:cubicBezTo>
                    <a:pt x="3131355" y="232139"/>
                    <a:pt x="3124495" y="227947"/>
                    <a:pt x="3119733" y="222233"/>
                  </a:cubicBezTo>
                  <a:cubicBezTo>
                    <a:pt x="3094776" y="192132"/>
                    <a:pt x="3070201" y="161843"/>
                    <a:pt x="3045436" y="131742"/>
                  </a:cubicBezTo>
                  <a:cubicBezTo>
                    <a:pt x="3042958" y="128884"/>
                    <a:pt x="3040292" y="125455"/>
                    <a:pt x="3037054" y="124121"/>
                  </a:cubicBezTo>
                  <a:cubicBezTo>
                    <a:pt x="3003525" y="110215"/>
                    <a:pt x="2969614" y="97070"/>
                    <a:pt x="2936466" y="82400"/>
                  </a:cubicBezTo>
                  <a:cubicBezTo>
                    <a:pt x="2923702" y="76686"/>
                    <a:pt x="2910558" y="69637"/>
                    <a:pt x="2901031" y="59731"/>
                  </a:cubicBezTo>
                  <a:cubicBezTo>
                    <a:pt x="2879314" y="37250"/>
                    <a:pt x="2859502" y="12866"/>
                    <a:pt x="2828259" y="3149"/>
                  </a:cubicBezTo>
                  <a:cubicBezTo>
                    <a:pt x="2819114" y="293"/>
                    <a:pt x="2808256" y="-1231"/>
                    <a:pt x="2799492" y="1245"/>
                  </a:cubicBezTo>
                  <a:cubicBezTo>
                    <a:pt x="2763867" y="11532"/>
                    <a:pt x="2729005" y="24296"/>
                    <a:pt x="2693570" y="35154"/>
                  </a:cubicBezTo>
                  <a:cubicBezTo>
                    <a:pt x="2671092" y="41823"/>
                    <a:pt x="2650707" y="49825"/>
                    <a:pt x="2639847" y="73448"/>
                  </a:cubicBezTo>
                  <a:cubicBezTo>
                    <a:pt x="2636801" y="80114"/>
                    <a:pt x="2628226" y="87354"/>
                    <a:pt x="2621178" y="88688"/>
                  </a:cubicBezTo>
                  <a:cubicBezTo>
                    <a:pt x="2575839" y="97260"/>
                    <a:pt x="2531069" y="101451"/>
                    <a:pt x="2489348" y="72304"/>
                  </a:cubicBezTo>
                  <a:cubicBezTo>
                    <a:pt x="2480585" y="66017"/>
                    <a:pt x="2464201" y="66017"/>
                    <a:pt x="2452580" y="68683"/>
                  </a:cubicBezTo>
                  <a:cubicBezTo>
                    <a:pt x="2407811" y="78590"/>
                    <a:pt x="2365328" y="82020"/>
                    <a:pt x="2326464" y="50395"/>
                  </a:cubicBezTo>
                  <a:cubicBezTo>
                    <a:pt x="2321892" y="46585"/>
                    <a:pt x="2307224" y="50015"/>
                    <a:pt x="2300365" y="54777"/>
                  </a:cubicBezTo>
                  <a:cubicBezTo>
                    <a:pt x="2234259" y="101261"/>
                    <a:pt x="2198064" y="102405"/>
                    <a:pt x="2130434" y="58397"/>
                  </a:cubicBezTo>
                  <a:cubicBezTo>
                    <a:pt x="2126052" y="55539"/>
                    <a:pt x="2120337" y="52301"/>
                    <a:pt x="2118621" y="47919"/>
                  </a:cubicBezTo>
                  <a:cubicBezTo>
                    <a:pt x="2107001" y="19914"/>
                    <a:pt x="2082236" y="19152"/>
                    <a:pt x="2057659" y="16866"/>
                  </a:cubicBezTo>
                  <a:cubicBezTo>
                    <a:pt x="2030608" y="14390"/>
                    <a:pt x="2003555" y="11152"/>
                    <a:pt x="1976314" y="8865"/>
                  </a:cubicBezTo>
                  <a:cubicBezTo>
                    <a:pt x="1971550" y="8483"/>
                    <a:pt x="1966216" y="10007"/>
                    <a:pt x="1961454" y="11724"/>
                  </a:cubicBezTo>
                  <a:cubicBezTo>
                    <a:pt x="1943165" y="18010"/>
                    <a:pt x="1925449" y="27154"/>
                    <a:pt x="1906588" y="30964"/>
                  </a:cubicBezTo>
                  <a:cubicBezTo>
                    <a:pt x="1865821" y="39156"/>
                    <a:pt x="1826385" y="55539"/>
                    <a:pt x="1783330" y="48871"/>
                  </a:cubicBezTo>
                  <a:cubicBezTo>
                    <a:pt x="1775902" y="47729"/>
                    <a:pt x="1767327" y="53253"/>
                    <a:pt x="1759327" y="55349"/>
                  </a:cubicBezTo>
                  <a:cubicBezTo>
                    <a:pt x="1744849" y="58969"/>
                    <a:pt x="1730750" y="64111"/>
                    <a:pt x="1716082" y="65445"/>
                  </a:cubicBezTo>
                  <a:cubicBezTo>
                    <a:pt x="1677218" y="68875"/>
                    <a:pt x="1637975" y="71924"/>
                    <a:pt x="1598920" y="72114"/>
                  </a:cubicBezTo>
                  <a:cubicBezTo>
                    <a:pt x="1580061" y="72304"/>
                    <a:pt x="1561201" y="65065"/>
                    <a:pt x="1542150" y="62207"/>
                  </a:cubicBezTo>
                  <a:cubicBezTo>
                    <a:pt x="1533578" y="60873"/>
                    <a:pt x="1519669" y="58587"/>
                    <a:pt x="1516813" y="62779"/>
                  </a:cubicBezTo>
                  <a:cubicBezTo>
                    <a:pt x="1494714" y="94592"/>
                    <a:pt x="1463661" y="88496"/>
                    <a:pt x="1432228" y="88116"/>
                  </a:cubicBezTo>
                  <a:cubicBezTo>
                    <a:pt x="1362884" y="87354"/>
                    <a:pt x="1295826" y="60493"/>
                    <a:pt x="1224765" y="71924"/>
                  </a:cubicBezTo>
                  <a:cubicBezTo>
                    <a:pt x="1204191" y="75162"/>
                    <a:pt x="1181330" y="62397"/>
                    <a:pt x="1159231" y="58207"/>
                  </a:cubicBezTo>
                  <a:cubicBezTo>
                    <a:pt x="1147801" y="56111"/>
                    <a:pt x="1135228" y="53633"/>
                    <a:pt x="1124370" y="56301"/>
                  </a:cubicBezTo>
                  <a:cubicBezTo>
                    <a:pt x="1107605" y="60493"/>
                    <a:pt x="1091411" y="68113"/>
                    <a:pt x="1075600" y="75542"/>
                  </a:cubicBezTo>
                  <a:cubicBezTo>
                    <a:pt x="1046261" y="89258"/>
                    <a:pt x="1016162" y="89258"/>
                    <a:pt x="986633" y="79162"/>
                  </a:cubicBezTo>
                  <a:cubicBezTo>
                    <a:pt x="944722" y="64873"/>
                    <a:pt x="903193" y="64873"/>
                    <a:pt x="861089" y="76304"/>
                  </a:cubicBezTo>
                  <a:cubicBezTo>
                    <a:pt x="826990" y="85638"/>
                    <a:pt x="791935" y="92116"/>
                    <a:pt x="759168" y="104689"/>
                  </a:cubicBezTo>
                  <a:cubicBezTo>
                    <a:pt x="744689" y="110215"/>
                    <a:pt x="732497" y="126597"/>
                    <a:pt x="723735" y="140696"/>
                  </a:cubicBezTo>
                  <a:cubicBezTo>
                    <a:pt x="706018" y="169271"/>
                    <a:pt x="674013" y="169081"/>
                    <a:pt x="647532" y="147934"/>
                  </a:cubicBezTo>
                  <a:cubicBezTo>
                    <a:pt x="619717" y="125645"/>
                    <a:pt x="584664" y="112501"/>
                    <a:pt x="552659" y="95926"/>
                  </a:cubicBezTo>
                  <a:cubicBezTo>
                    <a:pt x="549993" y="94592"/>
                    <a:pt x="545039" y="96116"/>
                    <a:pt x="541800" y="97640"/>
                  </a:cubicBezTo>
                  <a:cubicBezTo>
                    <a:pt x="488649" y="122407"/>
                    <a:pt x="433593" y="126979"/>
                    <a:pt x="375107" y="123169"/>
                  </a:cubicBezTo>
                  <a:cubicBezTo>
                    <a:pt x="341960" y="121073"/>
                    <a:pt x="307289" y="137076"/>
                    <a:pt x="273567" y="145458"/>
                  </a:cubicBezTo>
                  <a:cubicBezTo>
                    <a:pt x="269757" y="146410"/>
                    <a:pt x="266519" y="151174"/>
                    <a:pt x="264043" y="154792"/>
                  </a:cubicBezTo>
                  <a:cubicBezTo>
                    <a:pt x="240228" y="190800"/>
                    <a:pt x="208223" y="200706"/>
                    <a:pt x="169360" y="177273"/>
                  </a:cubicBezTo>
                  <a:cubicBezTo>
                    <a:pt x="143643" y="161651"/>
                    <a:pt x="118114" y="158032"/>
                    <a:pt x="89347" y="157460"/>
                  </a:cubicBezTo>
                  <a:cubicBezTo>
                    <a:pt x="71059" y="157078"/>
                    <a:pt x="52962" y="147934"/>
                    <a:pt x="34291" y="145268"/>
                  </a:cubicBezTo>
                  <a:lnTo>
                    <a:pt x="0" y="142056"/>
                  </a:lnTo>
                  <a:lnTo>
                    <a:pt x="0" y="849556"/>
                  </a:lnTo>
                  <a:lnTo>
                    <a:pt x="60652" y="844783"/>
                  </a:lnTo>
                  <a:cubicBezTo>
                    <a:pt x="80251" y="839473"/>
                    <a:pt x="99446" y="832043"/>
                    <a:pt x="119068" y="827281"/>
                  </a:cubicBezTo>
                  <a:cubicBezTo>
                    <a:pt x="137355" y="822899"/>
                    <a:pt x="154501" y="812802"/>
                    <a:pt x="171840" y="804420"/>
                  </a:cubicBezTo>
                  <a:cubicBezTo>
                    <a:pt x="204985" y="788417"/>
                    <a:pt x="240420" y="798514"/>
                    <a:pt x="274329" y="794324"/>
                  </a:cubicBezTo>
                  <a:cubicBezTo>
                    <a:pt x="285188" y="792990"/>
                    <a:pt x="296046" y="791466"/>
                    <a:pt x="306715" y="788798"/>
                  </a:cubicBezTo>
                  <a:cubicBezTo>
                    <a:pt x="335864" y="781749"/>
                    <a:pt x="365583" y="775653"/>
                    <a:pt x="393967" y="765937"/>
                  </a:cubicBezTo>
                  <a:cubicBezTo>
                    <a:pt x="426165" y="755078"/>
                    <a:pt x="457028" y="740600"/>
                    <a:pt x="493793" y="725549"/>
                  </a:cubicBezTo>
                  <a:cubicBezTo>
                    <a:pt x="506557" y="729360"/>
                    <a:pt x="526180" y="739648"/>
                    <a:pt x="546373" y="740600"/>
                  </a:cubicBezTo>
                  <a:cubicBezTo>
                    <a:pt x="611337" y="743838"/>
                    <a:pt x="672107" y="726121"/>
                    <a:pt x="730211" y="698116"/>
                  </a:cubicBezTo>
                  <a:cubicBezTo>
                    <a:pt x="747927" y="689734"/>
                    <a:pt x="766980" y="684210"/>
                    <a:pt x="784889" y="676018"/>
                  </a:cubicBezTo>
                  <a:cubicBezTo>
                    <a:pt x="791173" y="673161"/>
                    <a:pt x="799365" y="667065"/>
                    <a:pt x="800509" y="661349"/>
                  </a:cubicBezTo>
                  <a:cubicBezTo>
                    <a:pt x="807175" y="628201"/>
                    <a:pt x="831942" y="628772"/>
                    <a:pt x="857661" y="626868"/>
                  </a:cubicBezTo>
                  <a:cubicBezTo>
                    <a:pt x="888332" y="624582"/>
                    <a:pt x="918621" y="619248"/>
                    <a:pt x="949102" y="614676"/>
                  </a:cubicBezTo>
                  <a:cubicBezTo>
                    <a:pt x="953104" y="614104"/>
                    <a:pt x="956722" y="610104"/>
                    <a:pt x="960342" y="607435"/>
                  </a:cubicBezTo>
                  <a:cubicBezTo>
                    <a:pt x="965867" y="603435"/>
                    <a:pt x="971011" y="597339"/>
                    <a:pt x="977109" y="595815"/>
                  </a:cubicBezTo>
                  <a:cubicBezTo>
                    <a:pt x="1008350" y="588385"/>
                    <a:pt x="1039783" y="582099"/>
                    <a:pt x="1071218" y="575240"/>
                  </a:cubicBezTo>
                  <a:cubicBezTo>
                    <a:pt x="1078266" y="573716"/>
                    <a:pt x="1085505" y="571812"/>
                    <a:pt x="1091983" y="568764"/>
                  </a:cubicBezTo>
                  <a:cubicBezTo>
                    <a:pt x="1098079" y="565906"/>
                    <a:pt x="1103223" y="560952"/>
                    <a:pt x="1109321" y="557904"/>
                  </a:cubicBezTo>
                  <a:cubicBezTo>
                    <a:pt x="1125892" y="549714"/>
                    <a:pt x="1142851" y="542093"/>
                    <a:pt x="1162279" y="532949"/>
                  </a:cubicBezTo>
                  <a:cubicBezTo>
                    <a:pt x="1173138" y="550094"/>
                    <a:pt x="1187810" y="540377"/>
                    <a:pt x="1206097" y="532187"/>
                  </a:cubicBezTo>
                  <a:cubicBezTo>
                    <a:pt x="1224765" y="523805"/>
                    <a:pt x="1246292" y="521137"/>
                    <a:pt x="1266867" y="518088"/>
                  </a:cubicBezTo>
                  <a:cubicBezTo>
                    <a:pt x="1304588" y="512564"/>
                    <a:pt x="1342499" y="509134"/>
                    <a:pt x="1380219" y="504182"/>
                  </a:cubicBezTo>
                  <a:cubicBezTo>
                    <a:pt x="1388221" y="503038"/>
                    <a:pt x="1397365" y="500944"/>
                    <a:pt x="1403461" y="496180"/>
                  </a:cubicBezTo>
                  <a:cubicBezTo>
                    <a:pt x="1445181" y="464175"/>
                    <a:pt x="1495858" y="455222"/>
                    <a:pt x="1544054" y="458268"/>
                  </a:cubicBezTo>
                  <a:cubicBezTo>
                    <a:pt x="1581965" y="460557"/>
                    <a:pt x="1619114" y="462270"/>
                    <a:pt x="1656644" y="459032"/>
                  </a:cubicBezTo>
                  <a:cubicBezTo>
                    <a:pt x="1659502" y="458841"/>
                    <a:pt x="1663312" y="459223"/>
                    <a:pt x="1665406" y="460747"/>
                  </a:cubicBezTo>
                  <a:cubicBezTo>
                    <a:pt x="1678360" y="470843"/>
                    <a:pt x="1691887" y="471605"/>
                    <a:pt x="1708461" y="473318"/>
                  </a:cubicBezTo>
                  <a:cubicBezTo>
                    <a:pt x="1731894" y="475797"/>
                    <a:pt x="1753421" y="474081"/>
                    <a:pt x="1775140" y="469891"/>
                  </a:cubicBezTo>
                  <a:cubicBezTo>
                    <a:pt x="1790952" y="466843"/>
                    <a:pt x="1806953" y="460557"/>
                    <a:pt x="1821051" y="452554"/>
                  </a:cubicBezTo>
                  <a:cubicBezTo>
                    <a:pt x="1840672" y="441314"/>
                    <a:pt x="1859535" y="436934"/>
                    <a:pt x="1878203" y="451792"/>
                  </a:cubicBezTo>
                  <a:cubicBezTo>
                    <a:pt x="1898396" y="467605"/>
                    <a:pt x="1921257" y="462081"/>
                    <a:pt x="1943547" y="462651"/>
                  </a:cubicBezTo>
                  <a:cubicBezTo>
                    <a:pt x="1953262" y="462843"/>
                    <a:pt x="1963550" y="462461"/>
                    <a:pt x="1972884" y="464937"/>
                  </a:cubicBezTo>
                  <a:cubicBezTo>
                    <a:pt x="1999935" y="471987"/>
                    <a:pt x="2026036" y="482655"/>
                    <a:pt x="2053469" y="487417"/>
                  </a:cubicBezTo>
                  <a:cubicBezTo>
                    <a:pt x="2068710" y="490084"/>
                    <a:pt x="2085664" y="485321"/>
                    <a:pt x="2101477" y="481893"/>
                  </a:cubicBezTo>
                  <a:cubicBezTo>
                    <a:pt x="2117479" y="478273"/>
                    <a:pt x="2133290" y="472749"/>
                    <a:pt x="2148722" y="467033"/>
                  </a:cubicBezTo>
                  <a:cubicBezTo>
                    <a:pt x="2159199" y="463223"/>
                    <a:pt x="2170629" y="459603"/>
                    <a:pt x="2179011" y="452744"/>
                  </a:cubicBezTo>
                  <a:cubicBezTo>
                    <a:pt x="2198064" y="437124"/>
                    <a:pt x="2217685" y="434455"/>
                    <a:pt x="2240165" y="442648"/>
                  </a:cubicBezTo>
                  <a:cubicBezTo>
                    <a:pt x="2243593" y="443982"/>
                    <a:pt x="2247594" y="443982"/>
                    <a:pt x="2251404" y="444172"/>
                  </a:cubicBezTo>
                  <a:cubicBezTo>
                    <a:pt x="2312370" y="448172"/>
                    <a:pt x="2373330" y="450650"/>
                    <a:pt x="2433912" y="456746"/>
                  </a:cubicBezTo>
                  <a:cubicBezTo>
                    <a:pt x="2458485" y="459223"/>
                    <a:pt x="2482107" y="470081"/>
                    <a:pt x="2506302" y="476939"/>
                  </a:cubicBezTo>
                  <a:cubicBezTo>
                    <a:pt x="2511256" y="478273"/>
                    <a:pt x="2516783" y="480369"/>
                    <a:pt x="2521735" y="479415"/>
                  </a:cubicBezTo>
                  <a:cubicBezTo>
                    <a:pt x="2575647" y="469891"/>
                    <a:pt x="2626132" y="483797"/>
                    <a:pt x="2675854" y="502086"/>
                  </a:cubicBezTo>
                  <a:cubicBezTo>
                    <a:pt x="2680996" y="503992"/>
                    <a:pt x="2687282" y="503419"/>
                    <a:pt x="2692998" y="503038"/>
                  </a:cubicBezTo>
                  <a:cubicBezTo>
                    <a:pt x="2709003" y="501706"/>
                    <a:pt x="2726337" y="495038"/>
                    <a:pt x="2740816" y="499037"/>
                  </a:cubicBezTo>
                  <a:cubicBezTo>
                    <a:pt x="2779297" y="510088"/>
                    <a:pt x="2817398" y="523423"/>
                    <a:pt x="2853596" y="540187"/>
                  </a:cubicBezTo>
                  <a:cubicBezTo>
                    <a:pt x="2890365" y="557142"/>
                    <a:pt x="2924464" y="571430"/>
                    <a:pt x="2966565" y="554286"/>
                  </a:cubicBezTo>
                  <a:cubicBezTo>
                    <a:pt x="2984472" y="547045"/>
                    <a:pt x="3008095" y="552190"/>
                    <a:pt x="3028671" y="554094"/>
                  </a:cubicBezTo>
                  <a:cubicBezTo>
                    <a:pt x="3043720" y="555618"/>
                    <a:pt x="3058198" y="564192"/>
                    <a:pt x="3073059" y="564192"/>
                  </a:cubicBezTo>
                  <a:cubicBezTo>
                    <a:pt x="3112686" y="564192"/>
                    <a:pt x="3147927" y="574288"/>
                    <a:pt x="3182219" y="594862"/>
                  </a:cubicBezTo>
                  <a:cubicBezTo>
                    <a:pt x="3195557" y="602863"/>
                    <a:pt x="3216322" y="597529"/>
                    <a:pt x="3233656" y="599625"/>
                  </a:cubicBezTo>
                  <a:cubicBezTo>
                    <a:pt x="3251947" y="602101"/>
                    <a:pt x="3270804" y="604387"/>
                    <a:pt x="3288332" y="609914"/>
                  </a:cubicBezTo>
                  <a:cubicBezTo>
                    <a:pt x="3333672" y="624392"/>
                    <a:pt x="3378441" y="640774"/>
                    <a:pt x="3423591" y="656015"/>
                  </a:cubicBezTo>
                  <a:cubicBezTo>
                    <a:pt x="3460738" y="668590"/>
                    <a:pt x="3497317" y="658683"/>
                    <a:pt x="3534084" y="653349"/>
                  </a:cubicBezTo>
                  <a:cubicBezTo>
                    <a:pt x="3557137" y="649919"/>
                    <a:pt x="3578662" y="641727"/>
                    <a:pt x="3604571" y="653918"/>
                  </a:cubicBezTo>
                  <a:cubicBezTo>
                    <a:pt x="3629338" y="665541"/>
                    <a:pt x="3660771" y="662873"/>
                    <a:pt x="3688586" y="669160"/>
                  </a:cubicBezTo>
                  <a:cubicBezTo>
                    <a:pt x="3712020" y="674494"/>
                    <a:pt x="3734687" y="683068"/>
                    <a:pt x="3757358" y="691450"/>
                  </a:cubicBezTo>
                  <a:cubicBezTo>
                    <a:pt x="3788221" y="702881"/>
                    <a:pt x="3818700" y="714881"/>
                    <a:pt x="3852421" y="709167"/>
                  </a:cubicBezTo>
                  <a:cubicBezTo>
                    <a:pt x="3890714" y="702689"/>
                    <a:pt x="3917001" y="727073"/>
                    <a:pt x="3947104" y="743267"/>
                  </a:cubicBezTo>
                  <a:cubicBezTo>
                    <a:pt x="3967869" y="754316"/>
                    <a:pt x="3990538" y="762509"/>
                    <a:pt x="4013208" y="769367"/>
                  </a:cubicBezTo>
                  <a:cubicBezTo>
                    <a:pt x="4043497" y="778321"/>
                    <a:pt x="4074740" y="783655"/>
                    <a:pt x="4105222" y="792417"/>
                  </a:cubicBezTo>
                  <a:cubicBezTo>
                    <a:pt x="4151325" y="805561"/>
                    <a:pt x="4198001" y="815850"/>
                    <a:pt x="4246006" y="808610"/>
                  </a:cubicBezTo>
                  <a:cubicBezTo>
                    <a:pt x="4268105" y="805372"/>
                    <a:pt x="4288682" y="805561"/>
                    <a:pt x="4310779" y="810326"/>
                  </a:cubicBezTo>
                  <a:cubicBezTo>
                    <a:pt x="4346974" y="818136"/>
                    <a:pt x="4384123" y="819089"/>
                    <a:pt x="4413272" y="848235"/>
                  </a:cubicBezTo>
                  <a:cubicBezTo>
                    <a:pt x="4423558" y="858524"/>
                    <a:pt x="4442037" y="861190"/>
                    <a:pt x="4457087" y="866524"/>
                  </a:cubicBezTo>
                  <a:cubicBezTo>
                    <a:pt x="4474424" y="872812"/>
                    <a:pt x="4487186" y="869572"/>
                    <a:pt x="4496523" y="851284"/>
                  </a:cubicBezTo>
                  <a:cubicBezTo>
                    <a:pt x="4500713" y="843093"/>
                    <a:pt x="4512715" y="835091"/>
                    <a:pt x="4522050" y="833757"/>
                  </a:cubicBezTo>
                  <a:cubicBezTo>
                    <a:pt x="4550055" y="829757"/>
                    <a:pt x="4575773" y="835663"/>
                    <a:pt x="4602824" y="848618"/>
                  </a:cubicBezTo>
                  <a:cubicBezTo>
                    <a:pt x="4628161" y="860810"/>
                    <a:pt x="4659786" y="859476"/>
                    <a:pt x="4688553" y="864238"/>
                  </a:cubicBezTo>
                  <a:cubicBezTo>
                    <a:pt x="4708936" y="867668"/>
                    <a:pt x="4729321" y="874716"/>
                    <a:pt x="4749895" y="874716"/>
                  </a:cubicBezTo>
                  <a:cubicBezTo>
                    <a:pt x="4775424" y="874716"/>
                    <a:pt x="4800761" y="868620"/>
                    <a:pt x="4826480" y="866334"/>
                  </a:cubicBezTo>
                  <a:cubicBezTo>
                    <a:pt x="4846482" y="864430"/>
                    <a:pt x="4866867" y="865192"/>
                    <a:pt x="4886870" y="862906"/>
                  </a:cubicBezTo>
                  <a:cubicBezTo>
                    <a:pt x="4903254" y="861190"/>
                    <a:pt x="4919447" y="856810"/>
                    <a:pt x="4935639" y="853190"/>
                  </a:cubicBezTo>
                  <a:cubicBezTo>
                    <a:pt x="4941546" y="851856"/>
                    <a:pt x="4947452" y="846711"/>
                    <a:pt x="4952784" y="847473"/>
                  </a:cubicBezTo>
                  <a:cubicBezTo>
                    <a:pt x="5005745" y="855666"/>
                    <a:pt x="5043847" y="819089"/>
                    <a:pt x="5088617" y="802896"/>
                  </a:cubicBezTo>
                  <a:cubicBezTo>
                    <a:pt x="5135672" y="785749"/>
                    <a:pt x="5181204" y="759461"/>
                    <a:pt x="5233781" y="767271"/>
                  </a:cubicBezTo>
                  <a:cubicBezTo>
                    <a:pt x="5265596" y="772033"/>
                    <a:pt x="5296267" y="783083"/>
                    <a:pt x="5327893" y="789752"/>
                  </a:cubicBezTo>
                  <a:cubicBezTo>
                    <a:pt x="5339132" y="792038"/>
                    <a:pt x="5351705" y="791656"/>
                    <a:pt x="5362946" y="789370"/>
                  </a:cubicBezTo>
                  <a:cubicBezTo>
                    <a:pt x="5417240" y="778891"/>
                    <a:pt x="5470771" y="777367"/>
                    <a:pt x="5524115" y="794514"/>
                  </a:cubicBezTo>
                  <a:cubicBezTo>
                    <a:pt x="5533257" y="797372"/>
                    <a:pt x="5542974" y="800038"/>
                    <a:pt x="5552500" y="800038"/>
                  </a:cubicBezTo>
                  <a:cubicBezTo>
                    <a:pt x="5604697" y="800038"/>
                    <a:pt x="5655944" y="796038"/>
                    <a:pt x="5705857" y="777367"/>
                  </a:cubicBezTo>
                  <a:cubicBezTo>
                    <a:pt x="5722622" y="771080"/>
                    <a:pt x="5743006" y="775081"/>
                    <a:pt x="5761485" y="773557"/>
                  </a:cubicBezTo>
                  <a:cubicBezTo>
                    <a:pt x="5778629" y="772224"/>
                    <a:pt x="5796156" y="771653"/>
                    <a:pt x="5812731" y="767271"/>
                  </a:cubicBezTo>
                  <a:cubicBezTo>
                    <a:pt x="5836925" y="760795"/>
                    <a:pt x="5859404" y="760033"/>
                    <a:pt x="5884361" y="765747"/>
                  </a:cubicBezTo>
                  <a:cubicBezTo>
                    <a:pt x="5908174" y="771080"/>
                    <a:pt x="5933892" y="768415"/>
                    <a:pt x="5958660" y="768605"/>
                  </a:cubicBezTo>
                  <a:cubicBezTo>
                    <a:pt x="5986282" y="768795"/>
                    <a:pt x="6013906" y="768984"/>
                    <a:pt x="6041528" y="768033"/>
                  </a:cubicBezTo>
                  <a:cubicBezTo>
                    <a:pt x="6052579" y="767653"/>
                    <a:pt x="6065151" y="760033"/>
                    <a:pt x="6074297" y="763081"/>
                  </a:cubicBezTo>
                  <a:cubicBezTo>
                    <a:pt x="6103824" y="773366"/>
                    <a:pt x="6133353" y="760985"/>
                    <a:pt x="6162880" y="766509"/>
                  </a:cubicBezTo>
                  <a:cubicBezTo>
                    <a:pt x="6177360" y="769367"/>
                    <a:pt x="6193743" y="761557"/>
                    <a:pt x="6209364" y="760795"/>
                  </a:cubicBezTo>
                  <a:cubicBezTo>
                    <a:pt x="6234892" y="759461"/>
                    <a:pt x="6260419" y="760033"/>
                    <a:pt x="6285948" y="759651"/>
                  </a:cubicBezTo>
                  <a:cubicBezTo>
                    <a:pt x="6294330" y="759461"/>
                    <a:pt x="6302523" y="758699"/>
                    <a:pt x="6310905" y="758316"/>
                  </a:cubicBezTo>
                  <a:cubicBezTo>
                    <a:pt x="6318335" y="757936"/>
                    <a:pt x="6326145" y="756222"/>
                    <a:pt x="6333194" y="757554"/>
                  </a:cubicBezTo>
                  <a:cubicBezTo>
                    <a:pt x="6358723" y="762318"/>
                    <a:pt x="6383869" y="770129"/>
                    <a:pt x="6409586" y="773177"/>
                  </a:cubicBezTo>
                  <a:cubicBezTo>
                    <a:pt x="6431875" y="775843"/>
                    <a:pt x="6454928" y="772224"/>
                    <a:pt x="6477407" y="774129"/>
                  </a:cubicBezTo>
                  <a:cubicBezTo>
                    <a:pt x="6517032" y="777367"/>
                    <a:pt x="6556657" y="783083"/>
                    <a:pt x="6596283" y="786703"/>
                  </a:cubicBezTo>
                  <a:cubicBezTo>
                    <a:pt x="6604857" y="787465"/>
                    <a:pt x="6613809" y="782701"/>
                    <a:pt x="6622573" y="782321"/>
                  </a:cubicBezTo>
                  <a:cubicBezTo>
                    <a:pt x="6650006" y="781369"/>
                    <a:pt x="6677439" y="781177"/>
                    <a:pt x="6704872" y="780607"/>
                  </a:cubicBezTo>
                  <a:cubicBezTo>
                    <a:pt x="6720493" y="780415"/>
                    <a:pt x="6736305" y="780987"/>
                    <a:pt x="6751738" y="779273"/>
                  </a:cubicBezTo>
                  <a:cubicBezTo>
                    <a:pt x="6772120" y="776987"/>
                    <a:pt x="6790599" y="773557"/>
                    <a:pt x="6809650" y="788417"/>
                  </a:cubicBezTo>
                  <a:cubicBezTo>
                    <a:pt x="6816984" y="794180"/>
                    <a:pt x="6824819" y="797942"/>
                    <a:pt x="6832976" y="800428"/>
                  </a:cubicBezTo>
                  <a:close/>
                </a:path>
              </a:pathLst>
            </a:custGeom>
            <a:blipFill dpi="0" rotWithShape="1">
              <a:blip r:embed="rId3">
                <a:alphaModFix amt="57000"/>
              </a:blip>
              <a:srcRect/>
              <a:tile tx="0" ty="0" sx="100000" sy="100000" flip="none" algn="tl"/>
            </a:blip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28" name="Content Placeholder 27">
            <a:extLst>
              <a:ext uri="{FF2B5EF4-FFF2-40B4-BE49-F238E27FC236}">
                <a16:creationId xmlns="" xmlns:a16="http://schemas.microsoft.com/office/drawing/2014/main" id="{C556F68B-3485-D914-4BC1-E6B14BAA18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81826" y="1357745"/>
            <a:ext cx="4391024" cy="447065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800" b="1" dirty="0">
                <a:solidFill>
                  <a:schemeClr val="bg1">
                    <a:alpha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INTERNATO PARA MENINOS QUE ENTRA AOS 13 ANOS</a:t>
            </a:r>
          </a:p>
        </p:txBody>
      </p:sp>
    </p:spTree>
    <p:extLst>
      <p:ext uri="{BB962C8B-B14F-4D97-AF65-F5344CB8AC3E}">
        <p14:creationId xmlns:p14="http://schemas.microsoft.com/office/powerpoint/2010/main" val="2430585144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9641" name="Rectangle 69640">
            <a:extLst>
              <a:ext uri="{FF2B5EF4-FFF2-40B4-BE49-F238E27FC236}">
                <a16:creationId xmlns="" xmlns:a16="http://schemas.microsoft.com/office/drawing/2014/main" id="{325166D1-1B21-4128-AC42-61745528E4D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634" name="Título 1"/>
          <p:cNvSpPr>
            <a:spLocks noGrp="1"/>
          </p:cNvSpPr>
          <p:nvPr>
            <p:ph type="title"/>
          </p:nvPr>
        </p:nvSpPr>
        <p:spPr>
          <a:xfrm>
            <a:off x="6981825" y="1139483"/>
            <a:ext cx="4391024" cy="4037427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3800" b="1" kern="1200" cap="all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 </a:t>
            </a:r>
            <a:r>
              <a:rPr lang="en-US" sz="3800" b="1" kern="1200" cap="all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Pirata</a:t>
            </a:r>
            <a:r>
              <a:rPr lang="en-US" sz="3800" b="1" kern="1200" cap="all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b="1" kern="1200" cap="all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nasceu</a:t>
            </a:r>
            <a:r>
              <a:rPr lang="en-US" sz="3800" b="1" kern="1200" cap="all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no </a:t>
            </a:r>
            <a:r>
              <a:rPr lang="en-US" sz="3800" b="1" kern="1200" cap="all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ano</a:t>
            </a:r>
            <a:r>
              <a:rPr lang="en-US" sz="3800" b="1" kern="1200" cap="all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1798 </a:t>
            </a:r>
            <a:br>
              <a:rPr lang="en-US" sz="3800" b="1" kern="1200" cap="all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3800" b="1" kern="1200" cap="all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3800" b="1" kern="1200" cap="all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3800" b="1" kern="1200" cap="all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Entrou</a:t>
            </a:r>
            <a:r>
              <a:rPr lang="en-US" sz="3800" b="1" kern="1200" cap="all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com 13 </a:t>
            </a:r>
            <a:r>
              <a:rPr lang="en-US" sz="3800" b="1" kern="1200" cap="all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anos</a:t>
            </a:r>
            <a:r>
              <a:rPr lang="en-US" sz="3800" b="1" kern="1200" cap="all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b="1" kern="1200" cap="all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sz="3800" b="1" kern="1200" cap="all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Eton no </a:t>
            </a:r>
            <a:r>
              <a:rPr lang="en-US" sz="3800" b="1" kern="1200" cap="all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ano</a:t>
            </a:r>
            <a:r>
              <a:rPr lang="en-US" sz="3800" b="1" kern="1200" cap="all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1811</a:t>
            </a:r>
          </a:p>
        </p:txBody>
      </p:sp>
      <p:pic>
        <p:nvPicPr>
          <p:cNvPr id="5" name="Espaço Reservado para Conteúdo 4" descr="Capa Eton College.jpg"/>
          <p:cNvPicPr>
            <a:picLocks noChangeAspect="1"/>
          </p:cNvPicPr>
          <p:nvPr/>
        </p:nvPicPr>
        <p:blipFill rotWithShape="1">
          <a:blip r:embed="rId2"/>
          <a:srcRect l="11364" r="10824" b="-1"/>
          <a:stretch/>
        </p:blipFill>
        <p:spPr>
          <a:xfrm>
            <a:off x="20" y="2"/>
            <a:ext cx="6186992" cy="6857998"/>
          </a:xfrm>
          <a:custGeom>
            <a:avLst/>
            <a:gdLst/>
            <a:ahLst/>
            <a:cxnLst/>
            <a:rect l="l" t="t" r="r" b="b"/>
            <a:pathLst>
              <a:path w="6187012" h="6857998">
                <a:moveTo>
                  <a:pt x="5434855" y="6118149"/>
                </a:moveTo>
                <a:cubicBezTo>
                  <a:pt x="5441404" y="6124102"/>
                  <a:pt x="5449025" y="6129341"/>
                  <a:pt x="5456075" y="6133723"/>
                </a:cubicBezTo>
                <a:cubicBezTo>
                  <a:pt x="5463218" y="6138152"/>
                  <a:pt x="5468564" y="6143474"/>
                  <a:pt x="5472234" y="6149380"/>
                </a:cubicBezTo>
                <a:lnTo>
                  <a:pt x="5477710" y="6166562"/>
                </a:lnTo>
                <a:lnTo>
                  <a:pt x="5472234" y="6149379"/>
                </a:lnTo>
                <a:cubicBezTo>
                  <a:pt x="5468564" y="6143474"/>
                  <a:pt x="5463218" y="6138152"/>
                  <a:pt x="5456075" y="6133722"/>
                </a:cubicBezTo>
                <a:cubicBezTo>
                  <a:pt x="5449025" y="6129341"/>
                  <a:pt x="5441404" y="6124102"/>
                  <a:pt x="5434855" y="6118149"/>
                </a:cubicBezTo>
                <a:close/>
                <a:moveTo>
                  <a:pt x="5343013" y="4941372"/>
                </a:moveTo>
                <a:lnTo>
                  <a:pt x="5346342" y="4950869"/>
                </a:lnTo>
                <a:lnTo>
                  <a:pt x="5356027" y="4991382"/>
                </a:lnTo>
                <a:lnTo>
                  <a:pt x="5346342" y="4950868"/>
                </a:lnTo>
                <a:close/>
                <a:moveTo>
                  <a:pt x="5346951" y="4749807"/>
                </a:moveTo>
                <a:cubicBezTo>
                  <a:pt x="5334815" y="4762826"/>
                  <a:pt x="5333958" y="4781365"/>
                  <a:pt x="5332244" y="4799797"/>
                </a:cubicBezTo>
                <a:cubicBezTo>
                  <a:pt x="5333958" y="4781365"/>
                  <a:pt x="5334815" y="4762827"/>
                  <a:pt x="5346951" y="4749807"/>
                </a:cubicBezTo>
                <a:close/>
                <a:moveTo>
                  <a:pt x="5364750" y="4543185"/>
                </a:moveTo>
                <a:cubicBezTo>
                  <a:pt x="5365727" y="4548281"/>
                  <a:pt x="5367775" y="4553662"/>
                  <a:pt x="5370156" y="4557092"/>
                </a:cubicBezTo>
                <a:cubicBezTo>
                  <a:pt x="5381776" y="4573618"/>
                  <a:pt x="5390563" y="4588275"/>
                  <a:pt x="5396519" y="4602021"/>
                </a:cubicBezTo>
                <a:cubicBezTo>
                  <a:pt x="5390563" y="4588275"/>
                  <a:pt x="5381776" y="4573618"/>
                  <a:pt x="5370156" y="4557091"/>
                </a:cubicBezTo>
                <a:close/>
                <a:moveTo>
                  <a:pt x="5830968" y="2819253"/>
                </a:moveTo>
                <a:lnTo>
                  <a:pt x="5842611" y="2827484"/>
                </a:lnTo>
                <a:lnTo>
                  <a:pt x="5842613" y="2827486"/>
                </a:lnTo>
                <a:lnTo>
                  <a:pt x="5871116" y="2861156"/>
                </a:lnTo>
                <a:lnTo>
                  <a:pt x="5861462" y="2842392"/>
                </a:lnTo>
                <a:lnTo>
                  <a:pt x="5842613" y="2827486"/>
                </a:lnTo>
                <a:lnTo>
                  <a:pt x="5842611" y="2827483"/>
                </a:lnTo>
                <a:close/>
                <a:moveTo>
                  <a:pt x="5761313" y="1974015"/>
                </a:moveTo>
                <a:lnTo>
                  <a:pt x="5754799" y="1999763"/>
                </a:lnTo>
                <a:cubicBezTo>
                  <a:pt x="5750990" y="2008056"/>
                  <a:pt x="5745310" y="2016020"/>
                  <a:pt x="5737071" y="2023547"/>
                </a:cubicBezTo>
                <a:cubicBezTo>
                  <a:pt x="5753550" y="2008497"/>
                  <a:pt x="5759789" y="1991685"/>
                  <a:pt x="5761313" y="1974015"/>
                </a:cubicBezTo>
                <a:close/>
                <a:moveTo>
                  <a:pt x="5744119" y="1768838"/>
                </a:moveTo>
                <a:cubicBezTo>
                  <a:pt x="5739738" y="1774411"/>
                  <a:pt x="5736975" y="1779948"/>
                  <a:pt x="5735518" y="1785412"/>
                </a:cubicBezTo>
                <a:lnTo>
                  <a:pt x="5734738" y="1801558"/>
                </a:lnTo>
                <a:cubicBezTo>
                  <a:pt x="5733070" y="1790986"/>
                  <a:pt x="5735356" y="1779981"/>
                  <a:pt x="5744119" y="1768838"/>
                </a:cubicBezTo>
                <a:close/>
                <a:moveTo>
                  <a:pt x="5853708" y="520953"/>
                </a:moveTo>
                <a:lnTo>
                  <a:pt x="5846981" y="549926"/>
                </a:lnTo>
                <a:lnTo>
                  <a:pt x="5840726" y="566616"/>
                </a:lnTo>
                <a:lnTo>
                  <a:pt x="5834776" y="581804"/>
                </a:lnTo>
                <a:lnTo>
                  <a:pt x="5834358" y="583595"/>
                </a:lnTo>
                <a:lnTo>
                  <a:pt x="5832183" y="589388"/>
                </a:lnTo>
                <a:cubicBezTo>
                  <a:pt x="5829783" y="597005"/>
                  <a:pt x="5828025" y="604728"/>
                  <a:pt x="5827560" y="612658"/>
                </a:cubicBezTo>
                <a:lnTo>
                  <a:pt x="5834358" y="583595"/>
                </a:lnTo>
                <a:lnTo>
                  <a:pt x="5840674" y="566754"/>
                </a:lnTo>
                <a:lnTo>
                  <a:pt x="5840726" y="566616"/>
                </a:lnTo>
                <a:lnTo>
                  <a:pt x="5846564" y="551717"/>
                </a:lnTo>
                <a:lnTo>
                  <a:pt x="5846981" y="549926"/>
                </a:lnTo>
                <a:lnTo>
                  <a:pt x="5849145" y="544146"/>
                </a:lnTo>
                <a:cubicBezTo>
                  <a:pt x="5851532" y="536547"/>
                  <a:pt x="5853271" y="528850"/>
                  <a:pt x="5853708" y="520953"/>
                </a:cubicBezTo>
                <a:close/>
                <a:moveTo>
                  <a:pt x="5802605" y="268794"/>
                </a:moveTo>
                <a:cubicBezTo>
                  <a:pt x="5800080" y="279176"/>
                  <a:pt x="5798377" y="289296"/>
                  <a:pt x="5797729" y="299164"/>
                </a:cubicBezTo>
                <a:cubicBezTo>
                  <a:pt x="5797080" y="309031"/>
                  <a:pt x="5797485" y="318646"/>
                  <a:pt x="5799176" y="328017"/>
                </a:cubicBezTo>
                <a:close/>
                <a:moveTo>
                  <a:pt x="0" y="0"/>
                </a:moveTo>
                <a:lnTo>
                  <a:pt x="6120021" y="0"/>
                </a:lnTo>
                <a:lnTo>
                  <a:pt x="6115806" y="24480"/>
                </a:lnTo>
                <a:cubicBezTo>
                  <a:pt x="6113321" y="32636"/>
                  <a:pt x="6109559" y="40471"/>
                  <a:pt x="6103795" y="47806"/>
                </a:cubicBezTo>
                <a:cubicBezTo>
                  <a:pt x="6088935" y="66857"/>
                  <a:pt x="6092364" y="85336"/>
                  <a:pt x="6094651" y="105718"/>
                </a:cubicBezTo>
                <a:cubicBezTo>
                  <a:pt x="6096365" y="121150"/>
                  <a:pt x="6095794" y="136963"/>
                  <a:pt x="6095986" y="152584"/>
                </a:cubicBezTo>
                <a:cubicBezTo>
                  <a:pt x="6096555" y="180017"/>
                  <a:pt x="6096746" y="207450"/>
                  <a:pt x="6097699" y="234883"/>
                </a:cubicBezTo>
                <a:cubicBezTo>
                  <a:pt x="6098079" y="243648"/>
                  <a:pt x="6102844" y="252600"/>
                  <a:pt x="6102082" y="261173"/>
                </a:cubicBezTo>
                <a:cubicBezTo>
                  <a:pt x="6098461" y="300800"/>
                  <a:pt x="6092746" y="340425"/>
                  <a:pt x="6089507" y="380050"/>
                </a:cubicBezTo>
                <a:cubicBezTo>
                  <a:pt x="6087603" y="402529"/>
                  <a:pt x="6091220" y="425581"/>
                  <a:pt x="6088555" y="447870"/>
                </a:cubicBezTo>
                <a:cubicBezTo>
                  <a:pt x="6085507" y="473587"/>
                  <a:pt x="6077697" y="498733"/>
                  <a:pt x="6072932" y="524262"/>
                </a:cubicBezTo>
                <a:cubicBezTo>
                  <a:pt x="6071600" y="531310"/>
                  <a:pt x="6073315" y="539121"/>
                  <a:pt x="6073694" y="546552"/>
                </a:cubicBezTo>
                <a:cubicBezTo>
                  <a:pt x="6074076" y="554933"/>
                  <a:pt x="6074838" y="563125"/>
                  <a:pt x="6075029" y="571508"/>
                </a:cubicBezTo>
                <a:cubicBezTo>
                  <a:pt x="6075411" y="597037"/>
                  <a:pt x="6074838" y="622564"/>
                  <a:pt x="6076173" y="648092"/>
                </a:cubicBezTo>
                <a:cubicBezTo>
                  <a:pt x="6076934" y="663713"/>
                  <a:pt x="6084744" y="680096"/>
                  <a:pt x="6081886" y="694576"/>
                </a:cubicBezTo>
                <a:cubicBezTo>
                  <a:pt x="6076363" y="724104"/>
                  <a:pt x="6088745" y="753633"/>
                  <a:pt x="6078459" y="783158"/>
                </a:cubicBezTo>
                <a:cubicBezTo>
                  <a:pt x="6075411" y="792306"/>
                  <a:pt x="6083031" y="804877"/>
                  <a:pt x="6083411" y="815929"/>
                </a:cubicBezTo>
                <a:cubicBezTo>
                  <a:pt x="6084363" y="843552"/>
                  <a:pt x="6084173" y="871173"/>
                  <a:pt x="6083983" y="898797"/>
                </a:cubicBezTo>
                <a:cubicBezTo>
                  <a:pt x="6083793" y="923562"/>
                  <a:pt x="6086459" y="949281"/>
                  <a:pt x="6081125" y="973095"/>
                </a:cubicBezTo>
                <a:cubicBezTo>
                  <a:pt x="6075411" y="998052"/>
                  <a:pt x="6076173" y="1020529"/>
                  <a:pt x="6082649" y="1044725"/>
                </a:cubicBezTo>
                <a:cubicBezTo>
                  <a:pt x="6087031" y="1061298"/>
                  <a:pt x="6087603" y="1078826"/>
                  <a:pt x="6088935" y="1095972"/>
                </a:cubicBezTo>
                <a:cubicBezTo>
                  <a:pt x="6090459" y="1114449"/>
                  <a:pt x="6086459" y="1134834"/>
                  <a:pt x="6092746" y="1151600"/>
                </a:cubicBezTo>
                <a:cubicBezTo>
                  <a:pt x="6111415" y="1201512"/>
                  <a:pt x="6115415" y="1252757"/>
                  <a:pt x="6115415" y="1304955"/>
                </a:cubicBezTo>
                <a:cubicBezTo>
                  <a:pt x="6115415" y="1314483"/>
                  <a:pt x="6112750" y="1324198"/>
                  <a:pt x="6109892" y="1333341"/>
                </a:cubicBezTo>
                <a:cubicBezTo>
                  <a:pt x="6092746" y="1386684"/>
                  <a:pt x="6094269" y="1440216"/>
                  <a:pt x="6104748" y="1494509"/>
                </a:cubicBezTo>
                <a:cubicBezTo>
                  <a:pt x="6107034" y="1505751"/>
                  <a:pt x="6107415" y="1518324"/>
                  <a:pt x="6105130" y="1529563"/>
                </a:cubicBezTo>
                <a:cubicBezTo>
                  <a:pt x="6098461" y="1561189"/>
                  <a:pt x="6087411" y="1591859"/>
                  <a:pt x="6082649" y="1623675"/>
                </a:cubicBezTo>
                <a:cubicBezTo>
                  <a:pt x="6074838" y="1676253"/>
                  <a:pt x="6101126" y="1721785"/>
                  <a:pt x="6118274" y="1768838"/>
                </a:cubicBezTo>
                <a:cubicBezTo>
                  <a:pt x="6134467" y="1813610"/>
                  <a:pt x="6171044" y="1851709"/>
                  <a:pt x="6162851" y="1904673"/>
                </a:cubicBezTo>
                <a:cubicBezTo>
                  <a:pt x="6162090" y="1910004"/>
                  <a:pt x="6167233" y="1915912"/>
                  <a:pt x="6168567" y="1921817"/>
                </a:cubicBezTo>
                <a:cubicBezTo>
                  <a:pt x="6172188" y="1938009"/>
                  <a:pt x="6176566" y="1954202"/>
                  <a:pt x="6178283" y="1970586"/>
                </a:cubicBezTo>
                <a:cubicBezTo>
                  <a:pt x="6180570" y="1990589"/>
                  <a:pt x="6179809" y="2010974"/>
                  <a:pt x="6181713" y="2030977"/>
                </a:cubicBezTo>
                <a:cubicBezTo>
                  <a:pt x="6182856" y="2043835"/>
                  <a:pt x="6184951" y="2056600"/>
                  <a:pt x="6186761" y="2069340"/>
                </a:cubicBezTo>
                <a:lnTo>
                  <a:pt x="6187012" y="2072225"/>
                </a:lnTo>
                <a:lnTo>
                  <a:pt x="6187012" y="2131532"/>
                </a:lnTo>
                <a:lnTo>
                  <a:pt x="6186141" y="2138304"/>
                </a:lnTo>
                <a:cubicBezTo>
                  <a:pt x="6183950" y="2148519"/>
                  <a:pt x="6181332" y="2158712"/>
                  <a:pt x="6179617" y="2168903"/>
                </a:cubicBezTo>
                <a:cubicBezTo>
                  <a:pt x="6174854" y="2197670"/>
                  <a:pt x="6176188" y="2229296"/>
                  <a:pt x="6163995" y="2254633"/>
                </a:cubicBezTo>
                <a:cubicBezTo>
                  <a:pt x="6151041" y="2281683"/>
                  <a:pt x="6145135" y="2307402"/>
                  <a:pt x="6149135" y="2335405"/>
                </a:cubicBezTo>
                <a:cubicBezTo>
                  <a:pt x="6150469" y="2344741"/>
                  <a:pt x="6158471" y="2356744"/>
                  <a:pt x="6166661" y="2360933"/>
                </a:cubicBezTo>
                <a:cubicBezTo>
                  <a:pt x="6184950" y="2370270"/>
                  <a:pt x="6188190" y="2383032"/>
                  <a:pt x="6181902" y="2400369"/>
                </a:cubicBezTo>
                <a:cubicBezTo>
                  <a:pt x="6176566" y="2415420"/>
                  <a:pt x="6173901" y="2433897"/>
                  <a:pt x="6163613" y="2444184"/>
                </a:cubicBezTo>
                <a:cubicBezTo>
                  <a:pt x="6134467" y="2473333"/>
                  <a:pt x="6133515" y="2510483"/>
                  <a:pt x="6125705" y="2546678"/>
                </a:cubicBezTo>
                <a:cubicBezTo>
                  <a:pt x="6120940" y="2568774"/>
                  <a:pt x="6120750" y="2589352"/>
                  <a:pt x="6123988" y="2611450"/>
                </a:cubicBezTo>
                <a:cubicBezTo>
                  <a:pt x="6131227" y="2659455"/>
                  <a:pt x="6120940" y="2706131"/>
                  <a:pt x="6107796" y="2752235"/>
                </a:cubicBezTo>
                <a:cubicBezTo>
                  <a:pt x="6099034" y="2782716"/>
                  <a:pt x="6093699" y="2813958"/>
                  <a:pt x="6084744" y="2844248"/>
                </a:cubicBezTo>
                <a:cubicBezTo>
                  <a:pt x="6077886" y="2866918"/>
                  <a:pt x="6069694" y="2889587"/>
                  <a:pt x="6058646" y="2910353"/>
                </a:cubicBezTo>
                <a:cubicBezTo>
                  <a:pt x="6042452" y="2940455"/>
                  <a:pt x="6018067" y="2966742"/>
                  <a:pt x="6024544" y="3005035"/>
                </a:cubicBezTo>
                <a:cubicBezTo>
                  <a:pt x="6030260" y="3038756"/>
                  <a:pt x="6018259" y="3069235"/>
                  <a:pt x="6006828" y="3100099"/>
                </a:cubicBezTo>
                <a:cubicBezTo>
                  <a:pt x="5998446" y="3122770"/>
                  <a:pt x="5989871" y="3145436"/>
                  <a:pt x="5984537" y="3168870"/>
                </a:cubicBezTo>
                <a:cubicBezTo>
                  <a:pt x="5978251" y="3196686"/>
                  <a:pt x="5980920" y="3228119"/>
                  <a:pt x="5969297" y="3252885"/>
                </a:cubicBezTo>
                <a:cubicBezTo>
                  <a:pt x="5957105" y="3278795"/>
                  <a:pt x="5965297" y="3300319"/>
                  <a:pt x="5968726" y="3323372"/>
                </a:cubicBezTo>
                <a:cubicBezTo>
                  <a:pt x="5974061" y="3360139"/>
                  <a:pt x="5983967" y="3396719"/>
                  <a:pt x="5971395" y="3433866"/>
                </a:cubicBezTo>
                <a:cubicBezTo>
                  <a:pt x="5956153" y="3479015"/>
                  <a:pt x="5939769" y="3523785"/>
                  <a:pt x="5925292" y="3569124"/>
                </a:cubicBezTo>
                <a:cubicBezTo>
                  <a:pt x="5919765" y="3586653"/>
                  <a:pt x="5917479" y="3605509"/>
                  <a:pt x="5915003" y="3623799"/>
                </a:cubicBezTo>
                <a:cubicBezTo>
                  <a:pt x="5912906" y="3641134"/>
                  <a:pt x="5918242" y="3661899"/>
                  <a:pt x="5910241" y="3675238"/>
                </a:cubicBezTo>
                <a:cubicBezTo>
                  <a:pt x="5889667" y="3709529"/>
                  <a:pt x="5879569" y="3744770"/>
                  <a:pt x="5879569" y="3784397"/>
                </a:cubicBezTo>
                <a:cubicBezTo>
                  <a:pt x="5879569" y="3799258"/>
                  <a:pt x="5870996" y="3813737"/>
                  <a:pt x="5869471" y="3828785"/>
                </a:cubicBezTo>
                <a:cubicBezTo>
                  <a:pt x="5867567" y="3849362"/>
                  <a:pt x="5862423" y="3872985"/>
                  <a:pt x="5869664" y="3890891"/>
                </a:cubicBezTo>
                <a:cubicBezTo>
                  <a:pt x="5886809" y="3932993"/>
                  <a:pt x="5872519" y="3967091"/>
                  <a:pt x="5855566" y="4003861"/>
                </a:cubicBezTo>
                <a:cubicBezTo>
                  <a:pt x="5838801" y="4040058"/>
                  <a:pt x="5825466" y="4078159"/>
                  <a:pt x="5814416" y="4116641"/>
                </a:cubicBezTo>
                <a:cubicBezTo>
                  <a:pt x="5810415" y="4131119"/>
                  <a:pt x="5817085" y="4148453"/>
                  <a:pt x="5818417" y="4164458"/>
                </a:cubicBezTo>
                <a:cubicBezTo>
                  <a:pt x="5818798" y="4170174"/>
                  <a:pt x="5819370" y="4176461"/>
                  <a:pt x="5817466" y="4181603"/>
                </a:cubicBezTo>
                <a:cubicBezTo>
                  <a:pt x="5799176" y="4231324"/>
                  <a:pt x="5785269" y="4281810"/>
                  <a:pt x="5794794" y="4335722"/>
                </a:cubicBezTo>
                <a:cubicBezTo>
                  <a:pt x="5795747" y="4340674"/>
                  <a:pt x="5793650" y="4346201"/>
                  <a:pt x="5792317" y="4351154"/>
                </a:cubicBezTo>
                <a:cubicBezTo>
                  <a:pt x="5785461" y="4375349"/>
                  <a:pt x="5774601" y="4398972"/>
                  <a:pt x="5772124" y="4423545"/>
                </a:cubicBezTo>
                <a:cubicBezTo>
                  <a:pt x="5766028" y="4484127"/>
                  <a:pt x="5763550" y="4545086"/>
                  <a:pt x="5759550" y="4606053"/>
                </a:cubicBezTo>
                <a:cubicBezTo>
                  <a:pt x="5759361" y="4609863"/>
                  <a:pt x="5759361" y="4613864"/>
                  <a:pt x="5758027" y="4617291"/>
                </a:cubicBezTo>
                <a:cubicBezTo>
                  <a:pt x="5749834" y="4639772"/>
                  <a:pt x="5752502" y="4659393"/>
                  <a:pt x="5768123" y="4678445"/>
                </a:cubicBezTo>
                <a:cubicBezTo>
                  <a:pt x="5774982" y="4686828"/>
                  <a:pt x="5778601" y="4698258"/>
                  <a:pt x="5782412" y="4708734"/>
                </a:cubicBezTo>
                <a:cubicBezTo>
                  <a:pt x="5788127" y="4724167"/>
                  <a:pt x="5793650" y="4739978"/>
                  <a:pt x="5797271" y="4755980"/>
                </a:cubicBezTo>
                <a:cubicBezTo>
                  <a:pt x="5800700" y="4771793"/>
                  <a:pt x="5805462" y="4788747"/>
                  <a:pt x="5802796" y="4803988"/>
                </a:cubicBezTo>
                <a:cubicBezTo>
                  <a:pt x="5798035" y="4831420"/>
                  <a:pt x="5787366" y="4857522"/>
                  <a:pt x="5780315" y="4884572"/>
                </a:cubicBezTo>
                <a:cubicBezTo>
                  <a:pt x="5777837" y="4893907"/>
                  <a:pt x="5778221" y="4904195"/>
                  <a:pt x="5778030" y="4913909"/>
                </a:cubicBezTo>
                <a:cubicBezTo>
                  <a:pt x="5777459" y="4936201"/>
                  <a:pt x="5782984" y="4959061"/>
                  <a:pt x="5767171" y="4979253"/>
                </a:cubicBezTo>
                <a:cubicBezTo>
                  <a:pt x="5752311" y="4997922"/>
                  <a:pt x="5756692" y="5016785"/>
                  <a:pt x="5767932" y="5036405"/>
                </a:cubicBezTo>
                <a:cubicBezTo>
                  <a:pt x="5775934" y="5050504"/>
                  <a:pt x="5782221" y="5066505"/>
                  <a:pt x="5785269" y="5082317"/>
                </a:cubicBezTo>
                <a:cubicBezTo>
                  <a:pt x="5789460" y="5104036"/>
                  <a:pt x="5791175" y="5125562"/>
                  <a:pt x="5788697" y="5148995"/>
                </a:cubicBezTo>
                <a:cubicBezTo>
                  <a:pt x="5786983" y="5165570"/>
                  <a:pt x="5786221" y="5179097"/>
                  <a:pt x="5776125" y="5192051"/>
                </a:cubicBezTo>
                <a:cubicBezTo>
                  <a:pt x="5774601" y="5194145"/>
                  <a:pt x="5774219" y="5197955"/>
                  <a:pt x="5774412" y="5200813"/>
                </a:cubicBezTo>
                <a:cubicBezTo>
                  <a:pt x="5777649" y="5238343"/>
                  <a:pt x="5775934" y="5275491"/>
                  <a:pt x="5773646" y="5313403"/>
                </a:cubicBezTo>
                <a:cubicBezTo>
                  <a:pt x="5770601" y="5361598"/>
                  <a:pt x="5779553" y="5412276"/>
                  <a:pt x="5811559" y="5453995"/>
                </a:cubicBezTo>
                <a:cubicBezTo>
                  <a:pt x="5816322" y="5460092"/>
                  <a:pt x="5818417" y="5469236"/>
                  <a:pt x="5819562" y="5477239"/>
                </a:cubicBezTo>
                <a:cubicBezTo>
                  <a:pt x="5824514" y="5514957"/>
                  <a:pt x="5827942" y="5552869"/>
                  <a:pt x="5833467" y="5590590"/>
                </a:cubicBezTo>
                <a:cubicBezTo>
                  <a:pt x="5836516" y="5611164"/>
                  <a:pt x="5839182" y="5632691"/>
                  <a:pt x="5847565" y="5651360"/>
                </a:cubicBezTo>
                <a:cubicBezTo>
                  <a:pt x="5855756" y="5669647"/>
                  <a:pt x="5865471" y="5684320"/>
                  <a:pt x="5848327" y="5695178"/>
                </a:cubicBezTo>
                <a:cubicBezTo>
                  <a:pt x="5857471" y="5714607"/>
                  <a:pt x="5865092" y="5731564"/>
                  <a:pt x="5873282" y="5748136"/>
                </a:cubicBezTo>
                <a:cubicBezTo>
                  <a:pt x="5876329" y="5754234"/>
                  <a:pt x="5881284" y="5759378"/>
                  <a:pt x="5884142" y="5765474"/>
                </a:cubicBezTo>
                <a:cubicBezTo>
                  <a:pt x="5887190" y="5771953"/>
                  <a:pt x="5889094" y="5779191"/>
                  <a:pt x="5890620" y="5786239"/>
                </a:cubicBezTo>
                <a:cubicBezTo>
                  <a:pt x="5897477" y="5817674"/>
                  <a:pt x="5903763" y="5849107"/>
                  <a:pt x="5911194" y="5880348"/>
                </a:cubicBezTo>
                <a:cubicBezTo>
                  <a:pt x="5912717" y="5886447"/>
                  <a:pt x="5918813" y="5891590"/>
                  <a:pt x="5922813" y="5897114"/>
                </a:cubicBezTo>
                <a:cubicBezTo>
                  <a:pt x="5925481" y="5900735"/>
                  <a:pt x="5929482" y="5904353"/>
                  <a:pt x="5930054" y="5908355"/>
                </a:cubicBezTo>
                <a:cubicBezTo>
                  <a:pt x="5934626" y="5938836"/>
                  <a:pt x="5939961" y="5969124"/>
                  <a:pt x="5942246" y="5999796"/>
                </a:cubicBezTo>
                <a:cubicBezTo>
                  <a:pt x="5944149" y="6025515"/>
                  <a:pt x="5943580" y="6050282"/>
                  <a:pt x="5976728" y="6056948"/>
                </a:cubicBezTo>
                <a:cubicBezTo>
                  <a:pt x="5982443" y="6058092"/>
                  <a:pt x="5988540" y="6066284"/>
                  <a:pt x="5991396" y="6072569"/>
                </a:cubicBezTo>
                <a:cubicBezTo>
                  <a:pt x="5999589" y="6090477"/>
                  <a:pt x="6005113" y="6109530"/>
                  <a:pt x="6013494" y="6127247"/>
                </a:cubicBezTo>
                <a:cubicBezTo>
                  <a:pt x="6041500" y="6185351"/>
                  <a:pt x="6059217" y="6246121"/>
                  <a:pt x="6055978" y="6311084"/>
                </a:cubicBezTo>
                <a:cubicBezTo>
                  <a:pt x="6055026" y="6331277"/>
                  <a:pt x="6044737" y="6350899"/>
                  <a:pt x="6040926" y="6363664"/>
                </a:cubicBezTo>
                <a:cubicBezTo>
                  <a:pt x="6055978" y="6400429"/>
                  <a:pt x="6070456" y="6431292"/>
                  <a:pt x="6081315" y="6463490"/>
                </a:cubicBezTo>
                <a:cubicBezTo>
                  <a:pt x="6091031" y="6491874"/>
                  <a:pt x="6097127" y="6521593"/>
                  <a:pt x="6104175" y="6550742"/>
                </a:cubicBezTo>
                <a:cubicBezTo>
                  <a:pt x="6106844" y="6561411"/>
                  <a:pt x="6108367" y="6572269"/>
                  <a:pt x="6109702" y="6583128"/>
                </a:cubicBezTo>
                <a:cubicBezTo>
                  <a:pt x="6113892" y="6617036"/>
                  <a:pt x="6103795" y="6652472"/>
                  <a:pt x="6119798" y="6685617"/>
                </a:cubicBezTo>
                <a:cubicBezTo>
                  <a:pt x="6128180" y="6702955"/>
                  <a:pt x="6138276" y="6720103"/>
                  <a:pt x="6142658" y="6738388"/>
                </a:cubicBezTo>
                <a:cubicBezTo>
                  <a:pt x="6147421" y="6758011"/>
                  <a:pt x="6154851" y="6777207"/>
                  <a:pt x="6160162" y="6796804"/>
                </a:cubicBezTo>
                <a:lnTo>
                  <a:pt x="6164933" y="6857457"/>
                </a:lnTo>
                <a:lnTo>
                  <a:pt x="6037694" y="6857457"/>
                </a:lnTo>
                <a:lnTo>
                  <a:pt x="6037694" y="6857998"/>
                </a:lnTo>
                <a:lnTo>
                  <a:pt x="0" y="6857998"/>
                </a:lnTo>
                <a:close/>
              </a:path>
            </a:pathLst>
          </a:custGeom>
          <a:effectLst>
            <a:outerShdw blurRad="381000" dist="152400" algn="tl" rotWithShape="0">
              <a:prstClr val="black">
                <a:alpha val="10000"/>
              </a:prstClr>
            </a:outerShdw>
          </a:effectLst>
        </p:spPr>
      </p:pic>
      <p:grpSp>
        <p:nvGrpSpPr>
          <p:cNvPr id="69643" name="Group 69642">
            <a:extLst>
              <a:ext uri="{FF2B5EF4-FFF2-40B4-BE49-F238E27FC236}">
                <a16:creationId xmlns="" xmlns:a16="http://schemas.microsoft.com/office/drawing/2014/main" id="{E6517BAC-C80F-4065-90D8-703493E0B353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GrpSpPr>
        <p:grpSpPr>
          <a:xfrm>
            <a:off x="5395368" y="0"/>
            <a:ext cx="874718" cy="6857455"/>
            <a:chOff x="5395368" y="0"/>
            <a:chExt cx="874718" cy="6857455"/>
          </a:xfrm>
        </p:grpSpPr>
        <p:sp>
          <p:nvSpPr>
            <p:cNvPr id="69644" name="Freeform: Shape 69643">
              <a:extLst>
                <a:ext uri="{FF2B5EF4-FFF2-40B4-BE49-F238E27FC236}">
                  <a16:creationId xmlns="" xmlns:a16="http://schemas.microsoft.com/office/drawing/2014/main" id="{984DCDA5-A261-4103-B44C-068DCEA03397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>
            <a:xfrm rot="16200000">
              <a:off x="2404000" y="2991370"/>
              <a:ext cx="6857455" cy="874716"/>
            </a:xfrm>
            <a:custGeom>
              <a:avLst/>
              <a:gdLst>
                <a:gd name="connsiteX0" fmla="*/ 6857455 w 6857455"/>
                <a:gd name="connsiteY0" fmla="*/ 804643 h 874716"/>
                <a:gd name="connsiteX1" fmla="*/ 6857455 w 6857455"/>
                <a:gd name="connsiteY1" fmla="*/ 562246 h 874716"/>
                <a:gd name="connsiteX2" fmla="*/ 6829178 w 6857455"/>
                <a:gd name="connsiteY2" fmla="*/ 551284 h 874716"/>
                <a:gd name="connsiteX3" fmla="*/ 6766024 w 6857455"/>
                <a:gd name="connsiteY3" fmla="*/ 500372 h 874716"/>
                <a:gd name="connsiteX4" fmla="*/ 6734971 w 6857455"/>
                <a:gd name="connsiteY4" fmla="*/ 500944 h 874716"/>
                <a:gd name="connsiteX5" fmla="*/ 6683915 w 6857455"/>
                <a:gd name="connsiteY5" fmla="*/ 507040 h 874716"/>
                <a:gd name="connsiteX6" fmla="*/ 6628860 w 6857455"/>
                <a:gd name="connsiteY6" fmla="*/ 495418 h 874716"/>
                <a:gd name="connsiteX7" fmla="*/ 6588662 w 6857455"/>
                <a:gd name="connsiteY7" fmla="*/ 487227 h 874716"/>
                <a:gd name="connsiteX8" fmla="*/ 6476074 w 6857455"/>
                <a:gd name="connsiteY8" fmla="*/ 511230 h 874716"/>
                <a:gd name="connsiteX9" fmla="*/ 6382345 w 6857455"/>
                <a:gd name="connsiteY9" fmla="*/ 534853 h 874716"/>
                <a:gd name="connsiteX10" fmla="*/ 6369391 w 6857455"/>
                <a:gd name="connsiteY10" fmla="*/ 531615 h 874716"/>
                <a:gd name="connsiteX11" fmla="*/ 6244799 w 6857455"/>
                <a:gd name="connsiteY11" fmla="*/ 512182 h 874716"/>
                <a:gd name="connsiteX12" fmla="*/ 6190315 w 6857455"/>
                <a:gd name="connsiteY12" fmla="*/ 485703 h 874716"/>
                <a:gd name="connsiteX13" fmla="*/ 6115446 w 6857455"/>
                <a:gd name="connsiteY13" fmla="*/ 462270 h 874716"/>
                <a:gd name="connsiteX14" fmla="*/ 6032194 w 6857455"/>
                <a:gd name="connsiteY14" fmla="*/ 434266 h 874716"/>
                <a:gd name="connsiteX15" fmla="*/ 5971042 w 6857455"/>
                <a:gd name="connsiteY15" fmla="*/ 420738 h 874716"/>
                <a:gd name="connsiteX16" fmla="*/ 5880933 w 6857455"/>
                <a:gd name="connsiteY16" fmla="*/ 430646 h 874716"/>
                <a:gd name="connsiteX17" fmla="*/ 5862452 w 6857455"/>
                <a:gd name="connsiteY17" fmla="*/ 438648 h 874716"/>
                <a:gd name="connsiteX18" fmla="*/ 5685283 w 6857455"/>
                <a:gd name="connsiteY18" fmla="*/ 498658 h 874716"/>
                <a:gd name="connsiteX19" fmla="*/ 5567169 w 6857455"/>
                <a:gd name="connsiteY19" fmla="*/ 499420 h 874716"/>
                <a:gd name="connsiteX20" fmla="*/ 5527923 w 6857455"/>
                <a:gd name="connsiteY20" fmla="*/ 490466 h 874716"/>
                <a:gd name="connsiteX21" fmla="*/ 5456292 w 6857455"/>
                <a:gd name="connsiteY21" fmla="*/ 450650 h 874716"/>
                <a:gd name="connsiteX22" fmla="*/ 5424670 w 6857455"/>
                <a:gd name="connsiteY22" fmla="*/ 444934 h 874716"/>
                <a:gd name="connsiteX23" fmla="*/ 5368662 w 6857455"/>
                <a:gd name="connsiteY23" fmla="*/ 441124 h 874716"/>
                <a:gd name="connsiteX24" fmla="*/ 5247118 w 6857455"/>
                <a:gd name="connsiteY24" fmla="*/ 444934 h 874716"/>
                <a:gd name="connsiteX25" fmla="*/ 5088617 w 6857455"/>
                <a:gd name="connsiteY25" fmla="*/ 428742 h 874716"/>
                <a:gd name="connsiteX26" fmla="*/ 5025750 w 6857455"/>
                <a:gd name="connsiteY26" fmla="*/ 433694 h 874716"/>
                <a:gd name="connsiteX27" fmla="*/ 4957930 w 6857455"/>
                <a:gd name="connsiteY27" fmla="*/ 442268 h 874716"/>
                <a:gd name="connsiteX28" fmla="*/ 4938116 w 6857455"/>
                <a:gd name="connsiteY28" fmla="*/ 441886 h 874716"/>
                <a:gd name="connsiteX29" fmla="*/ 4833910 w 6857455"/>
                <a:gd name="connsiteY29" fmla="*/ 421693 h 874716"/>
                <a:gd name="connsiteX30" fmla="*/ 4810095 w 6857455"/>
                <a:gd name="connsiteY30" fmla="*/ 408167 h 874716"/>
                <a:gd name="connsiteX31" fmla="*/ 4747991 w 6857455"/>
                <a:gd name="connsiteY31" fmla="*/ 413691 h 874716"/>
                <a:gd name="connsiteX32" fmla="*/ 4692745 w 6857455"/>
                <a:gd name="connsiteY32" fmla="*/ 435790 h 874716"/>
                <a:gd name="connsiteX33" fmla="*/ 4375933 w 6857455"/>
                <a:gd name="connsiteY33" fmla="*/ 483417 h 874716"/>
                <a:gd name="connsiteX34" fmla="*/ 4185426 w 6857455"/>
                <a:gd name="connsiteY34" fmla="*/ 484179 h 874716"/>
                <a:gd name="connsiteX35" fmla="*/ 4052072 w 6857455"/>
                <a:gd name="connsiteY35" fmla="*/ 505134 h 874716"/>
                <a:gd name="connsiteX36" fmla="*/ 4029973 w 6857455"/>
                <a:gd name="connsiteY36" fmla="*/ 527233 h 874716"/>
                <a:gd name="connsiteX37" fmla="*/ 3948626 w 6857455"/>
                <a:gd name="connsiteY37" fmla="*/ 550666 h 874716"/>
                <a:gd name="connsiteX38" fmla="*/ 3871280 w 6857455"/>
                <a:gd name="connsiteY38" fmla="*/ 502275 h 874716"/>
                <a:gd name="connsiteX39" fmla="*/ 3774312 w 6857455"/>
                <a:gd name="connsiteY39" fmla="*/ 429122 h 874716"/>
                <a:gd name="connsiteX40" fmla="*/ 3721543 w 6857455"/>
                <a:gd name="connsiteY40" fmla="*/ 428552 h 874716"/>
                <a:gd name="connsiteX41" fmla="*/ 3612763 w 6857455"/>
                <a:gd name="connsiteY41" fmla="*/ 414263 h 874716"/>
                <a:gd name="connsiteX42" fmla="*/ 3537323 w 6857455"/>
                <a:gd name="connsiteY42" fmla="*/ 389878 h 874716"/>
                <a:gd name="connsiteX43" fmla="*/ 3431593 w 6857455"/>
                <a:gd name="connsiteY43" fmla="*/ 360921 h 874716"/>
                <a:gd name="connsiteX44" fmla="*/ 3392158 w 6857455"/>
                <a:gd name="connsiteY44" fmla="*/ 345681 h 874716"/>
                <a:gd name="connsiteX45" fmla="*/ 3297856 w 6857455"/>
                <a:gd name="connsiteY45" fmla="*/ 323010 h 874716"/>
                <a:gd name="connsiteX46" fmla="*/ 3219748 w 6857455"/>
                <a:gd name="connsiteY46" fmla="*/ 308151 h 874716"/>
                <a:gd name="connsiteX47" fmla="*/ 3156692 w 6857455"/>
                <a:gd name="connsiteY47" fmla="*/ 261668 h 874716"/>
                <a:gd name="connsiteX48" fmla="*/ 3136497 w 6857455"/>
                <a:gd name="connsiteY48" fmla="*/ 237663 h 874716"/>
                <a:gd name="connsiteX49" fmla="*/ 3119733 w 6857455"/>
                <a:gd name="connsiteY49" fmla="*/ 222233 h 874716"/>
                <a:gd name="connsiteX50" fmla="*/ 3045436 w 6857455"/>
                <a:gd name="connsiteY50" fmla="*/ 131742 h 874716"/>
                <a:gd name="connsiteX51" fmla="*/ 3037054 w 6857455"/>
                <a:gd name="connsiteY51" fmla="*/ 124121 h 874716"/>
                <a:gd name="connsiteX52" fmla="*/ 2936466 w 6857455"/>
                <a:gd name="connsiteY52" fmla="*/ 82400 h 874716"/>
                <a:gd name="connsiteX53" fmla="*/ 2901031 w 6857455"/>
                <a:gd name="connsiteY53" fmla="*/ 59731 h 874716"/>
                <a:gd name="connsiteX54" fmla="*/ 2828259 w 6857455"/>
                <a:gd name="connsiteY54" fmla="*/ 3149 h 874716"/>
                <a:gd name="connsiteX55" fmla="*/ 2799492 w 6857455"/>
                <a:gd name="connsiteY55" fmla="*/ 1245 h 874716"/>
                <a:gd name="connsiteX56" fmla="*/ 2693570 w 6857455"/>
                <a:gd name="connsiteY56" fmla="*/ 35154 h 874716"/>
                <a:gd name="connsiteX57" fmla="*/ 2639847 w 6857455"/>
                <a:gd name="connsiteY57" fmla="*/ 73448 h 874716"/>
                <a:gd name="connsiteX58" fmla="*/ 2621178 w 6857455"/>
                <a:gd name="connsiteY58" fmla="*/ 88688 h 874716"/>
                <a:gd name="connsiteX59" fmla="*/ 2489348 w 6857455"/>
                <a:gd name="connsiteY59" fmla="*/ 72304 h 874716"/>
                <a:gd name="connsiteX60" fmla="*/ 2452580 w 6857455"/>
                <a:gd name="connsiteY60" fmla="*/ 68683 h 874716"/>
                <a:gd name="connsiteX61" fmla="*/ 2326464 w 6857455"/>
                <a:gd name="connsiteY61" fmla="*/ 50395 h 874716"/>
                <a:gd name="connsiteX62" fmla="*/ 2300365 w 6857455"/>
                <a:gd name="connsiteY62" fmla="*/ 54777 h 874716"/>
                <a:gd name="connsiteX63" fmla="*/ 2130434 w 6857455"/>
                <a:gd name="connsiteY63" fmla="*/ 58397 h 874716"/>
                <a:gd name="connsiteX64" fmla="*/ 2118621 w 6857455"/>
                <a:gd name="connsiteY64" fmla="*/ 47919 h 874716"/>
                <a:gd name="connsiteX65" fmla="*/ 2057659 w 6857455"/>
                <a:gd name="connsiteY65" fmla="*/ 16866 h 874716"/>
                <a:gd name="connsiteX66" fmla="*/ 1976314 w 6857455"/>
                <a:gd name="connsiteY66" fmla="*/ 8865 h 874716"/>
                <a:gd name="connsiteX67" fmla="*/ 1961454 w 6857455"/>
                <a:gd name="connsiteY67" fmla="*/ 11724 h 874716"/>
                <a:gd name="connsiteX68" fmla="*/ 1906588 w 6857455"/>
                <a:gd name="connsiteY68" fmla="*/ 30964 h 874716"/>
                <a:gd name="connsiteX69" fmla="*/ 1783330 w 6857455"/>
                <a:gd name="connsiteY69" fmla="*/ 48871 h 874716"/>
                <a:gd name="connsiteX70" fmla="*/ 1759327 w 6857455"/>
                <a:gd name="connsiteY70" fmla="*/ 55349 h 874716"/>
                <a:gd name="connsiteX71" fmla="*/ 1716082 w 6857455"/>
                <a:gd name="connsiteY71" fmla="*/ 65445 h 874716"/>
                <a:gd name="connsiteX72" fmla="*/ 1598920 w 6857455"/>
                <a:gd name="connsiteY72" fmla="*/ 72114 h 874716"/>
                <a:gd name="connsiteX73" fmla="*/ 1542150 w 6857455"/>
                <a:gd name="connsiteY73" fmla="*/ 62207 h 874716"/>
                <a:gd name="connsiteX74" fmla="*/ 1516813 w 6857455"/>
                <a:gd name="connsiteY74" fmla="*/ 62779 h 874716"/>
                <a:gd name="connsiteX75" fmla="*/ 1432228 w 6857455"/>
                <a:gd name="connsiteY75" fmla="*/ 88116 h 874716"/>
                <a:gd name="connsiteX76" fmla="*/ 1224765 w 6857455"/>
                <a:gd name="connsiteY76" fmla="*/ 71924 h 874716"/>
                <a:gd name="connsiteX77" fmla="*/ 1159231 w 6857455"/>
                <a:gd name="connsiteY77" fmla="*/ 58207 h 874716"/>
                <a:gd name="connsiteX78" fmla="*/ 1124370 w 6857455"/>
                <a:gd name="connsiteY78" fmla="*/ 56301 h 874716"/>
                <a:gd name="connsiteX79" fmla="*/ 1075600 w 6857455"/>
                <a:gd name="connsiteY79" fmla="*/ 75542 h 874716"/>
                <a:gd name="connsiteX80" fmla="*/ 986633 w 6857455"/>
                <a:gd name="connsiteY80" fmla="*/ 79162 h 874716"/>
                <a:gd name="connsiteX81" fmla="*/ 861089 w 6857455"/>
                <a:gd name="connsiteY81" fmla="*/ 76304 h 874716"/>
                <a:gd name="connsiteX82" fmla="*/ 759168 w 6857455"/>
                <a:gd name="connsiteY82" fmla="*/ 104689 h 874716"/>
                <a:gd name="connsiteX83" fmla="*/ 723735 w 6857455"/>
                <a:gd name="connsiteY83" fmla="*/ 140696 h 874716"/>
                <a:gd name="connsiteX84" fmla="*/ 647532 w 6857455"/>
                <a:gd name="connsiteY84" fmla="*/ 147934 h 874716"/>
                <a:gd name="connsiteX85" fmla="*/ 552659 w 6857455"/>
                <a:gd name="connsiteY85" fmla="*/ 95926 h 874716"/>
                <a:gd name="connsiteX86" fmla="*/ 541800 w 6857455"/>
                <a:gd name="connsiteY86" fmla="*/ 97640 h 874716"/>
                <a:gd name="connsiteX87" fmla="*/ 375107 w 6857455"/>
                <a:gd name="connsiteY87" fmla="*/ 123169 h 874716"/>
                <a:gd name="connsiteX88" fmla="*/ 273567 w 6857455"/>
                <a:gd name="connsiteY88" fmla="*/ 145458 h 874716"/>
                <a:gd name="connsiteX89" fmla="*/ 264043 w 6857455"/>
                <a:gd name="connsiteY89" fmla="*/ 154792 h 874716"/>
                <a:gd name="connsiteX90" fmla="*/ 169360 w 6857455"/>
                <a:gd name="connsiteY90" fmla="*/ 177273 h 874716"/>
                <a:gd name="connsiteX91" fmla="*/ 89347 w 6857455"/>
                <a:gd name="connsiteY91" fmla="*/ 157460 h 874716"/>
                <a:gd name="connsiteX92" fmla="*/ 34291 w 6857455"/>
                <a:gd name="connsiteY92" fmla="*/ 145268 h 874716"/>
                <a:gd name="connsiteX93" fmla="*/ 0 w 6857455"/>
                <a:gd name="connsiteY93" fmla="*/ 142056 h 874716"/>
                <a:gd name="connsiteX94" fmla="*/ 0 w 6857455"/>
                <a:gd name="connsiteY94" fmla="*/ 849556 h 874716"/>
                <a:gd name="connsiteX95" fmla="*/ 60652 w 6857455"/>
                <a:gd name="connsiteY95" fmla="*/ 844783 h 874716"/>
                <a:gd name="connsiteX96" fmla="*/ 119068 w 6857455"/>
                <a:gd name="connsiteY96" fmla="*/ 827281 h 874716"/>
                <a:gd name="connsiteX97" fmla="*/ 171840 w 6857455"/>
                <a:gd name="connsiteY97" fmla="*/ 804420 h 874716"/>
                <a:gd name="connsiteX98" fmla="*/ 274329 w 6857455"/>
                <a:gd name="connsiteY98" fmla="*/ 794324 h 874716"/>
                <a:gd name="connsiteX99" fmla="*/ 306715 w 6857455"/>
                <a:gd name="connsiteY99" fmla="*/ 788798 h 874716"/>
                <a:gd name="connsiteX100" fmla="*/ 393967 w 6857455"/>
                <a:gd name="connsiteY100" fmla="*/ 765937 h 874716"/>
                <a:gd name="connsiteX101" fmla="*/ 493793 w 6857455"/>
                <a:gd name="connsiteY101" fmla="*/ 725549 h 874716"/>
                <a:gd name="connsiteX102" fmla="*/ 546373 w 6857455"/>
                <a:gd name="connsiteY102" fmla="*/ 740600 h 874716"/>
                <a:gd name="connsiteX103" fmla="*/ 730211 w 6857455"/>
                <a:gd name="connsiteY103" fmla="*/ 698116 h 874716"/>
                <a:gd name="connsiteX104" fmla="*/ 784889 w 6857455"/>
                <a:gd name="connsiteY104" fmla="*/ 676018 h 874716"/>
                <a:gd name="connsiteX105" fmla="*/ 800509 w 6857455"/>
                <a:gd name="connsiteY105" fmla="*/ 661349 h 874716"/>
                <a:gd name="connsiteX106" fmla="*/ 857661 w 6857455"/>
                <a:gd name="connsiteY106" fmla="*/ 626868 h 874716"/>
                <a:gd name="connsiteX107" fmla="*/ 949102 w 6857455"/>
                <a:gd name="connsiteY107" fmla="*/ 614676 h 874716"/>
                <a:gd name="connsiteX108" fmla="*/ 960342 w 6857455"/>
                <a:gd name="connsiteY108" fmla="*/ 607435 h 874716"/>
                <a:gd name="connsiteX109" fmla="*/ 977109 w 6857455"/>
                <a:gd name="connsiteY109" fmla="*/ 595815 h 874716"/>
                <a:gd name="connsiteX110" fmla="*/ 1071218 w 6857455"/>
                <a:gd name="connsiteY110" fmla="*/ 575240 h 874716"/>
                <a:gd name="connsiteX111" fmla="*/ 1091983 w 6857455"/>
                <a:gd name="connsiteY111" fmla="*/ 568764 h 874716"/>
                <a:gd name="connsiteX112" fmla="*/ 1109321 w 6857455"/>
                <a:gd name="connsiteY112" fmla="*/ 557904 h 874716"/>
                <a:gd name="connsiteX113" fmla="*/ 1162279 w 6857455"/>
                <a:gd name="connsiteY113" fmla="*/ 532949 h 874716"/>
                <a:gd name="connsiteX114" fmla="*/ 1206097 w 6857455"/>
                <a:gd name="connsiteY114" fmla="*/ 532187 h 874716"/>
                <a:gd name="connsiteX115" fmla="*/ 1266867 w 6857455"/>
                <a:gd name="connsiteY115" fmla="*/ 518088 h 874716"/>
                <a:gd name="connsiteX116" fmla="*/ 1380219 w 6857455"/>
                <a:gd name="connsiteY116" fmla="*/ 504182 h 874716"/>
                <a:gd name="connsiteX117" fmla="*/ 1403461 w 6857455"/>
                <a:gd name="connsiteY117" fmla="*/ 496180 h 874716"/>
                <a:gd name="connsiteX118" fmla="*/ 1544054 w 6857455"/>
                <a:gd name="connsiteY118" fmla="*/ 458268 h 874716"/>
                <a:gd name="connsiteX119" fmla="*/ 1656644 w 6857455"/>
                <a:gd name="connsiteY119" fmla="*/ 459032 h 874716"/>
                <a:gd name="connsiteX120" fmla="*/ 1665406 w 6857455"/>
                <a:gd name="connsiteY120" fmla="*/ 460747 h 874716"/>
                <a:gd name="connsiteX121" fmla="*/ 1708461 w 6857455"/>
                <a:gd name="connsiteY121" fmla="*/ 473318 h 874716"/>
                <a:gd name="connsiteX122" fmla="*/ 1775140 w 6857455"/>
                <a:gd name="connsiteY122" fmla="*/ 469891 h 874716"/>
                <a:gd name="connsiteX123" fmla="*/ 1821051 w 6857455"/>
                <a:gd name="connsiteY123" fmla="*/ 452554 h 874716"/>
                <a:gd name="connsiteX124" fmla="*/ 1878203 w 6857455"/>
                <a:gd name="connsiteY124" fmla="*/ 451792 h 874716"/>
                <a:gd name="connsiteX125" fmla="*/ 1943547 w 6857455"/>
                <a:gd name="connsiteY125" fmla="*/ 462651 h 874716"/>
                <a:gd name="connsiteX126" fmla="*/ 1972884 w 6857455"/>
                <a:gd name="connsiteY126" fmla="*/ 464937 h 874716"/>
                <a:gd name="connsiteX127" fmla="*/ 2053469 w 6857455"/>
                <a:gd name="connsiteY127" fmla="*/ 487417 h 874716"/>
                <a:gd name="connsiteX128" fmla="*/ 2101477 w 6857455"/>
                <a:gd name="connsiteY128" fmla="*/ 481893 h 874716"/>
                <a:gd name="connsiteX129" fmla="*/ 2148722 w 6857455"/>
                <a:gd name="connsiteY129" fmla="*/ 467033 h 874716"/>
                <a:gd name="connsiteX130" fmla="*/ 2179011 w 6857455"/>
                <a:gd name="connsiteY130" fmla="*/ 452744 h 874716"/>
                <a:gd name="connsiteX131" fmla="*/ 2240165 w 6857455"/>
                <a:gd name="connsiteY131" fmla="*/ 442648 h 874716"/>
                <a:gd name="connsiteX132" fmla="*/ 2251404 w 6857455"/>
                <a:gd name="connsiteY132" fmla="*/ 444172 h 874716"/>
                <a:gd name="connsiteX133" fmla="*/ 2433912 w 6857455"/>
                <a:gd name="connsiteY133" fmla="*/ 456746 h 874716"/>
                <a:gd name="connsiteX134" fmla="*/ 2506302 w 6857455"/>
                <a:gd name="connsiteY134" fmla="*/ 476939 h 874716"/>
                <a:gd name="connsiteX135" fmla="*/ 2521735 w 6857455"/>
                <a:gd name="connsiteY135" fmla="*/ 479415 h 874716"/>
                <a:gd name="connsiteX136" fmla="*/ 2675854 w 6857455"/>
                <a:gd name="connsiteY136" fmla="*/ 502086 h 874716"/>
                <a:gd name="connsiteX137" fmla="*/ 2692998 w 6857455"/>
                <a:gd name="connsiteY137" fmla="*/ 503038 h 874716"/>
                <a:gd name="connsiteX138" fmla="*/ 2740816 w 6857455"/>
                <a:gd name="connsiteY138" fmla="*/ 499037 h 874716"/>
                <a:gd name="connsiteX139" fmla="*/ 2853596 w 6857455"/>
                <a:gd name="connsiteY139" fmla="*/ 540187 h 874716"/>
                <a:gd name="connsiteX140" fmla="*/ 2966565 w 6857455"/>
                <a:gd name="connsiteY140" fmla="*/ 554286 h 874716"/>
                <a:gd name="connsiteX141" fmla="*/ 3028671 w 6857455"/>
                <a:gd name="connsiteY141" fmla="*/ 554094 h 874716"/>
                <a:gd name="connsiteX142" fmla="*/ 3073059 w 6857455"/>
                <a:gd name="connsiteY142" fmla="*/ 564192 h 874716"/>
                <a:gd name="connsiteX143" fmla="*/ 3182219 w 6857455"/>
                <a:gd name="connsiteY143" fmla="*/ 594862 h 874716"/>
                <a:gd name="connsiteX144" fmla="*/ 3233656 w 6857455"/>
                <a:gd name="connsiteY144" fmla="*/ 599625 h 874716"/>
                <a:gd name="connsiteX145" fmla="*/ 3288332 w 6857455"/>
                <a:gd name="connsiteY145" fmla="*/ 609914 h 874716"/>
                <a:gd name="connsiteX146" fmla="*/ 3423591 w 6857455"/>
                <a:gd name="connsiteY146" fmla="*/ 656015 h 874716"/>
                <a:gd name="connsiteX147" fmla="*/ 3534084 w 6857455"/>
                <a:gd name="connsiteY147" fmla="*/ 653349 h 874716"/>
                <a:gd name="connsiteX148" fmla="*/ 3604571 w 6857455"/>
                <a:gd name="connsiteY148" fmla="*/ 653918 h 874716"/>
                <a:gd name="connsiteX149" fmla="*/ 3688586 w 6857455"/>
                <a:gd name="connsiteY149" fmla="*/ 669160 h 874716"/>
                <a:gd name="connsiteX150" fmla="*/ 3757358 w 6857455"/>
                <a:gd name="connsiteY150" fmla="*/ 691450 h 874716"/>
                <a:gd name="connsiteX151" fmla="*/ 3852421 w 6857455"/>
                <a:gd name="connsiteY151" fmla="*/ 709167 h 874716"/>
                <a:gd name="connsiteX152" fmla="*/ 3947104 w 6857455"/>
                <a:gd name="connsiteY152" fmla="*/ 743267 h 874716"/>
                <a:gd name="connsiteX153" fmla="*/ 4013208 w 6857455"/>
                <a:gd name="connsiteY153" fmla="*/ 769367 h 874716"/>
                <a:gd name="connsiteX154" fmla="*/ 4105222 w 6857455"/>
                <a:gd name="connsiteY154" fmla="*/ 792418 h 874716"/>
                <a:gd name="connsiteX155" fmla="*/ 4246006 w 6857455"/>
                <a:gd name="connsiteY155" fmla="*/ 808610 h 874716"/>
                <a:gd name="connsiteX156" fmla="*/ 4310779 w 6857455"/>
                <a:gd name="connsiteY156" fmla="*/ 810326 h 874716"/>
                <a:gd name="connsiteX157" fmla="*/ 4413272 w 6857455"/>
                <a:gd name="connsiteY157" fmla="*/ 848235 h 874716"/>
                <a:gd name="connsiteX158" fmla="*/ 4457087 w 6857455"/>
                <a:gd name="connsiteY158" fmla="*/ 866524 h 874716"/>
                <a:gd name="connsiteX159" fmla="*/ 4496523 w 6857455"/>
                <a:gd name="connsiteY159" fmla="*/ 851284 h 874716"/>
                <a:gd name="connsiteX160" fmla="*/ 4522050 w 6857455"/>
                <a:gd name="connsiteY160" fmla="*/ 833757 h 874716"/>
                <a:gd name="connsiteX161" fmla="*/ 4602824 w 6857455"/>
                <a:gd name="connsiteY161" fmla="*/ 848618 h 874716"/>
                <a:gd name="connsiteX162" fmla="*/ 4688553 w 6857455"/>
                <a:gd name="connsiteY162" fmla="*/ 864238 h 874716"/>
                <a:gd name="connsiteX163" fmla="*/ 4749895 w 6857455"/>
                <a:gd name="connsiteY163" fmla="*/ 874716 h 874716"/>
                <a:gd name="connsiteX164" fmla="*/ 4826480 w 6857455"/>
                <a:gd name="connsiteY164" fmla="*/ 866334 h 874716"/>
                <a:gd name="connsiteX165" fmla="*/ 4886870 w 6857455"/>
                <a:gd name="connsiteY165" fmla="*/ 862906 h 874716"/>
                <a:gd name="connsiteX166" fmla="*/ 4935639 w 6857455"/>
                <a:gd name="connsiteY166" fmla="*/ 853190 h 874716"/>
                <a:gd name="connsiteX167" fmla="*/ 4952784 w 6857455"/>
                <a:gd name="connsiteY167" fmla="*/ 847473 h 874716"/>
                <a:gd name="connsiteX168" fmla="*/ 5088617 w 6857455"/>
                <a:gd name="connsiteY168" fmla="*/ 802896 h 874716"/>
                <a:gd name="connsiteX169" fmla="*/ 5233781 w 6857455"/>
                <a:gd name="connsiteY169" fmla="*/ 767271 h 874716"/>
                <a:gd name="connsiteX170" fmla="*/ 5327893 w 6857455"/>
                <a:gd name="connsiteY170" fmla="*/ 789752 h 874716"/>
                <a:gd name="connsiteX171" fmla="*/ 5362946 w 6857455"/>
                <a:gd name="connsiteY171" fmla="*/ 789370 h 874716"/>
                <a:gd name="connsiteX172" fmla="*/ 5524115 w 6857455"/>
                <a:gd name="connsiteY172" fmla="*/ 794514 h 874716"/>
                <a:gd name="connsiteX173" fmla="*/ 5552500 w 6857455"/>
                <a:gd name="connsiteY173" fmla="*/ 800038 h 874716"/>
                <a:gd name="connsiteX174" fmla="*/ 5705857 w 6857455"/>
                <a:gd name="connsiteY174" fmla="*/ 777367 h 874716"/>
                <a:gd name="connsiteX175" fmla="*/ 5761485 w 6857455"/>
                <a:gd name="connsiteY175" fmla="*/ 773557 h 874716"/>
                <a:gd name="connsiteX176" fmla="*/ 5812731 w 6857455"/>
                <a:gd name="connsiteY176" fmla="*/ 767271 h 874716"/>
                <a:gd name="connsiteX177" fmla="*/ 5884361 w 6857455"/>
                <a:gd name="connsiteY177" fmla="*/ 765747 h 874716"/>
                <a:gd name="connsiteX178" fmla="*/ 5958660 w 6857455"/>
                <a:gd name="connsiteY178" fmla="*/ 768605 h 874716"/>
                <a:gd name="connsiteX179" fmla="*/ 6041528 w 6857455"/>
                <a:gd name="connsiteY179" fmla="*/ 768033 h 874716"/>
                <a:gd name="connsiteX180" fmla="*/ 6074297 w 6857455"/>
                <a:gd name="connsiteY180" fmla="*/ 763081 h 874716"/>
                <a:gd name="connsiteX181" fmla="*/ 6162880 w 6857455"/>
                <a:gd name="connsiteY181" fmla="*/ 766509 h 874716"/>
                <a:gd name="connsiteX182" fmla="*/ 6209364 w 6857455"/>
                <a:gd name="connsiteY182" fmla="*/ 760795 h 874716"/>
                <a:gd name="connsiteX183" fmla="*/ 6285948 w 6857455"/>
                <a:gd name="connsiteY183" fmla="*/ 759651 h 874716"/>
                <a:gd name="connsiteX184" fmla="*/ 6310905 w 6857455"/>
                <a:gd name="connsiteY184" fmla="*/ 758316 h 874716"/>
                <a:gd name="connsiteX185" fmla="*/ 6333194 w 6857455"/>
                <a:gd name="connsiteY185" fmla="*/ 757554 h 874716"/>
                <a:gd name="connsiteX186" fmla="*/ 6409586 w 6857455"/>
                <a:gd name="connsiteY186" fmla="*/ 773177 h 874716"/>
                <a:gd name="connsiteX187" fmla="*/ 6477407 w 6857455"/>
                <a:gd name="connsiteY187" fmla="*/ 774129 h 874716"/>
                <a:gd name="connsiteX188" fmla="*/ 6596283 w 6857455"/>
                <a:gd name="connsiteY188" fmla="*/ 786703 h 874716"/>
                <a:gd name="connsiteX189" fmla="*/ 6622573 w 6857455"/>
                <a:gd name="connsiteY189" fmla="*/ 782321 h 874716"/>
                <a:gd name="connsiteX190" fmla="*/ 6704872 w 6857455"/>
                <a:gd name="connsiteY190" fmla="*/ 780607 h 874716"/>
                <a:gd name="connsiteX191" fmla="*/ 6751738 w 6857455"/>
                <a:gd name="connsiteY191" fmla="*/ 779273 h 874716"/>
                <a:gd name="connsiteX192" fmla="*/ 6809650 w 6857455"/>
                <a:gd name="connsiteY192" fmla="*/ 788417 h 874716"/>
                <a:gd name="connsiteX193" fmla="*/ 6832976 w 6857455"/>
                <a:gd name="connsiteY193" fmla="*/ 800428 h 8747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</a:cxnLst>
              <a:rect l="l" t="t" r="r" b="b"/>
              <a:pathLst>
                <a:path w="6857455" h="874716">
                  <a:moveTo>
                    <a:pt x="6857455" y="804643"/>
                  </a:moveTo>
                  <a:lnTo>
                    <a:pt x="6857455" y="562246"/>
                  </a:lnTo>
                  <a:lnTo>
                    <a:pt x="6829178" y="551284"/>
                  </a:lnTo>
                  <a:cubicBezTo>
                    <a:pt x="6805745" y="539044"/>
                    <a:pt x="6784885" y="521708"/>
                    <a:pt x="6766024" y="500372"/>
                  </a:cubicBezTo>
                  <a:cubicBezTo>
                    <a:pt x="6755166" y="488179"/>
                    <a:pt x="6746784" y="486845"/>
                    <a:pt x="6734971" y="500944"/>
                  </a:cubicBezTo>
                  <a:cubicBezTo>
                    <a:pt x="6721257" y="517326"/>
                    <a:pt x="6701634" y="510850"/>
                    <a:pt x="6683915" y="507040"/>
                  </a:cubicBezTo>
                  <a:cubicBezTo>
                    <a:pt x="6665629" y="503230"/>
                    <a:pt x="6647148" y="499228"/>
                    <a:pt x="6628860" y="495418"/>
                  </a:cubicBezTo>
                  <a:cubicBezTo>
                    <a:pt x="6615335" y="492752"/>
                    <a:pt x="6601999" y="490466"/>
                    <a:pt x="6588662" y="487227"/>
                  </a:cubicBezTo>
                  <a:cubicBezTo>
                    <a:pt x="6547133" y="477129"/>
                    <a:pt x="6509794" y="480177"/>
                    <a:pt x="6476074" y="511230"/>
                  </a:cubicBezTo>
                  <a:cubicBezTo>
                    <a:pt x="6450356" y="535043"/>
                    <a:pt x="6417399" y="542093"/>
                    <a:pt x="6382345" y="534853"/>
                  </a:cubicBezTo>
                  <a:cubicBezTo>
                    <a:pt x="6377963" y="533901"/>
                    <a:pt x="6372439" y="530091"/>
                    <a:pt x="6369391" y="531615"/>
                  </a:cubicBezTo>
                  <a:cubicBezTo>
                    <a:pt x="6323479" y="553904"/>
                    <a:pt x="6287092" y="514658"/>
                    <a:pt x="6244799" y="512182"/>
                  </a:cubicBezTo>
                  <a:cubicBezTo>
                    <a:pt x="6226130" y="511040"/>
                    <a:pt x="6207079" y="496942"/>
                    <a:pt x="6190315" y="485703"/>
                  </a:cubicBezTo>
                  <a:cubicBezTo>
                    <a:pt x="6167262" y="470271"/>
                    <a:pt x="6146687" y="455412"/>
                    <a:pt x="6115446" y="462270"/>
                  </a:cubicBezTo>
                  <a:cubicBezTo>
                    <a:pt x="6084203" y="469319"/>
                    <a:pt x="6055627" y="456364"/>
                    <a:pt x="6032194" y="434266"/>
                  </a:cubicBezTo>
                  <a:cubicBezTo>
                    <a:pt x="6014287" y="417501"/>
                    <a:pt x="5994665" y="415977"/>
                    <a:pt x="5971042" y="420738"/>
                  </a:cubicBezTo>
                  <a:cubicBezTo>
                    <a:pt x="5941513" y="426645"/>
                    <a:pt x="5910842" y="427027"/>
                    <a:pt x="5880933" y="430646"/>
                  </a:cubicBezTo>
                  <a:cubicBezTo>
                    <a:pt x="5874454" y="431408"/>
                    <a:pt x="5866265" y="434076"/>
                    <a:pt x="5862452" y="438648"/>
                  </a:cubicBezTo>
                  <a:cubicBezTo>
                    <a:pt x="5815779" y="495418"/>
                    <a:pt x="5750055" y="495990"/>
                    <a:pt x="5685283" y="498658"/>
                  </a:cubicBezTo>
                  <a:cubicBezTo>
                    <a:pt x="5646039" y="500372"/>
                    <a:pt x="5606604" y="500372"/>
                    <a:pt x="5567169" y="499420"/>
                  </a:cubicBezTo>
                  <a:cubicBezTo>
                    <a:pt x="5553832" y="499228"/>
                    <a:pt x="5539736" y="496180"/>
                    <a:pt x="5527923" y="490466"/>
                  </a:cubicBezTo>
                  <a:cubicBezTo>
                    <a:pt x="5503348" y="478463"/>
                    <a:pt x="5480680" y="462843"/>
                    <a:pt x="5456292" y="450650"/>
                  </a:cubicBezTo>
                  <a:cubicBezTo>
                    <a:pt x="5447151" y="445886"/>
                    <a:pt x="5435338" y="445696"/>
                    <a:pt x="5424670" y="444934"/>
                  </a:cubicBezTo>
                  <a:cubicBezTo>
                    <a:pt x="5405809" y="443410"/>
                    <a:pt x="5384854" y="447982"/>
                    <a:pt x="5368662" y="441124"/>
                  </a:cubicBezTo>
                  <a:cubicBezTo>
                    <a:pt x="5326559" y="423407"/>
                    <a:pt x="5287123" y="427407"/>
                    <a:pt x="5247118" y="444934"/>
                  </a:cubicBezTo>
                  <a:cubicBezTo>
                    <a:pt x="5191108" y="469509"/>
                    <a:pt x="5138148" y="467605"/>
                    <a:pt x="5088617" y="428742"/>
                  </a:cubicBezTo>
                  <a:cubicBezTo>
                    <a:pt x="5066328" y="411215"/>
                    <a:pt x="5044609" y="419596"/>
                    <a:pt x="5025750" y="433694"/>
                  </a:cubicBezTo>
                  <a:cubicBezTo>
                    <a:pt x="5004032" y="450078"/>
                    <a:pt x="4982885" y="454268"/>
                    <a:pt x="4957930" y="442268"/>
                  </a:cubicBezTo>
                  <a:cubicBezTo>
                    <a:pt x="4952404" y="439600"/>
                    <a:pt x="4944594" y="440933"/>
                    <a:pt x="4938116" y="441886"/>
                  </a:cubicBezTo>
                  <a:cubicBezTo>
                    <a:pt x="4901158" y="446648"/>
                    <a:pt x="4864009" y="454650"/>
                    <a:pt x="4833910" y="421693"/>
                  </a:cubicBezTo>
                  <a:cubicBezTo>
                    <a:pt x="4828004" y="415214"/>
                    <a:pt x="4818097" y="412549"/>
                    <a:pt x="4810095" y="408167"/>
                  </a:cubicBezTo>
                  <a:cubicBezTo>
                    <a:pt x="4776566" y="390258"/>
                    <a:pt x="4777900" y="391974"/>
                    <a:pt x="4747991" y="413691"/>
                  </a:cubicBezTo>
                  <a:cubicBezTo>
                    <a:pt x="4732369" y="425121"/>
                    <a:pt x="4710842" y="436742"/>
                    <a:pt x="4692745" y="435790"/>
                  </a:cubicBezTo>
                  <a:cubicBezTo>
                    <a:pt x="4583584" y="430075"/>
                    <a:pt x="4479758" y="457508"/>
                    <a:pt x="4375933" y="483417"/>
                  </a:cubicBezTo>
                  <a:cubicBezTo>
                    <a:pt x="4311923" y="499420"/>
                    <a:pt x="4249436" y="500372"/>
                    <a:pt x="4185426" y="484179"/>
                  </a:cubicBezTo>
                  <a:cubicBezTo>
                    <a:pt x="4139133" y="472367"/>
                    <a:pt x="4095315" y="491800"/>
                    <a:pt x="4052072" y="505134"/>
                  </a:cubicBezTo>
                  <a:cubicBezTo>
                    <a:pt x="4043117" y="507799"/>
                    <a:pt x="4034735" y="518278"/>
                    <a:pt x="4029973" y="527233"/>
                  </a:cubicBezTo>
                  <a:cubicBezTo>
                    <a:pt x="4012826" y="558858"/>
                    <a:pt x="3984441" y="563810"/>
                    <a:pt x="3948626" y="550666"/>
                  </a:cubicBezTo>
                  <a:cubicBezTo>
                    <a:pt x="3920241" y="540377"/>
                    <a:pt x="3894332" y="526661"/>
                    <a:pt x="3871280" y="502275"/>
                  </a:cubicBezTo>
                  <a:cubicBezTo>
                    <a:pt x="3844229" y="473701"/>
                    <a:pt x="3816224" y="441124"/>
                    <a:pt x="3774312" y="429122"/>
                  </a:cubicBezTo>
                  <a:cubicBezTo>
                    <a:pt x="3756214" y="423979"/>
                    <a:pt x="3740593" y="423217"/>
                    <a:pt x="3721543" y="428552"/>
                  </a:cubicBezTo>
                  <a:cubicBezTo>
                    <a:pt x="3684583" y="438837"/>
                    <a:pt x="3647436" y="446078"/>
                    <a:pt x="3612763" y="414263"/>
                  </a:cubicBezTo>
                  <a:cubicBezTo>
                    <a:pt x="3593712" y="396736"/>
                    <a:pt x="3567994" y="385496"/>
                    <a:pt x="3537323" y="389878"/>
                  </a:cubicBezTo>
                  <a:cubicBezTo>
                    <a:pt x="3499031" y="395402"/>
                    <a:pt x="3464168" y="381496"/>
                    <a:pt x="3431593" y="360921"/>
                  </a:cubicBezTo>
                  <a:cubicBezTo>
                    <a:pt x="3419971" y="353491"/>
                    <a:pt x="3405682" y="349301"/>
                    <a:pt x="3392158" y="345681"/>
                  </a:cubicBezTo>
                  <a:cubicBezTo>
                    <a:pt x="3360915" y="337298"/>
                    <a:pt x="3329480" y="329868"/>
                    <a:pt x="3297856" y="323010"/>
                  </a:cubicBezTo>
                  <a:cubicBezTo>
                    <a:pt x="3271948" y="317296"/>
                    <a:pt x="3245849" y="313104"/>
                    <a:pt x="3219748" y="308151"/>
                  </a:cubicBezTo>
                  <a:cubicBezTo>
                    <a:pt x="3191173" y="302817"/>
                    <a:pt x="3168502" y="290433"/>
                    <a:pt x="3156692" y="261668"/>
                  </a:cubicBezTo>
                  <a:cubicBezTo>
                    <a:pt x="3152882" y="252524"/>
                    <a:pt x="3143737" y="245283"/>
                    <a:pt x="3136497" y="237663"/>
                  </a:cubicBezTo>
                  <a:cubicBezTo>
                    <a:pt x="3131355" y="232139"/>
                    <a:pt x="3124495" y="227947"/>
                    <a:pt x="3119733" y="222233"/>
                  </a:cubicBezTo>
                  <a:cubicBezTo>
                    <a:pt x="3094776" y="192132"/>
                    <a:pt x="3070201" y="161843"/>
                    <a:pt x="3045436" y="131742"/>
                  </a:cubicBezTo>
                  <a:cubicBezTo>
                    <a:pt x="3042958" y="128884"/>
                    <a:pt x="3040292" y="125455"/>
                    <a:pt x="3037054" y="124121"/>
                  </a:cubicBezTo>
                  <a:cubicBezTo>
                    <a:pt x="3003525" y="110215"/>
                    <a:pt x="2969614" y="97070"/>
                    <a:pt x="2936466" y="82400"/>
                  </a:cubicBezTo>
                  <a:cubicBezTo>
                    <a:pt x="2923702" y="76686"/>
                    <a:pt x="2910558" y="69637"/>
                    <a:pt x="2901031" y="59731"/>
                  </a:cubicBezTo>
                  <a:cubicBezTo>
                    <a:pt x="2879314" y="37250"/>
                    <a:pt x="2859502" y="12866"/>
                    <a:pt x="2828259" y="3149"/>
                  </a:cubicBezTo>
                  <a:cubicBezTo>
                    <a:pt x="2819114" y="293"/>
                    <a:pt x="2808256" y="-1231"/>
                    <a:pt x="2799492" y="1245"/>
                  </a:cubicBezTo>
                  <a:cubicBezTo>
                    <a:pt x="2763867" y="11532"/>
                    <a:pt x="2729005" y="24296"/>
                    <a:pt x="2693570" y="35154"/>
                  </a:cubicBezTo>
                  <a:cubicBezTo>
                    <a:pt x="2671092" y="41823"/>
                    <a:pt x="2650707" y="49825"/>
                    <a:pt x="2639847" y="73448"/>
                  </a:cubicBezTo>
                  <a:cubicBezTo>
                    <a:pt x="2636801" y="80114"/>
                    <a:pt x="2628226" y="87354"/>
                    <a:pt x="2621178" y="88688"/>
                  </a:cubicBezTo>
                  <a:cubicBezTo>
                    <a:pt x="2575839" y="97260"/>
                    <a:pt x="2531069" y="101451"/>
                    <a:pt x="2489348" y="72304"/>
                  </a:cubicBezTo>
                  <a:cubicBezTo>
                    <a:pt x="2480585" y="66017"/>
                    <a:pt x="2464201" y="66017"/>
                    <a:pt x="2452580" y="68683"/>
                  </a:cubicBezTo>
                  <a:cubicBezTo>
                    <a:pt x="2407811" y="78590"/>
                    <a:pt x="2365328" y="82020"/>
                    <a:pt x="2326464" y="50395"/>
                  </a:cubicBezTo>
                  <a:cubicBezTo>
                    <a:pt x="2321892" y="46585"/>
                    <a:pt x="2307224" y="50015"/>
                    <a:pt x="2300365" y="54777"/>
                  </a:cubicBezTo>
                  <a:cubicBezTo>
                    <a:pt x="2234259" y="101261"/>
                    <a:pt x="2198064" y="102405"/>
                    <a:pt x="2130434" y="58397"/>
                  </a:cubicBezTo>
                  <a:cubicBezTo>
                    <a:pt x="2126052" y="55539"/>
                    <a:pt x="2120337" y="52301"/>
                    <a:pt x="2118621" y="47919"/>
                  </a:cubicBezTo>
                  <a:cubicBezTo>
                    <a:pt x="2107001" y="19914"/>
                    <a:pt x="2082236" y="19152"/>
                    <a:pt x="2057659" y="16866"/>
                  </a:cubicBezTo>
                  <a:cubicBezTo>
                    <a:pt x="2030608" y="14390"/>
                    <a:pt x="2003555" y="11152"/>
                    <a:pt x="1976314" y="8865"/>
                  </a:cubicBezTo>
                  <a:cubicBezTo>
                    <a:pt x="1971550" y="8483"/>
                    <a:pt x="1966216" y="10007"/>
                    <a:pt x="1961454" y="11724"/>
                  </a:cubicBezTo>
                  <a:cubicBezTo>
                    <a:pt x="1943165" y="18010"/>
                    <a:pt x="1925449" y="27154"/>
                    <a:pt x="1906588" y="30964"/>
                  </a:cubicBezTo>
                  <a:cubicBezTo>
                    <a:pt x="1865821" y="39156"/>
                    <a:pt x="1826385" y="55539"/>
                    <a:pt x="1783330" y="48871"/>
                  </a:cubicBezTo>
                  <a:cubicBezTo>
                    <a:pt x="1775902" y="47729"/>
                    <a:pt x="1767327" y="53253"/>
                    <a:pt x="1759327" y="55349"/>
                  </a:cubicBezTo>
                  <a:cubicBezTo>
                    <a:pt x="1744849" y="58969"/>
                    <a:pt x="1730750" y="64111"/>
                    <a:pt x="1716082" y="65445"/>
                  </a:cubicBezTo>
                  <a:cubicBezTo>
                    <a:pt x="1677218" y="68875"/>
                    <a:pt x="1637975" y="71924"/>
                    <a:pt x="1598920" y="72114"/>
                  </a:cubicBezTo>
                  <a:cubicBezTo>
                    <a:pt x="1580061" y="72304"/>
                    <a:pt x="1561201" y="65065"/>
                    <a:pt x="1542150" y="62207"/>
                  </a:cubicBezTo>
                  <a:cubicBezTo>
                    <a:pt x="1533578" y="60873"/>
                    <a:pt x="1519669" y="58587"/>
                    <a:pt x="1516813" y="62779"/>
                  </a:cubicBezTo>
                  <a:cubicBezTo>
                    <a:pt x="1494714" y="94592"/>
                    <a:pt x="1463661" y="88496"/>
                    <a:pt x="1432228" y="88116"/>
                  </a:cubicBezTo>
                  <a:cubicBezTo>
                    <a:pt x="1362884" y="87354"/>
                    <a:pt x="1295826" y="60493"/>
                    <a:pt x="1224765" y="71924"/>
                  </a:cubicBezTo>
                  <a:cubicBezTo>
                    <a:pt x="1204191" y="75162"/>
                    <a:pt x="1181330" y="62397"/>
                    <a:pt x="1159231" y="58207"/>
                  </a:cubicBezTo>
                  <a:cubicBezTo>
                    <a:pt x="1147801" y="56111"/>
                    <a:pt x="1135228" y="53633"/>
                    <a:pt x="1124370" y="56301"/>
                  </a:cubicBezTo>
                  <a:cubicBezTo>
                    <a:pt x="1107605" y="60493"/>
                    <a:pt x="1091411" y="68113"/>
                    <a:pt x="1075600" y="75542"/>
                  </a:cubicBezTo>
                  <a:cubicBezTo>
                    <a:pt x="1046261" y="89258"/>
                    <a:pt x="1016162" y="89258"/>
                    <a:pt x="986633" y="79162"/>
                  </a:cubicBezTo>
                  <a:cubicBezTo>
                    <a:pt x="944722" y="64873"/>
                    <a:pt x="903193" y="64873"/>
                    <a:pt x="861089" y="76304"/>
                  </a:cubicBezTo>
                  <a:cubicBezTo>
                    <a:pt x="826990" y="85638"/>
                    <a:pt x="791935" y="92116"/>
                    <a:pt x="759168" y="104689"/>
                  </a:cubicBezTo>
                  <a:cubicBezTo>
                    <a:pt x="744689" y="110215"/>
                    <a:pt x="732497" y="126597"/>
                    <a:pt x="723735" y="140696"/>
                  </a:cubicBezTo>
                  <a:cubicBezTo>
                    <a:pt x="706018" y="169271"/>
                    <a:pt x="674013" y="169081"/>
                    <a:pt x="647532" y="147934"/>
                  </a:cubicBezTo>
                  <a:cubicBezTo>
                    <a:pt x="619717" y="125645"/>
                    <a:pt x="584664" y="112501"/>
                    <a:pt x="552659" y="95926"/>
                  </a:cubicBezTo>
                  <a:cubicBezTo>
                    <a:pt x="549993" y="94592"/>
                    <a:pt x="545039" y="96116"/>
                    <a:pt x="541800" y="97640"/>
                  </a:cubicBezTo>
                  <a:cubicBezTo>
                    <a:pt x="488649" y="122407"/>
                    <a:pt x="433593" y="126979"/>
                    <a:pt x="375107" y="123169"/>
                  </a:cubicBezTo>
                  <a:cubicBezTo>
                    <a:pt x="341960" y="121073"/>
                    <a:pt x="307289" y="137076"/>
                    <a:pt x="273567" y="145458"/>
                  </a:cubicBezTo>
                  <a:cubicBezTo>
                    <a:pt x="269757" y="146410"/>
                    <a:pt x="266519" y="151174"/>
                    <a:pt x="264043" y="154792"/>
                  </a:cubicBezTo>
                  <a:cubicBezTo>
                    <a:pt x="240228" y="190800"/>
                    <a:pt x="208223" y="200706"/>
                    <a:pt x="169360" y="177273"/>
                  </a:cubicBezTo>
                  <a:cubicBezTo>
                    <a:pt x="143643" y="161651"/>
                    <a:pt x="118114" y="158032"/>
                    <a:pt x="89347" y="157460"/>
                  </a:cubicBezTo>
                  <a:cubicBezTo>
                    <a:pt x="71059" y="157078"/>
                    <a:pt x="52962" y="147934"/>
                    <a:pt x="34291" y="145268"/>
                  </a:cubicBezTo>
                  <a:lnTo>
                    <a:pt x="0" y="142056"/>
                  </a:lnTo>
                  <a:lnTo>
                    <a:pt x="0" y="849556"/>
                  </a:lnTo>
                  <a:lnTo>
                    <a:pt x="60652" y="844783"/>
                  </a:lnTo>
                  <a:cubicBezTo>
                    <a:pt x="80251" y="839473"/>
                    <a:pt x="99446" y="832043"/>
                    <a:pt x="119068" y="827281"/>
                  </a:cubicBezTo>
                  <a:cubicBezTo>
                    <a:pt x="137355" y="822899"/>
                    <a:pt x="154501" y="812802"/>
                    <a:pt x="171840" y="804420"/>
                  </a:cubicBezTo>
                  <a:cubicBezTo>
                    <a:pt x="204985" y="788417"/>
                    <a:pt x="240420" y="798514"/>
                    <a:pt x="274329" y="794324"/>
                  </a:cubicBezTo>
                  <a:cubicBezTo>
                    <a:pt x="285188" y="792990"/>
                    <a:pt x="296046" y="791466"/>
                    <a:pt x="306715" y="788798"/>
                  </a:cubicBezTo>
                  <a:cubicBezTo>
                    <a:pt x="335864" y="781749"/>
                    <a:pt x="365583" y="775653"/>
                    <a:pt x="393967" y="765937"/>
                  </a:cubicBezTo>
                  <a:cubicBezTo>
                    <a:pt x="426165" y="755078"/>
                    <a:pt x="457028" y="740600"/>
                    <a:pt x="493793" y="725549"/>
                  </a:cubicBezTo>
                  <a:cubicBezTo>
                    <a:pt x="506557" y="729360"/>
                    <a:pt x="526180" y="739648"/>
                    <a:pt x="546373" y="740600"/>
                  </a:cubicBezTo>
                  <a:cubicBezTo>
                    <a:pt x="611337" y="743838"/>
                    <a:pt x="672107" y="726121"/>
                    <a:pt x="730211" y="698116"/>
                  </a:cubicBezTo>
                  <a:cubicBezTo>
                    <a:pt x="747927" y="689734"/>
                    <a:pt x="766980" y="684210"/>
                    <a:pt x="784889" y="676018"/>
                  </a:cubicBezTo>
                  <a:cubicBezTo>
                    <a:pt x="791173" y="673161"/>
                    <a:pt x="799365" y="667065"/>
                    <a:pt x="800509" y="661349"/>
                  </a:cubicBezTo>
                  <a:cubicBezTo>
                    <a:pt x="807175" y="628201"/>
                    <a:pt x="831942" y="628772"/>
                    <a:pt x="857661" y="626868"/>
                  </a:cubicBezTo>
                  <a:cubicBezTo>
                    <a:pt x="888332" y="624582"/>
                    <a:pt x="918621" y="619248"/>
                    <a:pt x="949102" y="614676"/>
                  </a:cubicBezTo>
                  <a:cubicBezTo>
                    <a:pt x="953104" y="614104"/>
                    <a:pt x="956722" y="610104"/>
                    <a:pt x="960342" y="607435"/>
                  </a:cubicBezTo>
                  <a:cubicBezTo>
                    <a:pt x="965867" y="603435"/>
                    <a:pt x="971011" y="597339"/>
                    <a:pt x="977109" y="595815"/>
                  </a:cubicBezTo>
                  <a:cubicBezTo>
                    <a:pt x="1008350" y="588385"/>
                    <a:pt x="1039783" y="582099"/>
                    <a:pt x="1071218" y="575240"/>
                  </a:cubicBezTo>
                  <a:cubicBezTo>
                    <a:pt x="1078266" y="573716"/>
                    <a:pt x="1085505" y="571812"/>
                    <a:pt x="1091983" y="568764"/>
                  </a:cubicBezTo>
                  <a:cubicBezTo>
                    <a:pt x="1098079" y="565906"/>
                    <a:pt x="1103223" y="560952"/>
                    <a:pt x="1109321" y="557904"/>
                  </a:cubicBezTo>
                  <a:cubicBezTo>
                    <a:pt x="1125892" y="549714"/>
                    <a:pt x="1142851" y="542093"/>
                    <a:pt x="1162279" y="532949"/>
                  </a:cubicBezTo>
                  <a:cubicBezTo>
                    <a:pt x="1173138" y="550094"/>
                    <a:pt x="1187810" y="540377"/>
                    <a:pt x="1206097" y="532187"/>
                  </a:cubicBezTo>
                  <a:cubicBezTo>
                    <a:pt x="1224765" y="523805"/>
                    <a:pt x="1246292" y="521137"/>
                    <a:pt x="1266867" y="518088"/>
                  </a:cubicBezTo>
                  <a:cubicBezTo>
                    <a:pt x="1304588" y="512564"/>
                    <a:pt x="1342499" y="509134"/>
                    <a:pt x="1380219" y="504182"/>
                  </a:cubicBezTo>
                  <a:cubicBezTo>
                    <a:pt x="1388221" y="503038"/>
                    <a:pt x="1397365" y="500944"/>
                    <a:pt x="1403461" y="496180"/>
                  </a:cubicBezTo>
                  <a:cubicBezTo>
                    <a:pt x="1445181" y="464175"/>
                    <a:pt x="1495858" y="455222"/>
                    <a:pt x="1544054" y="458268"/>
                  </a:cubicBezTo>
                  <a:cubicBezTo>
                    <a:pt x="1581965" y="460557"/>
                    <a:pt x="1619114" y="462270"/>
                    <a:pt x="1656644" y="459032"/>
                  </a:cubicBezTo>
                  <a:cubicBezTo>
                    <a:pt x="1659502" y="458841"/>
                    <a:pt x="1663312" y="459223"/>
                    <a:pt x="1665406" y="460747"/>
                  </a:cubicBezTo>
                  <a:cubicBezTo>
                    <a:pt x="1678360" y="470843"/>
                    <a:pt x="1691887" y="471605"/>
                    <a:pt x="1708461" y="473318"/>
                  </a:cubicBezTo>
                  <a:cubicBezTo>
                    <a:pt x="1731894" y="475797"/>
                    <a:pt x="1753421" y="474081"/>
                    <a:pt x="1775140" y="469891"/>
                  </a:cubicBezTo>
                  <a:cubicBezTo>
                    <a:pt x="1790952" y="466843"/>
                    <a:pt x="1806953" y="460557"/>
                    <a:pt x="1821051" y="452554"/>
                  </a:cubicBezTo>
                  <a:cubicBezTo>
                    <a:pt x="1840672" y="441314"/>
                    <a:pt x="1859535" y="436934"/>
                    <a:pt x="1878203" y="451792"/>
                  </a:cubicBezTo>
                  <a:cubicBezTo>
                    <a:pt x="1898396" y="467605"/>
                    <a:pt x="1921257" y="462081"/>
                    <a:pt x="1943547" y="462651"/>
                  </a:cubicBezTo>
                  <a:cubicBezTo>
                    <a:pt x="1953262" y="462843"/>
                    <a:pt x="1963550" y="462461"/>
                    <a:pt x="1972884" y="464937"/>
                  </a:cubicBezTo>
                  <a:cubicBezTo>
                    <a:pt x="1999935" y="471987"/>
                    <a:pt x="2026036" y="482655"/>
                    <a:pt x="2053469" y="487417"/>
                  </a:cubicBezTo>
                  <a:cubicBezTo>
                    <a:pt x="2068710" y="490084"/>
                    <a:pt x="2085664" y="485321"/>
                    <a:pt x="2101477" y="481893"/>
                  </a:cubicBezTo>
                  <a:cubicBezTo>
                    <a:pt x="2117479" y="478273"/>
                    <a:pt x="2133290" y="472749"/>
                    <a:pt x="2148722" y="467033"/>
                  </a:cubicBezTo>
                  <a:cubicBezTo>
                    <a:pt x="2159199" y="463223"/>
                    <a:pt x="2170629" y="459603"/>
                    <a:pt x="2179011" y="452744"/>
                  </a:cubicBezTo>
                  <a:cubicBezTo>
                    <a:pt x="2198064" y="437124"/>
                    <a:pt x="2217685" y="434455"/>
                    <a:pt x="2240165" y="442648"/>
                  </a:cubicBezTo>
                  <a:cubicBezTo>
                    <a:pt x="2243593" y="443982"/>
                    <a:pt x="2247594" y="443982"/>
                    <a:pt x="2251404" y="444172"/>
                  </a:cubicBezTo>
                  <a:cubicBezTo>
                    <a:pt x="2312370" y="448172"/>
                    <a:pt x="2373330" y="450650"/>
                    <a:pt x="2433912" y="456746"/>
                  </a:cubicBezTo>
                  <a:cubicBezTo>
                    <a:pt x="2458485" y="459223"/>
                    <a:pt x="2482107" y="470081"/>
                    <a:pt x="2506302" y="476939"/>
                  </a:cubicBezTo>
                  <a:cubicBezTo>
                    <a:pt x="2511256" y="478273"/>
                    <a:pt x="2516783" y="480369"/>
                    <a:pt x="2521735" y="479415"/>
                  </a:cubicBezTo>
                  <a:cubicBezTo>
                    <a:pt x="2575647" y="469891"/>
                    <a:pt x="2626132" y="483797"/>
                    <a:pt x="2675854" y="502086"/>
                  </a:cubicBezTo>
                  <a:cubicBezTo>
                    <a:pt x="2680996" y="503992"/>
                    <a:pt x="2687282" y="503419"/>
                    <a:pt x="2692998" y="503038"/>
                  </a:cubicBezTo>
                  <a:cubicBezTo>
                    <a:pt x="2709003" y="501706"/>
                    <a:pt x="2726337" y="495038"/>
                    <a:pt x="2740816" y="499037"/>
                  </a:cubicBezTo>
                  <a:cubicBezTo>
                    <a:pt x="2779297" y="510088"/>
                    <a:pt x="2817398" y="523423"/>
                    <a:pt x="2853596" y="540187"/>
                  </a:cubicBezTo>
                  <a:cubicBezTo>
                    <a:pt x="2890365" y="557142"/>
                    <a:pt x="2924464" y="571430"/>
                    <a:pt x="2966565" y="554286"/>
                  </a:cubicBezTo>
                  <a:cubicBezTo>
                    <a:pt x="2984472" y="547045"/>
                    <a:pt x="3008095" y="552190"/>
                    <a:pt x="3028671" y="554094"/>
                  </a:cubicBezTo>
                  <a:cubicBezTo>
                    <a:pt x="3043720" y="555618"/>
                    <a:pt x="3058198" y="564192"/>
                    <a:pt x="3073059" y="564192"/>
                  </a:cubicBezTo>
                  <a:cubicBezTo>
                    <a:pt x="3112686" y="564192"/>
                    <a:pt x="3147927" y="574288"/>
                    <a:pt x="3182219" y="594862"/>
                  </a:cubicBezTo>
                  <a:cubicBezTo>
                    <a:pt x="3195557" y="602863"/>
                    <a:pt x="3216322" y="597529"/>
                    <a:pt x="3233656" y="599625"/>
                  </a:cubicBezTo>
                  <a:cubicBezTo>
                    <a:pt x="3251947" y="602101"/>
                    <a:pt x="3270804" y="604387"/>
                    <a:pt x="3288332" y="609914"/>
                  </a:cubicBezTo>
                  <a:cubicBezTo>
                    <a:pt x="3333672" y="624392"/>
                    <a:pt x="3378441" y="640774"/>
                    <a:pt x="3423591" y="656015"/>
                  </a:cubicBezTo>
                  <a:cubicBezTo>
                    <a:pt x="3460738" y="668590"/>
                    <a:pt x="3497317" y="658683"/>
                    <a:pt x="3534084" y="653349"/>
                  </a:cubicBezTo>
                  <a:cubicBezTo>
                    <a:pt x="3557137" y="649919"/>
                    <a:pt x="3578662" y="641727"/>
                    <a:pt x="3604571" y="653918"/>
                  </a:cubicBezTo>
                  <a:cubicBezTo>
                    <a:pt x="3629338" y="665541"/>
                    <a:pt x="3660771" y="662873"/>
                    <a:pt x="3688586" y="669160"/>
                  </a:cubicBezTo>
                  <a:cubicBezTo>
                    <a:pt x="3712020" y="674494"/>
                    <a:pt x="3734687" y="683068"/>
                    <a:pt x="3757358" y="691450"/>
                  </a:cubicBezTo>
                  <a:cubicBezTo>
                    <a:pt x="3788221" y="702881"/>
                    <a:pt x="3818700" y="714881"/>
                    <a:pt x="3852421" y="709167"/>
                  </a:cubicBezTo>
                  <a:cubicBezTo>
                    <a:pt x="3890714" y="702689"/>
                    <a:pt x="3917001" y="727073"/>
                    <a:pt x="3947104" y="743267"/>
                  </a:cubicBezTo>
                  <a:cubicBezTo>
                    <a:pt x="3967869" y="754316"/>
                    <a:pt x="3990538" y="762509"/>
                    <a:pt x="4013208" y="769367"/>
                  </a:cubicBezTo>
                  <a:cubicBezTo>
                    <a:pt x="4043497" y="778321"/>
                    <a:pt x="4074740" y="783655"/>
                    <a:pt x="4105222" y="792418"/>
                  </a:cubicBezTo>
                  <a:cubicBezTo>
                    <a:pt x="4151325" y="805561"/>
                    <a:pt x="4198001" y="815850"/>
                    <a:pt x="4246006" y="808610"/>
                  </a:cubicBezTo>
                  <a:cubicBezTo>
                    <a:pt x="4268105" y="805372"/>
                    <a:pt x="4288682" y="805561"/>
                    <a:pt x="4310779" y="810326"/>
                  </a:cubicBezTo>
                  <a:cubicBezTo>
                    <a:pt x="4346974" y="818136"/>
                    <a:pt x="4384123" y="819089"/>
                    <a:pt x="4413272" y="848235"/>
                  </a:cubicBezTo>
                  <a:cubicBezTo>
                    <a:pt x="4423558" y="858524"/>
                    <a:pt x="4442037" y="861190"/>
                    <a:pt x="4457087" y="866524"/>
                  </a:cubicBezTo>
                  <a:cubicBezTo>
                    <a:pt x="4474424" y="872812"/>
                    <a:pt x="4487186" y="869572"/>
                    <a:pt x="4496523" y="851284"/>
                  </a:cubicBezTo>
                  <a:cubicBezTo>
                    <a:pt x="4500713" y="843093"/>
                    <a:pt x="4512715" y="835091"/>
                    <a:pt x="4522050" y="833757"/>
                  </a:cubicBezTo>
                  <a:cubicBezTo>
                    <a:pt x="4550055" y="829757"/>
                    <a:pt x="4575773" y="835663"/>
                    <a:pt x="4602824" y="848618"/>
                  </a:cubicBezTo>
                  <a:cubicBezTo>
                    <a:pt x="4628161" y="860810"/>
                    <a:pt x="4659786" y="859476"/>
                    <a:pt x="4688553" y="864238"/>
                  </a:cubicBezTo>
                  <a:cubicBezTo>
                    <a:pt x="4708936" y="867668"/>
                    <a:pt x="4729321" y="874716"/>
                    <a:pt x="4749895" y="874716"/>
                  </a:cubicBezTo>
                  <a:cubicBezTo>
                    <a:pt x="4775424" y="874716"/>
                    <a:pt x="4800761" y="868620"/>
                    <a:pt x="4826480" y="866334"/>
                  </a:cubicBezTo>
                  <a:cubicBezTo>
                    <a:pt x="4846482" y="864430"/>
                    <a:pt x="4866867" y="865192"/>
                    <a:pt x="4886870" y="862906"/>
                  </a:cubicBezTo>
                  <a:cubicBezTo>
                    <a:pt x="4903254" y="861190"/>
                    <a:pt x="4919447" y="856810"/>
                    <a:pt x="4935639" y="853190"/>
                  </a:cubicBezTo>
                  <a:cubicBezTo>
                    <a:pt x="4941546" y="851856"/>
                    <a:pt x="4947452" y="846711"/>
                    <a:pt x="4952784" y="847473"/>
                  </a:cubicBezTo>
                  <a:cubicBezTo>
                    <a:pt x="5005745" y="855666"/>
                    <a:pt x="5043847" y="819089"/>
                    <a:pt x="5088617" y="802896"/>
                  </a:cubicBezTo>
                  <a:cubicBezTo>
                    <a:pt x="5135672" y="785749"/>
                    <a:pt x="5181204" y="759461"/>
                    <a:pt x="5233781" y="767271"/>
                  </a:cubicBezTo>
                  <a:cubicBezTo>
                    <a:pt x="5265596" y="772033"/>
                    <a:pt x="5296267" y="783083"/>
                    <a:pt x="5327893" y="789752"/>
                  </a:cubicBezTo>
                  <a:cubicBezTo>
                    <a:pt x="5339132" y="792038"/>
                    <a:pt x="5351705" y="791656"/>
                    <a:pt x="5362946" y="789370"/>
                  </a:cubicBezTo>
                  <a:cubicBezTo>
                    <a:pt x="5417240" y="778891"/>
                    <a:pt x="5470771" y="777367"/>
                    <a:pt x="5524115" y="794514"/>
                  </a:cubicBezTo>
                  <a:cubicBezTo>
                    <a:pt x="5533257" y="797372"/>
                    <a:pt x="5542974" y="800038"/>
                    <a:pt x="5552500" y="800038"/>
                  </a:cubicBezTo>
                  <a:cubicBezTo>
                    <a:pt x="5604697" y="800038"/>
                    <a:pt x="5655944" y="796038"/>
                    <a:pt x="5705857" y="777367"/>
                  </a:cubicBezTo>
                  <a:cubicBezTo>
                    <a:pt x="5722622" y="771080"/>
                    <a:pt x="5743006" y="775081"/>
                    <a:pt x="5761485" y="773557"/>
                  </a:cubicBezTo>
                  <a:cubicBezTo>
                    <a:pt x="5778629" y="772224"/>
                    <a:pt x="5796156" y="771653"/>
                    <a:pt x="5812731" y="767271"/>
                  </a:cubicBezTo>
                  <a:cubicBezTo>
                    <a:pt x="5836925" y="760795"/>
                    <a:pt x="5859404" y="760033"/>
                    <a:pt x="5884361" y="765747"/>
                  </a:cubicBezTo>
                  <a:cubicBezTo>
                    <a:pt x="5908174" y="771080"/>
                    <a:pt x="5933892" y="768415"/>
                    <a:pt x="5958660" y="768605"/>
                  </a:cubicBezTo>
                  <a:cubicBezTo>
                    <a:pt x="5986282" y="768795"/>
                    <a:pt x="6013906" y="768984"/>
                    <a:pt x="6041528" y="768033"/>
                  </a:cubicBezTo>
                  <a:cubicBezTo>
                    <a:pt x="6052579" y="767653"/>
                    <a:pt x="6065151" y="760033"/>
                    <a:pt x="6074297" y="763081"/>
                  </a:cubicBezTo>
                  <a:cubicBezTo>
                    <a:pt x="6103824" y="773366"/>
                    <a:pt x="6133353" y="760985"/>
                    <a:pt x="6162880" y="766509"/>
                  </a:cubicBezTo>
                  <a:cubicBezTo>
                    <a:pt x="6177360" y="769367"/>
                    <a:pt x="6193743" y="761557"/>
                    <a:pt x="6209364" y="760795"/>
                  </a:cubicBezTo>
                  <a:cubicBezTo>
                    <a:pt x="6234892" y="759461"/>
                    <a:pt x="6260419" y="760033"/>
                    <a:pt x="6285948" y="759651"/>
                  </a:cubicBezTo>
                  <a:cubicBezTo>
                    <a:pt x="6294330" y="759461"/>
                    <a:pt x="6302523" y="758699"/>
                    <a:pt x="6310905" y="758316"/>
                  </a:cubicBezTo>
                  <a:cubicBezTo>
                    <a:pt x="6318335" y="757936"/>
                    <a:pt x="6326145" y="756222"/>
                    <a:pt x="6333194" y="757554"/>
                  </a:cubicBezTo>
                  <a:cubicBezTo>
                    <a:pt x="6358723" y="762318"/>
                    <a:pt x="6383869" y="770129"/>
                    <a:pt x="6409586" y="773177"/>
                  </a:cubicBezTo>
                  <a:cubicBezTo>
                    <a:pt x="6431875" y="775843"/>
                    <a:pt x="6454928" y="772224"/>
                    <a:pt x="6477407" y="774129"/>
                  </a:cubicBezTo>
                  <a:cubicBezTo>
                    <a:pt x="6517032" y="777367"/>
                    <a:pt x="6556657" y="783083"/>
                    <a:pt x="6596283" y="786703"/>
                  </a:cubicBezTo>
                  <a:cubicBezTo>
                    <a:pt x="6604857" y="787465"/>
                    <a:pt x="6613809" y="782701"/>
                    <a:pt x="6622573" y="782321"/>
                  </a:cubicBezTo>
                  <a:cubicBezTo>
                    <a:pt x="6650006" y="781369"/>
                    <a:pt x="6677439" y="781177"/>
                    <a:pt x="6704872" y="780607"/>
                  </a:cubicBezTo>
                  <a:cubicBezTo>
                    <a:pt x="6720493" y="780415"/>
                    <a:pt x="6736305" y="780987"/>
                    <a:pt x="6751738" y="779273"/>
                  </a:cubicBezTo>
                  <a:cubicBezTo>
                    <a:pt x="6772120" y="776987"/>
                    <a:pt x="6790599" y="773557"/>
                    <a:pt x="6809650" y="788417"/>
                  </a:cubicBezTo>
                  <a:cubicBezTo>
                    <a:pt x="6816984" y="794180"/>
                    <a:pt x="6824819" y="797942"/>
                    <a:pt x="6832976" y="80042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69645" name="Freeform: Shape 69644">
              <a:extLst>
                <a:ext uri="{FF2B5EF4-FFF2-40B4-BE49-F238E27FC236}">
                  <a16:creationId xmlns="" xmlns:a16="http://schemas.microsoft.com/office/drawing/2014/main" id="{4E59A2A1-1352-47AA-80C2-0FF5375940EC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>
            <a:xfrm rot="16200000">
              <a:off x="2403998" y="2991370"/>
              <a:ext cx="6857455" cy="874716"/>
            </a:xfrm>
            <a:custGeom>
              <a:avLst/>
              <a:gdLst>
                <a:gd name="connsiteX0" fmla="*/ 6857455 w 6857455"/>
                <a:gd name="connsiteY0" fmla="*/ 804643 h 874716"/>
                <a:gd name="connsiteX1" fmla="*/ 6857455 w 6857455"/>
                <a:gd name="connsiteY1" fmla="*/ 562246 h 874716"/>
                <a:gd name="connsiteX2" fmla="*/ 6829178 w 6857455"/>
                <a:gd name="connsiteY2" fmla="*/ 551284 h 874716"/>
                <a:gd name="connsiteX3" fmla="*/ 6766024 w 6857455"/>
                <a:gd name="connsiteY3" fmla="*/ 500372 h 874716"/>
                <a:gd name="connsiteX4" fmla="*/ 6734971 w 6857455"/>
                <a:gd name="connsiteY4" fmla="*/ 500944 h 874716"/>
                <a:gd name="connsiteX5" fmla="*/ 6683915 w 6857455"/>
                <a:gd name="connsiteY5" fmla="*/ 507040 h 874716"/>
                <a:gd name="connsiteX6" fmla="*/ 6628860 w 6857455"/>
                <a:gd name="connsiteY6" fmla="*/ 495418 h 874716"/>
                <a:gd name="connsiteX7" fmla="*/ 6588662 w 6857455"/>
                <a:gd name="connsiteY7" fmla="*/ 487227 h 874716"/>
                <a:gd name="connsiteX8" fmla="*/ 6476074 w 6857455"/>
                <a:gd name="connsiteY8" fmla="*/ 511230 h 874716"/>
                <a:gd name="connsiteX9" fmla="*/ 6382345 w 6857455"/>
                <a:gd name="connsiteY9" fmla="*/ 534853 h 874716"/>
                <a:gd name="connsiteX10" fmla="*/ 6369391 w 6857455"/>
                <a:gd name="connsiteY10" fmla="*/ 531615 h 874716"/>
                <a:gd name="connsiteX11" fmla="*/ 6244799 w 6857455"/>
                <a:gd name="connsiteY11" fmla="*/ 512182 h 874716"/>
                <a:gd name="connsiteX12" fmla="*/ 6190315 w 6857455"/>
                <a:gd name="connsiteY12" fmla="*/ 485703 h 874716"/>
                <a:gd name="connsiteX13" fmla="*/ 6115446 w 6857455"/>
                <a:gd name="connsiteY13" fmla="*/ 462270 h 874716"/>
                <a:gd name="connsiteX14" fmla="*/ 6032194 w 6857455"/>
                <a:gd name="connsiteY14" fmla="*/ 434266 h 874716"/>
                <a:gd name="connsiteX15" fmla="*/ 5971042 w 6857455"/>
                <a:gd name="connsiteY15" fmla="*/ 420738 h 874716"/>
                <a:gd name="connsiteX16" fmla="*/ 5880933 w 6857455"/>
                <a:gd name="connsiteY16" fmla="*/ 430646 h 874716"/>
                <a:gd name="connsiteX17" fmla="*/ 5862452 w 6857455"/>
                <a:gd name="connsiteY17" fmla="*/ 438648 h 874716"/>
                <a:gd name="connsiteX18" fmla="*/ 5685283 w 6857455"/>
                <a:gd name="connsiteY18" fmla="*/ 498658 h 874716"/>
                <a:gd name="connsiteX19" fmla="*/ 5567169 w 6857455"/>
                <a:gd name="connsiteY19" fmla="*/ 499420 h 874716"/>
                <a:gd name="connsiteX20" fmla="*/ 5527923 w 6857455"/>
                <a:gd name="connsiteY20" fmla="*/ 490466 h 874716"/>
                <a:gd name="connsiteX21" fmla="*/ 5456292 w 6857455"/>
                <a:gd name="connsiteY21" fmla="*/ 450650 h 874716"/>
                <a:gd name="connsiteX22" fmla="*/ 5424670 w 6857455"/>
                <a:gd name="connsiteY22" fmla="*/ 444934 h 874716"/>
                <a:gd name="connsiteX23" fmla="*/ 5368662 w 6857455"/>
                <a:gd name="connsiteY23" fmla="*/ 441124 h 874716"/>
                <a:gd name="connsiteX24" fmla="*/ 5247118 w 6857455"/>
                <a:gd name="connsiteY24" fmla="*/ 444934 h 874716"/>
                <a:gd name="connsiteX25" fmla="*/ 5088617 w 6857455"/>
                <a:gd name="connsiteY25" fmla="*/ 428742 h 874716"/>
                <a:gd name="connsiteX26" fmla="*/ 5025750 w 6857455"/>
                <a:gd name="connsiteY26" fmla="*/ 433694 h 874716"/>
                <a:gd name="connsiteX27" fmla="*/ 4957930 w 6857455"/>
                <a:gd name="connsiteY27" fmla="*/ 442268 h 874716"/>
                <a:gd name="connsiteX28" fmla="*/ 4938116 w 6857455"/>
                <a:gd name="connsiteY28" fmla="*/ 441886 h 874716"/>
                <a:gd name="connsiteX29" fmla="*/ 4833910 w 6857455"/>
                <a:gd name="connsiteY29" fmla="*/ 421693 h 874716"/>
                <a:gd name="connsiteX30" fmla="*/ 4810095 w 6857455"/>
                <a:gd name="connsiteY30" fmla="*/ 408167 h 874716"/>
                <a:gd name="connsiteX31" fmla="*/ 4747991 w 6857455"/>
                <a:gd name="connsiteY31" fmla="*/ 413691 h 874716"/>
                <a:gd name="connsiteX32" fmla="*/ 4692745 w 6857455"/>
                <a:gd name="connsiteY32" fmla="*/ 435790 h 874716"/>
                <a:gd name="connsiteX33" fmla="*/ 4375933 w 6857455"/>
                <a:gd name="connsiteY33" fmla="*/ 483417 h 874716"/>
                <a:gd name="connsiteX34" fmla="*/ 4185426 w 6857455"/>
                <a:gd name="connsiteY34" fmla="*/ 484179 h 874716"/>
                <a:gd name="connsiteX35" fmla="*/ 4052072 w 6857455"/>
                <a:gd name="connsiteY35" fmla="*/ 505134 h 874716"/>
                <a:gd name="connsiteX36" fmla="*/ 4029973 w 6857455"/>
                <a:gd name="connsiteY36" fmla="*/ 527233 h 874716"/>
                <a:gd name="connsiteX37" fmla="*/ 3948626 w 6857455"/>
                <a:gd name="connsiteY37" fmla="*/ 550666 h 874716"/>
                <a:gd name="connsiteX38" fmla="*/ 3871280 w 6857455"/>
                <a:gd name="connsiteY38" fmla="*/ 502275 h 874716"/>
                <a:gd name="connsiteX39" fmla="*/ 3774312 w 6857455"/>
                <a:gd name="connsiteY39" fmla="*/ 429122 h 874716"/>
                <a:gd name="connsiteX40" fmla="*/ 3721543 w 6857455"/>
                <a:gd name="connsiteY40" fmla="*/ 428552 h 874716"/>
                <a:gd name="connsiteX41" fmla="*/ 3612763 w 6857455"/>
                <a:gd name="connsiteY41" fmla="*/ 414263 h 874716"/>
                <a:gd name="connsiteX42" fmla="*/ 3537323 w 6857455"/>
                <a:gd name="connsiteY42" fmla="*/ 389878 h 874716"/>
                <a:gd name="connsiteX43" fmla="*/ 3431593 w 6857455"/>
                <a:gd name="connsiteY43" fmla="*/ 360921 h 874716"/>
                <a:gd name="connsiteX44" fmla="*/ 3392158 w 6857455"/>
                <a:gd name="connsiteY44" fmla="*/ 345681 h 874716"/>
                <a:gd name="connsiteX45" fmla="*/ 3297856 w 6857455"/>
                <a:gd name="connsiteY45" fmla="*/ 323010 h 874716"/>
                <a:gd name="connsiteX46" fmla="*/ 3219748 w 6857455"/>
                <a:gd name="connsiteY46" fmla="*/ 308151 h 874716"/>
                <a:gd name="connsiteX47" fmla="*/ 3156692 w 6857455"/>
                <a:gd name="connsiteY47" fmla="*/ 261668 h 874716"/>
                <a:gd name="connsiteX48" fmla="*/ 3136497 w 6857455"/>
                <a:gd name="connsiteY48" fmla="*/ 237663 h 874716"/>
                <a:gd name="connsiteX49" fmla="*/ 3119733 w 6857455"/>
                <a:gd name="connsiteY49" fmla="*/ 222233 h 874716"/>
                <a:gd name="connsiteX50" fmla="*/ 3045436 w 6857455"/>
                <a:gd name="connsiteY50" fmla="*/ 131742 h 874716"/>
                <a:gd name="connsiteX51" fmla="*/ 3037054 w 6857455"/>
                <a:gd name="connsiteY51" fmla="*/ 124121 h 874716"/>
                <a:gd name="connsiteX52" fmla="*/ 2936466 w 6857455"/>
                <a:gd name="connsiteY52" fmla="*/ 82400 h 874716"/>
                <a:gd name="connsiteX53" fmla="*/ 2901031 w 6857455"/>
                <a:gd name="connsiteY53" fmla="*/ 59731 h 874716"/>
                <a:gd name="connsiteX54" fmla="*/ 2828259 w 6857455"/>
                <a:gd name="connsiteY54" fmla="*/ 3149 h 874716"/>
                <a:gd name="connsiteX55" fmla="*/ 2799492 w 6857455"/>
                <a:gd name="connsiteY55" fmla="*/ 1245 h 874716"/>
                <a:gd name="connsiteX56" fmla="*/ 2693570 w 6857455"/>
                <a:gd name="connsiteY56" fmla="*/ 35154 h 874716"/>
                <a:gd name="connsiteX57" fmla="*/ 2639847 w 6857455"/>
                <a:gd name="connsiteY57" fmla="*/ 73448 h 874716"/>
                <a:gd name="connsiteX58" fmla="*/ 2621178 w 6857455"/>
                <a:gd name="connsiteY58" fmla="*/ 88688 h 874716"/>
                <a:gd name="connsiteX59" fmla="*/ 2489348 w 6857455"/>
                <a:gd name="connsiteY59" fmla="*/ 72304 h 874716"/>
                <a:gd name="connsiteX60" fmla="*/ 2452580 w 6857455"/>
                <a:gd name="connsiteY60" fmla="*/ 68683 h 874716"/>
                <a:gd name="connsiteX61" fmla="*/ 2326464 w 6857455"/>
                <a:gd name="connsiteY61" fmla="*/ 50395 h 874716"/>
                <a:gd name="connsiteX62" fmla="*/ 2300365 w 6857455"/>
                <a:gd name="connsiteY62" fmla="*/ 54777 h 874716"/>
                <a:gd name="connsiteX63" fmla="*/ 2130434 w 6857455"/>
                <a:gd name="connsiteY63" fmla="*/ 58397 h 874716"/>
                <a:gd name="connsiteX64" fmla="*/ 2118621 w 6857455"/>
                <a:gd name="connsiteY64" fmla="*/ 47919 h 874716"/>
                <a:gd name="connsiteX65" fmla="*/ 2057659 w 6857455"/>
                <a:gd name="connsiteY65" fmla="*/ 16866 h 874716"/>
                <a:gd name="connsiteX66" fmla="*/ 1976314 w 6857455"/>
                <a:gd name="connsiteY66" fmla="*/ 8865 h 874716"/>
                <a:gd name="connsiteX67" fmla="*/ 1961454 w 6857455"/>
                <a:gd name="connsiteY67" fmla="*/ 11724 h 874716"/>
                <a:gd name="connsiteX68" fmla="*/ 1906588 w 6857455"/>
                <a:gd name="connsiteY68" fmla="*/ 30964 h 874716"/>
                <a:gd name="connsiteX69" fmla="*/ 1783330 w 6857455"/>
                <a:gd name="connsiteY69" fmla="*/ 48871 h 874716"/>
                <a:gd name="connsiteX70" fmla="*/ 1759327 w 6857455"/>
                <a:gd name="connsiteY70" fmla="*/ 55349 h 874716"/>
                <a:gd name="connsiteX71" fmla="*/ 1716082 w 6857455"/>
                <a:gd name="connsiteY71" fmla="*/ 65445 h 874716"/>
                <a:gd name="connsiteX72" fmla="*/ 1598920 w 6857455"/>
                <a:gd name="connsiteY72" fmla="*/ 72114 h 874716"/>
                <a:gd name="connsiteX73" fmla="*/ 1542150 w 6857455"/>
                <a:gd name="connsiteY73" fmla="*/ 62207 h 874716"/>
                <a:gd name="connsiteX74" fmla="*/ 1516813 w 6857455"/>
                <a:gd name="connsiteY74" fmla="*/ 62779 h 874716"/>
                <a:gd name="connsiteX75" fmla="*/ 1432228 w 6857455"/>
                <a:gd name="connsiteY75" fmla="*/ 88116 h 874716"/>
                <a:gd name="connsiteX76" fmla="*/ 1224765 w 6857455"/>
                <a:gd name="connsiteY76" fmla="*/ 71924 h 874716"/>
                <a:gd name="connsiteX77" fmla="*/ 1159231 w 6857455"/>
                <a:gd name="connsiteY77" fmla="*/ 58207 h 874716"/>
                <a:gd name="connsiteX78" fmla="*/ 1124370 w 6857455"/>
                <a:gd name="connsiteY78" fmla="*/ 56301 h 874716"/>
                <a:gd name="connsiteX79" fmla="*/ 1075600 w 6857455"/>
                <a:gd name="connsiteY79" fmla="*/ 75542 h 874716"/>
                <a:gd name="connsiteX80" fmla="*/ 986633 w 6857455"/>
                <a:gd name="connsiteY80" fmla="*/ 79162 h 874716"/>
                <a:gd name="connsiteX81" fmla="*/ 861089 w 6857455"/>
                <a:gd name="connsiteY81" fmla="*/ 76304 h 874716"/>
                <a:gd name="connsiteX82" fmla="*/ 759168 w 6857455"/>
                <a:gd name="connsiteY82" fmla="*/ 104689 h 874716"/>
                <a:gd name="connsiteX83" fmla="*/ 723735 w 6857455"/>
                <a:gd name="connsiteY83" fmla="*/ 140696 h 874716"/>
                <a:gd name="connsiteX84" fmla="*/ 647532 w 6857455"/>
                <a:gd name="connsiteY84" fmla="*/ 147934 h 874716"/>
                <a:gd name="connsiteX85" fmla="*/ 552659 w 6857455"/>
                <a:gd name="connsiteY85" fmla="*/ 95926 h 874716"/>
                <a:gd name="connsiteX86" fmla="*/ 541800 w 6857455"/>
                <a:gd name="connsiteY86" fmla="*/ 97640 h 874716"/>
                <a:gd name="connsiteX87" fmla="*/ 375107 w 6857455"/>
                <a:gd name="connsiteY87" fmla="*/ 123169 h 874716"/>
                <a:gd name="connsiteX88" fmla="*/ 273567 w 6857455"/>
                <a:gd name="connsiteY88" fmla="*/ 145458 h 874716"/>
                <a:gd name="connsiteX89" fmla="*/ 264043 w 6857455"/>
                <a:gd name="connsiteY89" fmla="*/ 154792 h 874716"/>
                <a:gd name="connsiteX90" fmla="*/ 169360 w 6857455"/>
                <a:gd name="connsiteY90" fmla="*/ 177273 h 874716"/>
                <a:gd name="connsiteX91" fmla="*/ 89347 w 6857455"/>
                <a:gd name="connsiteY91" fmla="*/ 157460 h 874716"/>
                <a:gd name="connsiteX92" fmla="*/ 34291 w 6857455"/>
                <a:gd name="connsiteY92" fmla="*/ 145268 h 874716"/>
                <a:gd name="connsiteX93" fmla="*/ 0 w 6857455"/>
                <a:gd name="connsiteY93" fmla="*/ 142056 h 874716"/>
                <a:gd name="connsiteX94" fmla="*/ 0 w 6857455"/>
                <a:gd name="connsiteY94" fmla="*/ 849556 h 874716"/>
                <a:gd name="connsiteX95" fmla="*/ 60652 w 6857455"/>
                <a:gd name="connsiteY95" fmla="*/ 844783 h 874716"/>
                <a:gd name="connsiteX96" fmla="*/ 119068 w 6857455"/>
                <a:gd name="connsiteY96" fmla="*/ 827281 h 874716"/>
                <a:gd name="connsiteX97" fmla="*/ 171840 w 6857455"/>
                <a:gd name="connsiteY97" fmla="*/ 804420 h 874716"/>
                <a:gd name="connsiteX98" fmla="*/ 274329 w 6857455"/>
                <a:gd name="connsiteY98" fmla="*/ 794324 h 874716"/>
                <a:gd name="connsiteX99" fmla="*/ 306715 w 6857455"/>
                <a:gd name="connsiteY99" fmla="*/ 788798 h 874716"/>
                <a:gd name="connsiteX100" fmla="*/ 393967 w 6857455"/>
                <a:gd name="connsiteY100" fmla="*/ 765937 h 874716"/>
                <a:gd name="connsiteX101" fmla="*/ 493793 w 6857455"/>
                <a:gd name="connsiteY101" fmla="*/ 725549 h 874716"/>
                <a:gd name="connsiteX102" fmla="*/ 546373 w 6857455"/>
                <a:gd name="connsiteY102" fmla="*/ 740600 h 874716"/>
                <a:gd name="connsiteX103" fmla="*/ 730211 w 6857455"/>
                <a:gd name="connsiteY103" fmla="*/ 698116 h 874716"/>
                <a:gd name="connsiteX104" fmla="*/ 784889 w 6857455"/>
                <a:gd name="connsiteY104" fmla="*/ 676018 h 874716"/>
                <a:gd name="connsiteX105" fmla="*/ 800509 w 6857455"/>
                <a:gd name="connsiteY105" fmla="*/ 661349 h 874716"/>
                <a:gd name="connsiteX106" fmla="*/ 857661 w 6857455"/>
                <a:gd name="connsiteY106" fmla="*/ 626868 h 874716"/>
                <a:gd name="connsiteX107" fmla="*/ 949102 w 6857455"/>
                <a:gd name="connsiteY107" fmla="*/ 614676 h 874716"/>
                <a:gd name="connsiteX108" fmla="*/ 960342 w 6857455"/>
                <a:gd name="connsiteY108" fmla="*/ 607435 h 874716"/>
                <a:gd name="connsiteX109" fmla="*/ 977109 w 6857455"/>
                <a:gd name="connsiteY109" fmla="*/ 595815 h 874716"/>
                <a:gd name="connsiteX110" fmla="*/ 1071218 w 6857455"/>
                <a:gd name="connsiteY110" fmla="*/ 575240 h 874716"/>
                <a:gd name="connsiteX111" fmla="*/ 1091983 w 6857455"/>
                <a:gd name="connsiteY111" fmla="*/ 568764 h 874716"/>
                <a:gd name="connsiteX112" fmla="*/ 1109321 w 6857455"/>
                <a:gd name="connsiteY112" fmla="*/ 557904 h 874716"/>
                <a:gd name="connsiteX113" fmla="*/ 1162279 w 6857455"/>
                <a:gd name="connsiteY113" fmla="*/ 532949 h 874716"/>
                <a:gd name="connsiteX114" fmla="*/ 1206097 w 6857455"/>
                <a:gd name="connsiteY114" fmla="*/ 532187 h 874716"/>
                <a:gd name="connsiteX115" fmla="*/ 1266867 w 6857455"/>
                <a:gd name="connsiteY115" fmla="*/ 518088 h 874716"/>
                <a:gd name="connsiteX116" fmla="*/ 1380219 w 6857455"/>
                <a:gd name="connsiteY116" fmla="*/ 504182 h 874716"/>
                <a:gd name="connsiteX117" fmla="*/ 1403461 w 6857455"/>
                <a:gd name="connsiteY117" fmla="*/ 496180 h 874716"/>
                <a:gd name="connsiteX118" fmla="*/ 1544054 w 6857455"/>
                <a:gd name="connsiteY118" fmla="*/ 458268 h 874716"/>
                <a:gd name="connsiteX119" fmla="*/ 1656644 w 6857455"/>
                <a:gd name="connsiteY119" fmla="*/ 459032 h 874716"/>
                <a:gd name="connsiteX120" fmla="*/ 1665406 w 6857455"/>
                <a:gd name="connsiteY120" fmla="*/ 460747 h 874716"/>
                <a:gd name="connsiteX121" fmla="*/ 1708461 w 6857455"/>
                <a:gd name="connsiteY121" fmla="*/ 473318 h 874716"/>
                <a:gd name="connsiteX122" fmla="*/ 1775140 w 6857455"/>
                <a:gd name="connsiteY122" fmla="*/ 469891 h 874716"/>
                <a:gd name="connsiteX123" fmla="*/ 1821051 w 6857455"/>
                <a:gd name="connsiteY123" fmla="*/ 452554 h 874716"/>
                <a:gd name="connsiteX124" fmla="*/ 1878203 w 6857455"/>
                <a:gd name="connsiteY124" fmla="*/ 451792 h 874716"/>
                <a:gd name="connsiteX125" fmla="*/ 1943547 w 6857455"/>
                <a:gd name="connsiteY125" fmla="*/ 462651 h 874716"/>
                <a:gd name="connsiteX126" fmla="*/ 1972884 w 6857455"/>
                <a:gd name="connsiteY126" fmla="*/ 464937 h 874716"/>
                <a:gd name="connsiteX127" fmla="*/ 2053469 w 6857455"/>
                <a:gd name="connsiteY127" fmla="*/ 487417 h 874716"/>
                <a:gd name="connsiteX128" fmla="*/ 2101477 w 6857455"/>
                <a:gd name="connsiteY128" fmla="*/ 481893 h 874716"/>
                <a:gd name="connsiteX129" fmla="*/ 2148722 w 6857455"/>
                <a:gd name="connsiteY129" fmla="*/ 467033 h 874716"/>
                <a:gd name="connsiteX130" fmla="*/ 2179011 w 6857455"/>
                <a:gd name="connsiteY130" fmla="*/ 452744 h 874716"/>
                <a:gd name="connsiteX131" fmla="*/ 2240165 w 6857455"/>
                <a:gd name="connsiteY131" fmla="*/ 442648 h 874716"/>
                <a:gd name="connsiteX132" fmla="*/ 2251404 w 6857455"/>
                <a:gd name="connsiteY132" fmla="*/ 444172 h 874716"/>
                <a:gd name="connsiteX133" fmla="*/ 2433912 w 6857455"/>
                <a:gd name="connsiteY133" fmla="*/ 456746 h 874716"/>
                <a:gd name="connsiteX134" fmla="*/ 2506302 w 6857455"/>
                <a:gd name="connsiteY134" fmla="*/ 476939 h 874716"/>
                <a:gd name="connsiteX135" fmla="*/ 2521735 w 6857455"/>
                <a:gd name="connsiteY135" fmla="*/ 479415 h 874716"/>
                <a:gd name="connsiteX136" fmla="*/ 2675854 w 6857455"/>
                <a:gd name="connsiteY136" fmla="*/ 502086 h 874716"/>
                <a:gd name="connsiteX137" fmla="*/ 2692998 w 6857455"/>
                <a:gd name="connsiteY137" fmla="*/ 503038 h 874716"/>
                <a:gd name="connsiteX138" fmla="*/ 2740816 w 6857455"/>
                <a:gd name="connsiteY138" fmla="*/ 499037 h 874716"/>
                <a:gd name="connsiteX139" fmla="*/ 2853596 w 6857455"/>
                <a:gd name="connsiteY139" fmla="*/ 540187 h 874716"/>
                <a:gd name="connsiteX140" fmla="*/ 2966565 w 6857455"/>
                <a:gd name="connsiteY140" fmla="*/ 554286 h 874716"/>
                <a:gd name="connsiteX141" fmla="*/ 3028671 w 6857455"/>
                <a:gd name="connsiteY141" fmla="*/ 554094 h 874716"/>
                <a:gd name="connsiteX142" fmla="*/ 3073059 w 6857455"/>
                <a:gd name="connsiteY142" fmla="*/ 564192 h 874716"/>
                <a:gd name="connsiteX143" fmla="*/ 3182219 w 6857455"/>
                <a:gd name="connsiteY143" fmla="*/ 594862 h 874716"/>
                <a:gd name="connsiteX144" fmla="*/ 3233656 w 6857455"/>
                <a:gd name="connsiteY144" fmla="*/ 599625 h 874716"/>
                <a:gd name="connsiteX145" fmla="*/ 3288332 w 6857455"/>
                <a:gd name="connsiteY145" fmla="*/ 609914 h 874716"/>
                <a:gd name="connsiteX146" fmla="*/ 3423591 w 6857455"/>
                <a:gd name="connsiteY146" fmla="*/ 656015 h 874716"/>
                <a:gd name="connsiteX147" fmla="*/ 3534084 w 6857455"/>
                <a:gd name="connsiteY147" fmla="*/ 653349 h 874716"/>
                <a:gd name="connsiteX148" fmla="*/ 3604571 w 6857455"/>
                <a:gd name="connsiteY148" fmla="*/ 653918 h 874716"/>
                <a:gd name="connsiteX149" fmla="*/ 3688586 w 6857455"/>
                <a:gd name="connsiteY149" fmla="*/ 669160 h 874716"/>
                <a:gd name="connsiteX150" fmla="*/ 3757358 w 6857455"/>
                <a:gd name="connsiteY150" fmla="*/ 691450 h 874716"/>
                <a:gd name="connsiteX151" fmla="*/ 3852421 w 6857455"/>
                <a:gd name="connsiteY151" fmla="*/ 709167 h 874716"/>
                <a:gd name="connsiteX152" fmla="*/ 3947104 w 6857455"/>
                <a:gd name="connsiteY152" fmla="*/ 743267 h 874716"/>
                <a:gd name="connsiteX153" fmla="*/ 4013208 w 6857455"/>
                <a:gd name="connsiteY153" fmla="*/ 769367 h 874716"/>
                <a:gd name="connsiteX154" fmla="*/ 4105222 w 6857455"/>
                <a:gd name="connsiteY154" fmla="*/ 792417 h 874716"/>
                <a:gd name="connsiteX155" fmla="*/ 4246006 w 6857455"/>
                <a:gd name="connsiteY155" fmla="*/ 808610 h 874716"/>
                <a:gd name="connsiteX156" fmla="*/ 4310779 w 6857455"/>
                <a:gd name="connsiteY156" fmla="*/ 810326 h 874716"/>
                <a:gd name="connsiteX157" fmla="*/ 4413272 w 6857455"/>
                <a:gd name="connsiteY157" fmla="*/ 848235 h 874716"/>
                <a:gd name="connsiteX158" fmla="*/ 4457087 w 6857455"/>
                <a:gd name="connsiteY158" fmla="*/ 866524 h 874716"/>
                <a:gd name="connsiteX159" fmla="*/ 4496523 w 6857455"/>
                <a:gd name="connsiteY159" fmla="*/ 851284 h 874716"/>
                <a:gd name="connsiteX160" fmla="*/ 4522050 w 6857455"/>
                <a:gd name="connsiteY160" fmla="*/ 833757 h 874716"/>
                <a:gd name="connsiteX161" fmla="*/ 4602824 w 6857455"/>
                <a:gd name="connsiteY161" fmla="*/ 848618 h 874716"/>
                <a:gd name="connsiteX162" fmla="*/ 4688553 w 6857455"/>
                <a:gd name="connsiteY162" fmla="*/ 864238 h 874716"/>
                <a:gd name="connsiteX163" fmla="*/ 4749895 w 6857455"/>
                <a:gd name="connsiteY163" fmla="*/ 874716 h 874716"/>
                <a:gd name="connsiteX164" fmla="*/ 4826480 w 6857455"/>
                <a:gd name="connsiteY164" fmla="*/ 866334 h 874716"/>
                <a:gd name="connsiteX165" fmla="*/ 4886870 w 6857455"/>
                <a:gd name="connsiteY165" fmla="*/ 862906 h 874716"/>
                <a:gd name="connsiteX166" fmla="*/ 4935639 w 6857455"/>
                <a:gd name="connsiteY166" fmla="*/ 853190 h 874716"/>
                <a:gd name="connsiteX167" fmla="*/ 4952784 w 6857455"/>
                <a:gd name="connsiteY167" fmla="*/ 847473 h 874716"/>
                <a:gd name="connsiteX168" fmla="*/ 5088617 w 6857455"/>
                <a:gd name="connsiteY168" fmla="*/ 802896 h 874716"/>
                <a:gd name="connsiteX169" fmla="*/ 5233781 w 6857455"/>
                <a:gd name="connsiteY169" fmla="*/ 767271 h 874716"/>
                <a:gd name="connsiteX170" fmla="*/ 5327893 w 6857455"/>
                <a:gd name="connsiteY170" fmla="*/ 789752 h 874716"/>
                <a:gd name="connsiteX171" fmla="*/ 5362946 w 6857455"/>
                <a:gd name="connsiteY171" fmla="*/ 789370 h 874716"/>
                <a:gd name="connsiteX172" fmla="*/ 5524115 w 6857455"/>
                <a:gd name="connsiteY172" fmla="*/ 794514 h 874716"/>
                <a:gd name="connsiteX173" fmla="*/ 5552500 w 6857455"/>
                <a:gd name="connsiteY173" fmla="*/ 800038 h 874716"/>
                <a:gd name="connsiteX174" fmla="*/ 5705857 w 6857455"/>
                <a:gd name="connsiteY174" fmla="*/ 777367 h 874716"/>
                <a:gd name="connsiteX175" fmla="*/ 5761485 w 6857455"/>
                <a:gd name="connsiteY175" fmla="*/ 773557 h 874716"/>
                <a:gd name="connsiteX176" fmla="*/ 5812731 w 6857455"/>
                <a:gd name="connsiteY176" fmla="*/ 767271 h 874716"/>
                <a:gd name="connsiteX177" fmla="*/ 5884361 w 6857455"/>
                <a:gd name="connsiteY177" fmla="*/ 765747 h 874716"/>
                <a:gd name="connsiteX178" fmla="*/ 5958660 w 6857455"/>
                <a:gd name="connsiteY178" fmla="*/ 768605 h 874716"/>
                <a:gd name="connsiteX179" fmla="*/ 6041528 w 6857455"/>
                <a:gd name="connsiteY179" fmla="*/ 768033 h 874716"/>
                <a:gd name="connsiteX180" fmla="*/ 6074297 w 6857455"/>
                <a:gd name="connsiteY180" fmla="*/ 763081 h 874716"/>
                <a:gd name="connsiteX181" fmla="*/ 6162880 w 6857455"/>
                <a:gd name="connsiteY181" fmla="*/ 766509 h 874716"/>
                <a:gd name="connsiteX182" fmla="*/ 6209364 w 6857455"/>
                <a:gd name="connsiteY182" fmla="*/ 760795 h 874716"/>
                <a:gd name="connsiteX183" fmla="*/ 6285948 w 6857455"/>
                <a:gd name="connsiteY183" fmla="*/ 759651 h 874716"/>
                <a:gd name="connsiteX184" fmla="*/ 6310905 w 6857455"/>
                <a:gd name="connsiteY184" fmla="*/ 758316 h 874716"/>
                <a:gd name="connsiteX185" fmla="*/ 6333194 w 6857455"/>
                <a:gd name="connsiteY185" fmla="*/ 757554 h 874716"/>
                <a:gd name="connsiteX186" fmla="*/ 6409586 w 6857455"/>
                <a:gd name="connsiteY186" fmla="*/ 773177 h 874716"/>
                <a:gd name="connsiteX187" fmla="*/ 6477407 w 6857455"/>
                <a:gd name="connsiteY187" fmla="*/ 774129 h 874716"/>
                <a:gd name="connsiteX188" fmla="*/ 6596283 w 6857455"/>
                <a:gd name="connsiteY188" fmla="*/ 786703 h 874716"/>
                <a:gd name="connsiteX189" fmla="*/ 6622573 w 6857455"/>
                <a:gd name="connsiteY189" fmla="*/ 782321 h 874716"/>
                <a:gd name="connsiteX190" fmla="*/ 6704872 w 6857455"/>
                <a:gd name="connsiteY190" fmla="*/ 780607 h 874716"/>
                <a:gd name="connsiteX191" fmla="*/ 6751738 w 6857455"/>
                <a:gd name="connsiteY191" fmla="*/ 779273 h 874716"/>
                <a:gd name="connsiteX192" fmla="*/ 6809650 w 6857455"/>
                <a:gd name="connsiteY192" fmla="*/ 788417 h 874716"/>
                <a:gd name="connsiteX193" fmla="*/ 6832976 w 6857455"/>
                <a:gd name="connsiteY193" fmla="*/ 800428 h 8747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</a:cxnLst>
              <a:rect l="l" t="t" r="r" b="b"/>
              <a:pathLst>
                <a:path w="6857455" h="874716">
                  <a:moveTo>
                    <a:pt x="6857455" y="804643"/>
                  </a:moveTo>
                  <a:lnTo>
                    <a:pt x="6857455" y="562246"/>
                  </a:lnTo>
                  <a:lnTo>
                    <a:pt x="6829178" y="551284"/>
                  </a:lnTo>
                  <a:cubicBezTo>
                    <a:pt x="6805745" y="539044"/>
                    <a:pt x="6784885" y="521708"/>
                    <a:pt x="6766024" y="500372"/>
                  </a:cubicBezTo>
                  <a:cubicBezTo>
                    <a:pt x="6755166" y="488179"/>
                    <a:pt x="6746784" y="486845"/>
                    <a:pt x="6734971" y="500944"/>
                  </a:cubicBezTo>
                  <a:cubicBezTo>
                    <a:pt x="6721257" y="517326"/>
                    <a:pt x="6701634" y="510850"/>
                    <a:pt x="6683915" y="507040"/>
                  </a:cubicBezTo>
                  <a:cubicBezTo>
                    <a:pt x="6665629" y="503230"/>
                    <a:pt x="6647148" y="499228"/>
                    <a:pt x="6628860" y="495418"/>
                  </a:cubicBezTo>
                  <a:cubicBezTo>
                    <a:pt x="6615335" y="492752"/>
                    <a:pt x="6601999" y="490466"/>
                    <a:pt x="6588662" y="487227"/>
                  </a:cubicBezTo>
                  <a:cubicBezTo>
                    <a:pt x="6547133" y="477129"/>
                    <a:pt x="6509794" y="480177"/>
                    <a:pt x="6476074" y="511230"/>
                  </a:cubicBezTo>
                  <a:cubicBezTo>
                    <a:pt x="6450356" y="535043"/>
                    <a:pt x="6417399" y="542093"/>
                    <a:pt x="6382345" y="534853"/>
                  </a:cubicBezTo>
                  <a:cubicBezTo>
                    <a:pt x="6377963" y="533901"/>
                    <a:pt x="6372439" y="530091"/>
                    <a:pt x="6369391" y="531615"/>
                  </a:cubicBezTo>
                  <a:cubicBezTo>
                    <a:pt x="6323479" y="553904"/>
                    <a:pt x="6287092" y="514658"/>
                    <a:pt x="6244799" y="512182"/>
                  </a:cubicBezTo>
                  <a:cubicBezTo>
                    <a:pt x="6226130" y="511040"/>
                    <a:pt x="6207079" y="496942"/>
                    <a:pt x="6190315" y="485703"/>
                  </a:cubicBezTo>
                  <a:cubicBezTo>
                    <a:pt x="6167262" y="470271"/>
                    <a:pt x="6146687" y="455412"/>
                    <a:pt x="6115446" y="462270"/>
                  </a:cubicBezTo>
                  <a:cubicBezTo>
                    <a:pt x="6084203" y="469319"/>
                    <a:pt x="6055627" y="456364"/>
                    <a:pt x="6032194" y="434266"/>
                  </a:cubicBezTo>
                  <a:cubicBezTo>
                    <a:pt x="6014287" y="417501"/>
                    <a:pt x="5994665" y="415977"/>
                    <a:pt x="5971042" y="420738"/>
                  </a:cubicBezTo>
                  <a:cubicBezTo>
                    <a:pt x="5941513" y="426645"/>
                    <a:pt x="5910842" y="427027"/>
                    <a:pt x="5880933" y="430646"/>
                  </a:cubicBezTo>
                  <a:cubicBezTo>
                    <a:pt x="5874454" y="431408"/>
                    <a:pt x="5866265" y="434076"/>
                    <a:pt x="5862452" y="438648"/>
                  </a:cubicBezTo>
                  <a:cubicBezTo>
                    <a:pt x="5815779" y="495418"/>
                    <a:pt x="5750055" y="495990"/>
                    <a:pt x="5685283" y="498658"/>
                  </a:cubicBezTo>
                  <a:cubicBezTo>
                    <a:pt x="5646039" y="500372"/>
                    <a:pt x="5606604" y="500372"/>
                    <a:pt x="5567169" y="499420"/>
                  </a:cubicBezTo>
                  <a:cubicBezTo>
                    <a:pt x="5553832" y="499228"/>
                    <a:pt x="5539736" y="496180"/>
                    <a:pt x="5527923" y="490466"/>
                  </a:cubicBezTo>
                  <a:cubicBezTo>
                    <a:pt x="5503348" y="478463"/>
                    <a:pt x="5480680" y="462843"/>
                    <a:pt x="5456292" y="450650"/>
                  </a:cubicBezTo>
                  <a:cubicBezTo>
                    <a:pt x="5447151" y="445886"/>
                    <a:pt x="5435338" y="445696"/>
                    <a:pt x="5424670" y="444934"/>
                  </a:cubicBezTo>
                  <a:cubicBezTo>
                    <a:pt x="5405809" y="443410"/>
                    <a:pt x="5384854" y="447982"/>
                    <a:pt x="5368662" y="441124"/>
                  </a:cubicBezTo>
                  <a:cubicBezTo>
                    <a:pt x="5326559" y="423407"/>
                    <a:pt x="5287123" y="427407"/>
                    <a:pt x="5247118" y="444934"/>
                  </a:cubicBezTo>
                  <a:cubicBezTo>
                    <a:pt x="5191108" y="469509"/>
                    <a:pt x="5138148" y="467605"/>
                    <a:pt x="5088617" y="428742"/>
                  </a:cubicBezTo>
                  <a:cubicBezTo>
                    <a:pt x="5066328" y="411215"/>
                    <a:pt x="5044609" y="419596"/>
                    <a:pt x="5025750" y="433694"/>
                  </a:cubicBezTo>
                  <a:cubicBezTo>
                    <a:pt x="5004032" y="450078"/>
                    <a:pt x="4982885" y="454268"/>
                    <a:pt x="4957930" y="442268"/>
                  </a:cubicBezTo>
                  <a:cubicBezTo>
                    <a:pt x="4952404" y="439600"/>
                    <a:pt x="4944594" y="440933"/>
                    <a:pt x="4938116" y="441886"/>
                  </a:cubicBezTo>
                  <a:cubicBezTo>
                    <a:pt x="4901158" y="446648"/>
                    <a:pt x="4864009" y="454650"/>
                    <a:pt x="4833910" y="421693"/>
                  </a:cubicBezTo>
                  <a:cubicBezTo>
                    <a:pt x="4828004" y="415214"/>
                    <a:pt x="4818097" y="412549"/>
                    <a:pt x="4810095" y="408167"/>
                  </a:cubicBezTo>
                  <a:cubicBezTo>
                    <a:pt x="4776566" y="390258"/>
                    <a:pt x="4777900" y="391974"/>
                    <a:pt x="4747991" y="413691"/>
                  </a:cubicBezTo>
                  <a:cubicBezTo>
                    <a:pt x="4732369" y="425121"/>
                    <a:pt x="4710842" y="436742"/>
                    <a:pt x="4692745" y="435790"/>
                  </a:cubicBezTo>
                  <a:cubicBezTo>
                    <a:pt x="4583584" y="430075"/>
                    <a:pt x="4479758" y="457508"/>
                    <a:pt x="4375933" y="483417"/>
                  </a:cubicBezTo>
                  <a:cubicBezTo>
                    <a:pt x="4311923" y="499420"/>
                    <a:pt x="4249436" y="500372"/>
                    <a:pt x="4185426" y="484179"/>
                  </a:cubicBezTo>
                  <a:cubicBezTo>
                    <a:pt x="4139133" y="472367"/>
                    <a:pt x="4095315" y="491800"/>
                    <a:pt x="4052072" y="505134"/>
                  </a:cubicBezTo>
                  <a:cubicBezTo>
                    <a:pt x="4043117" y="507799"/>
                    <a:pt x="4034735" y="518278"/>
                    <a:pt x="4029973" y="527233"/>
                  </a:cubicBezTo>
                  <a:cubicBezTo>
                    <a:pt x="4012826" y="558858"/>
                    <a:pt x="3984441" y="563810"/>
                    <a:pt x="3948626" y="550666"/>
                  </a:cubicBezTo>
                  <a:cubicBezTo>
                    <a:pt x="3920241" y="540377"/>
                    <a:pt x="3894332" y="526661"/>
                    <a:pt x="3871280" y="502275"/>
                  </a:cubicBezTo>
                  <a:cubicBezTo>
                    <a:pt x="3844229" y="473701"/>
                    <a:pt x="3816224" y="441124"/>
                    <a:pt x="3774312" y="429122"/>
                  </a:cubicBezTo>
                  <a:cubicBezTo>
                    <a:pt x="3756214" y="423979"/>
                    <a:pt x="3740593" y="423217"/>
                    <a:pt x="3721543" y="428552"/>
                  </a:cubicBezTo>
                  <a:cubicBezTo>
                    <a:pt x="3684583" y="438837"/>
                    <a:pt x="3647436" y="446078"/>
                    <a:pt x="3612763" y="414263"/>
                  </a:cubicBezTo>
                  <a:cubicBezTo>
                    <a:pt x="3593712" y="396736"/>
                    <a:pt x="3567994" y="385496"/>
                    <a:pt x="3537323" y="389878"/>
                  </a:cubicBezTo>
                  <a:cubicBezTo>
                    <a:pt x="3499031" y="395402"/>
                    <a:pt x="3464168" y="381496"/>
                    <a:pt x="3431593" y="360921"/>
                  </a:cubicBezTo>
                  <a:cubicBezTo>
                    <a:pt x="3419971" y="353491"/>
                    <a:pt x="3405682" y="349301"/>
                    <a:pt x="3392158" y="345681"/>
                  </a:cubicBezTo>
                  <a:cubicBezTo>
                    <a:pt x="3360915" y="337298"/>
                    <a:pt x="3329480" y="329868"/>
                    <a:pt x="3297856" y="323010"/>
                  </a:cubicBezTo>
                  <a:cubicBezTo>
                    <a:pt x="3271948" y="317296"/>
                    <a:pt x="3245849" y="313104"/>
                    <a:pt x="3219748" y="308151"/>
                  </a:cubicBezTo>
                  <a:cubicBezTo>
                    <a:pt x="3191173" y="302817"/>
                    <a:pt x="3168502" y="290433"/>
                    <a:pt x="3156692" y="261668"/>
                  </a:cubicBezTo>
                  <a:cubicBezTo>
                    <a:pt x="3152882" y="252524"/>
                    <a:pt x="3143737" y="245283"/>
                    <a:pt x="3136497" y="237663"/>
                  </a:cubicBezTo>
                  <a:cubicBezTo>
                    <a:pt x="3131355" y="232139"/>
                    <a:pt x="3124495" y="227947"/>
                    <a:pt x="3119733" y="222233"/>
                  </a:cubicBezTo>
                  <a:cubicBezTo>
                    <a:pt x="3094776" y="192132"/>
                    <a:pt x="3070201" y="161843"/>
                    <a:pt x="3045436" y="131742"/>
                  </a:cubicBezTo>
                  <a:cubicBezTo>
                    <a:pt x="3042958" y="128884"/>
                    <a:pt x="3040292" y="125455"/>
                    <a:pt x="3037054" y="124121"/>
                  </a:cubicBezTo>
                  <a:cubicBezTo>
                    <a:pt x="3003525" y="110215"/>
                    <a:pt x="2969614" y="97070"/>
                    <a:pt x="2936466" y="82400"/>
                  </a:cubicBezTo>
                  <a:cubicBezTo>
                    <a:pt x="2923702" y="76686"/>
                    <a:pt x="2910558" y="69637"/>
                    <a:pt x="2901031" y="59731"/>
                  </a:cubicBezTo>
                  <a:cubicBezTo>
                    <a:pt x="2879314" y="37250"/>
                    <a:pt x="2859502" y="12866"/>
                    <a:pt x="2828259" y="3149"/>
                  </a:cubicBezTo>
                  <a:cubicBezTo>
                    <a:pt x="2819114" y="293"/>
                    <a:pt x="2808256" y="-1231"/>
                    <a:pt x="2799492" y="1245"/>
                  </a:cubicBezTo>
                  <a:cubicBezTo>
                    <a:pt x="2763867" y="11532"/>
                    <a:pt x="2729005" y="24296"/>
                    <a:pt x="2693570" y="35154"/>
                  </a:cubicBezTo>
                  <a:cubicBezTo>
                    <a:pt x="2671092" y="41823"/>
                    <a:pt x="2650707" y="49825"/>
                    <a:pt x="2639847" y="73448"/>
                  </a:cubicBezTo>
                  <a:cubicBezTo>
                    <a:pt x="2636801" y="80114"/>
                    <a:pt x="2628226" y="87354"/>
                    <a:pt x="2621178" y="88688"/>
                  </a:cubicBezTo>
                  <a:cubicBezTo>
                    <a:pt x="2575839" y="97260"/>
                    <a:pt x="2531069" y="101451"/>
                    <a:pt x="2489348" y="72304"/>
                  </a:cubicBezTo>
                  <a:cubicBezTo>
                    <a:pt x="2480585" y="66017"/>
                    <a:pt x="2464201" y="66017"/>
                    <a:pt x="2452580" y="68683"/>
                  </a:cubicBezTo>
                  <a:cubicBezTo>
                    <a:pt x="2407811" y="78590"/>
                    <a:pt x="2365328" y="82020"/>
                    <a:pt x="2326464" y="50395"/>
                  </a:cubicBezTo>
                  <a:cubicBezTo>
                    <a:pt x="2321892" y="46585"/>
                    <a:pt x="2307224" y="50015"/>
                    <a:pt x="2300365" y="54777"/>
                  </a:cubicBezTo>
                  <a:cubicBezTo>
                    <a:pt x="2234259" y="101261"/>
                    <a:pt x="2198064" y="102405"/>
                    <a:pt x="2130434" y="58397"/>
                  </a:cubicBezTo>
                  <a:cubicBezTo>
                    <a:pt x="2126052" y="55539"/>
                    <a:pt x="2120337" y="52301"/>
                    <a:pt x="2118621" y="47919"/>
                  </a:cubicBezTo>
                  <a:cubicBezTo>
                    <a:pt x="2107001" y="19914"/>
                    <a:pt x="2082236" y="19152"/>
                    <a:pt x="2057659" y="16866"/>
                  </a:cubicBezTo>
                  <a:cubicBezTo>
                    <a:pt x="2030608" y="14390"/>
                    <a:pt x="2003555" y="11152"/>
                    <a:pt x="1976314" y="8865"/>
                  </a:cubicBezTo>
                  <a:cubicBezTo>
                    <a:pt x="1971550" y="8483"/>
                    <a:pt x="1966216" y="10007"/>
                    <a:pt x="1961454" y="11724"/>
                  </a:cubicBezTo>
                  <a:cubicBezTo>
                    <a:pt x="1943165" y="18010"/>
                    <a:pt x="1925449" y="27154"/>
                    <a:pt x="1906588" y="30964"/>
                  </a:cubicBezTo>
                  <a:cubicBezTo>
                    <a:pt x="1865821" y="39156"/>
                    <a:pt x="1826385" y="55539"/>
                    <a:pt x="1783330" y="48871"/>
                  </a:cubicBezTo>
                  <a:cubicBezTo>
                    <a:pt x="1775902" y="47729"/>
                    <a:pt x="1767327" y="53253"/>
                    <a:pt x="1759327" y="55349"/>
                  </a:cubicBezTo>
                  <a:cubicBezTo>
                    <a:pt x="1744849" y="58969"/>
                    <a:pt x="1730750" y="64111"/>
                    <a:pt x="1716082" y="65445"/>
                  </a:cubicBezTo>
                  <a:cubicBezTo>
                    <a:pt x="1677218" y="68875"/>
                    <a:pt x="1637975" y="71924"/>
                    <a:pt x="1598920" y="72114"/>
                  </a:cubicBezTo>
                  <a:cubicBezTo>
                    <a:pt x="1580061" y="72304"/>
                    <a:pt x="1561201" y="65065"/>
                    <a:pt x="1542150" y="62207"/>
                  </a:cubicBezTo>
                  <a:cubicBezTo>
                    <a:pt x="1533578" y="60873"/>
                    <a:pt x="1519669" y="58587"/>
                    <a:pt x="1516813" y="62779"/>
                  </a:cubicBezTo>
                  <a:cubicBezTo>
                    <a:pt x="1494714" y="94592"/>
                    <a:pt x="1463661" y="88496"/>
                    <a:pt x="1432228" y="88116"/>
                  </a:cubicBezTo>
                  <a:cubicBezTo>
                    <a:pt x="1362884" y="87354"/>
                    <a:pt x="1295826" y="60493"/>
                    <a:pt x="1224765" y="71924"/>
                  </a:cubicBezTo>
                  <a:cubicBezTo>
                    <a:pt x="1204191" y="75162"/>
                    <a:pt x="1181330" y="62397"/>
                    <a:pt x="1159231" y="58207"/>
                  </a:cubicBezTo>
                  <a:cubicBezTo>
                    <a:pt x="1147801" y="56111"/>
                    <a:pt x="1135228" y="53633"/>
                    <a:pt x="1124370" y="56301"/>
                  </a:cubicBezTo>
                  <a:cubicBezTo>
                    <a:pt x="1107605" y="60493"/>
                    <a:pt x="1091411" y="68113"/>
                    <a:pt x="1075600" y="75542"/>
                  </a:cubicBezTo>
                  <a:cubicBezTo>
                    <a:pt x="1046261" y="89258"/>
                    <a:pt x="1016162" y="89258"/>
                    <a:pt x="986633" y="79162"/>
                  </a:cubicBezTo>
                  <a:cubicBezTo>
                    <a:pt x="944722" y="64873"/>
                    <a:pt x="903193" y="64873"/>
                    <a:pt x="861089" y="76304"/>
                  </a:cubicBezTo>
                  <a:cubicBezTo>
                    <a:pt x="826990" y="85638"/>
                    <a:pt x="791935" y="92116"/>
                    <a:pt x="759168" y="104689"/>
                  </a:cubicBezTo>
                  <a:cubicBezTo>
                    <a:pt x="744689" y="110215"/>
                    <a:pt x="732497" y="126597"/>
                    <a:pt x="723735" y="140696"/>
                  </a:cubicBezTo>
                  <a:cubicBezTo>
                    <a:pt x="706018" y="169271"/>
                    <a:pt x="674013" y="169081"/>
                    <a:pt x="647532" y="147934"/>
                  </a:cubicBezTo>
                  <a:cubicBezTo>
                    <a:pt x="619717" y="125645"/>
                    <a:pt x="584664" y="112501"/>
                    <a:pt x="552659" y="95926"/>
                  </a:cubicBezTo>
                  <a:cubicBezTo>
                    <a:pt x="549993" y="94592"/>
                    <a:pt x="545039" y="96116"/>
                    <a:pt x="541800" y="97640"/>
                  </a:cubicBezTo>
                  <a:cubicBezTo>
                    <a:pt x="488649" y="122407"/>
                    <a:pt x="433593" y="126979"/>
                    <a:pt x="375107" y="123169"/>
                  </a:cubicBezTo>
                  <a:cubicBezTo>
                    <a:pt x="341960" y="121073"/>
                    <a:pt x="307289" y="137076"/>
                    <a:pt x="273567" y="145458"/>
                  </a:cubicBezTo>
                  <a:cubicBezTo>
                    <a:pt x="269757" y="146410"/>
                    <a:pt x="266519" y="151174"/>
                    <a:pt x="264043" y="154792"/>
                  </a:cubicBezTo>
                  <a:cubicBezTo>
                    <a:pt x="240228" y="190800"/>
                    <a:pt x="208223" y="200706"/>
                    <a:pt x="169360" y="177273"/>
                  </a:cubicBezTo>
                  <a:cubicBezTo>
                    <a:pt x="143643" y="161651"/>
                    <a:pt x="118114" y="158032"/>
                    <a:pt x="89347" y="157460"/>
                  </a:cubicBezTo>
                  <a:cubicBezTo>
                    <a:pt x="71059" y="157078"/>
                    <a:pt x="52962" y="147934"/>
                    <a:pt x="34291" y="145268"/>
                  </a:cubicBezTo>
                  <a:lnTo>
                    <a:pt x="0" y="142056"/>
                  </a:lnTo>
                  <a:lnTo>
                    <a:pt x="0" y="849556"/>
                  </a:lnTo>
                  <a:lnTo>
                    <a:pt x="60652" y="844783"/>
                  </a:lnTo>
                  <a:cubicBezTo>
                    <a:pt x="80251" y="839473"/>
                    <a:pt x="99446" y="832043"/>
                    <a:pt x="119068" y="827281"/>
                  </a:cubicBezTo>
                  <a:cubicBezTo>
                    <a:pt x="137355" y="822899"/>
                    <a:pt x="154501" y="812802"/>
                    <a:pt x="171840" y="804420"/>
                  </a:cubicBezTo>
                  <a:cubicBezTo>
                    <a:pt x="204985" y="788417"/>
                    <a:pt x="240420" y="798514"/>
                    <a:pt x="274329" y="794324"/>
                  </a:cubicBezTo>
                  <a:cubicBezTo>
                    <a:pt x="285188" y="792990"/>
                    <a:pt x="296046" y="791466"/>
                    <a:pt x="306715" y="788798"/>
                  </a:cubicBezTo>
                  <a:cubicBezTo>
                    <a:pt x="335864" y="781749"/>
                    <a:pt x="365583" y="775653"/>
                    <a:pt x="393967" y="765937"/>
                  </a:cubicBezTo>
                  <a:cubicBezTo>
                    <a:pt x="426165" y="755078"/>
                    <a:pt x="457028" y="740600"/>
                    <a:pt x="493793" y="725549"/>
                  </a:cubicBezTo>
                  <a:cubicBezTo>
                    <a:pt x="506557" y="729360"/>
                    <a:pt x="526180" y="739648"/>
                    <a:pt x="546373" y="740600"/>
                  </a:cubicBezTo>
                  <a:cubicBezTo>
                    <a:pt x="611337" y="743838"/>
                    <a:pt x="672107" y="726121"/>
                    <a:pt x="730211" y="698116"/>
                  </a:cubicBezTo>
                  <a:cubicBezTo>
                    <a:pt x="747927" y="689734"/>
                    <a:pt x="766980" y="684210"/>
                    <a:pt x="784889" y="676018"/>
                  </a:cubicBezTo>
                  <a:cubicBezTo>
                    <a:pt x="791173" y="673161"/>
                    <a:pt x="799365" y="667065"/>
                    <a:pt x="800509" y="661349"/>
                  </a:cubicBezTo>
                  <a:cubicBezTo>
                    <a:pt x="807175" y="628201"/>
                    <a:pt x="831942" y="628772"/>
                    <a:pt x="857661" y="626868"/>
                  </a:cubicBezTo>
                  <a:cubicBezTo>
                    <a:pt x="888332" y="624582"/>
                    <a:pt x="918621" y="619248"/>
                    <a:pt x="949102" y="614676"/>
                  </a:cubicBezTo>
                  <a:cubicBezTo>
                    <a:pt x="953104" y="614104"/>
                    <a:pt x="956722" y="610104"/>
                    <a:pt x="960342" y="607435"/>
                  </a:cubicBezTo>
                  <a:cubicBezTo>
                    <a:pt x="965867" y="603435"/>
                    <a:pt x="971011" y="597339"/>
                    <a:pt x="977109" y="595815"/>
                  </a:cubicBezTo>
                  <a:cubicBezTo>
                    <a:pt x="1008350" y="588385"/>
                    <a:pt x="1039783" y="582099"/>
                    <a:pt x="1071218" y="575240"/>
                  </a:cubicBezTo>
                  <a:cubicBezTo>
                    <a:pt x="1078266" y="573716"/>
                    <a:pt x="1085505" y="571812"/>
                    <a:pt x="1091983" y="568764"/>
                  </a:cubicBezTo>
                  <a:cubicBezTo>
                    <a:pt x="1098079" y="565906"/>
                    <a:pt x="1103223" y="560952"/>
                    <a:pt x="1109321" y="557904"/>
                  </a:cubicBezTo>
                  <a:cubicBezTo>
                    <a:pt x="1125892" y="549714"/>
                    <a:pt x="1142851" y="542093"/>
                    <a:pt x="1162279" y="532949"/>
                  </a:cubicBezTo>
                  <a:cubicBezTo>
                    <a:pt x="1173138" y="550094"/>
                    <a:pt x="1187810" y="540377"/>
                    <a:pt x="1206097" y="532187"/>
                  </a:cubicBezTo>
                  <a:cubicBezTo>
                    <a:pt x="1224765" y="523805"/>
                    <a:pt x="1246292" y="521137"/>
                    <a:pt x="1266867" y="518088"/>
                  </a:cubicBezTo>
                  <a:cubicBezTo>
                    <a:pt x="1304588" y="512564"/>
                    <a:pt x="1342499" y="509134"/>
                    <a:pt x="1380219" y="504182"/>
                  </a:cubicBezTo>
                  <a:cubicBezTo>
                    <a:pt x="1388221" y="503038"/>
                    <a:pt x="1397365" y="500944"/>
                    <a:pt x="1403461" y="496180"/>
                  </a:cubicBezTo>
                  <a:cubicBezTo>
                    <a:pt x="1445181" y="464175"/>
                    <a:pt x="1495858" y="455222"/>
                    <a:pt x="1544054" y="458268"/>
                  </a:cubicBezTo>
                  <a:cubicBezTo>
                    <a:pt x="1581965" y="460557"/>
                    <a:pt x="1619114" y="462270"/>
                    <a:pt x="1656644" y="459032"/>
                  </a:cubicBezTo>
                  <a:cubicBezTo>
                    <a:pt x="1659502" y="458841"/>
                    <a:pt x="1663312" y="459223"/>
                    <a:pt x="1665406" y="460747"/>
                  </a:cubicBezTo>
                  <a:cubicBezTo>
                    <a:pt x="1678360" y="470843"/>
                    <a:pt x="1691887" y="471605"/>
                    <a:pt x="1708461" y="473318"/>
                  </a:cubicBezTo>
                  <a:cubicBezTo>
                    <a:pt x="1731894" y="475797"/>
                    <a:pt x="1753421" y="474081"/>
                    <a:pt x="1775140" y="469891"/>
                  </a:cubicBezTo>
                  <a:cubicBezTo>
                    <a:pt x="1790952" y="466843"/>
                    <a:pt x="1806953" y="460557"/>
                    <a:pt x="1821051" y="452554"/>
                  </a:cubicBezTo>
                  <a:cubicBezTo>
                    <a:pt x="1840672" y="441314"/>
                    <a:pt x="1859535" y="436934"/>
                    <a:pt x="1878203" y="451792"/>
                  </a:cubicBezTo>
                  <a:cubicBezTo>
                    <a:pt x="1898396" y="467605"/>
                    <a:pt x="1921257" y="462081"/>
                    <a:pt x="1943547" y="462651"/>
                  </a:cubicBezTo>
                  <a:cubicBezTo>
                    <a:pt x="1953262" y="462843"/>
                    <a:pt x="1963550" y="462461"/>
                    <a:pt x="1972884" y="464937"/>
                  </a:cubicBezTo>
                  <a:cubicBezTo>
                    <a:pt x="1999935" y="471987"/>
                    <a:pt x="2026036" y="482655"/>
                    <a:pt x="2053469" y="487417"/>
                  </a:cubicBezTo>
                  <a:cubicBezTo>
                    <a:pt x="2068710" y="490084"/>
                    <a:pt x="2085664" y="485321"/>
                    <a:pt x="2101477" y="481893"/>
                  </a:cubicBezTo>
                  <a:cubicBezTo>
                    <a:pt x="2117479" y="478273"/>
                    <a:pt x="2133290" y="472749"/>
                    <a:pt x="2148722" y="467033"/>
                  </a:cubicBezTo>
                  <a:cubicBezTo>
                    <a:pt x="2159199" y="463223"/>
                    <a:pt x="2170629" y="459603"/>
                    <a:pt x="2179011" y="452744"/>
                  </a:cubicBezTo>
                  <a:cubicBezTo>
                    <a:pt x="2198064" y="437124"/>
                    <a:pt x="2217685" y="434455"/>
                    <a:pt x="2240165" y="442648"/>
                  </a:cubicBezTo>
                  <a:cubicBezTo>
                    <a:pt x="2243593" y="443982"/>
                    <a:pt x="2247594" y="443982"/>
                    <a:pt x="2251404" y="444172"/>
                  </a:cubicBezTo>
                  <a:cubicBezTo>
                    <a:pt x="2312370" y="448172"/>
                    <a:pt x="2373330" y="450650"/>
                    <a:pt x="2433912" y="456746"/>
                  </a:cubicBezTo>
                  <a:cubicBezTo>
                    <a:pt x="2458485" y="459223"/>
                    <a:pt x="2482107" y="470081"/>
                    <a:pt x="2506302" y="476939"/>
                  </a:cubicBezTo>
                  <a:cubicBezTo>
                    <a:pt x="2511256" y="478273"/>
                    <a:pt x="2516783" y="480369"/>
                    <a:pt x="2521735" y="479415"/>
                  </a:cubicBezTo>
                  <a:cubicBezTo>
                    <a:pt x="2575647" y="469891"/>
                    <a:pt x="2626132" y="483797"/>
                    <a:pt x="2675854" y="502086"/>
                  </a:cubicBezTo>
                  <a:cubicBezTo>
                    <a:pt x="2680996" y="503992"/>
                    <a:pt x="2687282" y="503419"/>
                    <a:pt x="2692998" y="503038"/>
                  </a:cubicBezTo>
                  <a:cubicBezTo>
                    <a:pt x="2709003" y="501706"/>
                    <a:pt x="2726337" y="495038"/>
                    <a:pt x="2740816" y="499037"/>
                  </a:cubicBezTo>
                  <a:cubicBezTo>
                    <a:pt x="2779297" y="510088"/>
                    <a:pt x="2817398" y="523423"/>
                    <a:pt x="2853596" y="540187"/>
                  </a:cubicBezTo>
                  <a:cubicBezTo>
                    <a:pt x="2890365" y="557142"/>
                    <a:pt x="2924464" y="571430"/>
                    <a:pt x="2966565" y="554286"/>
                  </a:cubicBezTo>
                  <a:cubicBezTo>
                    <a:pt x="2984472" y="547045"/>
                    <a:pt x="3008095" y="552190"/>
                    <a:pt x="3028671" y="554094"/>
                  </a:cubicBezTo>
                  <a:cubicBezTo>
                    <a:pt x="3043720" y="555618"/>
                    <a:pt x="3058198" y="564192"/>
                    <a:pt x="3073059" y="564192"/>
                  </a:cubicBezTo>
                  <a:cubicBezTo>
                    <a:pt x="3112686" y="564192"/>
                    <a:pt x="3147927" y="574288"/>
                    <a:pt x="3182219" y="594862"/>
                  </a:cubicBezTo>
                  <a:cubicBezTo>
                    <a:pt x="3195557" y="602863"/>
                    <a:pt x="3216322" y="597529"/>
                    <a:pt x="3233656" y="599625"/>
                  </a:cubicBezTo>
                  <a:cubicBezTo>
                    <a:pt x="3251947" y="602101"/>
                    <a:pt x="3270804" y="604387"/>
                    <a:pt x="3288332" y="609914"/>
                  </a:cubicBezTo>
                  <a:cubicBezTo>
                    <a:pt x="3333672" y="624392"/>
                    <a:pt x="3378441" y="640774"/>
                    <a:pt x="3423591" y="656015"/>
                  </a:cubicBezTo>
                  <a:cubicBezTo>
                    <a:pt x="3460738" y="668590"/>
                    <a:pt x="3497317" y="658683"/>
                    <a:pt x="3534084" y="653349"/>
                  </a:cubicBezTo>
                  <a:cubicBezTo>
                    <a:pt x="3557137" y="649919"/>
                    <a:pt x="3578662" y="641727"/>
                    <a:pt x="3604571" y="653918"/>
                  </a:cubicBezTo>
                  <a:cubicBezTo>
                    <a:pt x="3629338" y="665541"/>
                    <a:pt x="3660771" y="662873"/>
                    <a:pt x="3688586" y="669160"/>
                  </a:cubicBezTo>
                  <a:cubicBezTo>
                    <a:pt x="3712020" y="674494"/>
                    <a:pt x="3734687" y="683068"/>
                    <a:pt x="3757358" y="691450"/>
                  </a:cubicBezTo>
                  <a:cubicBezTo>
                    <a:pt x="3788221" y="702881"/>
                    <a:pt x="3818700" y="714881"/>
                    <a:pt x="3852421" y="709167"/>
                  </a:cubicBezTo>
                  <a:cubicBezTo>
                    <a:pt x="3890714" y="702689"/>
                    <a:pt x="3917001" y="727073"/>
                    <a:pt x="3947104" y="743267"/>
                  </a:cubicBezTo>
                  <a:cubicBezTo>
                    <a:pt x="3967869" y="754316"/>
                    <a:pt x="3990538" y="762509"/>
                    <a:pt x="4013208" y="769367"/>
                  </a:cubicBezTo>
                  <a:cubicBezTo>
                    <a:pt x="4043497" y="778321"/>
                    <a:pt x="4074740" y="783655"/>
                    <a:pt x="4105222" y="792417"/>
                  </a:cubicBezTo>
                  <a:cubicBezTo>
                    <a:pt x="4151325" y="805561"/>
                    <a:pt x="4198001" y="815850"/>
                    <a:pt x="4246006" y="808610"/>
                  </a:cubicBezTo>
                  <a:cubicBezTo>
                    <a:pt x="4268105" y="805372"/>
                    <a:pt x="4288682" y="805561"/>
                    <a:pt x="4310779" y="810326"/>
                  </a:cubicBezTo>
                  <a:cubicBezTo>
                    <a:pt x="4346974" y="818136"/>
                    <a:pt x="4384123" y="819089"/>
                    <a:pt x="4413272" y="848235"/>
                  </a:cubicBezTo>
                  <a:cubicBezTo>
                    <a:pt x="4423558" y="858524"/>
                    <a:pt x="4442037" y="861190"/>
                    <a:pt x="4457087" y="866524"/>
                  </a:cubicBezTo>
                  <a:cubicBezTo>
                    <a:pt x="4474424" y="872812"/>
                    <a:pt x="4487186" y="869572"/>
                    <a:pt x="4496523" y="851284"/>
                  </a:cubicBezTo>
                  <a:cubicBezTo>
                    <a:pt x="4500713" y="843093"/>
                    <a:pt x="4512715" y="835091"/>
                    <a:pt x="4522050" y="833757"/>
                  </a:cubicBezTo>
                  <a:cubicBezTo>
                    <a:pt x="4550055" y="829757"/>
                    <a:pt x="4575773" y="835663"/>
                    <a:pt x="4602824" y="848618"/>
                  </a:cubicBezTo>
                  <a:cubicBezTo>
                    <a:pt x="4628161" y="860810"/>
                    <a:pt x="4659786" y="859476"/>
                    <a:pt x="4688553" y="864238"/>
                  </a:cubicBezTo>
                  <a:cubicBezTo>
                    <a:pt x="4708936" y="867668"/>
                    <a:pt x="4729321" y="874716"/>
                    <a:pt x="4749895" y="874716"/>
                  </a:cubicBezTo>
                  <a:cubicBezTo>
                    <a:pt x="4775424" y="874716"/>
                    <a:pt x="4800761" y="868620"/>
                    <a:pt x="4826480" y="866334"/>
                  </a:cubicBezTo>
                  <a:cubicBezTo>
                    <a:pt x="4846482" y="864430"/>
                    <a:pt x="4866867" y="865192"/>
                    <a:pt x="4886870" y="862906"/>
                  </a:cubicBezTo>
                  <a:cubicBezTo>
                    <a:pt x="4903254" y="861190"/>
                    <a:pt x="4919447" y="856810"/>
                    <a:pt x="4935639" y="853190"/>
                  </a:cubicBezTo>
                  <a:cubicBezTo>
                    <a:pt x="4941546" y="851856"/>
                    <a:pt x="4947452" y="846711"/>
                    <a:pt x="4952784" y="847473"/>
                  </a:cubicBezTo>
                  <a:cubicBezTo>
                    <a:pt x="5005745" y="855666"/>
                    <a:pt x="5043847" y="819089"/>
                    <a:pt x="5088617" y="802896"/>
                  </a:cubicBezTo>
                  <a:cubicBezTo>
                    <a:pt x="5135672" y="785749"/>
                    <a:pt x="5181204" y="759461"/>
                    <a:pt x="5233781" y="767271"/>
                  </a:cubicBezTo>
                  <a:cubicBezTo>
                    <a:pt x="5265596" y="772033"/>
                    <a:pt x="5296267" y="783083"/>
                    <a:pt x="5327893" y="789752"/>
                  </a:cubicBezTo>
                  <a:cubicBezTo>
                    <a:pt x="5339132" y="792038"/>
                    <a:pt x="5351705" y="791656"/>
                    <a:pt x="5362946" y="789370"/>
                  </a:cubicBezTo>
                  <a:cubicBezTo>
                    <a:pt x="5417240" y="778891"/>
                    <a:pt x="5470771" y="777367"/>
                    <a:pt x="5524115" y="794514"/>
                  </a:cubicBezTo>
                  <a:cubicBezTo>
                    <a:pt x="5533257" y="797372"/>
                    <a:pt x="5542974" y="800038"/>
                    <a:pt x="5552500" y="800038"/>
                  </a:cubicBezTo>
                  <a:cubicBezTo>
                    <a:pt x="5604697" y="800038"/>
                    <a:pt x="5655944" y="796038"/>
                    <a:pt x="5705857" y="777367"/>
                  </a:cubicBezTo>
                  <a:cubicBezTo>
                    <a:pt x="5722622" y="771080"/>
                    <a:pt x="5743006" y="775081"/>
                    <a:pt x="5761485" y="773557"/>
                  </a:cubicBezTo>
                  <a:cubicBezTo>
                    <a:pt x="5778629" y="772224"/>
                    <a:pt x="5796156" y="771653"/>
                    <a:pt x="5812731" y="767271"/>
                  </a:cubicBezTo>
                  <a:cubicBezTo>
                    <a:pt x="5836925" y="760795"/>
                    <a:pt x="5859404" y="760033"/>
                    <a:pt x="5884361" y="765747"/>
                  </a:cubicBezTo>
                  <a:cubicBezTo>
                    <a:pt x="5908174" y="771080"/>
                    <a:pt x="5933892" y="768415"/>
                    <a:pt x="5958660" y="768605"/>
                  </a:cubicBezTo>
                  <a:cubicBezTo>
                    <a:pt x="5986282" y="768795"/>
                    <a:pt x="6013906" y="768984"/>
                    <a:pt x="6041528" y="768033"/>
                  </a:cubicBezTo>
                  <a:cubicBezTo>
                    <a:pt x="6052579" y="767653"/>
                    <a:pt x="6065151" y="760033"/>
                    <a:pt x="6074297" y="763081"/>
                  </a:cubicBezTo>
                  <a:cubicBezTo>
                    <a:pt x="6103824" y="773366"/>
                    <a:pt x="6133353" y="760985"/>
                    <a:pt x="6162880" y="766509"/>
                  </a:cubicBezTo>
                  <a:cubicBezTo>
                    <a:pt x="6177360" y="769367"/>
                    <a:pt x="6193743" y="761557"/>
                    <a:pt x="6209364" y="760795"/>
                  </a:cubicBezTo>
                  <a:cubicBezTo>
                    <a:pt x="6234892" y="759461"/>
                    <a:pt x="6260419" y="760033"/>
                    <a:pt x="6285948" y="759651"/>
                  </a:cubicBezTo>
                  <a:cubicBezTo>
                    <a:pt x="6294330" y="759461"/>
                    <a:pt x="6302523" y="758699"/>
                    <a:pt x="6310905" y="758316"/>
                  </a:cubicBezTo>
                  <a:cubicBezTo>
                    <a:pt x="6318335" y="757936"/>
                    <a:pt x="6326145" y="756222"/>
                    <a:pt x="6333194" y="757554"/>
                  </a:cubicBezTo>
                  <a:cubicBezTo>
                    <a:pt x="6358723" y="762318"/>
                    <a:pt x="6383869" y="770129"/>
                    <a:pt x="6409586" y="773177"/>
                  </a:cubicBezTo>
                  <a:cubicBezTo>
                    <a:pt x="6431875" y="775843"/>
                    <a:pt x="6454928" y="772224"/>
                    <a:pt x="6477407" y="774129"/>
                  </a:cubicBezTo>
                  <a:cubicBezTo>
                    <a:pt x="6517032" y="777367"/>
                    <a:pt x="6556657" y="783083"/>
                    <a:pt x="6596283" y="786703"/>
                  </a:cubicBezTo>
                  <a:cubicBezTo>
                    <a:pt x="6604857" y="787465"/>
                    <a:pt x="6613809" y="782701"/>
                    <a:pt x="6622573" y="782321"/>
                  </a:cubicBezTo>
                  <a:cubicBezTo>
                    <a:pt x="6650006" y="781369"/>
                    <a:pt x="6677439" y="781177"/>
                    <a:pt x="6704872" y="780607"/>
                  </a:cubicBezTo>
                  <a:cubicBezTo>
                    <a:pt x="6720493" y="780415"/>
                    <a:pt x="6736305" y="780987"/>
                    <a:pt x="6751738" y="779273"/>
                  </a:cubicBezTo>
                  <a:cubicBezTo>
                    <a:pt x="6772120" y="776987"/>
                    <a:pt x="6790599" y="773557"/>
                    <a:pt x="6809650" y="788417"/>
                  </a:cubicBezTo>
                  <a:cubicBezTo>
                    <a:pt x="6816984" y="794180"/>
                    <a:pt x="6824819" y="797942"/>
                    <a:pt x="6832976" y="800428"/>
                  </a:cubicBezTo>
                  <a:close/>
                </a:path>
              </a:pathLst>
            </a:custGeom>
            <a:blipFill dpi="0" rotWithShape="1">
              <a:blip r:embed="rId3">
                <a:alphaModFix amt="57000"/>
              </a:blip>
              <a:srcRect/>
              <a:tile tx="0" ty="0" sx="100000" sy="100000" flip="none" algn="tl"/>
            </a:blip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69638" name="Content Placeholder 69637">
            <a:extLst>
              <a:ext uri="{FF2B5EF4-FFF2-40B4-BE49-F238E27FC236}">
                <a16:creationId xmlns="" xmlns:a16="http://schemas.microsoft.com/office/drawing/2014/main" id="{05C9FF8E-F7E9-3FC9-948E-12ABB5BD49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81826" y="3146400"/>
            <a:ext cx="4391024" cy="2682000"/>
          </a:xfrm>
        </p:spPr>
        <p:txBody>
          <a:bodyPr>
            <a:normAutofit/>
          </a:bodyPr>
          <a:lstStyle/>
          <a:p>
            <a:endParaRPr lang="en-US" sz="2400">
              <a:solidFill>
                <a:schemeClr val="bg1">
                  <a:alpha val="8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85761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19B619C5-A005-46AD-99C7-AF872417C7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8130" y="317499"/>
            <a:ext cx="4603046" cy="5562796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sz="4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1850 </a:t>
            </a:r>
            <a:br>
              <a:rPr lang="en-US" sz="4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4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 </a:t>
            </a:r>
            <a:r>
              <a:rPr lang="en-US" sz="4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Bombaim</a:t>
            </a:r>
            <a:r>
              <a:rPr lang="en-US" sz="4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antes de </a:t>
            </a:r>
            <a:r>
              <a:rPr lang="en-US" sz="4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morrer</a:t>
            </a:r>
            <a:r>
              <a:rPr lang="en-US" sz="4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um dos </a:t>
            </a:r>
            <a:r>
              <a:rPr lang="en-US" sz="44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piratas</a:t>
            </a:r>
            <a:r>
              <a:rPr lang="en-US" sz="4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entregou</a:t>
            </a:r>
            <a:r>
              <a:rPr lang="en-US" sz="4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 </a:t>
            </a:r>
            <a:r>
              <a:rPr lang="en-US" sz="4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mapa</a:t>
            </a:r>
            <a:r>
              <a:rPr lang="en-US" sz="4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do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depósito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en-US" sz="44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scondido</a:t>
            </a:r>
            <a:r>
              <a:rPr lang="en-US" sz="4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</a:t>
            </a:r>
            <a:r>
              <a:rPr lang="en-US" sz="4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4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lha </a:t>
            </a:r>
            <a:r>
              <a:rPr lang="en-US" sz="4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 Trindade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="" xmlns:a16="http://schemas.microsoft.com/office/drawing/2014/main" id="{A62B49FE-3CBF-402C-AC23-80C9BFA662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60438" y="2587625"/>
            <a:ext cx="4500737" cy="3594100"/>
          </a:xfrm>
        </p:spPr>
        <p:txBody>
          <a:bodyPr anchor="t">
            <a:normAutofit/>
          </a:bodyPr>
          <a:lstStyle/>
          <a:p>
            <a:endParaRPr lang="en-US" dirty="0"/>
          </a:p>
        </p:txBody>
      </p:sp>
      <p:pic>
        <p:nvPicPr>
          <p:cNvPr id="5" name="Espaço Reservado para Conteúdo 4" descr="Imagem digital fictícia de personagem de filme&#10;&#10;Descrição gerada automaticamente com confiança média">
            <a:extLst>
              <a:ext uri="{FF2B5EF4-FFF2-40B4-BE49-F238E27FC236}">
                <a16:creationId xmlns="" xmlns:a16="http://schemas.microsoft.com/office/drawing/2014/main" id="{593ACB22-75B0-4197-8694-C37BCFA756C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880"/>
          <a:stretch/>
        </p:blipFill>
        <p:spPr>
          <a:xfrm>
            <a:off x="6094474" y="10"/>
            <a:ext cx="6097526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4457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659" name="Espaço Reservado para Conteúdo 3" descr="Eton lista estudantes 1811.jpg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r="2" b="5995"/>
          <a:stretch/>
        </p:blipFill>
        <p:spPr>
          <a:xfrm>
            <a:off x="1431235" y="172092"/>
            <a:ext cx="9165690" cy="6440743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70930725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707" name="Espaço Reservado para Conteúdo 3" descr="Francis Hodder.jpg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634073" y="4013702"/>
            <a:ext cx="11006981" cy="3468054"/>
          </a:xfrm>
        </p:spPr>
      </p:pic>
      <p:pic>
        <p:nvPicPr>
          <p:cNvPr id="72708" name="Imagem 3" descr="Francis Hodder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672275" y="2116938"/>
            <a:ext cx="12864275" cy="1454719"/>
          </a:xfrm>
          <a:prstGeom prst="rect">
            <a:avLst/>
          </a:prstGeom>
        </p:spPr>
      </p:pic>
      <p:sp>
        <p:nvSpPr>
          <p:cNvPr id="72706" name="Título 1"/>
          <p:cNvSpPr>
            <a:spLocks noGrp="1"/>
          </p:cNvSpPr>
          <p:nvPr>
            <p:ph type="title"/>
          </p:nvPr>
        </p:nvSpPr>
        <p:spPr>
          <a:xfrm>
            <a:off x="592509" y="112543"/>
            <a:ext cx="11006981" cy="1742761"/>
          </a:xfrm>
        </p:spPr>
        <p:txBody>
          <a:bodyPr>
            <a:normAutofit/>
          </a:bodyPr>
          <a:lstStyle/>
          <a:p>
            <a:r>
              <a:rPr lang="pt-BR" sz="3800" b="1" cap="all" dirty="0">
                <a:latin typeface="+mn-lt"/>
              </a:rPr>
              <a:t>Encontrei um aluno chamado Francis </a:t>
            </a:r>
            <a:r>
              <a:rPr lang="pt-BR" sz="3800" b="1" cap="all" dirty="0" err="1">
                <a:latin typeface="+mn-lt"/>
              </a:rPr>
              <a:t>Hodder</a:t>
            </a:r>
            <a:r>
              <a:rPr lang="pt-BR" sz="3800" b="1" cap="all" dirty="0">
                <a:latin typeface="+mn-lt"/>
              </a:rPr>
              <a:t> (Francisco) que nasceu em Cork em 1798</a:t>
            </a:r>
          </a:p>
        </p:txBody>
      </p:sp>
    </p:spTree>
    <p:extLst>
      <p:ext uri="{BB962C8B-B14F-4D97-AF65-F5344CB8AC3E}">
        <p14:creationId xmlns:p14="http://schemas.microsoft.com/office/powerpoint/2010/main" val="1403684801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Espaço Reservado para Conteúdo 4" descr="Casa com gramado na frente de castelo&#10;&#10;Descrição gerada automaticamente">
            <a:extLst>
              <a:ext uri="{FF2B5EF4-FFF2-40B4-BE49-F238E27FC236}">
                <a16:creationId xmlns="" xmlns:a16="http://schemas.microsoft.com/office/drawing/2014/main" id="{F2A17C9C-7F9E-45F4-B49E-725A6DA7F80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893" b="1837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8309183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Espaço Reservado para Conteúdo 4" descr="Casa com gramado na frente de castelo&#10;&#10;Descrição gerada automaticamente">
            <a:extLst>
              <a:ext uri="{FF2B5EF4-FFF2-40B4-BE49-F238E27FC236}">
                <a16:creationId xmlns="" xmlns:a16="http://schemas.microsoft.com/office/drawing/2014/main" id="{46F53ED8-A982-4B05-8E72-BA827756426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773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7728064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Espaço Reservado para Conteúdo 4" descr="Texto&#10;&#10;Descrição gerada automaticamente">
            <a:extLst>
              <a:ext uri="{FF2B5EF4-FFF2-40B4-BE49-F238E27FC236}">
                <a16:creationId xmlns="" xmlns:a16="http://schemas.microsoft.com/office/drawing/2014/main" id="{F9DCBAC6-164C-4AE3-B68E-53C56F4755C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439" y="1400910"/>
            <a:ext cx="9893122" cy="4056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0337035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BDAAE34F-C963-43FC-9154-13CA138AA7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936" y="4440365"/>
            <a:ext cx="4245864" cy="1722691"/>
          </a:xfrm>
        </p:spPr>
        <p:txBody>
          <a:bodyPr vert="horz" lIns="91440" tIns="45720" rIns="91440" bIns="45720" rtlCol="0" anchor="ctr">
            <a:normAutofit/>
          </a:bodyPr>
          <a:lstStyle/>
          <a:p>
            <a:endParaRPr lang="en-US" sz="5400"/>
          </a:p>
        </p:txBody>
      </p:sp>
      <p:pic>
        <p:nvPicPr>
          <p:cNvPr id="7" name="Imagem 6" descr="Texto&#10;&#10;Descrição gerada automaticamente">
            <a:extLst>
              <a:ext uri="{FF2B5EF4-FFF2-40B4-BE49-F238E27FC236}">
                <a16:creationId xmlns="" xmlns:a16="http://schemas.microsoft.com/office/drawing/2014/main" id="{564CBBD1-2045-4BAF-991B-E84BFB1966E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344" y="995187"/>
            <a:ext cx="5620277" cy="4045868"/>
          </a:xfrm>
          <a:prstGeom prst="rect">
            <a:avLst/>
          </a:prstGeom>
        </p:spPr>
      </p:pic>
      <p:pic>
        <p:nvPicPr>
          <p:cNvPr id="5" name="Espaço Reservado para Conteúdo 4" descr="Texto, Carta&#10;&#10;Descrição gerada automaticamente">
            <a:extLst>
              <a:ext uri="{FF2B5EF4-FFF2-40B4-BE49-F238E27FC236}">
                <a16:creationId xmlns="" xmlns:a16="http://schemas.microsoft.com/office/drawing/2014/main" id="{37819647-72F7-420F-9BBE-7CB8391FFAC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4496" y="1049675"/>
            <a:ext cx="5471160" cy="2467760"/>
          </a:xfrm>
          <a:prstGeom prst="rect">
            <a:avLst/>
          </a:prstGeom>
        </p:spPr>
      </p:pic>
      <p:sp>
        <p:nvSpPr>
          <p:cNvPr id="11" name="Content Placeholder 10">
            <a:extLst>
              <a:ext uri="{FF2B5EF4-FFF2-40B4-BE49-F238E27FC236}">
                <a16:creationId xmlns="" xmlns:a16="http://schemas.microsoft.com/office/drawing/2014/main" id="{64F3EB1B-26C2-5F4C-4367-E0C093BEE3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33999" y="4440365"/>
            <a:ext cx="6214871" cy="1722691"/>
          </a:xfrm>
        </p:spPr>
        <p:txBody>
          <a:bodyPr anchor="ctr">
            <a:normAutofit/>
          </a:bodyPr>
          <a:lstStyle/>
          <a:p>
            <a:endParaRPr lang="en-US" sz="2200"/>
          </a:p>
        </p:txBody>
      </p:sp>
    </p:spTree>
    <p:extLst>
      <p:ext uri="{BB962C8B-B14F-4D97-AF65-F5344CB8AC3E}">
        <p14:creationId xmlns:p14="http://schemas.microsoft.com/office/powerpoint/2010/main" val="3489577865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8853" name="Espaço Reservado para Conteúdo 2">
            <a:extLst>
              <a:ext uri="{FF2B5EF4-FFF2-40B4-BE49-F238E27FC236}">
                <a16:creationId xmlns="" xmlns:a16="http://schemas.microsoft.com/office/drawing/2014/main" id="{25AF251D-D977-4FEE-9A52-530CC77F4DC5}"/>
              </a:ext>
            </a:extLst>
          </p:cNvPr>
          <p:cNvGraphicFramePr>
            <a:graphicFrameLocks noGrp="1"/>
          </p:cNvGraphicFramePr>
          <p:nvPr>
            <p:ph idx="1"/>
            <p:extLst/>
          </p:nvPr>
        </p:nvGraphicFramePr>
        <p:xfrm>
          <a:off x="506438" y="530087"/>
          <a:ext cx="11352628" cy="592372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995863701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315736" y="640081"/>
            <a:ext cx="5916145" cy="4943301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r>
              <a:rPr lang="en-US" sz="5400" b="1" dirty="0">
                <a:latin typeface="+mn-lt"/>
              </a:rPr>
              <a:t>A </a:t>
            </a:r>
            <a:r>
              <a:rPr lang="en-US" sz="5400" b="1" dirty="0" err="1">
                <a:latin typeface="+mn-lt"/>
              </a:rPr>
              <a:t>descoberta</a:t>
            </a:r>
            <a:r>
              <a:rPr lang="en-US" sz="5400" b="1" dirty="0">
                <a:latin typeface="+mn-lt"/>
              </a:rPr>
              <a:t> que o </a:t>
            </a:r>
            <a:r>
              <a:rPr lang="en-US" sz="5400" b="1" dirty="0" err="1">
                <a:latin typeface="+mn-lt"/>
              </a:rPr>
              <a:t>Pirata</a:t>
            </a:r>
            <a:r>
              <a:rPr lang="en-US" sz="5400" b="1" dirty="0">
                <a:latin typeface="+mn-lt"/>
              </a:rPr>
              <a:t> </a:t>
            </a:r>
            <a:r>
              <a:rPr lang="en-US" sz="5400" b="1" dirty="0" err="1">
                <a:latin typeface="+mn-lt"/>
              </a:rPr>
              <a:t>deixou</a:t>
            </a:r>
            <a:r>
              <a:rPr lang="en-US" sz="5400" b="1" dirty="0">
                <a:latin typeface="+mn-lt"/>
              </a:rPr>
              <a:t> </a:t>
            </a:r>
            <a:r>
              <a:rPr lang="en-US" sz="5400" b="1" dirty="0" err="1">
                <a:latin typeface="+mn-lt"/>
              </a:rPr>
              <a:t>filhos</a:t>
            </a:r>
            <a:r>
              <a:rPr lang="en-US" sz="5400" b="1" dirty="0">
                <a:latin typeface="+mn-lt"/>
              </a:rPr>
              <a:t> </a:t>
            </a:r>
            <a:br>
              <a:rPr lang="en-US" sz="5400" b="1" dirty="0">
                <a:latin typeface="+mn-lt"/>
              </a:rPr>
            </a:br>
            <a:r>
              <a:rPr lang="en-US" sz="5400" b="1" dirty="0">
                <a:latin typeface="+mn-lt"/>
              </a:rPr>
              <a:t/>
            </a:r>
            <a:br>
              <a:rPr lang="en-US" sz="5400" b="1" dirty="0">
                <a:latin typeface="+mn-lt"/>
              </a:rPr>
            </a:br>
            <a:r>
              <a:rPr lang="en-US" sz="5400" b="1" dirty="0" err="1">
                <a:latin typeface="+mn-lt"/>
              </a:rPr>
              <a:t>Certidão</a:t>
            </a:r>
            <a:r>
              <a:rPr lang="en-US" sz="5400" b="1" dirty="0">
                <a:latin typeface="+mn-lt"/>
              </a:rPr>
              <a:t> de </a:t>
            </a:r>
            <a:r>
              <a:rPr lang="en-US" sz="5400" b="1" dirty="0" err="1">
                <a:latin typeface="+mn-lt"/>
              </a:rPr>
              <a:t>óbito</a:t>
            </a:r>
            <a:r>
              <a:rPr lang="en-US" sz="5400" b="1" dirty="0">
                <a:latin typeface="+mn-lt"/>
              </a:rPr>
              <a:t> no </a:t>
            </a:r>
            <a:r>
              <a:rPr lang="en-US" sz="5400" b="1" dirty="0" err="1">
                <a:latin typeface="+mn-lt"/>
              </a:rPr>
              <a:t>cartório</a:t>
            </a:r>
            <a:r>
              <a:rPr lang="en-US" sz="5400" b="1" dirty="0">
                <a:latin typeface="+mn-lt"/>
              </a:rPr>
              <a:t> da </a:t>
            </a:r>
            <a:r>
              <a:rPr lang="en-US" sz="5400" b="1" dirty="0" err="1">
                <a:latin typeface="+mn-lt"/>
              </a:rPr>
              <a:t>antiga</a:t>
            </a:r>
            <a:r>
              <a:rPr lang="en-US" sz="5400" b="1" dirty="0">
                <a:latin typeface="+mn-lt"/>
              </a:rPr>
              <a:t> </a:t>
            </a:r>
            <a:r>
              <a:rPr lang="en-US" sz="5400" b="1" dirty="0" err="1">
                <a:latin typeface="+mn-lt"/>
              </a:rPr>
              <a:t>Colônia</a:t>
            </a:r>
            <a:r>
              <a:rPr lang="en-US" sz="5400" b="1" dirty="0">
                <a:latin typeface="+mn-lt"/>
              </a:rPr>
              <a:t> </a:t>
            </a:r>
            <a:r>
              <a:rPr lang="en-US" sz="5400" b="1" dirty="0" err="1">
                <a:latin typeface="+mn-lt"/>
              </a:rPr>
              <a:t>Argelina</a:t>
            </a:r>
            <a:r>
              <a:rPr lang="en-US" sz="5400" b="1" dirty="0">
                <a:latin typeface="+mn-lt"/>
              </a:rPr>
              <a:t> </a:t>
            </a:r>
          </a:p>
        </p:txBody>
      </p:sp>
      <p:pic>
        <p:nvPicPr>
          <p:cNvPr id="6" name="Espaço Reservado para Conteúdo 5" descr="Livro Cartório Bacacheri.jpg"/>
          <p:cNvPicPr>
            <a:picLocks noGrp="1" noChangeAspect="1"/>
          </p:cNvPicPr>
          <p:nvPr>
            <p:ph idx="1"/>
          </p:nvPr>
        </p:nvPicPr>
        <p:blipFill rotWithShape="1">
          <a:blip r:embed="rId2" cstate="print"/>
          <a:srcRect t="9884" b="1397"/>
          <a:stretch/>
        </p:blipFill>
        <p:spPr>
          <a:xfrm>
            <a:off x="20" y="10"/>
            <a:ext cx="4657325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9951911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917556" y="620392"/>
            <a:ext cx="2856201" cy="5504688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endParaRPr lang="pt-BR" sz="4000" dirty="0"/>
          </a:p>
        </p:txBody>
      </p:sp>
      <p:graphicFrame>
        <p:nvGraphicFramePr>
          <p:cNvPr id="5" name="Espaço Reservado para Conteúdo 2">
            <a:extLst>
              <a:ext uri="{FF2B5EF4-FFF2-40B4-BE49-F238E27FC236}">
                <a16:creationId xmlns="" xmlns:a16="http://schemas.microsoft.com/office/drawing/2014/main" id="{3AC0F9BE-E9EC-4BE0-A3EF-E3999CD9C65B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3710610" y="450574"/>
          <a:ext cx="6331028" cy="592209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351551239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F6BB2AD1-7AA3-0AFD-FB1F-5774A5F616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10400" y="365125"/>
            <a:ext cx="4343399" cy="4651375"/>
          </a:xfrm>
        </p:spPr>
        <p:txBody>
          <a:bodyPr>
            <a:normAutofit/>
          </a:bodyPr>
          <a:lstStyle/>
          <a:p>
            <a:r>
              <a:rPr lang="pt-BR" b="1" dirty="0">
                <a:latin typeface="Arial" panose="020B0604020202020204" pitchFamily="34" charset="0"/>
                <a:cs typeface="Arial" panose="020B0604020202020204" pitchFamily="34" charset="0"/>
              </a:rPr>
              <a:t>2019 </a:t>
            </a:r>
            <a:br>
              <a:rPr lang="pt-BR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b="1" dirty="0">
                <a:latin typeface="Arial" panose="020B0604020202020204" pitchFamily="34" charset="0"/>
                <a:cs typeface="Arial" panose="020B0604020202020204" pitchFamily="34" charset="0"/>
              </a:rPr>
              <a:t>A Verdadeira Ilha do </a:t>
            </a:r>
            <a:r>
              <a:rPr lang="pt-BR" b="1" dirty="0" smtClean="0">
                <a:latin typeface="Arial" panose="020B0604020202020204" pitchFamily="34" charset="0"/>
                <a:cs typeface="Arial" panose="020B0604020202020204" pitchFamily="34" charset="0"/>
              </a:rPr>
              <a:t>Tesouro, as crônicas do pirata Zulmiro</a:t>
            </a:r>
            <a:endParaRPr lang="pt-BR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="" xmlns:a16="http://schemas.microsoft.com/office/drawing/2014/main" id="{2BE6884C-E370-AE0A-DFDF-0A1CC82C0D1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 dirty="0"/>
          </a:p>
        </p:txBody>
      </p:sp>
      <p:pic>
        <p:nvPicPr>
          <p:cNvPr id="4" name="Espaço Reservado para Conteúdo 3" descr="Capa livro Pirata Zulmiro.jpg.jpg">
            <a:extLst>
              <a:ext uri="{FF2B5EF4-FFF2-40B4-BE49-F238E27FC236}">
                <a16:creationId xmlns="" xmlns:a16="http://schemas.microsoft.com/office/drawing/2014/main" id="{A543411C-C2E8-D609-80C4-AA4EF80B75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75045" y="160034"/>
            <a:ext cx="4543863" cy="6537932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441581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08CD3A4D-37CF-4008-B36F-6759B1C5A7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0329" y="145774"/>
            <a:ext cx="11489635" cy="1289131"/>
          </a:xfrm>
        </p:spPr>
        <p:txBody>
          <a:bodyPr>
            <a:normAutofit fontScale="90000"/>
          </a:bodyPr>
          <a:lstStyle/>
          <a:p>
            <a:pPr algn="ctr"/>
            <a:r>
              <a:rPr lang="pt-BR" sz="4400" b="1" dirty="0">
                <a:latin typeface="+mn-lt"/>
              </a:rPr>
              <a:t>3 EXPEDIÇÕES INGLESAS EM BUSCA DO </a:t>
            </a:r>
            <a:r>
              <a:rPr lang="pt-BR" b="1" dirty="0" smtClean="0">
                <a:latin typeface="+mn-lt"/>
              </a:rPr>
              <a:t>DEPÓSITO</a:t>
            </a:r>
            <a:r>
              <a:rPr lang="pt-BR" sz="4400" b="1" dirty="0" smtClean="0">
                <a:latin typeface="+mn-lt"/>
              </a:rPr>
              <a:t>  </a:t>
            </a:r>
            <a:r>
              <a:rPr lang="pt-BR" sz="4400" b="1" dirty="0">
                <a:latin typeface="+mn-lt"/>
              </a:rPr>
              <a:t>1880 – 1885 - 1889</a:t>
            </a:r>
          </a:p>
        </p:txBody>
      </p:sp>
      <p:pic>
        <p:nvPicPr>
          <p:cNvPr id="5" name="Espaço Reservado para Conteúdo 4">
            <a:extLst>
              <a:ext uri="{FF2B5EF4-FFF2-40B4-BE49-F238E27FC236}">
                <a16:creationId xmlns="" xmlns:a16="http://schemas.microsoft.com/office/drawing/2014/main" id="{D607E68F-A79C-4ADD-A3F1-777FA09FD0E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9074" y="1434905"/>
            <a:ext cx="8094409" cy="5423094"/>
          </a:xfrm>
        </p:spPr>
      </p:pic>
    </p:spTree>
    <p:extLst>
      <p:ext uri="{BB962C8B-B14F-4D97-AF65-F5344CB8AC3E}">
        <p14:creationId xmlns:p14="http://schemas.microsoft.com/office/powerpoint/2010/main" val="42948269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ço Reservado para Conteúdo 3" descr="WhatsApp Image 2020-07-03 at 12.32.55.jpeg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24781" r="-1" b="34719"/>
          <a:stretch/>
        </p:blipFill>
        <p:spPr>
          <a:xfrm>
            <a:off x="950300" y="534572"/>
            <a:ext cx="10097807" cy="56799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862723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785728D2-C5DE-B84D-5FDB-FCC0761534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5029" y="157087"/>
            <a:ext cx="6637874" cy="6004561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r>
              <a:rPr lang="en-US" sz="5200" b="1" kern="1200" cap="all" dirty="0">
                <a:solidFill>
                  <a:schemeClr val="tx1"/>
                </a:solidFill>
                <a:latin typeface="+mn-lt"/>
                <a:ea typeface="+mj-ea"/>
                <a:cs typeface="+mj-cs"/>
              </a:rPr>
              <a:t>2022</a:t>
            </a:r>
            <a:br>
              <a:rPr lang="en-US" sz="5200" b="1" kern="1200" cap="all" dirty="0">
                <a:solidFill>
                  <a:schemeClr val="tx1"/>
                </a:solidFill>
                <a:latin typeface="+mn-lt"/>
                <a:ea typeface="+mj-ea"/>
                <a:cs typeface="+mj-cs"/>
              </a:rPr>
            </a:br>
            <a:r>
              <a:rPr lang="en-US" sz="5200" b="1" kern="1200" cap="all" dirty="0" err="1" smtClean="0">
                <a:solidFill>
                  <a:schemeClr val="tx1"/>
                </a:solidFill>
                <a:latin typeface="+mn-lt"/>
                <a:ea typeface="+mj-ea"/>
                <a:cs typeface="+mj-cs"/>
              </a:rPr>
              <a:t>livro</a:t>
            </a:r>
            <a:r>
              <a:rPr lang="en-US" sz="5200" b="1" kern="1200" cap="all" dirty="0" smtClean="0">
                <a:solidFill>
                  <a:schemeClr val="tx1"/>
                </a:solidFill>
                <a:latin typeface="+mn-lt"/>
                <a:ea typeface="+mj-ea"/>
                <a:cs typeface="+mj-cs"/>
              </a:rPr>
              <a:t> </a:t>
            </a:r>
            <a:r>
              <a:rPr lang="en-US" sz="5200" b="1" kern="1200" cap="all" dirty="0">
                <a:solidFill>
                  <a:schemeClr val="tx1"/>
                </a:solidFill>
                <a:latin typeface="+mn-lt"/>
                <a:ea typeface="+mj-ea"/>
                <a:cs typeface="+mj-cs"/>
              </a:rPr>
              <a:t>documental e </a:t>
            </a:r>
            <a:r>
              <a:rPr lang="en-US" sz="5200" b="1" kern="1200" cap="all" dirty="0" err="1">
                <a:solidFill>
                  <a:schemeClr val="tx1"/>
                </a:solidFill>
                <a:latin typeface="+mn-lt"/>
                <a:ea typeface="+mj-ea"/>
                <a:cs typeface="+mj-cs"/>
              </a:rPr>
              <a:t>histórico</a:t>
            </a:r>
            <a:r>
              <a:rPr lang="en-US" sz="5200" b="1" kern="1200" cap="all" dirty="0">
                <a:solidFill>
                  <a:schemeClr val="tx1"/>
                </a:solidFill>
                <a:latin typeface="+mn-lt"/>
                <a:ea typeface="+mj-ea"/>
                <a:cs typeface="+mj-cs"/>
              </a:rPr>
              <a:t> </a:t>
            </a:r>
            <a:r>
              <a:rPr lang="en-US" sz="5200" b="1" kern="1200" cap="all" dirty="0" smtClean="0">
                <a:solidFill>
                  <a:schemeClr val="tx1"/>
                </a:solidFill>
                <a:latin typeface="+mn-lt"/>
                <a:ea typeface="+mj-ea"/>
                <a:cs typeface="+mj-cs"/>
              </a:rPr>
              <a:t>REUNINDO A </a:t>
            </a:r>
            <a:r>
              <a:rPr lang="en-US" sz="5200" b="1" kern="1200" cap="all" dirty="0" err="1" smtClean="0">
                <a:solidFill>
                  <a:schemeClr val="tx1"/>
                </a:solidFill>
                <a:latin typeface="+mn-lt"/>
                <a:ea typeface="+mj-ea"/>
                <a:cs typeface="+mj-cs"/>
              </a:rPr>
              <a:t>pesquisa</a:t>
            </a:r>
            <a:r>
              <a:rPr lang="en-US" sz="5200" b="1" kern="1200" cap="all" dirty="0" smtClean="0">
                <a:solidFill>
                  <a:schemeClr val="tx1"/>
                </a:solidFill>
                <a:latin typeface="+mn-lt"/>
                <a:ea typeface="+mj-ea"/>
                <a:cs typeface="+mj-cs"/>
              </a:rPr>
              <a:t> </a:t>
            </a:r>
            <a:r>
              <a:rPr lang="en-US" sz="5200" b="1" kern="1200" cap="all" dirty="0">
                <a:solidFill>
                  <a:schemeClr val="tx1"/>
                </a:solidFill>
                <a:latin typeface="+mn-lt"/>
                <a:ea typeface="+mj-ea"/>
                <a:cs typeface="+mj-cs"/>
              </a:rPr>
              <a:t>de 18 </a:t>
            </a:r>
            <a:r>
              <a:rPr lang="en-US" sz="5200" b="1" kern="1200" cap="all" dirty="0" err="1">
                <a:solidFill>
                  <a:schemeClr val="tx1"/>
                </a:solidFill>
                <a:latin typeface="+mn-lt"/>
                <a:ea typeface="+mj-ea"/>
                <a:cs typeface="+mj-cs"/>
              </a:rPr>
              <a:t>anos</a:t>
            </a:r>
            <a:r>
              <a:rPr lang="en-US" sz="5200" b="1" kern="1200" cap="all" dirty="0">
                <a:solidFill>
                  <a:schemeClr val="tx1"/>
                </a:solidFill>
                <a:latin typeface="+mn-lt"/>
                <a:ea typeface="+mj-ea"/>
                <a:cs typeface="+mj-cs"/>
              </a:rPr>
              <a:t>, </a:t>
            </a:r>
            <a:r>
              <a:rPr lang="en-US" sz="5200" b="1" kern="1200" cap="all" dirty="0" err="1" smtClean="0">
                <a:solidFill>
                  <a:schemeClr val="tx1"/>
                </a:solidFill>
                <a:latin typeface="+mn-lt"/>
                <a:ea typeface="+mj-ea"/>
                <a:cs typeface="+mj-cs"/>
              </a:rPr>
              <a:t>jornais</a:t>
            </a:r>
            <a:r>
              <a:rPr lang="en-US" sz="5200" b="1" kern="1200" cap="all" dirty="0" smtClean="0">
                <a:solidFill>
                  <a:schemeClr val="tx1"/>
                </a:solidFill>
                <a:latin typeface="+mn-lt"/>
                <a:ea typeface="+mj-ea"/>
                <a:cs typeface="+mj-cs"/>
              </a:rPr>
              <a:t> </a:t>
            </a:r>
            <a:r>
              <a:rPr lang="en-US" sz="5200" b="1" kern="1200" cap="all" dirty="0">
                <a:solidFill>
                  <a:schemeClr val="tx1"/>
                </a:solidFill>
                <a:latin typeface="+mn-lt"/>
                <a:ea typeface="+mj-ea"/>
                <a:cs typeface="+mj-cs"/>
              </a:rPr>
              <a:t>do </a:t>
            </a:r>
            <a:r>
              <a:rPr lang="en-US" sz="5200" b="1" kern="1200" cap="all" dirty="0" err="1">
                <a:solidFill>
                  <a:schemeClr val="tx1"/>
                </a:solidFill>
                <a:latin typeface="+mn-lt"/>
                <a:ea typeface="+mj-ea"/>
                <a:cs typeface="+mj-cs"/>
              </a:rPr>
              <a:t>mundo</a:t>
            </a:r>
            <a:r>
              <a:rPr lang="en-US" sz="5200" b="1" kern="1200" cap="all" dirty="0">
                <a:solidFill>
                  <a:schemeClr val="tx1"/>
                </a:solidFill>
                <a:latin typeface="+mn-lt"/>
                <a:ea typeface="+mj-ea"/>
                <a:cs typeface="+mj-cs"/>
              </a:rPr>
              <a:t> </a:t>
            </a:r>
            <a:r>
              <a:rPr lang="en-US" sz="5200" b="1" kern="1200" cap="all" dirty="0" err="1">
                <a:solidFill>
                  <a:schemeClr val="tx1"/>
                </a:solidFill>
                <a:latin typeface="+mn-lt"/>
                <a:ea typeface="+mj-ea"/>
                <a:cs typeface="+mj-cs"/>
              </a:rPr>
              <a:t>transcritos</a:t>
            </a:r>
            <a:r>
              <a:rPr lang="en-US" sz="5200" b="1" kern="1200" cap="all" dirty="0">
                <a:solidFill>
                  <a:schemeClr val="tx1"/>
                </a:solidFill>
                <a:latin typeface="+mn-lt"/>
                <a:ea typeface="+mj-ea"/>
                <a:cs typeface="+mj-cs"/>
              </a:rPr>
              <a:t> e </a:t>
            </a:r>
            <a:r>
              <a:rPr lang="en-US" sz="5200" b="1" kern="1200" cap="all" dirty="0" err="1">
                <a:solidFill>
                  <a:schemeClr val="tx1"/>
                </a:solidFill>
                <a:latin typeface="+mn-lt"/>
                <a:ea typeface="+mj-ea"/>
                <a:cs typeface="+mj-cs"/>
              </a:rPr>
              <a:t>dezenas</a:t>
            </a:r>
            <a:r>
              <a:rPr lang="en-US" sz="5200" b="1" kern="1200" cap="all" dirty="0">
                <a:solidFill>
                  <a:schemeClr val="tx1"/>
                </a:solidFill>
                <a:latin typeface="+mn-lt"/>
                <a:ea typeface="+mj-ea"/>
                <a:cs typeface="+mj-cs"/>
              </a:rPr>
              <a:t> de </a:t>
            </a:r>
            <a:r>
              <a:rPr lang="en-US" sz="5200" b="1" kern="1200" cap="all" dirty="0" err="1">
                <a:solidFill>
                  <a:schemeClr val="tx1"/>
                </a:solidFill>
                <a:latin typeface="+mn-lt"/>
                <a:ea typeface="+mj-ea"/>
                <a:cs typeface="+mj-cs"/>
              </a:rPr>
              <a:t>documentos</a:t>
            </a:r>
            <a:r>
              <a:rPr lang="en-US" sz="5200" b="1" kern="1200" cap="all" dirty="0">
                <a:solidFill>
                  <a:schemeClr val="tx1"/>
                </a:solidFill>
                <a:latin typeface="+mn-lt"/>
                <a:ea typeface="+mj-ea"/>
                <a:cs typeface="+mj-cs"/>
              </a:rPr>
              <a:t> </a:t>
            </a:r>
            <a:r>
              <a:rPr lang="en-US" sz="5200" b="1" kern="1200" cap="all" dirty="0" err="1">
                <a:solidFill>
                  <a:schemeClr val="tx1"/>
                </a:solidFill>
                <a:latin typeface="+mn-lt"/>
                <a:ea typeface="+mj-ea"/>
                <a:cs typeface="+mj-cs"/>
              </a:rPr>
              <a:t>inéditos</a:t>
            </a:r>
            <a:endParaRPr lang="en-US" sz="5200" b="1" kern="1200" cap="all" dirty="0">
              <a:solidFill>
                <a:schemeClr val="tx1"/>
              </a:solidFill>
              <a:latin typeface="+mn-lt"/>
              <a:ea typeface="+mj-ea"/>
              <a:cs typeface="+mj-cs"/>
            </a:endParaRPr>
          </a:p>
        </p:txBody>
      </p:sp>
      <p:pic>
        <p:nvPicPr>
          <p:cNvPr id="5" name="Espaço Reservado para Conteúdo 4" descr="Uma imagem contendo Ícone&#10;&#10;Descrição gerada automaticamente">
            <a:extLst>
              <a:ext uri="{FF2B5EF4-FFF2-40B4-BE49-F238E27FC236}">
                <a16:creationId xmlns="" xmlns:a16="http://schemas.microsoft.com/office/drawing/2014/main" id="{FE516617-1316-3BFA-EF20-492727650F6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56"/>
          <a:stretch/>
        </p:blipFill>
        <p:spPr>
          <a:xfrm>
            <a:off x="7116069" y="0"/>
            <a:ext cx="4949715" cy="6799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904309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="" xmlns:a16="http://schemas.microsoft.com/office/drawing/2014/main" id="{42A4FC2C-047E-45A5-965D-8E1E3BF09BC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Espaço Reservado para Conteúdo 4" descr="Grupo de pessoas em um parque&#10;&#10;Descrição gerada automaticamente com confiança média">
            <a:extLst>
              <a:ext uri="{FF2B5EF4-FFF2-40B4-BE49-F238E27FC236}">
                <a16:creationId xmlns="" xmlns:a16="http://schemas.microsoft.com/office/drawing/2014/main" id="{738ADC71-2C9B-C45B-EBC3-24DD89FFA22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908" b="2838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3789472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="" xmlns:a16="http://schemas.microsoft.com/office/drawing/2014/main" id="{1707FC24-6981-43D9-B525-C7832BA22463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 bwMode="ltGray">
          <a:xfrm>
            <a:off x="336884" y="311449"/>
            <a:ext cx="4332307" cy="6179552"/>
          </a:xfrm>
          <a:prstGeom prst="rect">
            <a:avLst/>
          </a:prstGeom>
          <a:solidFill>
            <a:srgbClr val="404040"/>
          </a:solidFill>
          <a:ln w="127000" cap="sq" cmpd="thinThick">
            <a:solidFill>
              <a:srgbClr val="4040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4218ACCA-7B93-DCA9-F1D1-2D6A09A67C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2950" y="742951"/>
            <a:ext cx="3476625" cy="496252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4800" b="1" kern="1200" dirty="0">
                <a:solidFill>
                  <a:srgbClr val="FFFFFF"/>
                </a:solidFill>
                <a:latin typeface="+mn-lt"/>
                <a:ea typeface="+mj-ea"/>
                <a:cs typeface="+mj-cs"/>
              </a:rPr>
              <a:t>PLACA AZUL INGLESA NA PRAÇA DO PIRATA</a:t>
            </a:r>
          </a:p>
        </p:txBody>
      </p:sp>
      <p:pic>
        <p:nvPicPr>
          <p:cNvPr id="5" name="Espaço Reservado para Conteúdo 4" descr="Placa de pedra&#10;&#10;Descrição gerada automaticamente com confiança média">
            <a:extLst>
              <a:ext uri="{FF2B5EF4-FFF2-40B4-BE49-F238E27FC236}">
                <a16:creationId xmlns="" xmlns:a16="http://schemas.microsoft.com/office/drawing/2014/main" id="{973A6A49-F864-5D2C-4B66-C5BB8093B3A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" b="5956"/>
          <a:stretch/>
        </p:blipFill>
        <p:spPr>
          <a:xfrm>
            <a:off x="5075257" y="395839"/>
            <a:ext cx="6826993" cy="61795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7873249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D147F511-A040-273F-875A-287EB9999F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pt-BR" sz="4200" b="1" dirty="0">
                <a:latin typeface="+mn-lt"/>
              </a:rPr>
              <a:t>ASSINATURA DO PIRATA ZULMIRO NA IGREJA</a:t>
            </a:r>
          </a:p>
        </p:txBody>
      </p:sp>
      <p:pic>
        <p:nvPicPr>
          <p:cNvPr id="5" name="Espaço Reservado para Conteúdo 4" descr="Texto, Carta&#10;&#10;O conteúdo gerado por IA pode estar incorreto.">
            <a:extLst>
              <a:ext uri="{FF2B5EF4-FFF2-40B4-BE49-F238E27FC236}">
                <a16:creationId xmlns="" xmlns:a16="http://schemas.microsoft.com/office/drawing/2014/main" id="{027FE90D-115A-9FCA-36D5-9C2EAF2DDB3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060" y="2395097"/>
            <a:ext cx="11657880" cy="2617075"/>
          </a:xfrm>
        </p:spPr>
      </p:pic>
    </p:spTree>
    <p:extLst>
      <p:ext uri="{BB962C8B-B14F-4D97-AF65-F5344CB8AC3E}">
        <p14:creationId xmlns:p14="http://schemas.microsoft.com/office/powerpoint/2010/main" val="3885118770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b="1" dirty="0" smtClean="0">
                <a:latin typeface="+mn-lt"/>
              </a:rPr>
              <a:t>IMPACTO EDUCACIONAL DA PESQUISA</a:t>
            </a:r>
            <a:endParaRPr lang="pt-BR" b="1" dirty="0">
              <a:latin typeface="+mn-lt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BR" sz="3400" dirty="0" smtClean="0"/>
              <a:t>Três livros derivados da pesquisa</a:t>
            </a:r>
          </a:p>
          <a:p>
            <a:r>
              <a:rPr lang="pt-BR" sz="3400" dirty="0" smtClean="0"/>
              <a:t>Livro infantil ilustrado usado na alfabetização municipal</a:t>
            </a:r>
          </a:p>
          <a:p>
            <a:r>
              <a:rPr lang="pt-BR" sz="3400" dirty="0" smtClean="0"/>
              <a:t>Livro infanto-juvenil utilizado em escolas estaduais</a:t>
            </a:r>
          </a:p>
          <a:p>
            <a:r>
              <a:rPr lang="pt-BR" sz="3400" dirty="0" smtClean="0"/>
              <a:t>Aproximação entre história, literatura e ciência</a:t>
            </a:r>
          </a:p>
          <a:p>
            <a:r>
              <a:rPr lang="pt-BR" sz="3400" dirty="0" smtClean="0"/>
              <a:t>Despertar interesse de jovens pela pesquisa</a:t>
            </a:r>
            <a:endParaRPr lang="pt-BR" sz="3400" dirty="0"/>
          </a:p>
        </p:txBody>
      </p:sp>
    </p:spTree>
    <p:extLst>
      <p:ext uri="{BB962C8B-B14F-4D97-AF65-F5344CB8AC3E}">
        <p14:creationId xmlns:p14="http://schemas.microsoft.com/office/powerpoint/2010/main" val="2071055183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349875"/>
          </a:xfrm>
        </p:spPr>
        <p:txBody>
          <a:bodyPr/>
          <a:lstStyle/>
          <a:p>
            <a:pPr algn="ctr"/>
            <a:r>
              <a:rPr lang="pt-BR" b="1" cap="all" dirty="0">
                <a:latin typeface="+mn-lt"/>
              </a:rPr>
              <a:t>Educação, história e ciência juntas são capazes de formar novas gerações de pesquisadores</a:t>
            </a:r>
            <a:endParaRPr lang="pt-BR" b="1" cap="all" dirty="0">
              <a:latin typeface="+mn-lt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441454604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095375"/>
          </a:xfrm>
        </p:spPr>
        <p:txBody>
          <a:bodyPr>
            <a:normAutofit fontScale="90000"/>
          </a:bodyPr>
          <a:lstStyle/>
          <a:p>
            <a:pPr algn="ctr"/>
            <a:r>
              <a:rPr lang="pt-BR" b="1" dirty="0" smtClean="0">
                <a:latin typeface="+mn-lt"/>
              </a:rPr>
              <a:t>INCLUSÃO SOCIAL – LIVRO TRADUZIDO PARA O BRAILE</a:t>
            </a:r>
            <a:endParaRPr lang="pt-BR" b="1" dirty="0">
              <a:latin typeface="+mn-lt"/>
            </a:endParaRPr>
          </a:p>
        </p:txBody>
      </p:sp>
      <p:pic>
        <p:nvPicPr>
          <p:cNvPr id="4" name="Espaço Reservado para Conteúd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6700" y="1460500"/>
            <a:ext cx="3810000" cy="5080001"/>
          </a:xfrm>
        </p:spPr>
      </p:pic>
    </p:spTree>
    <p:extLst>
      <p:ext uri="{BB962C8B-B14F-4D97-AF65-F5344CB8AC3E}">
        <p14:creationId xmlns:p14="http://schemas.microsoft.com/office/powerpoint/2010/main" val="3187455070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4956175"/>
          </a:xfrm>
        </p:spPr>
        <p:txBody>
          <a:bodyPr/>
          <a:lstStyle/>
          <a:p>
            <a:pPr algn="ctr"/>
            <a:r>
              <a:rPr lang="pt-BR" b="1" dirty="0">
                <a:latin typeface="+mn-lt"/>
              </a:rPr>
              <a:t>IMPACTO </a:t>
            </a:r>
            <a:r>
              <a:rPr lang="pt-BR" b="1" dirty="0" smtClean="0">
                <a:latin typeface="+mn-lt"/>
              </a:rPr>
              <a:t>CULTURAL </a:t>
            </a:r>
            <a:r>
              <a:rPr lang="pt-BR" b="1" dirty="0">
                <a:latin typeface="+mn-lt"/>
              </a:rPr>
              <a:t>DA PESQUISA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00369119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="" xmlns:a16="http://schemas.microsoft.com/office/drawing/2014/main" id="{5396781C-32A1-4FDA-A83B-A7FF8C1B1E9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232400" y="1641752"/>
            <a:ext cx="6140449" cy="1323439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1844 </a:t>
            </a:r>
            <a:b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ALEXANDRE DUMAS</a:t>
            </a:r>
          </a:p>
        </p:txBody>
      </p:sp>
      <p:pic>
        <p:nvPicPr>
          <p:cNvPr id="6" name="Espaço Reservado para Conteúdo 5" descr="Texto sobre foto de homem&#10;&#10;Descrição gerada automaticamente com confiança média">
            <a:extLst>
              <a:ext uri="{FF2B5EF4-FFF2-40B4-BE49-F238E27FC236}">
                <a16:creationId xmlns="" xmlns:a16="http://schemas.microsoft.com/office/drawing/2014/main" id="{69697717-E79C-3C72-0DD9-9E28A1AF4C2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16" b="4356"/>
          <a:stretch/>
        </p:blipFill>
        <p:spPr>
          <a:xfrm>
            <a:off x="20" y="10"/>
            <a:ext cx="4546582" cy="6857990"/>
          </a:xfrm>
          <a:custGeom>
            <a:avLst/>
            <a:gdLst/>
            <a:ahLst/>
            <a:cxnLst/>
            <a:rect l="l" t="t" r="r" b="b"/>
            <a:pathLst>
              <a:path w="4546602" h="6858000">
                <a:moveTo>
                  <a:pt x="4221600" y="6662544"/>
                </a:moveTo>
                <a:lnTo>
                  <a:pt x="4210150" y="6683027"/>
                </a:lnTo>
                <a:lnTo>
                  <a:pt x="4207002" y="6702976"/>
                </a:lnTo>
                <a:lnTo>
                  <a:pt x="4207002" y="6702977"/>
                </a:lnTo>
                <a:cubicBezTo>
                  <a:pt x="4207407" y="6716169"/>
                  <a:pt x="4212552" y="6729219"/>
                  <a:pt x="4220838" y="6742553"/>
                </a:cubicBezTo>
                <a:lnTo>
                  <a:pt x="4220839" y="6742555"/>
                </a:lnTo>
                <a:lnTo>
                  <a:pt x="4240316" y="6812062"/>
                </a:lnTo>
                <a:lnTo>
                  <a:pt x="4235543" y="6776800"/>
                </a:lnTo>
                <a:lnTo>
                  <a:pt x="4220839" y="6742555"/>
                </a:lnTo>
                <a:lnTo>
                  <a:pt x="4220838" y="6742552"/>
                </a:lnTo>
                <a:lnTo>
                  <a:pt x="4207002" y="6702976"/>
                </a:lnTo>
                <a:close/>
                <a:moveTo>
                  <a:pt x="4189594" y="6564620"/>
                </a:moveTo>
                <a:lnTo>
                  <a:pt x="4189594" y="6564621"/>
                </a:lnTo>
                <a:cubicBezTo>
                  <a:pt x="4199883" y="6575479"/>
                  <a:pt x="4205977" y="6582147"/>
                  <a:pt x="4212073" y="6588626"/>
                </a:cubicBezTo>
                <a:lnTo>
                  <a:pt x="4228695" y="6625225"/>
                </a:lnTo>
                <a:lnTo>
                  <a:pt x="4221601" y="6662541"/>
                </a:lnTo>
                <a:lnTo>
                  <a:pt x="4221600" y="6662541"/>
                </a:lnTo>
                <a:lnTo>
                  <a:pt x="4221600" y="6662542"/>
                </a:lnTo>
                <a:lnTo>
                  <a:pt x="4221601" y="6662541"/>
                </a:lnTo>
                <a:lnTo>
                  <a:pt x="4228684" y="6645552"/>
                </a:lnTo>
                <a:lnTo>
                  <a:pt x="4228695" y="6625225"/>
                </a:lnTo>
                <a:lnTo>
                  <a:pt x="4228695" y="6625224"/>
                </a:lnTo>
                <a:cubicBezTo>
                  <a:pt x="4226599" y="6611342"/>
                  <a:pt x="4220551" y="6597578"/>
                  <a:pt x="4212073" y="6588625"/>
                </a:cubicBezTo>
                <a:close/>
                <a:moveTo>
                  <a:pt x="4269915" y="6438981"/>
                </a:moveTo>
                <a:lnTo>
                  <a:pt x="4249984" y="6463840"/>
                </a:lnTo>
                <a:lnTo>
                  <a:pt x="4249982" y="6463849"/>
                </a:lnTo>
                <a:lnTo>
                  <a:pt x="4236188" y="6513012"/>
                </a:lnTo>
                <a:lnTo>
                  <a:pt x="4217381" y="6546194"/>
                </a:lnTo>
                <a:lnTo>
                  <a:pt x="4217381" y="6546195"/>
                </a:lnTo>
                <a:lnTo>
                  <a:pt x="4233719" y="6521804"/>
                </a:lnTo>
                <a:lnTo>
                  <a:pt x="4236188" y="6513012"/>
                </a:lnTo>
                <a:lnTo>
                  <a:pt x="4238998" y="6508052"/>
                </a:lnTo>
                <a:lnTo>
                  <a:pt x="4249982" y="6463849"/>
                </a:lnTo>
                <a:lnTo>
                  <a:pt x="4249984" y="6463841"/>
                </a:lnTo>
                <a:cubicBezTo>
                  <a:pt x="4252937" y="6451650"/>
                  <a:pt x="4260413" y="6444077"/>
                  <a:pt x="4269915" y="6438981"/>
                </a:cubicBezTo>
                <a:close/>
                <a:moveTo>
                  <a:pt x="4355914" y="6364769"/>
                </a:moveTo>
                <a:lnTo>
                  <a:pt x="4354607" y="6387910"/>
                </a:lnTo>
                <a:lnTo>
                  <a:pt x="4351952" y="6393385"/>
                </a:lnTo>
                <a:lnTo>
                  <a:pt x="4345189" y="6407332"/>
                </a:lnTo>
                <a:lnTo>
                  <a:pt x="4345189" y="6407333"/>
                </a:lnTo>
                <a:lnTo>
                  <a:pt x="4351952" y="6393385"/>
                </a:lnTo>
                <a:lnTo>
                  <a:pt x="4354608" y="6387910"/>
                </a:lnTo>
                <a:close/>
                <a:moveTo>
                  <a:pt x="4116820" y="4221391"/>
                </a:moveTo>
                <a:lnTo>
                  <a:pt x="4116820" y="4221392"/>
                </a:lnTo>
                <a:cubicBezTo>
                  <a:pt x="4117582" y="4232061"/>
                  <a:pt x="4117772" y="4243873"/>
                  <a:pt x="4122536" y="4253015"/>
                </a:cubicBezTo>
                <a:cubicBezTo>
                  <a:pt x="4134729" y="4277402"/>
                  <a:pt x="4150349" y="4300071"/>
                  <a:pt x="4162352" y="4324646"/>
                </a:cubicBezTo>
                <a:lnTo>
                  <a:pt x="4171306" y="4363891"/>
                </a:lnTo>
                <a:lnTo>
                  <a:pt x="4170544" y="4482004"/>
                </a:lnTo>
                <a:cubicBezTo>
                  <a:pt x="4167876" y="4546776"/>
                  <a:pt x="4167304" y="4612500"/>
                  <a:pt x="4110534" y="4659174"/>
                </a:cubicBezTo>
                <a:cubicBezTo>
                  <a:pt x="4105962" y="4662986"/>
                  <a:pt x="4103294" y="4671176"/>
                  <a:pt x="4102532" y="4677655"/>
                </a:cubicBezTo>
                <a:cubicBezTo>
                  <a:pt x="4098913" y="4707564"/>
                  <a:pt x="4098531" y="4738235"/>
                  <a:pt x="4092625" y="4767764"/>
                </a:cubicBezTo>
                <a:cubicBezTo>
                  <a:pt x="4090244" y="4779575"/>
                  <a:pt x="4089435" y="4790386"/>
                  <a:pt x="4091316" y="4800483"/>
                </a:cubicBezTo>
                <a:lnTo>
                  <a:pt x="4091316" y="4800484"/>
                </a:lnTo>
                <a:cubicBezTo>
                  <a:pt x="4093197" y="4810581"/>
                  <a:pt x="4097770" y="4819964"/>
                  <a:pt x="4106152" y="4828917"/>
                </a:cubicBezTo>
                <a:lnTo>
                  <a:pt x="4128333" y="4863343"/>
                </a:lnTo>
                <a:lnTo>
                  <a:pt x="4135862" y="4889275"/>
                </a:lnTo>
                <a:lnTo>
                  <a:pt x="4134157" y="4912168"/>
                </a:lnTo>
                <a:cubicBezTo>
                  <a:pt x="4132442" y="4919978"/>
                  <a:pt x="4132085" y="4927122"/>
                  <a:pt x="4132755" y="4933805"/>
                </a:cubicBezTo>
                <a:lnTo>
                  <a:pt x="4132755" y="4933806"/>
                </a:lnTo>
                <a:lnTo>
                  <a:pt x="4132757" y="4933810"/>
                </a:lnTo>
                <a:lnTo>
                  <a:pt x="4137514" y="4952673"/>
                </a:lnTo>
                <a:lnTo>
                  <a:pt x="4140307" y="4957453"/>
                </a:lnTo>
                <a:lnTo>
                  <a:pt x="4141585" y="4961456"/>
                </a:lnTo>
                <a:cubicBezTo>
                  <a:pt x="4146096" y="4970097"/>
                  <a:pt x="4151802" y="4978393"/>
                  <a:pt x="4157589" y="4987038"/>
                </a:cubicBezTo>
                <a:cubicBezTo>
                  <a:pt x="4168828" y="5003802"/>
                  <a:pt x="4182926" y="5022853"/>
                  <a:pt x="4184068" y="5041522"/>
                </a:cubicBezTo>
                <a:cubicBezTo>
                  <a:pt x="4184687" y="5052096"/>
                  <a:pt x="4187605" y="5062300"/>
                  <a:pt x="4191284" y="5072376"/>
                </a:cubicBezTo>
                <a:lnTo>
                  <a:pt x="4197188" y="5087444"/>
                </a:lnTo>
                <a:lnTo>
                  <a:pt x="4210215" y="5133220"/>
                </a:lnTo>
                <a:lnTo>
                  <a:pt x="4210217" y="5133225"/>
                </a:lnTo>
                <a:lnTo>
                  <a:pt x="4203501" y="5166113"/>
                </a:lnTo>
                <a:lnTo>
                  <a:pt x="4203501" y="5166114"/>
                </a:lnTo>
                <a:cubicBezTo>
                  <a:pt x="4202739" y="5167638"/>
                  <a:pt x="4203311" y="5169781"/>
                  <a:pt x="4204192" y="5172091"/>
                </a:cubicBezTo>
                <a:lnTo>
                  <a:pt x="4206739" y="5179068"/>
                </a:lnTo>
                <a:lnTo>
                  <a:pt x="4206573" y="5229433"/>
                </a:lnTo>
                <a:lnTo>
                  <a:pt x="4196024" y="5248936"/>
                </a:lnTo>
                <a:lnTo>
                  <a:pt x="4183116" y="5272796"/>
                </a:lnTo>
                <a:cubicBezTo>
                  <a:pt x="4171471" y="5285441"/>
                  <a:pt x="4163765" y="5298595"/>
                  <a:pt x="4159213" y="5312288"/>
                </a:cubicBezTo>
                <a:lnTo>
                  <a:pt x="4158157" y="5321350"/>
                </a:lnTo>
                <a:lnTo>
                  <a:pt x="4155683" y="5326163"/>
                </a:lnTo>
                <a:lnTo>
                  <a:pt x="4154237" y="5355014"/>
                </a:lnTo>
                <a:lnTo>
                  <a:pt x="4154237" y="5355015"/>
                </a:lnTo>
                <a:cubicBezTo>
                  <a:pt x="4154886" y="5364883"/>
                  <a:pt x="4156589" y="5375003"/>
                  <a:pt x="4159113" y="5385385"/>
                </a:cubicBezTo>
                <a:cubicBezTo>
                  <a:pt x="4162352" y="5398722"/>
                  <a:pt x="4164638" y="5412058"/>
                  <a:pt x="4167304" y="5425583"/>
                </a:cubicBezTo>
                <a:cubicBezTo>
                  <a:pt x="4171114" y="5443871"/>
                  <a:pt x="4175116" y="5462352"/>
                  <a:pt x="4178926" y="5480638"/>
                </a:cubicBezTo>
                <a:lnTo>
                  <a:pt x="4183450" y="5507668"/>
                </a:lnTo>
                <a:lnTo>
                  <a:pt x="4172831" y="5531692"/>
                </a:lnTo>
                <a:lnTo>
                  <a:pt x="4172830" y="5531693"/>
                </a:lnTo>
                <a:cubicBezTo>
                  <a:pt x="4165781" y="5537600"/>
                  <a:pt x="4162589" y="5542649"/>
                  <a:pt x="4162685" y="5547578"/>
                </a:cubicBezTo>
                <a:lnTo>
                  <a:pt x="4162685" y="5547579"/>
                </a:lnTo>
                <a:cubicBezTo>
                  <a:pt x="4162780" y="5552508"/>
                  <a:pt x="4166162" y="5557318"/>
                  <a:pt x="4172258" y="5562747"/>
                </a:cubicBezTo>
                <a:cubicBezTo>
                  <a:pt x="4214932" y="5600468"/>
                  <a:pt x="4241603" y="5646190"/>
                  <a:pt x="4243506" y="5704484"/>
                </a:cubicBezTo>
                <a:cubicBezTo>
                  <a:pt x="4243888" y="5716486"/>
                  <a:pt x="4246554" y="5728679"/>
                  <a:pt x="4249412" y="5740489"/>
                </a:cubicBezTo>
                <a:cubicBezTo>
                  <a:pt x="4251127" y="5747729"/>
                  <a:pt x="4253033" y="5756494"/>
                  <a:pt x="4258177" y="5760874"/>
                </a:cubicBezTo>
                <a:cubicBezTo>
                  <a:pt x="4297420" y="5794975"/>
                  <a:pt x="4324663" y="5837458"/>
                  <a:pt x="4346573" y="5883752"/>
                </a:cubicBezTo>
                <a:lnTo>
                  <a:pt x="4346575" y="5883756"/>
                </a:lnTo>
                <a:lnTo>
                  <a:pt x="4364477" y="5935946"/>
                </a:lnTo>
                <a:lnTo>
                  <a:pt x="4364478" y="5935950"/>
                </a:lnTo>
                <a:lnTo>
                  <a:pt x="4360859" y="5993290"/>
                </a:lnTo>
                <a:lnTo>
                  <a:pt x="4360858" y="5993291"/>
                </a:lnTo>
                <a:cubicBezTo>
                  <a:pt x="4359717" y="6004531"/>
                  <a:pt x="4359906" y="6017485"/>
                  <a:pt x="4354382" y="6026440"/>
                </a:cubicBezTo>
                <a:cubicBezTo>
                  <a:pt x="4337045" y="6054825"/>
                  <a:pt x="4318377" y="6082258"/>
                  <a:pt x="4298182" y="6108738"/>
                </a:cubicBezTo>
                <a:cubicBezTo>
                  <a:pt x="4289514" y="6120074"/>
                  <a:pt x="4284561" y="6126884"/>
                  <a:pt x="4284490" y="6133314"/>
                </a:cubicBezTo>
                <a:lnTo>
                  <a:pt x="4284490" y="6133315"/>
                </a:lnTo>
                <a:lnTo>
                  <a:pt x="4288190" y="6143190"/>
                </a:lnTo>
                <a:lnTo>
                  <a:pt x="4300086" y="6155600"/>
                </a:lnTo>
                <a:lnTo>
                  <a:pt x="4300088" y="6155603"/>
                </a:lnTo>
                <a:cubicBezTo>
                  <a:pt x="4322377" y="6175798"/>
                  <a:pt x="4333998" y="6200945"/>
                  <a:pt x="4338759" y="6228757"/>
                </a:cubicBezTo>
                <a:lnTo>
                  <a:pt x="4356096" y="6361540"/>
                </a:lnTo>
                <a:lnTo>
                  <a:pt x="4356096" y="6361539"/>
                </a:lnTo>
                <a:cubicBezTo>
                  <a:pt x="4352476" y="6317151"/>
                  <a:pt x="4346190" y="6272764"/>
                  <a:pt x="4338759" y="6228756"/>
                </a:cubicBezTo>
                <a:cubicBezTo>
                  <a:pt x="4333998" y="6200944"/>
                  <a:pt x="4322377" y="6175797"/>
                  <a:pt x="4300088" y="6155602"/>
                </a:cubicBezTo>
                <a:lnTo>
                  <a:pt x="4300086" y="6155600"/>
                </a:lnTo>
                <a:lnTo>
                  <a:pt x="4284490" y="6133315"/>
                </a:lnTo>
                <a:lnTo>
                  <a:pt x="4298182" y="6108739"/>
                </a:lnTo>
                <a:cubicBezTo>
                  <a:pt x="4318377" y="6082259"/>
                  <a:pt x="4337045" y="6054826"/>
                  <a:pt x="4354382" y="6026441"/>
                </a:cubicBezTo>
                <a:cubicBezTo>
                  <a:pt x="4359906" y="6017486"/>
                  <a:pt x="4359717" y="6004532"/>
                  <a:pt x="4360858" y="5993292"/>
                </a:cubicBezTo>
                <a:lnTo>
                  <a:pt x="4360859" y="5993290"/>
                </a:lnTo>
                <a:lnTo>
                  <a:pt x="4364311" y="5964477"/>
                </a:lnTo>
                <a:lnTo>
                  <a:pt x="4364478" y="5935950"/>
                </a:lnTo>
                <a:lnTo>
                  <a:pt x="4364478" y="5935949"/>
                </a:lnTo>
                <a:lnTo>
                  <a:pt x="4364477" y="5935946"/>
                </a:lnTo>
                <a:lnTo>
                  <a:pt x="4357598" y="5909351"/>
                </a:lnTo>
                <a:lnTo>
                  <a:pt x="4346575" y="5883756"/>
                </a:lnTo>
                <a:lnTo>
                  <a:pt x="4346573" y="5883751"/>
                </a:lnTo>
                <a:cubicBezTo>
                  <a:pt x="4324663" y="5837457"/>
                  <a:pt x="4297420" y="5794974"/>
                  <a:pt x="4258177" y="5760873"/>
                </a:cubicBezTo>
                <a:cubicBezTo>
                  <a:pt x="4253033" y="5756493"/>
                  <a:pt x="4251127" y="5747728"/>
                  <a:pt x="4249412" y="5740488"/>
                </a:cubicBezTo>
                <a:cubicBezTo>
                  <a:pt x="4246554" y="5728678"/>
                  <a:pt x="4243888" y="5716485"/>
                  <a:pt x="4243506" y="5704483"/>
                </a:cubicBezTo>
                <a:cubicBezTo>
                  <a:pt x="4241603" y="5646189"/>
                  <a:pt x="4214932" y="5600467"/>
                  <a:pt x="4172258" y="5562746"/>
                </a:cubicBezTo>
                <a:lnTo>
                  <a:pt x="4162685" y="5547578"/>
                </a:lnTo>
                <a:lnTo>
                  <a:pt x="4172830" y="5531694"/>
                </a:lnTo>
                <a:lnTo>
                  <a:pt x="4172831" y="5531692"/>
                </a:lnTo>
                <a:lnTo>
                  <a:pt x="4181230" y="5520422"/>
                </a:lnTo>
                <a:lnTo>
                  <a:pt x="4183450" y="5507668"/>
                </a:lnTo>
                <a:lnTo>
                  <a:pt x="4183450" y="5507667"/>
                </a:lnTo>
                <a:cubicBezTo>
                  <a:pt x="4183403" y="5498832"/>
                  <a:pt x="4180831" y="5489497"/>
                  <a:pt x="4178926" y="5480637"/>
                </a:cubicBezTo>
                <a:cubicBezTo>
                  <a:pt x="4175116" y="5462351"/>
                  <a:pt x="4171114" y="5443870"/>
                  <a:pt x="4167304" y="5425582"/>
                </a:cubicBezTo>
                <a:cubicBezTo>
                  <a:pt x="4164638" y="5412057"/>
                  <a:pt x="4162352" y="5398721"/>
                  <a:pt x="4159113" y="5385384"/>
                </a:cubicBezTo>
                <a:lnTo>
                  <a:pt x="4154237" y="5355014"/>
                </a:lnTo>
                <a:lnTo>
                  <a:pt x="4158157" y="5321350"/>
                </a:lnTo>
                <a:lnTo>
                  <a:pt x="4183116" y="5272797"/>
                </a:lnTo>
                <a:lnTo>
                  <a:pt x="4196024" y="5248936"/>
                </a:lnTo>
                <a:lnTo>
                  <a:pt x="4206573" y="5229434"/>
                </a:lnTo>
                <a:cubicBezTo>
                  <a:pt x="4210407" y="5213598"/>
                  <a:pt x="4210359" y="5196595"/>
                  <a:pt x="4206739" y="5179068"/>
                </a:cubicBezTo>
                <a:lnTo>
                  <a:pt x="4206739" y="5179067"/>
                </a:lnTo>
                <a:cubicBezTo>
                  <a:pt x="4206263" y="5176876"/>
                  <a:pt x="4205074" y="5174400"/>
                  <a:pt x="4204192" y="5172090"/>
                </a:cubicBezTo>
                <a:lnTo>
                  <a:pt x="4203501" y="5166114"/>
                </a:lnTo>
                <a:lnTo>
                  <a:pt x="4210217" y="5133225"/>
                </a:lnTo>
                <a:lnTo>
                  <a:pt x="4210217" y="5133224"/>
                </a:lnTo>
                <a:lnTo>
                  <a:pt x="4210215" y="5133220"/>
                </a:lnTo>
                <a:lnTo>
                  <a:pt x="4203072" y="5102461"/>
                </a:lnTo>
                <a:lnTo>
                  <a:pt x="4197188" y="5087444"/>
                </a:lnTo>
                <a:lnTo>
                  <a:pt x="4197182" y="5087423"/>
                </a:lnTo>
                <a:cubicBezTo>
                  <a:pt x="4191096" y="5072411"/>
                  <a:pt x="4184997" y="5057381"/>
                  <a:pt x="4184068" y="5041521"/>
                </a:cubicBezTo>
                <a:cubicBezTo>
                  <a:pt x="4182926" y="5022852"/>
                  <a:pt x="4168828" y="5003801"/>
                  <a:pt x="4157589" y="4987037"/>
                </a:cubicBezTo>
                <a:lnTo>
                  <a:pt x="4140307" y="4957453"/>
                </a:lnTo>
                <a:lnTo>
                  <a:pt x="4132757" y="4933810"/>
                </a:lnTo>
                <a:lnTo>
                  <a:pt x="4132755" y="4933805"/>
                </a:lnTo>
                <a:lnTo>
                  <a:pt x="4134157" y="4912169"/>
                </a:lnTo>
                <a:cubicBezTo>
                  <a:pt x="4135919" y="4904359"/>
                  <a:pt x="4136431" y="4896714"/>
                  <a:pt x="4135862" y="4889276"/>
                </a:cubicBezTo>
                <a:lnTo>
                  <a:pt x="4135862" y="4889275"/>
                </a:lnTo>
                <a:lnTo>
                  <a:pt x="4131084" y="4867614"/>
                </a:lnTo>
                <a:lnTo>
                  <a:pt x="4128333" y="4863343"/>
                </a:lnTo>
                <a:lnTo>
                  <a:pt x="4126583" y="4857317"/>
                </a:lnTo>
                <a:cubicBezTo>
                  <a:pt x="4121440" y="4847214"/>
                  <a:pt x="4114439" y="4837703"/>
                  <a:pt x="4106152" y="4828916"/>
                </a:cubicBezTo>
                <a:lnTo>
                  <a:pt x="4091316" y="4800483"/>
                </a:lnTo>
                <a:lnTo>
                  <a:pt x="4092625" y="4767765"/>
                </a:lnTo>
                <a:cubicBezTo>
                  <a:pt x="4098531" y="4738236"/>
                  <a:pt x="4098913" y="4707565"/>
                  <a:pt x="4102532" y="4677656"/>
                </a:cubicBezTo>
                <a:cubicBezTo>
                  <a:pt x="4103294" y="4671177"/>
                  <a:pt x="4105962" y="4662987"/>
                  <a:pt x="4110534" y="4659175"/>
                </a:cubicBezTo>
                <a:cubicBezTo>
                  <a:pt x="4167304" y="4612501"/>
                  <a:pt x="4167876" y="4546777"/>
                  <a:pt x="4170544" y="4482005"/>
                </a:cubicBezTo>
                <a:cubicBezTo>
                  <a:pt x="4172258" y="4442762"/>
                  <a:pt x="4172258" y="4403326"/>
                  <a:pt x="4171306" y="4363891"/>
                </a:cubicBezTo>
                <a:lnTo>
                  <a:pt x="4171306" y="4363890"/>
                </a:lnTo>
                <a:cubicBezTo>
                  <a:pt x="4171114" y="4350554"/>
                  <a:pt x="4168066" y="4336457"/>
                  <a:pt x="4162352" y="4324645"/>
                </a:cubicBezTo>
                <a:cubicBezTo>
                  <a:pt x="4150349" y="4300070"/>
                  <a:pt x="4134729" y="4277401"/>
                  <a:pt x="4122536" y="4253014"/>
                </a:cubicBezTo>
                <a:close/>
                <a:moveTo>
                  <a:pt x="4113010" y="4165383"/>
                </a:moveTo>
                <a:lnTo>
                  <a:pt x="4113010" y="4165384"/>
                </a:lnTo>
                <a:lnTo>
                  <a:pt x="4116915" y="4192388"/>
                </a:lnTo>
                <a:lnTo>
                  <a:pt x="4116915" y="4192387"/>
                </a:lnTo>
                <a:cubicBezTo>
                  <a:pt x="4117011" y="4182767"/>
                  <a:pt x="4116439" y="4173480"/>
                  <a:pt x="4113010" y="4165383"/>
                </a:cubicBezTo>
                <a:close/>
                <a:moveTo>
                  <a:pt x="4100628" y="3885338"/>
                </a:moveTo>
                <a:lnTo>
                  <a:pt x="4100628" y="3885339"/>
                </a:lnTo>
                <a:cubicBezTo>
                  <a:pt x="4110344" y="3897722"/>
                  <a:pt x="4117750" y="3910319"/>
                  <a:pt x="4123009" y="3923125"/>
                </a:cubicBezTo>
                <a:lnTo>
                  <a:pt x="4132513" y="3962160"/>
                </a:lnTo>
                <a:lnTo>
                  <a:pt x="4116821" y="4043838"/>
                </a:lnTo>
                <a:lnTo>
                  <a:pt x="4116820" y="4043839"/>
                </a:lnTo>
                <a:cubicBezTo>
                  <a:pt x="4108057" y="4063842"/>
                  <a:pt x="4102675" y="4083702"/>
                  <a:pt x="4101699" y="4103825"/>
                </a:cubicBezTo>
                <a:lnTo>
                  <a:pt x="4101699" y="4103826"/>
                </a:lnTo>
                <a:lnTo>
                  <a:pt x="4103666" y="4134255"/>
                </a:lnTo>
                <a:lnTo>
                  <a:pt x="4113010" y="4165382"/>
                </a:lnTo>
                <a:lnTo>
                  <a:pt x="4101699" y="4103826"/>
                </a:lnTo>
                <a:lnTo>
                  <a:pt x="4116820" y="4043840"/>
                </a:lnTo>
                <a:lnTo>
                  <a:pt x="4116821" y="4043838"/>
                </a:lnTo>
                <a:lnTo>
                  <a:pt x="4130123" y="4002410"/>
                </a:lnTo>
                <a:lnTo>
                  <a:pt x="4132513" y="3962160"/>
                </a:lnTo>
                <a:lnTo>
                  <a:pt x="4132513" y="3962159"/>
                </a:lnTo>
                <a:cubicBezTo>
                  <a:pt x="4130251" y="3935727"/>
                  <a:pt x="4120060" y="3910104"/>
                  <a:pt x="4100628" y="3885338"/>
                </a:cubicBezTo>
                <a:close/>
                <a:moveTo>
                  <a:pt x="4115391" y="3670561"/>
                </a:moveTo>
                <a:lnTo>
                  <a:pt x="4117820" y="3680164"/>
                </a:lnTo>
                <a:lnTo>
                  <a:pt x="4113772" y="3734837"/>
                </a:lnTo>
                <a:lnTo>
                  <a:pt x="4113772" y="3734838"/>
                </a:lnTo>
                <a:cubicBezTo>
                  <a:pt x="4112820" y="3741316"/>
                  <a:pt x="4111486" y="3749126"/>
                  <a:pt x="4114154" y="3754653"/>
                </a:cubicBezTo>
                <a:lnTo>
                  <a:pt x="4120511" y="3789776"/>
                </a:lnTo>
                <a:lnTo>
                  <a:pt x="4105580" y="3822472"/>
                </a:lnTo>
                <a:cubicBezTo>
                  <a:pt x="4098532" y="3831902"/>
                  <a:pt x="4092912" y="3842046"/>
                  <a:pt x="4091245" y="3852619"/>
                </a:cubicBezTo>
                <a:lnTo>
                  <a:pt x="4091245" y="3852620"/>
                </a:lnTo>
                <a:lnTo>
                  <a:pt x="4092025" y="3868764"/>
                </a:lnTo>
                <a:lnTo>
                  <a:pt x="4100628" y="3885337"/>
                </a:lnTo>
                <a:lnTo>
                  <a:pt x="4091245" y="3852620"/>
                </a:lnTo>
                <a:lnTo>
                  <a:pt x="4105580" y="3822473"/>
                </a:lnTo>
                <a:cubicBezTo>
                  <a:pt x="4113772" y="3811614"/>
                  <a:pt x="4118916" y="3800897"/>
                  <a:pt x="4120511" y="3789777"/>
                </a:cubicBezTo>
                <a:lnTo>
                  <a:pt x="4120511" y="3789776"/>
                </a:lnTo>
                <a:cubicBezTo>
                  <a:pt x="4122107" y="3778655"/>
                  <a:pt x="4120154" y="3767130"/>
                  <a:pt x="4114154" y="3754652"/>
                </a:cubicBezTo>
                <a:lnTo>
                  <a:pt x="4113772" y="3734838"/>
                </a:lnTo>
                <a:lnTo>
                  <a:pt x="4117820" y="3680164"/>
                </a:lnTo>
                <a:lnTo>
                  <a:pt x="4117820" y="3680163"/>
                </a:lnTo>
                <a:close/>
                <a:moveTo>
                  <a:pt x="4185711" y="2836172"/>
                </a:moveTo>
                <a:lnTo>
                  <a:pt x="4177020" y="2848793"/>
                </a:lnTo>
                <a:cubicBezTo>
                  <a:pt x="4172020" y="2865010"/>
                  <a:pt x="4166162" y="2881307"/>
                  <a:pt x="4161416" y="2897785"/>
                </a:cubicBezTo>
                <a:lnTo>
                  <a:pt x="4160387" y="2903551"/>
                </a:lnTo>
                <a:lnTo>
                  <a:pt x="4157113" y="2914328"/>
                </a:lnTo>
                <a:lnTo>
                  <a:pt x="4152482" y="2947859"/>
                </a:lnTo>
                <a:lnTo>
                  <a:pt x="4152481" y="2947862"/>
                </a:lnTo>
                <a:lnTo>
                  <a:pt x="4152481" y="2947863"/>
                </a:lnTo>
                <a:cubicBezTo>
                  <a:pt x="4152112" y="2959157"/>
                  <a:pt x="4153112" y="2970576"/>
                  <a:pt x="4156065" y="2982149"/>
                </a:cubicBezTo>
                <a:lnTo>
                  <a:pt x="4167758" y="3077402"/>
                </a:lnTo>
                <a:lnTo>
                  <a:pt x="4155303" y="3172654"/>
                </a:lnTo>
                <a:cubicBezTo>
                  <a:pt x="4129394" y="3276480"/>
                  <a:pt x="4101962" y="3380305"/>
                  <a:pt x="4107676" y="3489467"/>
                </a:cubicBezTo>
                <a:cubicBezTo>
                  <a:pt x="4108628" y="3507563"/>
                  <a:pt x="4097007" y="3529090"/>
                  <a:pt x="4085577" y="3544713"/>
                </a:cubicBezTo>
                <a:cubicBezTo>
                  <a:pt x="4074719" y="3559668"/>
                  <a:pt x="4068860" y="3566811"/>
                  <a:pt x="4067955" y="3574408"/>
                </a:cubicBezTo>
                <a:lnTo>
                  <a:pt x="4067956" y="3574408"/>
                </a:lnTo>
                <a:lnTo>
                  <a:pt x="4067955" y="3574409"/>
                </a:lnTo>
                <a:cubicBezTo>
                  <a:pt x="4067050" y="3582005"/>
                  <a:pt x="4071099" y="3590054"/>
                  <a:pt x="4080053" y="3606818"/>
                </a:cubicBezTo>
                <a:cubicBezTo>
                  <a:pt x="4084435" y="3614820"/>
                  <a:pt x="4087101" y="3624726"/>
                  <a:pt x="4093579" y="3630633"/>
                </a:cubicBezTo>
                <a:lnTo>
                  <a:pt x="4109452" y="3651926"/>
                </a:lnTo>
                <a:lnTo>
                  <a:pt x="4093579" y="3630632"/>
                </a:lnTo>
                <a:cubicBezTo>
                  <a:pt x="4087101" y="3624725"/>
                  <a:pt x="4084435" y="3614819"/>
                  <a:pt x="4080053" y="3606817"/>
                </a:cubicBezTo>
                <a:cubicBezTo>
                  <a:pt x="4075576" y="3598435"/>
                  <a:pt x="4072325" y="3592232"/>
                  <a:pt x="4070307" y="3587174"/>
                </a:cubicBezTo>
                <a:lnTo>
                  <a:pt x="4067956" y="3574408"/>
                </a:lnTo>
                <a:lnTo>
                  <a:pt x="4073034" y="3562321"/>
                </a:lnTo>
                <a:cubicBezTo>
                  <a:pt x="4075969" y="3557716"/>
                  <a:pt x="4080148" y="3552191"/>
                  <a:pt x="4085577" y="3544714"/>
                </a:cubicBezTo>
                <a:cubicBezTo>
                  <a:pt x="4097007" y="3529091"/>
                  <a:pt x="4108628" y="3507564"/>
                  <a:pt x="4107676" y="3489468"/>
                </a:cubicBezTo>
                <a:cubicBezTo>
                  <a:pt x="4101962" y="3380306"/>
                  <a:pt x="4129394" y="3276481"/>
                  <a:pt x="4155303" y="3172655"/>
                </a:cubicBezTo>
                <a:cubicBezTo>
                  <a:pt x="4163305" y="3140650"/>
                  <a:pt x="4167543" y="3109026"/>
                  <a:pt x="4167758" y="3077402"/>
                </a:cubicBezTo>
                <a:lnTo>
                  <a:pt x="4167758" y="3077401"/>
                </a:lnTo>
                <a:cubicBezTo>
                  <a:pt x="4167972" y="3045777"/>
                  <a:pt x="4164162" y="3014153"/>
                  <a:pt x="4156065" y="2982148"/>
                </a:cubicBezTo>
                <a:lnTo>
                  <a:pt x="4152481" y="2947863"/>
                </a:lnTo>
                <a:lnTo>
                  <a:pt x="4152482" y="2947859"/>
                </a:lnTo>
                <a:lnTo>
                  <a:pt x="4160387" y="2903551"/>
                </a:lnTo>
                <a:lnTo>
                  <a:pt x="4177020" y="2848794"/>
                </a:lnTo>
                <a:cubicBezTo>
                  <a:pt x="4178353" y="2844317"/>
                  <a:pt x="4181639" y="2839983"/>
                  <a:pt x="4185711" y="2836173"/>
                </a:cubicBezTo>
                <a:close/>
                <a:moveTo>
                  <a:pt x="3701225" y="1508458"/>
                </a:moveTo>
                <a:lnTo>
                  <a:pt x="3673131" y="1596214"/>
                </a:lnTo>
                <a:cubicBezTo>
                  <a:pt x="3670654" y="1604979"/>
                  <a:pt x="3672179" y="1615837"/>
                  <a:pt x="3675036" y="1624981"/>
                </a:cubicBezTo>
                <a:cubicBezTo>
                  <a:pt x="3684752" y="1656224"/>
                  <a:pt x="3709137" y="1676037"/>
                  <a:pt x="3731617" y="1697754"/>
                </a:cubicBezTo>
                <a:cubicBezTo>
                  <a:pt x="3741524" y="1707280"/>
                  <a:pt x="3748572" y="1720424"/>
                  <a:pt x="3754286" y="1733189"/>
                </a:cubicBezTo>
                <a:cubicBezTo>
                  <a:pt x="3768957" y="1766336"/>
                  <a:pt x="3782101" y="1800247"/>
                  <a:pt x="3796007" y="1833776"/>
                </a:cubicBezTo>
                <a:cubicBezTo>
                  <a:pt x="3797341" y="1837014"/>
                  <a:pt x="3800770" y="1839680"/>
                  <a:pt x="3803628" y="1842159"/>
                </a:cubicBezTo>
                <a:cubicBezTo>
                  <a:pt x="3833729" y="1866923"/>
                  <a:pt x="3864018" y="1891498"/>
                  <a:pt x="3894119" y="1916455"/>
                </a:cubicBezTo>
                <a:cubicBezTo>
                  <a:pt x="3899833" y="1921217"/>
                  <a:pt x="3904025" y="1928077"/>
                  <a:pt x="3909549" y="1933220"/>
                </a:cubicBezTo>
                <a:cubicBezTo>
                  <a:pt x="3917169" y="1940460"/>
                  <a:pt x="3924410" y="1949604"/>
                  <a:pt x="3933554" y="1953414"/>
                </a:cubicBezTo>
                <a:cubicBezTo>
                  <a:pt x="3962319" y="1965225"/>
                  <a:pt x="3974703" y="1987895"/>
                  <a:pt x="3980037" y="2016470"/>
                </a:cubicBezTo>
                <a:cubicBezTo>
                  <a:pt x="3984990" y="2042571"/>
                  <a:pt x="3989182" y="2068670"/>
                  <a:pt x="3994896" y="2094579"/>
                </a:cubicBezTo>
                <a:cubicBezTo>
                  <a:pt x="4001754" y="2126202"/>
                  <a:pt x="4009184" y="2157637"/>
                  <a:pt x="4017567" y="2188880"/>
                </a:cubicBezTo>
                <a:cubicBezTo>
                  <a:pt x="4021187" y="2202405"/>
                  <a:pt x="4025377" y="2216693"/>
                  <a:pt x="4032807" y="2228315"/>
                </a:cubicBezTo>
                <a:cubicBezTo>
                  <a:pt x="4053382" y="2260891"/>
                  <a:pt x="4067288" y="2295754"/>
                  <a:pt x="4061764" y="2334045"/>
                </a:cubicBezTo>
                <a:cubicBezTo>
                  <a:pt x="4057382" y="2364716"/>
                  <a:pt x="4068622" y="2390435"/>
                  <a:pt x="4086149" y="2409486"/>
                </a:cubicBezTo>
                <a:cubicBezTo>
                  <a:pt x="4094103" y="2418155"/>
                  <a:pt x="4099616" y="2426977"/>
                  <a:pt x="4103250" y="2435913"/>
                </a:cubicBezTo>
                <a:lnTo>
                  <a:pt x="4109081" y="2463018"/>
                </a:lnTo>
                <a:lnTo>
                  <a:pt x="4109080" y="2463031"/>
                </a:lnTo>
                <a:lnTo>
                  <a:pt x="4100439" y="2518262"/>
                </a:lnTo>
                <a:lnTo>
                  <a:pt x="4100438" y="2518264"/>
                </a:lnTo>
                <a:cubicBezTo>
                  <a:pt x="4097771" y="2527790"/>
                  <a:pt x="4096627" y="2536458"/>
                  <a:pt x="4096794" y="2545006"/>
                </a:cubicBezTo>
                <a:lnTo>
                  <a:pt x="4096794" y="2545007"/>
                </a:lnTo>
                <a:cubicBezTo>
                  <a:pt x="4096960" y="2553556"/>
                  <a:pt x="4098437" y="2561986"/>
                  <a:pt x="4101008" y="2571035"/>
                </a:cubicBezTo>
                <a:cubicBezTo>
                  <a:pt x="4113010" y="2612946"/>
                  <a:pt x="4145587" y="2640951"/>
                  <a:pt x="4174162" y="2668002"/>
                </a:cubicBezTo>
                <a:cubicBezTo>
                  <a:pt x="4198547" y="2691055"/>
                  <a:pt x="4212264" y="2716964"/>
                  <a:pt x="4222552" y="2745349"/>
                </a:cubicBezTo>
                <a:lnTo>
                  <a:pt x="4222553" y="2745352"/>
                </a:lnTo>
                <a:lnTo>
                  <a:pt x="4228473" y="2778006"/>
                </a:lnTo>
                <a:lnTo>
                  <a:pt x="4228053" y="2785440"/>
                </a:lnTo>
                <a:lnTo>
                  <a:pt x="4217974" y="2811780"/>
                </a:lnTo>
                <a:lnTo>
                  <a:pt x="4217970" y="2811787"/>
                </a:lnTo>
                <a:lnTo>
                  <a:pt x="4217971" y="2811787"/>
                </a:lnTo>
                <a:lnTo>
                  <a:pt x="4217974" y="2811780"/>
                </a:lnTo>
                <a:lnTo>
                  <a:pt x="4227624" y="2793023"/>
                </a:lnTo>
                <a:lnTo>
                  <a:pt x="4228053" y="2785440"/>
                </a:lnTo>
                <a:lnTo>
                  <a:pt x="4229253" y="2782305"/>
                </a:lnTo>
                <a:lnTo>
                  <a:pt x="4228473" y="2778006"/>
                </a:lnTo>
                <a:lnTo>
                  <a:pt x="4228883" y="2770757"/>
                </a:lnTo>
                <a:lnTo>
                  <a:pt x="4222553" y="2745352"/>
                </a:lnTo>
                <a:lnTo>
                  <a:pt x="4222552" y="2745348"/>
                </a:lnTo>
                <a:cubicBezTo>
                  <a:pt x="4212264" y="2716963"/>
                  <a:pt x="4198547" y="2691054"/>
                  <a:pt x="4174162" y="2668001"/>
                </a:cubicBezTo>
                <a:cubicBezTo>
                  <a:pt x="4145587" y="2640950"/>
                  <a:pt x="4113010" y="2612945"/>
                  <a:pt x="4101008" y="2571034"/>
                </a:cubicBezTo>
                <a:lnTo>
                  <a:pt x="4096794" y="2545007"/>
                </a:lnTo>
                <a:lnTo>
                  <a:pt x="4100438" y="2518265"/>
                </a:lnTo>
                <a:lnTo>
                  <a:pt x="4100439" y="2518262"/>
                </a:lnTo>
                <a:lnTo>
                  <a:pt x="4107019" y="2490551"/>
                </a:lnTo>
                <a:lnTo>
                  <a:pt x="4109080" y="2463031"/>
                </a:lnTo>
                <a:lnTo>
                  <a:pt x="4109082" y="2463019"/>
                </a:lnTo>
                <a:lnTo>
                  <a:pt x="4109081" y="2463018"/>
                </a:lnTo>
                <a:lnTo>
                  <a:pt x="4109082" y="2463018"/>
                </a:lnTo>
                <a:cubicBezTo>
                  <a:pt x="4108200" y="2444777"/>
                  <a:pt x="4102057" y="2426822"/>
                  <a:pt x="4086149" y="2409485"/>
                </a:cubicBezTo>
                <a:cubicBezTo>
                  <a:pt x="4068622" y="2390434"/>
                  <a:pt x="4057382" y="2364715"/>
                  <a:pt x="4061764" y="2334044"/>
                </a:cubicBezTo>
                <a:cubicBezTo>
                  <a:pt x="4067288" y="2295753"/>
                  <a:pt x="4053382" y="2260890"/>
                  <a:pt x="4032807" y="2228314"/>
                </a:cubicBezTo>
                <a:cubicBezTo>
                  <a:pt x="4025377" y="2216692"/>
                  <a:pt x="4021187" y="2202404"/>
                  <a:pt x="4017567" y="2188879"/>
                </a:cubicBezTo>
                <a:cubicBezTo>
                  <a:pt x="4009184" y="2157636"/>
                  <a:pt x="4001754" y="2126201"/>
                  <a:pt x="3994896" y="2094578"/>
                </a:cubicBezTo>
                <a:cubicBezTo>
                  <a:pt x="3989182" y="2068669"/>
                  <a:pt x="3984990" y="2042570"/>
                  <a:pt x="3980037" y="2016469"/>
                </a:cubicBezTo>
                <a:cubicBezTo>
                  <a:pt x="3974703" y="1987894"/>
                  <a:pt x="3962319" y="1965224"/>
                  <a:pt x="3933554" y="1953413"/>
                </a:cubicBezTo>
                <a:cubicBezTo>
                  <a:pt x="3924410" y="1949603"/>
                  <a:pt x="3917169" y="1940459"/>
                  <a:pt x="3909549" y="1933219"/>
                </a:cubicBezTo>
                <a:cubicBezTo>
                  <a:pt x="3904025" y="1928076"/>
                  <a:pt x="3899833" y="1921216"/>
                  <a:pt x="3894119" y="1916454"/>
                </a:cubicBezTo>
                <a:cubicBezTo>
                  <a:pt x="3864018" y="1891497"/>
                  <a:pt x="3833729" y="1866922"/>
                  <a:pt x="3803628" y="1842158"/>
                </a:cubicBezTo>
                <a:cubicBezTo>
                  <a:pt x="3800770" y="1839679"/>
                  <a:pt x="3797341" y="1837013"/>
                  <a:pt x="3796007" y="1833775"/>
                </a:cubicBezTo>
                <a:cubicBezTo>
                  <a:pt x="3782101" y="1800246"/>
                  <a:pt x="3768958" y="1766335"/>
                  <a:pt x="3754286" y="1733188"/>
                </a:cubicBezTo>
                <a:cubicBezTo>
                  <a:pt x="3748572" y="1720423"/>
                  <a:pt x="3741524" y="1707279"/>
                  <a:pt x="3731618" y="1697753"/>
                </a:cubicBezTo>
                <a:cubicBezTo>
                  <a:pt x="3709138" y="1676036"/>
                  <a:pt x="3684752" y="1656223"/>
                  <a:pt x="3675036" y="1624980"/>
                </a:cubicBezTo>
                <a:cubicBezTo>
                  <a:pt x="3672180" y="1615836"/>
                  <a:pt x="3670655" y="1604978"/>
                  <a:pt x="3673132" y="1596213"/>
                </a:cubicBezTo>
                <a:close/>
                <a:moveTo>
                  <a:pt x="3719830" y="1459073"/>
                </a:moveTo>
                <a:lnTo>
                  <a:pt x="3719829" y="1459074"/>
                </a:lnTo>
                <a:lnTo>
                  <a:pt x="3710612" y="1481572"/>
                </a:lnTo>
                <a:close/>
                <a:moveTo>
                  <a:pt x="3739023" y="1268758"/>
                </a:moveTo>
                <a:cubicBezTo>
                  <a:pt x="3739475" y="1275402"/>
                  <a:pt x="3741047" y="1281689"/>
                  <a:pt x="3744190" y="1286070"/>
                </a:cubicBezTo>
                <a:cubicBezTo>
                  <a:pt x="3758763" y="1306930"/>
                  <a:pt x="3765003" y="1328553"/>
                  <a:pt x="3766527" y="1350628"/>
                </a:cubicBezTo>
                <a:lnTo>
                  <a:pt x="3760933" y="1413840"/>
                </a:lnTo>
                <a:lnTo>
                  <a:pt x="3766528" y="1350627"/>
                </a:lnTo>
                <a:cubicBezTo>
                  <a:pt x="3765003" y="1328552"/>
                  <a:pt x="3758764" y="1306930"/>
                  <a:pt x="3744190" y="1286069"/>
                </a:cubicBezTo>
                <a:close/>
                <a:moveTo>
                  <a:pt x="3680752" y="773035"/>
                </a:moveTo>
                <a:lnTo>
                  <a:pt x="3680752" y="773036"/>
                </a:lnTo>
                <a:cubicBezTo>
                  <a:pt x="3683038" y="800277"/>
                  <a:pt x="3686276" y="827330"/>
                  <a:pt x="3688752" y="854380"/>
                </a:cubicBezTo>
                <a:cubicBezTo>
                  <a:pt x="3691038" y="878957"/>
                  <a:pt x="3691800" y="903723"/>
                  <a:pt x="3719805" y="915344"/>
                </a:cubicBezTo>
                <a:cubicBezTo>
                  <a:pt x="3724187" y="917060"/>
                  <a:pt x="3727425" y="922774"/>
                  <a:pt x="3730283" y="927156"/>
                </a:cubicBezTo>
                <a:cubicBezTo>
                  <a:pt x="3774291" y="994786"/>
                  <a:pt x="3773147" y="1030981"/>
                  <a:pt x="3726663" y="1097088"/>
                </a:cubicBezTo>
                <a:cubicBezTo>
                  <a:pt x="3721901" y="1103946"/>
                  <a:pt x="3718471" y="1118614"/>
                  <a:pt x="3722281" y="1123186"/>
                </a:cubicBezTo>
                <a:cubicBezTo>
                  <a:pt x="3738093" y="1142618"/>
                  <a:pt x="3745142" y="1162954"/>
                  <a:pt x="3747000" y="1184029"/>
                </a:cubicBezTo>
                <a:cubicBezTo>
                  <a:pt x="3745142" y="1162954"/>
                  <a:pt x="3738094" y="1142617"/>
                  <a:pt x="3722282" y="1123185"/>
                </a:cubicBezTo>
                <a:cubicBezTo>
                  <a:pt x="3718472" y="1118613"/>
                  <a:pt x="3721902" y="1103945"/>
                  <a:pt x="3726664" y="1097087"/>
                </a:cubicBezTo>
                <a:cubicBezTo>
                  <a:pt x="3773148" y="1030980"/>
                  <a:pt x="3774292" y="994785"/>
                  <a:pt x="3730284" y="927155"/>
                </a:cubicBezTo>
                <a:cubicBezTo>
                  <a:pt x="3727426" y="922773"/>
                  <a:pt x="3724188" y="917059"/>
                  <a:pt x="3719806" y="915343"/>
                </a:cubicBezTo>
                <a:cubicBezTo>
                  <a:pt x="3691800" y="903722"/>
                  <a:pt x="3691038" y="878956"/>
                  <a:pt x="3688752" y="854379"/>
                </a:cubicBezTo>
                <a:close/>
                <a:moveTo>
                  <a:pt x="3736153" y="517851"/>
                </a:moveTo>
                <a:lnTo>
                  <a:pt x="3727235" y="556048"/>
                </a:lnTo>
                <a:cubicBezTo>
                  <a:pt x="3725139" y="564049"/>
                  <a:pt x="3719615" y="572623"/>
                  <a:pt x="3720757" y="580051"/>
                </a:cubicBezTo>
                <a:cubicBezTo>
                  <a:pt x="3724091" y="601579"/>
                  <a:pt x="3721662" y="622201"/>
                  <a:pt x="3717376" y="642538"/>
                </a:cubicBezTo>
                <a:lnTo>
                  <a:pt x="3704853" y="694928"/>
                </a:lnTo>
                <a:lnTo>
                  <a:pt x="3717377" y="642537"/>
                </a:lnTo>
                <a:cubicBezTo>
                  <a:pt x="3721663" y="622201"/>
                  <a:pt x="3724092" y="601578"/>
                  <a:pt x="3720758" y="580050"/>
                </a:cubicBezTo>
                <a:cubicBezTo>
                  <a:pt x="3719616" y="572622"/>
                  <a:pt x="3725140" y="564048"/>
                  <a:pt x="3727236" y="556047"/>
                </a:cubicBezTo>
                <a:close/>
                <a:moveTo>
                  <a:pt x="3749448" y="298169"/>
                </a:moveTo>
                <a:lnTo>
                  <a:pt x="3734666" y="313533"/>
                </a:lnTo>
                <a:lnTo>
                  <a:pt x="3734666" y="313533"/>
                </a:lnTo>
                <a:lnTo>
                  <a:pt x="3734665" y="313534"/>
                </a:lnTo>
                <a:cubicBezTo>
                  <a:pt x="3730473" y="316390"/>
                  <a:pt x="3732759" y="330299"/>
                  <a:pt x="3734093" y="338871"/>
                </a:cubicBezTo>
                <a:lnTo>
                  <a:pt x="3734100" y="338903"/>
                </a:lnTo>
                <a:lnTo>
                  <a:pt x="3744000" y="395640"/>
                </a:lnTo>
                <a:lnTo>
                  <a:pt x="3740190" y="367328"/>
                </a:lnTo>
                <a:lnTo>
                  <a:pt x="3734100" y="338903"/>
                </a:lnTo>
                <a:lnTo>
                  <a:pt x="3734094" y="338870"/>
                </a:lnTo>
                <a:cubicBezTo>
                  <a:pt x="3733427" y="334584"/>
                  <a:pt x="3732522" y="328964"/>
                  <a:pt x="3732308" y="324058"/>
                </a:cubicBezTo>
                <a:lnTo>
                  <a:pt x="3734666" y="313533"/>
                </a:lnTo>
                <a:close/>
                <a:moveTo>
                  <a:pt x="3756993" y="281568"/>
                </a:moveTo>
                <a:lnTo>
                  <a:pt x="3752098" y="295415"/>
                </a:lnTo>
                <a:lnTo>
                  <a:pt x="3752099" y="295415"/>
                </a:lnTo>
                <a:close/>
                <a:moveTo>
                  <a:pt x="3743673" y="24486"/>
                </a:moveTo>
                <a:lnTo>
                  <a:pt x="3741410" y="74129"/>
                </a:lnTo>
                <a:cubicBezTo>
                  <a:pt x="3742333" y="91492"/>
                  <a:pt x="3744643" y="108703"/>
                  <a:pt x="3747334" y="125861"/>
                </a:cubicBezTo>
                <a:lnTo>
                  <a:pt x="3751729" y="153388"/>
                </a:lnTo>
                <a:lnTo>
                  <a:pt x="3760002" y="228944"/>
                </a:lnTo>
                <a:lnTo>
                  <a:pt x="3755543" y="177271"/>
                </a:lnTo>
                <a:lnTo>
                  <a:pt x="3751729" y="153388"/>
                </a:lnTo>
                <a:lnTo>
                  <a:pt x="3751530" y="151569"/>
                </a:lnTo>
                <a:cubicBezTo>
                  <a:pt x="3747300" y="125876"/>
                  <a:pt x="3742795" y="100174"/>
                  <a:pt x="3741411" y="74129"/>
                </a:cubicBezTo>
                <a:close/>
                <a:moveTo>
                  <a:pt x="3741092" y="0"/>
                </a:moveTo>
                <a:lnTo>
                  <a:pt x="4205201" y="0"/>
                </a:lnTo>
                <a:lnTo>
                  <a:pt x="4204073" y="2817"/>
                </a:lnTo>
                <a:cubicBezTo>
                  <a:pt x="4195691" y="21486"/>
                  <a:pt x="4193023" y="43012"/>
                  <a:pt x="4189974" y="63587"/>
                </a:cubicBezTo>
                <a:cubicBezTo>
                  <a:pt x="4184450" y="101308"/>
                  <a:pt x="4181020" y="139219"/>
                  <a:pt x="4176068" y="176939"/>
                </a:cubicBezTo>
                <a:cubicBezTo>
                  <a:pt x="4174924" y="184941"/>
                  <a:pt x="4172830" y="194085"/>
                  <a:pt x="4168066" y="200182"/>
                </a:cubicBezTo>
                <a:cubicBezTo>
                  <a:pt x="4136061" y="241901"/>
                  <a:pt x="4127108" y="292579"/>
                  <a:pt x="4130154" y="340774"/>
                </a:cubicBezTo>
                <a:cubicBezTo>
                  <a:pt x="4132443" y="378686"/>
                  <a:pt x="4134157" y="415835"/>
                  <a:pt x="4130919" y="453364"/>
                </a:cubicBezTo>
                <a:cubicBezTo>
                  <a:pt x="4130727" y="456222"/>
                  <a:pt x="4131109" y="460032"/>
                  <a:pt x="4132633" y="462126"/>
                </a:cubicBezTo>
                <a:cubicBezTo>
                  <a:pt x="4142729" y="475081"/>
                  <a:pt x="4143491" y="488607"/>
                  <a:pt x="4145205" y="505182"/>
                </a:cubicBezTo>
                <a:cubicBezTo>
                  <a:pt x="4147683" y="528615"/>
                  <a:pt x="4145967" y="550141"/>
                  <a:pt x="4141777" y="571860"/>
                </a:cubicBezTo>
                <a:cubicBezTo>
                  <a:pt x="4138729" y="587672"/>
                  <a:pt x="4132443" y="603673"/>
                  <a:pt x="4124440" y="617772"/>
                </a:cubicBezTo>
                <a:cubicBezTo>
                  <a:pt x="4113200" y="637392"/>
                  <a:pt x="4108820" y="656255"/>
                  <a:pt x="4123678" y="674923"/>
                </a:cubicBezTo>
                <a:cubicBezTo>
                  <a:pt x="4139491" y="695116"/>
                  <a:pt x="4133967" y="717977"/>
                  <a:pt x="4134537" y="740268"/>
                </a:cubicBezTo>
                <a:cubicBezTo>
                  <a:pt x="4134729" y="749982"/>
                  <a:pt x="4134347" y="760270"/>
                  <a:pt x="4136823" y="769605"/>
                </a:cubicBezTo>
                <a:cubicBezTo>
                  <a:pt x="4143873" y="796655"/>
                  <a:pt x="4154541" y="822756"/>
                  <a:pt x="4159303" y="850189"/>
                </a:cubicBezTo>
                <a:cubicBezTo>
                  <a:pt x="4161970" y="865430"/>
                  <a:pt x="4157207" y="882384"/>
                  <a:pt x="4153779" y="898198"/>
                </a:cubicBezTo>
                <a:cubicBezTo>
                  <a:pt x="4150159" y="914200"/>
                  <a:pt x="4144635" y="930011"/>
                  <a:pt x="4138919" y="945444"/>
                </a:cubicBezTo>
                <a:cubicBezTo>
                  <a:pt x="4135109" y="955920"/>
                  <a:pt x="4131489" y="967350"/>
                  <a:pt x="4124630" y="975733"/>
                </a:cubicBezTo>
                <a:cubicBezTo>
                  <a:pt x="4109010" y="994785"/>
                  <a:pt x="4106342" y="1014406"/>
                  <a:pt x="4114534" y="1036887"/>
                </a:cubicBezTo>
                <a:cubicBezTo>
                  <a:pt x="4115868" y="1040315"/>
                  <a:pt x="4115868" y="1044315"/>
                  <a:pt x="4116058" y="1048125"/>
                </a:cubicBezTo>
                <a:cubicBezTo>
                  <a:pt x="4120058" y="1109091"/>
                  <a:pt x="4122536" y="1170051"/>
                  <a:pt x="4128632" y="1230633"/>
                </a:cubicBezTo>
                <a:cubicBezTo>
                  <a:pt x="4131109" y="1255206"/>
                  <a:pt x="4141967" y="1278829"/>
                  <a:pt x="4148825" y="1303024"/>
                </a:cubicBezTo>
                <a:cubicBezTo>
                  <a:pt x="4150159" y="1307978"/>
                  <a:pt x="4152255" y="1313504"/>
                  <a:pt x="4151301" y="1318456"/>
                </a:cubicBezTo>
                <a:cubicBezTo>
                  <a:pt x="4141777" y="1372368"/>
                  <a:pt x="4155683" y="1422854"/>
                  <a:pt x="4173972" y="1472575"/>
                </a:cubicBezTo>
                <a:cubicBezTo>
                  <a:pt x="4175878" y="1477717"/>
                  <a:pt x="4175306" y="1484004"/>
                  <a:pt x="4174924" y="1489720"/>
                </a:cubicBezTo>
                <a:cubicBezTo>
                  <a:pt x="4173592" y="1505724"/>
                  <a:pt x="4166924" y="1523059"/>
                  <a:pt x="4170924" y="1537537"/>
                </a:cubicBezTo>
                <a:cubicBezTo>
                  <a:pt x="4181974" y="1576019"/>
                  <a:pt x="4195309" y="1614120"/>
                  <a:pt x="4212073" y="1650317"/>
                </a:cubicBezTo>
                <a:cubicBezTo>
                  <a:pt x="4229028" y="1687086"/>
                  <a:pt x="4243316" y="1721185"/>
                  <a:pt x="4226173" y="1763287"/>
                </a:cubicBezTo>
                <a:cubicBezTo>
                  <a:pt x="4218932" y="1781194"/>
                  <a:pt x="4224076" y="1804816"/>
                  <a:pt x="4225981" y="1825393"/>
                </a:cubicBezTo>
                <a:cubicBezTo>
                  <a:pt x="4227504" y="1840441"/>
                  <a:pt x="4236078" y="1854920"/>
                  <a:pt x="4236078" y="1869780"/>
                </a:cubicBezTo>
                <a:cubicBezTo>
                  <a:pt x="4236078" y="1909408"/>
                  <a:pt x="4246174" y="1944649"/>
                  <a:pt x="4266749" y="1978940"/>
                </a:cubicBezTo>
                <a:cubicBezTo>
                  <a:pt x="4274749" y="1992279"/>
                  <a:pt x="4269416" y="2013043"/>
                  <a:pt x="4271512" y="2030378"/>
                </a:cubicBezTo>
                <a:cubicBezTo>
                  <a:pt x="4273987" y="2048668"/>
                  <a:pt x="4276274" y="2067525"/>
                  <a:pt x="4281800" y="2085054"/>
                </a:cubicBezTo>
                <a:cubicBezTo>
                  <a:pt x="4296278" y="2130393"/>
                  <a:pt x="4312661" y="2175163"/>
                  <a:pt x="4327901" y="2220312"/>
                </a:cubicBezTo>
                <a:cubicBezTo>
                  <a:pt x="4340476" y="2257459"/>
                  <a:pt x="4330569" y="2294039"/>
                  <a:pt x="4325236" y="2330806"/>
                </a:cubicBezTo>
                <a:cubicBezTo>
                  <a:pt x="4321805" y="2353859"/>
                  <a:pt x="4313613" y="2375383"/>
                  <a:pt x="4325807" y="2401292"/>
                </a:cubicBezTo>
                <a:cubicBezTo>
                  <a:pt x="4337427" y="2426059"/>
                  <a:pt x="4334759" y="2457492"/>
                  <a:pt x="4341047" y="2485307"/>
                </a:cubicBezTo>
                <a:cubicBezTo>
                  <a:pt x="4346380" y="2508742"/>
                  <a:pt x="4354954" y="2531409"/>
                  <a:pt x="4363336" y="2554079"/>
                </a:cubicBezTo>
                <a:cubicBezTo>
                  <a:pt x="4374768" y="2584942"/>
                  <a:pt x="4386767" y="2615421"/>
                  <a:pt x="4381054" y="2649143"/>
                </a:cubicBezTo>
                <a:cubicBezTo>
                  <a:pt x="4374575" y="2687436"/>
                  <a:pt x="4398960" y="2713723"/>
                  <a:pt x="4415154" y="2743826"/>
                </a:cubicBezTo>
                <a:cubicBezTo>
                  <a:pt x="4426202" y="2764590"/>
                  <a:pt x="4434395" y="2787259"/>
                  <a:pt x="4441254" y="2809930"/>
                </a:cubicBezTo>
                <a:cubicBezTo>
                  <a:pt x="4450207" y="2840219"/>
                  <a:pt x="4455542" y="2871462"/>
                  <a:pt x="4464304" y="2901943"/>
                </a:cubicBezTo>
                <a:cubicBezTo>
                  <a:pt x="4477448" y="2948047"/>
                  <a:pt x="4487736" y="2994722"/>
                  <a:pt x="4480497" y="3042728"/>
                </a:cubicBezTo>
                <a:cubicBezTo>
                  <a:pt x="4477259" y="3064827"/>
                  <a:pt x="4477448" y="3085403"/>
                  <a:pt x="4482212" y="3107500"/>
                </a:cubicBezTo>
                <a:cubicBezTo>
                  <a:pt x="4490023" y="3143695"/>
                  <a:pt x="4490976" y="3180844"/>
                  <a:pt x="4520122" y="3209993"/>
                </a:cubicBezTo>
                <a:cubicBezTo>
                  <a:pt x="4530410" y="3220280"/>
                  <a:pt x="4533076" y="3238758"/>
                  <a:pt x="4538410" y="3253809"/>
                </a:cubicBezTo>
                <a:cubicBezTo>
                  <a:pt x="4544699" y="3271145"/>
                  <a:pt x="4541459" y="3283908"/>
                  <a:pt x="4523170" y="3293244"/>
                </a:cubicBezTo>
                <a:cubicBezTo>
                  <a:pt x="4514979" y="3297434"/>
                  <a:pt x="4506978" y="3309437"/>
                  <a:pt x="4505643" y="3318771"/>
                </a:cubicBezTo>
                <a:cubicBezTo>
                  <a:pt x="4501643" y="3346776"/>
                  <a:pt x="4507549" y="3372495"/>
                  <a:pt x="4520504" y="3399546"/>
                </a:cubicBezTo>
                <a:cubicBezTo>
                  <a:pt x="4532697" y="3424883"/>
                  <a:pt x="4531362" y="3456508"/>
                  <a:pt x="4536124" y="3485275"/>
                </a:cubicBezTo>
                <a:cubicBezTo>
                  <a:pt x="4539554" y="3505657"/>
                  <a:pt x="4546602" y="3526042"/>
                  <a:pt x="4546602" y="3546617"/>
                </a:cubicBezTo>
                <a:cubicBezTo>
                  <a:pt x="4546602" y="3572146"/>
                  <a:pt x="4540506" y="3597482"/>
                  <a:pt x="4538221" y="3623201"/>
                </a:cubicBezTo>
                <a:cubicBezTo>
                  <a:pt x="4536316" y="3643204"/>
                  <a:pt x="4537079" y="3663589"/>
                  <a:pt x="4534792" y="3683591"/>
                </a:cubicBezTo>
                <a:cubicBezTo>
                  <a:pt x="4533076" y="3699976"/>
                  <a:pt x="4528696" y="3716168"/>
                  <a:pt x="4525077" y="3732361"/>
                </a:cubicBezTo>
                <a:cubicBezTo>
                  <a:pt x="4523742" y="3738267"/>
                  <a:pt x="4518597" y="3744173"/>
                  <a:pt x="4519359" y="3749506"/>
                </a:cubicBezTo>
                <a:cubicBezTo>
                  <a:pt x="4527552" y="3802467"/>
                  <a:pt x="4490976" y="3840569"/>
                  <a:pt x="4474782" y="3885338"/>
                </a:cubicBezTo>
                <a:cubicBezTo>
                  <a:pt x="4457636" y="3932394"/>
                  <a:pt x="4431347" y="3977925"/>
                  <a:pt x="4439157" y="4030503"/>
                </a:cubicBezTo>
                <a:cubicBezTo>
                  <a:pt x="4443919" y="4062318"/>
                  <a:pt x="4454971" y="4092989"/>
                  <a:pt x="4461639" y="4124614"/>
                </a:cubicBezTo>
                <a:cubicBezTo>
                  <a:pt x="4463924" y="4135854"/>
                  <a:pt x="4463542" y="4148427"/>
                  <a:pt x="4461256" y="4159667"/>
                </a:cubicBezTo>
                <a:cubicBezTo>
                  <a:pt x="4450777" y="4213961"/>
                  <a:pt x="4449253" y="4267493"/>
                  <a:pt x="4466400" y="4320837"/>
                </a:cubicBezTo>
                <a:cubicBezTo>
                  <a:pt x="4469259" y="4329979"/>
                  <a:pt x="4471924" y="4339695"/>
                  <a:pt x="4471924" y="4349222"/>
                </a:cubicBezTo>
                <a:cubicBezTo>
                  <a:pt x="4471924" y="4401419"/>
                  <a:pt x="4467924" y="4452665"/>
                  <a:pt x="4449253" y="4502579"/>
                </a:cubicBezTo>
                <a:cubicBezTo>
                  <a:pt x="4442967" y="4519343"/>
                  <a:pt x="4446967" y="4539728"/>
                  <a:pt x="4445443" y="4558207"/>
                </a:cubicBezTo>
                <a:cubicBezTo>
                  <a:pt x="4444111" y="4575351"/>
                  <a:pt x="4443539" y="4592878"/>
                  <a:pt x="4439157" y="4609452"/>
                </a:cubicBezTo>
                <a:cubicBezTo>
                  <a:pt x="4432681" y="4633647"/>
                  <a:pt x="4431919" y="4656126"/>
                  <a:pt x="4437633" y="4681083"/>
                </a:cubicBezTo>
                <a:cubicBezTo>
                  <a:pt x="4442967" y="4704895"/>
                  <a:pt x="4440301" y="4730614"/>
                  <a:pt x="4440491" y="4755381"/>
                </a:cubicBezTo>
                <a:cubicBezTo>
                  <a:pt x="4440681" y="4783004"/>
                  <a:pt x="4440871" y="4810627"/>
                  <a:pt x="4439919" y="4838250"/>
                </a:cubicBezTo>
                <a:cubicBezTo>
                  <a:pt x="4439539" y="4849300"/>
                  <a:pt x="4431919" y="4861873"/>
                  <a:pt x="4434967" y="4871019"/>
                </a:cubicBezTo>
                <a:cubicBezTo>
                  <a:pt x="4445254" y="4900546"/>
                  <a:pt x="4432872" y="4930075"/>
                  <a:pt x="4438395" y="4959602"/>
                </a:cubicBezTo>
                <a:cubicBezTo>
                  <a:pt x="4441254" y="4974082"/>
                  <a:pt x="4433444" y="4990465"/>
                  <a:pt x="4432681" y="5006086"/>
                </a:cubicBezTo>
                <a:cubicBezTo>
                  <a:pt x="4431347" y="5031614"/>
                  <a:pt x="4431919" y="5057141"/>
                  <a:pt x="4431537" y="5082670"/>
                </a:cubicBezTo>
                <a:cubicBezTo>
                  <a:pt x="4431347" y="5091052"/>
                  <a:pt x="4430585" y="5099245"/>
                  <a:pt x="4430202" y="5107627"/>
                </a:cubicBezTo>
                <a:cubicBezTo>
                  <a:pt x="4429823" y="5115057"/>
                  <a:pt x="4428108" y="5122867"/>
                  <a:pt x="4429440" y="5129916"/>
                </a:cubicBezTo>
                <a:cubicBezTo>
                  <a:pt x="4434205" y="5155445"/>
                  <a:pt x="4442016" y="5180591"/>
                  <a:pt x="4445063" y="5206308"/>
                </a:cubicBezTo>
                <a:cubicBezTo>
                  <a:pt x="4447729" y="5228597"/>
                  <a:pt x="4444111" y="5251650"/>
                  <a:pt x="4446015" y="5274129"/>
                </a:cubicBezTo>
                <a:cubicBezTo>
                  <a:pt x="4449253" y="5313754"/>
                  <a:pt x="4454971" y="5353379"/>
                  <a:pt x="4458589" y="5393005"/>
                </a:cubicBezTo>
                <a:cubicBezTo>
                  <a:pt x="4459351" y="5401579"/>
                  <a:pt x="4454587" y="5410531"/>
                  <a:pt x="4454207" y="5419295"/>
                </a:cubicBezTo>
                <a:cubicBezTo>
                  <a:pt x="4453255" y="5446728"/>
                  <a:pt x="4453063" y="5474161"/>
                  <a:pt x="4452493" y="5501594"/>
                </a:cubicBezTo>
                <a:cubicBezTo>
                  <a:pt x="4452301" y="5517215"/>
                  <a:pt x="4452873" y="5533027"/>
                  <a:pt x="4451160" y="5548460"/>
                </a:cubicBezTo>
                <a:cubicBezTo>
                  <a:pt x="4448873" y="5568842"/>
                  <a:pt x="4445443" y="5587321"/>
                  <a:pt x="4460304" y="5606372"/>
                </a:cubicBezTo>
                <a:cubicBezTo>
                  <a:pt x="4483354" y="5635711"/>
                  <a:pt x="4474400" y="5673050"/>
                  <a:pt x="4479734" y="5706959"/>
                </a:cubicBezTo>
                <a:cubicBezTo>
                  <a:pt x="4481069" y="5715723"/>
                  <a:pt x="4481259" y="5724678"/>
                  <a:pt x="4482782" y="5733440"/>
                </a:cubicBezTo>
                <a:cubicBezTo>
                  <a:pt x="4485641" y="5749634"/>
                  <a:pt x="4488879" y="5765635"/>
                  <a:pt x="4492119" y="5781830"/>
                </a:cubicBezTo>
                <a:cubicBezTo>
                  <a:pt x="4492690" y="5784686"/>
                  <a:pt x="4492881" y="5787924"/>
                  <a:pt x="4493834" y="5790592"/>
                </a:cubicBezTo>
                <a:cubicBezTo>
                  <a:pt x="4501833" y="5815169"/>
                  <a:pt x="4510977" y="5839361"/>
                  <a:pt x="4517455" y="5864318"/>
                </a:cubicBezTo>
                <a:cubicBezTo>
                  <a:pt x="4520695" y="5876511"/>
                  <a:pt x="4521076" y="5890037"/>
                  <a:pt x="4519359" y="5902610"/>
                </a:cubicBezTo>
                <a:cubicBezTo>
                  <a:pt x="4514407" y="5939377"/>
                  <a:pt x="4512311" y="5975764"/>
                  <a:pt x="4519551" y="6012723"/>
                </a:cubicBezTo>
                <a:cubicBezTo>
                  <a:pt x="4522408" y="6027392"/>
                  <a:pt x="4517645" y="6043776"/>
                  <a:pt x="4515931" y="6059397"/>
                </a:cubicBezTo>
                <a:cubicBezTo>
                  <a:pt x="4511360" y="6096736"/>
                  <a:pt x="4506405" y="6134075"/>
                  <a:pt x="4502025" y="6171605"/>
                </a:cubicBezTo>
                <a:cubicBezTo>
                  <a:pt x="4499358" y="6195037"/>
                  <a:pt x="4497833" y="6218660"/>
                  <a:pt x="4495167" y="6242093"/>
                </a:cubicBezTo>
                <a:cubicBezTo>
                  <a:pt x="4491927" y="6269144"/>
                  <a:pt x="4486975" y="6296005"/>
                  <a:pt x="4484306" y="6323058"/>
                </a:cubicBezTo>
                <a:cubicBezTo>
                  <a:pt x="4481259" y="6353919"/>
                  <a:pt x="4480688" y="6384972"/>
                  <a:pt x="4477448" y="6415833"/>
                </a:cubicBezTo>
                <a:cubicBezTo>
                  <a:pt x="4471162" y="6472225"/>
                  <a:pt x="4463733" y="6528424"/>
                  <a:pt x="4456683" y="6584812"/>
                </a:cubicBezTo>
                <a:cubicBezTo>
                  <a:pt x="4449825" y="6639488"/>
                  <a:pt x="4443729" y="6694164"/>
                  <a:pt x="4435157" y="6748458"/>
                </a:cubicBezTo>
                <a:cubicBezTo>
                  <a:pt x="4431537" y="6771319"/>
                  <a:pt x="4421630" y="6793035"/>
                  <a:pt x="4416106" y="6815516"/>
                </a:cubicBezTo>
                <a:lnTo>
                  <a:pt x="4406407" y="6858000"/>
                </a:lnTo>
                <a:lnTo>
                  <a:pt x="4234154" y="6858000"/>
                </a:lnTo>
                <a:lnTo>
                  <a:pt x="0" y="6858000"/>
                </a:lnTo>
                <a:lnTo>
                  <a:pt x="0" y="2"/>
                </a:lnTo>
                <a:lnTo>
                  <a:pt x="3741092" y="1"/>
                </a:lnTo>
                <a:lnTo>
                  <a:pt x="3743810" y="21486"/>
                </a:lnTo>
                <a:close/>
              </a:path>
            </a:pathLst>
          </a:custGeom>
          <a:effectLst/>
        </p:spPr>
      </p:pic>
      <p:grpSp>
        <p:nvGrpSpPr>
          <p:cNvPr id="15" name="Group 14">
            <a:extLst>
              <a:ext uri="{FF2B5EF4-FFF2-40B4-BE49-F238E27FC236}">
                <a16:creationId xmlns="" xmlns:a16="http://schemas.microsoft.com/office/drawing/2014/main" id="{54A1C8FD-E5B7-4BEC-A74A-A55FB8EA7CFE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GrpSpPr>
        <p:grpSpPr>
          <a:xfrm>
            <a:off x="3697284" y="-1"/>
            <a:ext cx="884241" cy="6858001"/>
            <a:chOff x="3697284" y="-1"/>
            <a:chExt cx="884241" cy="6858001"/>
          </a:xfrm>
          <a:effectLst>
            <a:outerShdw blurRad="381000" dist="152400" algn="l" rotWithShape="0">
              <a:prstClr val="black">
                <a:alpha val="10000"/>
              </a:prstClr>
            </a:outerShdw>
          </a:effectLst>
        </p:grpSpPr>
        <p:sp>
          <p:nvSpPr>
            <p:cNvPr id="16" name="Freeform: Shape 15">
              <a:extLst>
                <a:ext uri="{FF2B5EF4-FFF2-40B4-BE49-F238E27FC236}">
                  <a16:creationId xmlns="" xmlns:a16="http://schemas.microsoft.com/office/drawing/2014/main" id="{B20D202D-5E48-4B15-9AF5-71BED4FCFFF8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>
            <a:xfrm rot="16200000" flipH="1">
              <a:off x="705641" y="2991642"/>
              <a:ext cx="6858001" cy="874716"/>
            </a:xfrm>
            <a:custGeom>
              <a:avLst/>
              <a:gdLst>
                <a:gd name="connsiteX0" fmla="*/ 0 w 6858001"/>
                <a:gd name="connsiteY0" fmla="*/ 533314 h 874716"/>
                <a:gd name="connsiteX1" fmla="*/ 0 w 6858001"/>
                <a:gd name="connsiteY1" fmla="*/ 69206 h 874716"/>
                <a:gd name="connsiteX2" fmla="*/ 21486 w 6858001"/>
                <a:gd name="connsiteY2" fmla="*/ 71924 h 874716"/>
                <a:gd name="connsiteX3" fmla="*/ 228948 w 6858001"/>
                <a:gd name="connsiteY3" fmla="*/ 88116 h 874716"/>
                <a:gd name="connsiteX4" fmla="*/ 313533 w 6858001"/>
                <a:gd name="connsiteY4" fmla="*/ 62779 h 874716"/>
                <a:gd name="connsiteX5" fmla="*/ 338870 w 6858001"/>
                <a:gd name="connsiteY5" fmla="*/ 62207 h 874716"/>
                <a:gd name="connsiteX6" fmla="*/ 395640 w 6858001"/>
                <a:gd name="connsiteY6" fmla="*/ 72114 h 874716"/>
                <a:gd name="connsiteX7" fmla="*/ 512802 w 6858001"/>
                <a:gd name="connsiteY7" fmla="*/ 65446 h 874716"/>
                <a:gd name="connsiteX8" fmla="*/ 556047 w 6858001"/>
                <a:gd name="connsiteY8" fmla="*/ 55349 h 874716"/>
                <a:gd name="connsiteX9" fmla="*/ 580050 w 6858001"/>
                <a:gd name="connsiteY9" fmla="*/ 48871 h 874716"/>
                <a:gd name="connsiteX10" fmla="*/ 703308 w 6858001"/>
                <a:gd name="connsiteY10" fmla="*/ 30964 h 874716"/>
                <a:gd name="connsiteX11" fmla="*/ 758174 w 6858001"/>
                <a:gd name="connsiteY11" fmla="*/ 11724 h 874716"/>
                <a:gd name="connsiteX12" fmla="*/ 773035 w 6858001"/>
                <a:gd name="connsiteY12" fmla="*/ 8866 h 874716"/>
                <a:gd name="connsiteX13" fmla="*/ 854379 w 6858001"/>
                <a:gd name="connsiteY13" fmla="*/ 16866 h 874716"/>
                <a:gd name="connsiteX14" fmla="*/ 915343 w 6858001"/>
                <a:gd name="connsiteY14" fmla="*/ 47919 h 874716"/>
                <a:gd name="connsiteX15" fmla="*/ 927155 w 6858001"/>
                <a:gd name="connsiteY15" fmla="*/ 58397 h 874716"/>
                <a:gd name="connsiteX16" fmla="*/ 1097087 w 6858001"/>
                <a:gd name="connsiteY16" fmla="*/ 54777 h 874716"/>
                <a:gd name="connsiteX17" fmla="*/ 1123185 w 6858001"/>
                <a:gd name="connsiteY17" fmla="*/ 50395 h 874716"/>
                <a:gd name="connsiteX18" fmla="*/ 1249302 w 6858001"/>
                <a:gd name="connsiteY18" fmla="*/ 68684 h 874716"/>
                <a:gd name="connsiteX19" fmla="*/ 1286069 w 6858001"/>
                <a:gd name="connsiteY19" fmla="*/ 72304 h 874716"/>
                <a:gd name="connsiteX20" fmla="*/ 1417899 w 6858001"/>
                <a:gd name="connsiteY20" fmla="*/ 88688 h 874716"/>
                <a:gd name="connsiteX21" fmla="*/ 1436568 w 6858001"/>
                <a:gd name="connsiteY21" fmla="*/ 73448 h 874716"/>
                <a:gd name="connsiteX22" fmla="*/ 1490292 w 6858001"/>
                <a:gd name="connsiteY22" fmla="*/ 35154 h 874716"/>
                <a:gd name="connsiteX23" fmla="*/ 1596213 w 6858001"/>
                <a:gd name="connsiteY23" fmla="*/ 1245 h 874716"/>
                <a:gd name="connsiteX24" fmla="*/ 1624980 w 6858001"/>
                <a:gd name="connsiteY24" fmla="*/ 3150 h 874716"/>
                <a:gd name="connsiteX25" fmla="*/ 1697753 w 6858001"/>
                <a:gd name="connsiteY25" fmla="*/ 59731 h 874716"/>
                <a:gd name="connsiteX26" fmla="*/ 1733188 w 6858001"/>
                <a:gd name="connsiteY26" fmla="*/ 82400 h 874716"/>
                <a:gd name="connsiteX27" fmla="*/ 1833775 w 6858001"/>
                <a:gd name="connsiteY27" fmla="*/ 124121 h 874716"/>
                <a:gd name="connsiteX28" fmla="*/ 1842158 w 6858001"/>
                <a:gd name="connsiteY28" fmla="*/ 131742 h 874716"/>
                <a:gd name="connsiteX29" fmla="*/ 1916454 w 6858001"/>
                <a:gd name="connsiteY29" fmla="*/ 222233 h 874716"/>
                <a:gd name="connsiteX30" fmla="*/ 1933219 w 6858001"/>
                <a:gd name="connsiteY30" fmla="*/ 237663 h 874716"/>
                <a:gd name="connsiteX31" fmla="*/ 1953413 w 6858001"/>
                <a:gd name="connsiteY31" fmla="*/ 261668 h 874716"/>
                <a:gd name="connsiteX32" fmla="*/ 2016469 w 6858001"/>
                <a:gd name="connsiteY32" fmla="*/ 308151 h 874716"/>
                <a:gd name="connsiteX33" fmla="*/ 2094578 w 6858001"/>
                <a:gd name="connsiteY33" fmla="*/ 323010 h 874716"/>
                <a:gd name="connsiteX34" fmla="*/ 2188879 w 6858001"/>
                <a:gd name="connsiteY34" fmla="*/ 345681 h 874716"/>
                <a:gd name="connsiteX35" fmla="*/ 2228314 w 6858001"/>
                <a:gd name="connsiteY35" fmla="*/ 360921 h 874716"/>
                <a:gd name="connsiteX36" fmla="*/ 2334044 w 6858001"/>
                <a:gd name="connsiteY36" fmla="*/ 389878 h 874716"/>
                <a:gd name="connsiteX37" fmla="*/ 2409485 w 6858001"/>
                <a:gd name="connsiteY37" fmla="*/ 414263 h 874716"/>
                <a:gd name="connsiteX38" fmla="*/ 2518264 w 6858001"/>
                <a:gd name="connsiteY38" fmla="*/ 428552 h 874716"/>
                <a:gd name="connsiteX39" fmla="*/ 2571034 w 6858001"/>
                <a:gd name="connsiteY39" fmla="*/ 429122 h 874716"/>
                <a:gd name="connsiteX40" fmla="*/ 2668001 w 6858001"/>
                <a:gd name="connsiteY40" fmla="*/ 502276 h 874716"/>
                <a:gd name="connsiteX41" fmla="*/ 2745348 w 6858001"/>
                <a:gd name="connsiteY41" fmla="*/ 550666 h 874716"/>
                <a:gd name="connsiteX42" fmla="*/ 2826694 w 6858001"/>
                <a:gd name="connsiteY42" fmla="*/ 527233 h 874716"/>
                <a:gd name="connsiteX43" fmla="*/ 2848793 w 6858001"/>
                <a:gd name="connsiteY43" fmla="*/ 505134 h 874716"/>
                <a:gd name="connsiteX44" fmla="*/ 2982148 w 6858001"/>
                <a:gd name="connsiteY44" fmla="*/ 484179 h 874716"/>
                <a:gd name="connsiteX45" fmla="*/ 3172654 w 6858001"/>
                <a:gd name="connsiteY45" fmla="*/ 483417 h 874716"/>
                <a:gd name="connsiteX46" fmla="*/ 3489467 w 6858001"/>
                <a:gd name="connsiteY46" fmla="*/ 435790 h 874716"/>
                <a:gd name="connsiteX47" fmla="*/ 3544713 w 6858001"/>
                <a:gd name="connsiteY47" fmla="*/ 413691 h 874716"/>
                <a:gd name="connsiteX48" fmla="*/ 3606817 w 6858001"/>
                <a:gd name="connsiteY48" fmla="*/ 408167 h 874716"/>
                <a:gd name="connsiteX49" fmla="*/ 3630632 w 6858001"/>
                <a:gd name="connsiteY49" fmla="*/ 421693 h 874716"/>
                <a:gd name="connsiteX50" fmla="*/ 3734837 w 6858001"/>
                <a:gd name="connsiteY50" fmla="*/ 441886 h 874716"/>
                <a:gd name="connsiteX51" fmla="*/ 3754652 w 6858001"/>
                <a:gd name="connsiteY51" fmla="*/ 442268 h 874716"/>
                <a:gd name="connsiteX52" fmla="*/ 3822472 w 6858001"/>
                <a:gd name="connsiteY52" fmla="*/ 433694 h 874716"/>
                <a:gd name="connsiteX53" fmla="*/ 3885338 w 6858001"/>
                <a:gd name="connsiteY53" fmla="*/ 428742 h 874716"/>
                <a:gd name="connsiteX54" fmla="*/ 4043839 w 6858001"/>
                <a:gd name="connsiteY54" fmla="*/ 444934 h 874716"/>
                <a:gd name="connsiteX55" fmla="*/ 4165383 w 6858001"/>
                <a:gd name="connsiteY55" fmla="*/ 441124 h 874716"/>
                <a:gd name="connsiteX56" fmla="*/ 4221391 w 6858001"/>
                <a:gd name="connsiteY56" fmla="*/ 444934 h 874716"/>
                <a:gd name="connsiteX57" fmla="*/ 4253014 w 6858001"/>
                <a:gd name="connsiteY57" fmla="*/ 450650 h 874716"/>
                <a:gd name="connsiteX58" fmla="*/ 4324645 w 6858001"/>
                <a:gd name="connsiteY58" fmla="*/ 490466 h 874716"/>
                <a:gd name="connsiteX59" fmla="*/ 4363890 w 6858001"/>
                <a:gd name="connsiteY59" fmla="*/ 499420 h 874716"/>
                <a:gd name="connsiteX60" fmla="*/ 4482004 w 6858001"/>
                <a:gd name="connsiteY60" fmla="*/ 498658 h 874716"/>
                <a:gd name="connsiteX61" fmla="*/ 4659174 w 6858001"/>
                <a:gd name="connsiteY61" fmla="*/ 438648 h 874716"/>
                <a:gd name="connsiteX62" fmla="*/ 4677655 w 6858001"/>
                <a:gd name="connsiteY62" fmla="*/ 430646 h 874716"/>
                <a:gd name="connsiteX63" fmla="*/ 4767764 w 6858001"/>
                <a:gd name="connsiteY63" fmla="*/ 420739 h 874716"/>
                <a:gd name="connsiteX64" fmla="*/ 4828916 w 6858001"/>
                <a:gd name="connsiteY64" fmla="*/ 434266 h 874716"/>
                <a:gd name="connsiteX65" fmla="*/ 4912168 w 6858001"/>
                <a:gd name="connsiteY65" fmla="*/ 462271 h 874716"/>
                <a:gd name="connsiteX66" fmla="*/ 4987037 w 6858001"/>
                <a:gd name="connsiteY66" fmla="*/ 485703 h 874716"/>
                <a:gd name="connsiteX67" fmla="*/ 5041521 w 6858001"/>
                <a:gd name="connsiteY67" fmla="*/ 512182 h 874716"/>
                <a:gd name="connsiteX68" fmla="*/ 5166113 w 6858001"/>
                <a:gd name="connsiteY68" fmla="*/ 531615 h 874716"/>
                <a:gd name="connsiteX69" fmla="*/ 5179067 w 6858001"/>
                <a:gd name="connsiteY69" fmla="*/ 534853 h 874716"/>
                <a:gd name="connsiteX70" fmla="*/ 5272796 w 6858001"/>
                <a:gd name="connsiteY70" fmla="*/ 511230 h 874716"/>
                <a:gd name="connsiteX71" fmla="*/ 5385384 w 6858001"/>
                <a:gd name="connsiteY71" fmla="*/ 487227 h 874716"/>
                <a:gd name="connsiteX72" fmla="*/ 5425582 w 6858001"/>
                <a:gd name="connsiteY72" fmla="*/ 495418 h 874716"/>
                <a:gd name="connsiteX73" fmla="*/ 5480637 w 6858001"/>
                <a:gd name="connsiteY73" fmla="*/ 507040 h 874716"/>
                <a:gd name="connsiteX74" fmla="*/ 5531693 w 6858001"/>
                <a:gd name="connsiteY74" fmla="*/ 500944 h 874716"/>
                <a:gd name="connsiteX75" fmla="*/ 5562746 w 6858001"/>
                <a:gd name="connsiteY75" fmla="*/ 500372 h 874716"/>
                <a:gd name="connsiteX76" fmla="*/ 5704483 w 6858001"/>
                <a:gd name="connsiteY76" fmla="*/ 571620 h 874716"/>
                <a:gd name="connsiteX77" fmla="*/ 5740488 w 6858001"/>
                <a:gd name="connsiteY77" fmla="*/ 577526 h 874716"/>
                <a:gd name="connsiteX78" fmla="*/ 5760873 w 6858001"/>
                <a:gd name="connsiteY78" fmla="*/ 586291 h 874716"/>
                <a:gd name="connsiteX79" fmla="*/ 5883751 w 6858001"/>
                <a:gd name="connsiteY79" fmla="*/ 674686 h 874716"/>
                <a:gd name="connsiteX80" fmla="*/ 5935949 w 6858001"/>
                <a:gd name="connsiteY80" fmla="*/ 692592 h 874716"/>
                <a:gd name="connsiteX81" fmla="*/ 5993291 w 6858001"/>
                <a:gd name="connsiteY81" fmla="*/ 688972 h 874716"/>
                <a:gd name="connsiteX82" fmla="*/ 6026440 w 6858001"/>
                <a:gd name="connsiteY82" fmla="*/ 682496 h 874716"/>
                <a:gd name="connsiteX83" fmla="*/ 6108738 w 6858001"/>
                <a:gd name="connsiteY83" fmla="*/ 626296 h 874716"/>
                <a:gd name="connsiteX84" fmla="*/ 6155602 w 6858001"/>
                <a:gd name="connsiteY84" fmla="*/ 628202 h 874716"/>
                <a:gd name="connsiteX85" fmla="*/ 6228756 w 6858001"/>
                <a:gd name="connsiteY85" fmla="*/ 666873 h 874716"/>
                <a:gd name="connsiteX86" fmla="*/ 6361539 w 6858001"/>
                <a:gd name="connsiteY86" fmla="*/ 684210 h 874716"/>
                <a:gd name="connsiteX87" fmla="*/ 6428979 w 6858001"/>
                <a:gd name="connsiteY87" fmla="*/ 630106 h 874716"/>
                <a:gd name="connsiteX88" fmla="*/ 6463840 w 6858001"/>
                <a:gd name="connsiteY88" fmla="*/ 578098 h 874716"/>
                <a:gd name="connsiteX89" fmla="*/ 6564620 w 6858001"/>
                <a:gd name="connsiteY89" fmla="*/ 517708 h 874716"/>
                <a:gd name="connsiteX90" fmla="*/ 6588625 w 6858001"/>
                <a:gd name="connsiteY90" fmla="*/ 540187 h 874716"/>
                <a:gd name="connsiteX91" fmla="*/ 6662541 w 6858001"/>
                <a:gd name="connsiteY91" fmla="*/ 549714 h 874716"/>
                <a:gd name="connsiteX92" fmla="*/ 6742552 w 6858001"/>
                <a:gd name="connsiteY92" fmla="*/ 548952 h 874716"/>
                <a:gd name="connsiteX93" fmla="*/ 6812063 w 6858001"/>
                <a:gd name="connsiteY93" fmla="*/ 568430 h 874716"/>
                <a:gd name="connsiteX94" fmla="*/ 6858001 w 6858001"/>
                <a:gd name="connsiteY94" fmla="*/ 562267 h 874716"/>
                <a:gd name="connsiteX95" fmla="*/ 6858001 w 6858001"/>
                <a:gd name="connsiteY95" fmla="*/ 734520 h 874716"/>
                <a:gd name="connsiteX96" fmla="*/ 6815516 w 6858001"/>
                <a:gd name="connsiteY96" fmla="*/ 744220 h 874716"/>
                <a:gd name="connsiteX97" fmla="*/ 6748458 w 6858001"/>
                <a:gd name="connsiteY97" fmla="*/ 763271 h 874716"/>
                <a:gd name="connsiteX98" fmla="*/ 6584812 w 6858001"/>
                <a:gd name="connsiteY98" fmla="*/ 784797 h 874716"/>
                <a:gd name="connsiteX99" fmla="*/ 6415833 w 6858001"/>
                <a:gd name="connsiteY99" fmla="*/ 805562 h 874716"/>
                <a:gd name="connsiteX100" fmla="*/ 6323058 w 6858001"/>
                <a:gd name="connsiteY100" fmla="*/ 812420 h 874716"/>
                <a:gd name="connsiteX101" fmla="*/ 6242093 w 6858001"/>
                <a:gd name="connsiteY101" fmla="*/ 823281 h 874716"/>
                <a:gd name="connsiteX102" fmla="*/ 6171605 w 6858001"/>
                <a:gd name="connsiteY102" fmla="*/ 830139 h 874716"/>
                <a:gd name="connsiteX103" fmla="*/ 6059397 w 6858001"/>
                <a:gd name="connsiteY103" fmla="*/ 844045 h 874716"/>
                <a:gd name="connsiteX104" fmla="*/ 6012723 w 6858001"/>
                <a:gd name="connsiteY104" fmla="*/ 847665 h 874716"/>
                <a:gd name="connsiteX105" fmla="*/ 5902610 w 6858001"/>
                <a:gd name="connsiteY105" fmla="*/ 847473 h 874716"/>
                <a:gd name="connsiteX106" fmla="*/ 5864318 w 6858001"/>
                <a:gd name="connsiteY106" fmla="*/ 845569 h 874716"/>
                <a:gd name="connsiteX107" fmla="*/ 5790592 w 6858001"/>
                <a:gd name="connsiteY107" fmla="*/ 821947 h 874716"/>
                <a:gd name="connsiteX108" fmla="*/ 5781830 w 6858001"/>
                <a:gd name="connsiteY108" fmla="*/ 820233 h 874716"/>
                <a:gd name="connsiteX109" fmla="*/ 5733440 w 6858001"/>
                <a:gd name="connsiteY109" fmla="*/ 810896 h 874716"/>
                <a:gd name="connsiteX110" fmla="*/ 5706959 w 6858001"/>
                <a:gd name="connsiteY110" fmla="*/ 807848 h 874716"/>
                <a:gd name="connsiteX111" fmla="*/ 5606372 w 6858001"/>
                <a:gd name="connsiteY111" fmla="*/ 788417 h 874716"/>
                <a:gd name="connsiteX112" fmla="*/ 5548460 w 6858001"/>
                <a:gd name="connsiteY112" fmla="*/ 779273 h 874716"/>
                <a:gd name="connsiteX113" fmla="*/ 5501594 w 6858001"/>
                <a:gd name="connsiteY113" fmla="*/ 780607 h 874716"/>
                <a:gd name="connsiteX114" fmla="*/ 5419295 w 6858001"/>
                <a:gd name="connsiteY114" fmla="*/ 782321 h 874716"/>
                <a:gd name="connsiteX115" fmla="*/ 5393005 w 6858001"/>
                <a:gd name="connsiteY115" fmla="*/ 786703 h 874716"/>
                <a:gd name="connsiteX116" fmla="*/ 5274129 w 6858001"/>
                <a:gd name="connsiteY116" fmla="*/ 774129 h 874716"/>
                <a:gd name="connsiteX117" fmla="*/ 5206308 w 6858001"/>
                <a:gd name="connsiteY117" fmla="*/ 773177 h 874716"/>
                <a:gd name="connsiteX118" fmla="*/ 5129916 w 6858001"/>
                <a:gd name="connsiteY118" fmla="*/ 757554 h 874716"/>
                <a:gd name="connsiteX119" fmla="*/ 5107627 w 6858001"/>
                <a:gd name="connsiteY119" fmla="*/ 758316 h 874716"/>
                <a:gd name="connsiteX120" fmla="*/ 5082670 w 6858001"/>
                <a:gd name="connsiteY120" fmla="*/ 759651 h 874716"/>
                <a:gd name="connsiteX121" fmla="*/ 5006086 w 6858001"/>
                <a:gd name="connsiteY121" fmla="*/ 760795 h 874716"/>
                <a:gd name="connsiteX122" fmla="*/ 4959602 w 6858001"/>
                <a:gd name="connsiteY122" fmla="*/ 766509 h 874716"/>
                <a:gd name="connsiteX123" fmla="*/ 4871019 w 6858001"/>
                <a:gd name="connsiteY123" fmla="*/ 763081 h 874716"/>
                <a:gd name="connsiteX124" fmla="*/ 4838250 w 6858001"/>
                <a:gd name="connsiteY124" fmla="*/ 768033 h 874716"/>
                <a:gd name="connsiteX125" fmla="*/ 4755381 w 6858001"/>
                <a:gd name="connsiteY125" fmla="*/ 768605 h 874716"/>
                <a:gd name="connsiteX126" fmla="*/ 4681083 w 6858001"/>
                <a:gd name="connsiteY126" fmla="*/ 765747 h 874716"/>
                <a:gd name="connsiteX127" fmla="*/ 4609452 w 6858001"/>
                <a:gd name="connsiteY127" fmla="*/ 767271 h 874716"/>
                <a:gd name="connsiteX128" fmla="*/ 4558207 w 6858001"/>
                <a:gd name="connsiteY128" fmla="*/ 773557 h 874716"/>
                <a:gd name="connsiteX129" fmla="*/ 4502579 w 6858001"/>
                <a:gd name="connsiteY129" fmla="*/ 777367 h 874716"/>
                <a:gd name="connsiteX130" fmla="*/ 4349222 w 6858001"/>
                <a:gd name="connsiteY130" fmla="*/ 800038 h 874716"/>
                <a:gd name="connsiteX131" fmla="*/ 4320837 w 6858001"/>
                <a:gd name="connsiteY131" fmla="*/ 794514 h 874716"/>
                <a:gd name="connsiteX132" fmla="*/ 4159667 w 6858001"/>
                <a:gd name="connsiteY132" fmla="*/ 789370 h 874716"/>
                <a:gd name="connsiteX133" fmla="*/ 4124614 w 6858001"/>
                <a:gd name="connsiteY133" fmla="*/ 789752 h 874716"/>
                <a:gd name="connsiteX134" fmla="*/ 4030503 w 6858001"/>
                <a:gd name="connsiteY134" fmla="*/ 767271 h 874716"/>
                <a:gd name="connsiteX135" fmla="*/ 3885338 w 6858001"/>
                <a:gd name="connsiteY135" fmla="*/ 802896 h 874716"/>
                <a:gd name="connsiteX136" fmla="*/ 3749506 w 6858001"/>
                <a:gd name="connsiteY136" fmla="*/ 847473 h 874716"/>
                <a:gd name="connsiteX137" fmla="*/ 3732361 w 6858001"/>
                <a:gd name="connsiteY137" fmla="*/ 853190 h 874716"/>
                <a:gd name="connsiteX138" fmla="*/ 3683591 w 6858001"/>
                <a:gd name="connsiteY138" fmla="*/ 862906 h 874716"/>
                <a:gd name="connsiteX139" fmla="*/ 3623201 w 6858001"/>
                <a:gd name="connsiteY139" fmla="*/ 866334 h 874716"/>
                <a:gd name="connsiteX140" fmla="*/ 3546617 w 6858001"/>
                <a:gd name="connsiteY140" fmla="*/ 874716 h 874716"/>
                <a:gd name="connsiteX141" fmla="*/ 3485275 w 6858001"/>
                <a:gd name="connsiteY141" fmla="*/ 864238 h 874716"/>
                <a:gd name="connsiteX142" fmla="*/ 3399546 w 6858001"/>
                <a:gd name="connsiteY142" fmla="*/ 848618 h 874716"/>
                <a:gd name="connsiteX143" fmla="*/ 3318771 w 6858001"/>
                <a:gd name="connsiteY143" fmla="*/ 833757 h 874716"/>
                <a:gd name="connsiteX144" fmla="*/ 3293244 w 6858001"/>
                <a:gd name="connsiteY144" fmla="*/ 851284 h 874716"/>
                <a:gd name="connsiteX145" fmla="*/ 3253809 w 6858001"/>
                <a:gd name="connsiteY145" fmla="*/ 866524 h 874716"/>
                <a:gd name="connsiteX146" fmla="*/ 3209993 w 6858001"/>
                <a:gd name="connsiteY146" fmla="*/ 848235 h 874716"/>
                <a:gd name="connsiteX147" fmla="*/ 3107500 w 6858001"/>
                <a:gd name="connsiteY147" fmla="*/ 810326 h 874716"/>
                <a:gd name="connsiteX148" fmla="*/ 3042728 w 6858001"/>
                <a:gd name="connsiteY148" fmla="*/ 808610 h 874716"/>
                <a:gd name="connsiteX149" fmla="*/ 2901943 w 6858001"/>
                <a:gd name="connsiteY149" fmla="*/ 792418 h 874716"/>
                <a:gd name="connsiteX150" fmla="*/ 2809930 w 6858001"/>
                <a:gd name="connsiteY150" fmla="*/ 769367 h 874716"/>
                <a:gd name="connsiteX151" fmla="*/ 2743826 w 6858001"/>
                <a:gd name="connsiteY151" fmla="*/ 743268 h 874716"/>
                <a:gd name="connsiteX152" fmla="*/ 2649143 w 6858001"/>
                <a:gd name="connsiteY152" fmla="*/ 709167 h 874716"/>
                <a:gd name="connsiteX153" fmla="*/ 2554079 w 6858001"/>
                <a:gd name="connsiteY153" fmla="*/ 691450 h 874716"/>
                <a:gd name="connsiteX154" fmla="*/ 2485307 w 6858001"/>
                <a:gd name="connsiteY154" fmla="*/ 669160 h 874716"/>
                <a:gd name="connsiteX155" fmla="*/ 2401292 w 6858001"/>
                <a:gd name="connsiteY155" fmla="*/ 653919 h 874716"/>
                <a:gd name="connsiteX156" fmla="*/ 2330806 w 6858001"/>
                <a:gd name="connsiteY156" fmla="*/ 653349 h 874716"/>
                <a:gd name="connsiteX157" fmla="*/ 2220312 w 6858001"/>
                <a:gd name="connsiteY157" fmla="*/ 656015 h 874716"/>
                <a:gd name="connsiteX158" fmla="*/ 2085054 w 6858001"/>
                <a:gd name="connsiteY158" fmla="*/ 609914 h 874716"/>
                <a:gd name="connsiteX159" fmla="*/ 2030378 w 6858001"/>
                <a:gd name="connsiteY159" fmla="*/ 599625 h 874716"/>
                <a:gd name="connsiteX160" fmla="*/ 1978940 w 6858001"/>
                <a:gd name="connsiteY160" fmla="*/ 594863 h 874716"/>
                <a:gd name="connsiteX161" fmla="*/ 1869780 w 6858001"/>
                <a:gd name="connsiteY161" fmla="*/ 564192 h 874716"/>
                <a:gd name="connsiteX162" fmla="*/ 1825393 w 6858001"/>
                <a:gd name="connsiteY162" fmla="*/ 554094 h 874716"/>
                <a:gd name="connsiteX163" fmla="*/ 1763287 w 6858001"/>
                <a:gd name="connsiteY163" fmla="*/ 554286 h 874716"/>
                <a:gd name="connsiteX164" fmla="*/ 1650317 w 6858001"/>
                <a:gd name="connsiteY164" fmla="*/ 540187 h 874716"/>
                <a:gd name="connsiteX165" fmla="*/ 1537537 w 6858001"/>
                <a:gd name="connsiteY165" fmla="*/ 499038 h 874716"/>
                <a:gd name="connsiteX166" fmla="*/ 1489720 w 6858001"/>
                <a:gd name="connsiteY166" fmla="*/ 503038 h 874716"/>
                <a:gd name="connsiteX167" fmla="*/ 1472575 w 6858001"/>
                <a:gd name="connsiteY167" fmla="*/ 502086 h 874716"/>
                <a:gd name="connsiteX168" fmla="*/ 1318456 w 6858001"/>
                <a:gd name="connsiteY168" fmla="*/ 479415 h 874716"/>
                <a:gd name="connsiteX169" fmla="*/ 1303024 w 6858001"/>
                <a:gd name="connsiteY169" fmla="*/ 476939 h 874716"/>
                <a:gd name="connsiteX170" fmla="*/ 1230633 w 6858001"/>
                <a:gd name="connsiteY170" fmla="*/ 456746 h 874716"/>
                <a:gd name="connsiteX171" fmla="*/ 1048125 w 6858001"/>
                <a:gd name="connsiteY171" fmla="*/ 444172 h 874716"/>
                <a:gd name="connsiteX172" fmla="*/ 1036887 w 6858001"/>
                <a:gd name="connsiteY172" fmla="*/ 442648 h 874716"/>
                <a:gd name="connsiteX173" fmla="*/ 975733 w 6858001"/>
                <a:gd name="connsiteY173" fmla="*/ 452744 h 874716"/>
                <a:gd name="connsiteX174" fmla="*/ 945444 w 6858001"/>
                <a:gd name="connsiteY174" fmla="*/ 467033 h 874716"/>
                <a:gd name="connsiteX175" fmla="*/ 898198 w 6858001"/>
                <a:gd name="connsiteY175" fmla="*/ 481893 h 874716"/>
                <a:gd name="connsiteX176" fmla="*/ 850189 w 6858001"/>
                <a:gd name="connsiteY176" fmla="*/ 487417 h 874716"/>
                <a:gd name="connsiteX177" fmla="*/ 769605 w 6858001"/>
                <a:gd name="connsiteY177" fmla="*/ 464937 h 874716"/>
                <a:gd name="connsiteX178" fmla="*/ 740268 w 6858001"/>
                <a:gd name="connsiteY178" fmla="*/ 462651 h 874716"/>
                <a:gd name="connsiteX179" fmla="*/ 674923 w 6858001"/>
                <a:gd name="connsiteY179" fmla="*/ 451792 h 874716"/>
                <a:gd name="connsiteX180" fmla="*/ 617772 w 6858001"/>
                <a:gd name="connsiteY180" fmla="*/ 452554 h 874716"/>
                <a:gd name="connsiteX181" fmla="*/ 571860 w 6858001"/>
                <a:gd name="connsiteY181" fmla="*/ 469891 h 874716"/>
                <a:gd name="connsiteX182" fmla="*/ 505182 w 6858001"/>
                <a:gd name="connsiteY182" fmla="*/ 473319 h 874716"/>
                <a:gd name="connsiteX183" fmla="*/ 462126 w 6858001"/>
                <a:gd name="connsiteY183" fmla="*/ 460747 h 874716"/>
                <a:gd name="connsiteX184" fmla="*/ 453364 w 6858001"/>
                <a:gd name="connsiteY184" fmla="*/ 459033 h 874716"/>
                <a:gd name="connsiteX185" fmla="*/ 340774 w 6858001"/>
                <a:gd name="connsiteY185" fmla="*/ 458268 h 874716"/>
                <a:gd name="connsiteX186" fmla="*/ 200182 w 6858001"/>
                <a:gd name="connsiteY186" fmla="*/ 496180 h 874716"/>
                <a:gd name="connsiteX187" fmla="*/ 176939 w 6858001"/>
                <a:gd name="connsiteY187" fmla="*/ 504182 h 874716"/>
                <a:gd name="connsiteX188" fmla="*/ 63587 w 6858001"/>
                <a:gd name="connsiteY188" fmla="*/ 518088 h 874716"/>
                <a:gd name="connsiteX189" fmla="*/ 2817 w 6858001"/>
                <a:gd name="connsiteY189" fmla="*/ 532187 h 874716"/>
                <a:gd name="connsiteX190" fmla="*/ 0 w 6858001"/>
                <a:gd name="connsiteY190" fmla="*/ 533314 h 8747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</a:cxnLst>
              <a:rect l="l" t="t" r="r" b="b"/>
              <a:pathLst>
                <a:path w="6858001" h="874716">
                  <a:moveTo>
                    <a:pt x="0" y="533314"/>
                  </a:moveTo>
                  <a:lnTo>
                    <a:pt x="0" y="69206"/>
                  </a:lnTo>
                  <a:lnTo>
                    <a:pt x="21486" y="71924"/>
                  </a:lnTo>
                  <a:cubicBezTo>
                    <a:pt x="92546" y="60493"/>
                    <a:pt x="159604" y="87354"/>
                    <a:pt x="228948" y="88116"/>
                  </a:cubicBezTo>
                  <a:cubicBezTo>
                    <a:pt x="260382" y="88496"/>
                    <a:pt x="291435" y="94592"/>
                    <a:pt x="313533" y="62779"/>
                  </a:cubicBezTo>
                  <a:cubicBezTo>
                    <a:pt x="316389" y="58587"/>
                    <a:pt x="330298" y="60873"/>
                    <a:pt x="338870" y="62207"/>
                  </a:cubicBezTo>
                  <a:cubicBezTo>
                    <a:pt x="357921" y="65066"/>
                    <a:pt x="376781" y="72304"/>
                    <a:pt x="395640" y="72114"/>
                  </a:cubicBezTo>
                  <a:cubicBezTo>
                    <a:pt x="434695" y="71924"/>
                    <a:pt x="473939" y="68876"/>
                    <a:pt x="512802" y="65446"/>
                  </a:cubicBezTo>
                  <a:cubicBezTo>
                    <a:pt x="527470" y="64112"/>
                    <a:pt x="541569" y="58969"/>
                    <a:pt x="556047" y="55349"/>
                  </a:cubicBezTo>
                  <a:cubicBezTo>
                    <a:pt x="564048" y="53253"/>
                    <a:pt x="572622" y="47729"/>
                    <a:pt x="580050" y="48871"/>
                  </a:cubicBezTo>
                  <a:cubicBezTo>
                    <a:pt x="623106" y="55539"/>
                    <a:pt x="662541" y="39157"/>
                    <a:pt x="703308" y="30964"/>
                  </a:cubicBezTo>
                  <a:cubicBezTo>
                    <a:pt x="722169" y="27154"/>
                    <a:pt x="739886" y="18010"/>
                    <a:pt x="758174" y="11724"/>
                  </a:cubicBezTo>
                  <a:cubicBezTo>
                    <a:pt x="762936" y="10008"/>
                    <a:pt x="768271" y="8484"/>
                    <a:pt x="773035" y="8866"/>
                  </a:cubicBezTo>
                  <a:cubicBezTo>
                    <a:pt x="800276" y="11152"/>
                    <a:pt x="827329" y="14390"/>
                    <a:pt x="854379" y="16866"/>
                  </a:cubicBezTo>
                  <a:cubicBezTo>
                    <a:pt x="878956" y="19152"/>
                    <a:pt x="903722" y="19914"/>
                    <a:pt x="915343" y="47919"/>
                  </a:cubicBezTo>
                  <a:cubicBezTo>
                    <a:pt x="917059" y="52301"/>
                    <a:pt x="922773" y="55539"/>
                    <a:pt x="927155" y="58397"/>
                  </a:cubicBezTo>
                  <a:cubicBezTo>
                    <a:pt x="994785" y="102405"/>
                    <a:pt x="1030980" y="101261"/>
                    <a:pt x="1097087" y="54777"/>
                  </a:cubicBezTo>
                  <a:cubicBezTo>
                    <a:pt x="1103945" y="50015"/>
                    <a:pt x="1118613" y="46585"/>
                    <a:pt x="1123185" y="50395"/>
                  </a:cubicBezTo>
                  <a:cubicBezTo>
                    <a:pt x="1162049" y="82020"/>
                    <a:pt x="1204532" y="78590"/>
                    <a:pt x="1249302" y="68684"/>
                  </a:cubicBezTo>
                  <a:cubicBezTo>
                    <a:pt x="1260922" y="66018"/>
                    <a:pt x="1277307" y="66018"/>
                    <a:pt x="1286069" y="72304"/>
                  </a:cubicBezTo>
                  <a:cubicBezTo>
                    <a:pt x="1327790" y="101451"/>
                    <a:pt x="1372560" y="97261"/>
                    <a:pt x="1417899" y="88688"/>
                  </a:cubicBezTo>
                  <a:cubicBezTo>
                    <a:pt x="1424948" y="87354"/>
                    <a:pt x="1433522" y="80114"/>
                    <a:pt x="1436568" y="73448"/>
                  </a:cubicBezTo>
                  <a:cubicBezTo>
                    <a:pt x="1447428" y="49825"/>
                    <a:pt x="1467813" y="41823"/>
                    <a:pt x="1490292" y="35154"/>
                  </a:cubicBezTo>
                  <a:cubicBezTo>
                    <a:pt x="1525727" y="24296"/>
                    <a:pt x="1560588" y="11532"/>
                    <a:pt x="1596213" y="1245"/>
                  </a:cubicBezTo>
                  <a:cubicBezTo>
                    <a:pt x="1604978" y="-1231"/>
                    <a:pt x="1615836" y="293"/>
                    <a:pt x="1624980" y="3150"/>
                  </a:cubicBezTo>
                  <a:cubicBezTo>
                    <a:pt x="1656223" y="12866"/>
                    <a:pt x="1676036" y="37251"/>
                    <a:pt x="1697753" y="59731"/>
                  </a:cubicBezTo>
                  <a:cubicBezTo>
                    <a:pt x="1707279" y="69638"/>
                    <a:pt x="1720423" y="76686"/>
                    <a:pt x="1733188" y="82400"/>
                  </a:cubicBezTo>
                  <a:cubicBezTo>
                    <a:pt x="1766335" y="97071"/>
                    <a:pt x="1800246" y="110215"/>
                    <a:pt x="1833775" y="124121"/>
                  </a:cubicBezTo>
                  <a:cubicBezTo>
                    <a:pt x="1837013" y="125455"/>
                    <a:pt x="1839679" y="128884"/>
                    <a:pt x="1842158" y="131742"/>
                  </a:cubicBezTo>
                  <a:cubicBezTo>
                    <a:pt x="1866922" y="161843"/>
                    <a:pt x="1891497" y="192132"/>
                    <a:pt x="1916454" y="222233"/>
                  </a:cubicBezTo>
                  <a:cubicBezTo>
                    <a:pt x="1921216" y="227947"/>
                    <a:pt x="1928076" y="232139"/>
                    <a:pt x="1933219" y="237663"/>
                  </a:cubicBezTo>
                  <a:cubicBezTo>
                    <a:pt x="1940459" y="245283"/>
                    <a:pt x="1949603" y="252524"/>
                    <a:pt x="1953413" y="261668"/>
                  </a:cubicBezTo>
                  <a:cubicBezTo>
                    <a:pt x="1965224" y="290433"/>
                    <a:pt x="1987894" y="302817"/>
                    <a:pt x="2016469" y="308151"/>
                  </a:cubicBezTo>
                  <a:cubicBezTo>
                    <a:pt x="2042570" y="313104"/>
                    <a:pt x="2068669" y="317296"/>
                    <a:pt x="2094578" y="323010"/>
                  </a:cubicBezTo>
                  <a:cubicBezTo>
                    <a:pt x="2126201" y="329868"/>
                    <a:pt x="2157636" y="337298"/>
                    <a:pt x="2188879" y="345681"/>
                  </a:cubicBezTo>
                  <a:cubicBezTo>
                    <a:pt x="2202404" y="349301"/>
                    <a:pt x="2216692" y="353491"/>
                    <a:pt x="2228314" y="360921"/>
                  </a:cubicBezTo>
                  <a:cubicBezTo>
                    <a:pt x="2260890" y="381496"/>
                    <a:pt x="2295753" y="395402"/>
                    <a:pt x="2334044" y="389878"/>
                  </a:cubicBezTo>
                  <a:cubicBezTo>
                    <a:pt x="2364715" y="385496"/>
                    <a:pt x="2390434" y="396736"/>
                    <a:pt x="2409485" y="414263"/>
                  </a:cubicBezTo>
                  <a:cubicBezTo>
                    <a:pt x="2444158" y="446078"/>
                    <a:pt x="2481305" y="438838"/>
                    <a:pt x="2518264" y="428552"/>
                  </a:cubicBezTo>
                  <a:cubicBezTo>
                    <a:pt x="2537315" y="423217"/>
                    <a:pt x="2552935" y="423979"/>
                    <a:pt x="2571034" y="429122"/>
                  </a:cubicBezTo>
                  <a:cubicBezTo>
                    <a:pt x="2612945" y="441124"/>
                    <a:pt x="2640950" y="473701"/>
                    <a:pt x="2668001" y="502276"/>
                  </a:cubicBezTo>
                  <a:cubicBezTo>
                    <a:pt x="2691054" y="526661"/>
                    <a:pt x="2716963" y="540377"/>
                    <a:pt x="2745348" y="550666"/>
                  </a:cubicBezTo>
                  <a:cubicBezTo>
                    <a:pt x="2781163" y="563810"/>
                    <a:pt x="2809548" y="558858"/>
                    <a:pt x="2826694" y="527233"/>
                  </a:cubicBezTo>
                  <a:cubicBezTo>
                    <a:pt x="2831457" y="518278"/>
                    <a:pt x="2839839" y="507800"/>
                    <a:pt x="2848793" y="505134"/>
                  </a:cubicBezTo>
                  <a:cubicBezTo>
                    <a:pt x="2892037" y="491800"/>
                    <a:pt x="2935854" y="472367"/>
                    <a:pt x="2982148" y="484179"/>
                  </a:cubicBezTo>
                  <a:cubicBezTo>
                    <a:pt x="3046158" y="500372"/>
                    <a:pt x="3108644" y="499420"/>
                    <a:pt x="3172654" y="483417"/>
                  </a:cubicBezTo>
                  <a:cubicBezTo>
                    <a:pt x="3276480" y="457508"/>
                    <a:pt x="3380305" y="430076"/>
                    <a:pt x="3489467" y="435790"/>
                  </a:cubicBezTo>
                  <a:cubicBezTo>
                    <a:pt x="3507563" y="436742"/>
                    <a:pt x="3529090" y="425121"/>
                    <a:pt x="3544713" y="413691"/>
                  </a:cubicBezTo>
                  <a:cubicBezTo>
                    <a:pt x="3574622" y="391974"/>
                    <a:pt x="3573288" y="390258"/>
                    <a:pt x="3606817" y="408167"/>
                  </a:cubicBezTo>
                  <a:cubicBezTo>
                    <a:pt x="3614819" y="412549"/>
                    <a:pt x="3624725" y="415215"/>
                    <a:pt x="3630632" y="421693"/>
                  </a:cubicBezTo>
                  <a:cubicBezTo>
                    <a:pt x="3660731" y="454650"/>
                    <a:pt x="3697880" y="446648"/>
                    <a:pt x="3734837" y="441886"/>
                  </a:cubicBezTo>
                  <a:cubicBezTo>
                    <a:pt x="3741315" y="440934"/>
                    <a:pt x="3749125" y="439600"/>
                    <a:pt x="3754652" y="442268"/>
                  </a:cubicBezTo>
                  <a:cubicBezTo>
                    <a:pt x="3779607" y="454268"/>
                    <a:pt x="3800753" y="450078"/>
                    <a:pt x="3822472" y="433694"/>
                  </a:cubicBezTo>
                  <a:cubicBezTo>
                    <a:pt x="3841331" y="419597"/>
                    <a:pt x="3863049" y="411215"/>
                    <a:pt x="3885338" y="428742"/>
                  </a:cubicBezTo>
                  <a:cubicBezTo>
                    <a:pt x="3934870" y="467605"/>
                    <a:pt x="3987829" y="469509"/>
                    <a:pt x="4043839" y="444934"/>
                  </a:cubicBezTo>
                  <a:cubicBezTo>
                    <a:pt x="4083845" y="427407"/>
                    <a:pt x="4123280" y="423407"/>
                    <a:pt x="4165383" y="441124"/>
                  </a:cubicBezTo>
                  <a:cubicBezTo>
                    <a:pt x="4181576" y="447982"/>
                    <a:pt x="4202531" y="443410"/>
                    <a:pt x="4221391" y="444934"/>
                  </a:cubicBezTo>
                  <a:cubicBezTo>
                    <a:pt x="4232060" y="445696"/>
                    <a:pt x="4243872" y="445886"/>
                    <a:pt x="4253014" y="450650"/>
                  </a:cubicBezTo>
                  <a:cubicBezTo>
                    <a:pt x="4277401" y="462843"/>
                    <a:pt x="4300070" y="478463"/>
                    <a:pt x="4324645" y="490466"/>
                  </a:cubicBezTo>
                  <a:cubicBezTo>
                    <a:pt x="4336457" y="496180"/>
                    <a:pt x="4350554" y="499228"/>
                    <a:pt x="4363890" y="499420"/>
                  </a:cubicBezTo>
                  <a:cubicBezTo>
                    <a:pt x="4403325" y="500372"/>
                    <a:pt x="4442761" y="500372"/>
                    <a:pt x="4482004" y="498658"/>
                  </a:cubicBezTo>
                  <a:cubicBezTo>
                    <a:pt x="4546776" y="495990"/>
                    <a:pt x="4612500" y="495418"/>
                    <a:pt x="4659174" y="438648"/>
                  </a:cubicBezTo>
                  <a:cubicBezTo>
                    <a:pt x="4662986" y="434076"/>
                    <a:pt x="4671176" y="431408"/>
                    <a:pt x="4677655" y="430646"/>
                  </a:cubicBezTo>
                  <a:cubicBezTo>
                    <a:pt x="4707564" y="427027"/>
                    <a:pt x="4738235" y="426645"/>
                    <a:pt x="4767764" y="420739"/>
                  </a:cubicBezTo>
                  <a:cubicBezTo>
                    <a:pt x="4791386" y="415977"/>
                    <a:pt x="4811009" y="417501"/>
                    <a:pt x="4828916" y="434266"/>
                  </a:cubicBezTo>
                  <a:cubicBezTo>
                    <a:pt x="4852348" y="456364"/>
                    <a:pt x="4880925" y="469319"/>
                    <a:pt x="4912168" y="462271"/>
                  </a:cubicBezTo>
                  <a:cubicBezTo>
                    <a:pt x="4943409" y="455412"/>
                    <a:pt x="4963984" y="470271"/>
                    <a:pt x="4987037" y="485703"/>
                  </a:cubicBezTo>
                  <a:cubicBezTo>
                    <a:pt x="5003801" y="496942"/>
                    <a:pt x="5022852" y="511040"/>
                    <a:pt x="5041521" y="512182"/>
                  </a:cubicBezTo>
                  <a:cubicBezTo>
                    <a:pt x="5083814" y="514658"/>
                    <a:pt x="5120201" y="553904"/>
                    <a:pt x="5166113" y="531615"/>
                  </a:cubicBezTo>
                  <a:cubicBezTo>
                    <a:pt x="5169161" y="530091"/>
                    <a:pt x="5174685" y="533901"/>
                    <a:pt x="5179067" y="534853"/>
                  </a:cubicBezTo>
                  <a:cubicBezTo>
                    <a:pt x="5214121" y="542093"/>
                    <a:pt x="5247078" y="535043"/>
                    <a:pt x="5272796" y="511230"/>
                  </a:cubicBezTo>
                  <a:cubicBezTo>
                    <a:pt x="5306516" y="480177"/>
                    <a:pt x="5343855" y="477129"/>
                    <a:pt x="5385384" y="487227"/>
                  </a:cubicBezTo>
                  <a:cubicBezTo>
                    <a:pt x="5398721" y="490466"/>
                    <a:pt x="5412057" y="492752"/>
                    <a:pt x="5425582" y="495418"/>
                  </a:cubicBezTo>
                  <a:cubicBezTo>
                    <a:pt x="5443870" y="499228"/>
                    <a:pt x="5462351" y="503230"/>
                    <a:pt x="5480637" y="507040"/>
                  </a:cubicBezTo>
                  <a:cubicBezTo>
                    <a:pt x="5498356" y="510850"/>
                    <a:pt x="5517979" y="517326"/>
                    <a:pt x="5531693" y="500944"/>
                  </a:cubicBezTo>
                  <a:cubicBezTo>
                    <a:pt x="5543506" y="486845"/>
                    <a:pt x="5551888" y="488179"/>
                    <a:pt x="5562746" y="500372"/>
                  </a:cubicBezTo>
                  <a:cubicBezTo>
                    <a:pt x="5600467" y="543045"/>
                    <a:pt x="5646189" y="569716"/>
                    <a:pt x="5704483" y="571620"/>
                  </a:cubicBezTo>
                  <a:cubicBezTo>
                    <a:pt x="5716485" y="572002"/>
                    <a:pt x="5728678" y="574668"/>
                    <a:pt x="5740488" y="577526"/>
                  </a:cubicBezTo>
                  <a:cubicBezTo>
                    <a:pt x="5747728" y="579241"/>
                    <a:pt x="5756493" y="581147"/>
                    <a:pt x="5760873" y="586291"/>
                  </a:cubicBezTo>
                  <a:cubicBezTo>
                    <a:pt x="5794974" y="625534"/>
                    <a:pt x="5837457" y="652777"/>
                    <a:pt x="5883751" y="674686"/>
                  </a:cubicBezTo>
                  <a:cubicBezTo>
                    <a:pt x="5900323" y="682496"/>
                    <a:pt x="5918042" y="690306"/>
                    <a:pt x="5935949" y="692592"/>
                  </a:cubicBezTo>
                  <a:cubicBezTo>
                    <a:pt x="5954617" y="694878"/>
                    <a:pt x="5974240" y="691068"/>
                    <a:pt x="5993291" y="688972"/>
                  </a:cubicBezTo>
                  <a:cubicBezTo>
                    <a:pt x="6004531" y="687830"/>
                    <a:pt x="6017485" y="688020"/>
                    <a:pt x="6026440" y="682496"/>
                  </a:cubicBezTo>
                  <a:cubicBezTo>
                    <a:pt x="6054825" y="665159"/>
                    <a:pt x="6082258" y="646491"/>
                    <a:pt x="6108738" y="626296"/>
                  </a:cubicBezTo>
                  <a:cubicBezTo>
                    <a:pt x="6131409" y="608960"/>
                    <a:pt x="6135981" y="606483"/>
                    <a:pt x="6155602" y="628202"/>
                  </a:cubicBezTo>
                  <a:cubicBezTo>
                    <a:pt x="6175797" y="650491"/>
                    <a:pt x="6200944" y="662111"/>
                    <a:pt x="6228756" y="666873"/>
                  </a:cubicBezTo>
                  <a:cubicBezTo>
                    <a:pt x="6272764" y="674304"/>
                    <a:pt x="6317151" y="680590"/>
                    <a:pt x="6361539" y="684210"/>
                  </a:cubicBezTo>
                  <a:cubicBezTo>
                    <a:pt x="6401736" y="687448"/>
                    <a:pt x="6420977" y="669922"/>
                    <a:pt x="6428979" y="630106"/>
                  </a:cubicBezTo>
                  <a:cubicBezTo>
                    <a:pt x="6433551" y="608007"/>
                    <a:pt x="6439458" y="584003"/>
                    <a:pt x="6463840" y="578098"/>
                  </a:cubicBezTo>
                  <a:cubicBezTo>
                    <a:pt x="6503658" y="568572"/>
                    <a:pt x="6544997" y="564382"/>
                    <a:pt x="6564620" y="517708"/>
                  </a:cubicBezTo>
                  <a:cubicBezTo>
                    <a:pt x="6575478" y="527995"/>
                    <a:pt x="6582146" y="534091"/>
                    <a:pt x="6588625" y="540187"/>
                  </a:cubicBezTo>
                  <a:cubicBezTo>
                    <a:pt x="6606531" y="557142"/>
                    <a:pt x="6643678" y="564382"/>
                    <a:pt x="6662541" y="549714"/>
                  </a:cubicBezTo>
                  <a:cubicBezTo>
                    <a:pt x="6690354" y="528377"/>
                    <a:pt x="6715883" y="532377"/>
                    <a:pt x="6742552" y="548952"/>
                  </a:cubicBezTo>
                  <a:cubicBezTo>
                    <a:pt x="6764841" y="562668"/>
                    <a:pt x="6788417" y="567954"/>
                    <a:pt x="6812063" y="568430"/>
                  </a:cubicBezTo>
                  <a:lnTo>
                    <a:pt x="6858001" y="562267"/>
                  </a:lnTo>
                  <a:lnTo>
                    <a:pt x="6858001" y="734520"/>
                  </a:lnTo>
                  <a:lnTo>
                    <a:pt x="6815516" y="744220"/>
                  </a:lnTo>
                  <a:cubicBezTo>
                    <a:pt x="6793035" y="749744"/>
                    <a:pt x="6771319" y="759651"/>
                    <a:pt x="6748458" y="763271"/>
                  </a:cubicBezTo>
                  <a:cubicBezTo>
                    <a:pt x="6694164" y="771843"/>
                    <a:pt x="6639488" y="777939"/>
                    <a:pt x="6584812" y="784797"/>
                  </a:cubicBezTo>
                  <a:cubicBezTo>
                    <a:pt x="6528424" y="791846"/>
                    <a:pt x="6472225" y="799276"/>
                    <a:pt x="6415833" y="805562"/>
                  </a:cubicBezTo>
                  <a:cubicBezTo>
                    <a:pt x="6384972" y="808802"/>
                    <a:pt x="6353919" y="809372"/>
                    <a:pt x="6323058" y="812420"/>
                  </a:cubicBezTo>
                  <a:cubicBezTo>
                    <a:pt x="6296005" y="815088"/>
                    <a:pt x="6269144" y="820041"/>
                    <a:pt x="6242093" y="823281"/>
                  </a:cubicBezTo>
                  <a:cubicBezTo>
                    <a:pt x="6218660" y="825947"/>
                    <a:pt x="6195037" y="827471"/>
                    <a:pt x="6171605" y="830139"/>
                  </a:cubicBezTo>
                  <a:cubicBezTo>
                    <a:pt x="6134075" y="834519"/>
                    <a:pt x="6096736" y="839473"/>
                    <a:pt x="6059397" y="844045"/>
                  </a:cubicBezTo>
                  <a:cubicBezTo>
                    <a:pt x="6043776" y="845759"/>
                    <a:pt x="6027392" y="850522"/>
                    <a:pt x="6012723" y="847665"/>
                  </a:cubicBezTo>
                  <a:cubicBezTo>
                    <a:pt x="5975764" y="840425"/>
                    <a:pt x="5939377" y="842521"/>
                    <a:pt x="5902610" y="847473"/>
                  </a:cubicBezTo>
                  <a:cubicBezTo>
                    <a:pt x="5890037" y="849190"/>
                    <a:pt x="5876511" y="848808"/>
                    <a:pt x="5864318" y="845569"/>
                  </a:cubicBezTo>
                  <a:cubicBezTo>
                    <a:pt x="5839361" y="839091"/>
                    <a:pt x="5815169" y="829947"/>
                    <a:pt x="5790592" y="821947"/>
                  </a:cubicBezTo>
                  <a:cubicBezTo>
                    <a:pt x="5787924" y="820995"/>
                    <a:pt x="5784686" y="820803"/>
                    <a:pt x="5781830" y="820233"/>
                  </a:cubicBezTo>
                  <a:cubicBezTo>
                    <a:pt x="5765635" y="816992"/>
                    <a:pt x="5749634" y="813754"/>
                    <a:pt x="5733440" y="810896"/>
                  </a:cubicBezTo>
                  <a:cubicBezTo>
                    <a:pt x="5724678" y="809372"/>
                    <a:pt x="5715723" y="809182"/>
                    <a:pt x="5706959" y="807848"/>
                  </a:cubicBezTo>
                  <a:cubicBezTo>
                    <a:pt x="5673050" y="802514"/>
                    <a:pt x="5635711" y="811468"/>
                    <a:pt x="5606372" y="788417"/>
                  </a:cubicBezTo>
                  <a:cubicBezTo>
                    <a:pt x="5587321" y="773557"/>
                    <a:pt x="5568842" y="776987"/>
                    <a:pt x="5548460" y="779273"/>
                  </a:cubicBezTo>
                  <a:cubicBezTo>
                    <a:pt x="5533027" y="780987"/>
                    <a:pt x="5517215" y="780415"/>
                    <a:pt x="5501594" y="780607"/>
                  </a:cubicBezTo>
                  <a:cubicBezTo>
                    <a:pt x="5474161" y="781177"/>
                    <a:pt x="5446728" y="781369"/>
                    <a:pt x="5419295" y="782321"/>
                  </a:cubicBezTo>
                  <a:cubicBezTo>
                    <a:pt x="5410531" y="782701"/>
                    <a:pt x="5401579" y="787465"/>
                    <a:pt x="5393005" y="786703"/>
                  </a:cubicBezTo>
                  <a:cubicBezTo>
                    <a:pt x="5353379" y="783083"/>
                    <a:pt x="5313754" y="777367"/>
                    <a:pt x="5274129" y="774129"/>
                  </a:cubicBezTo>
                  <a:cubicBezTo>
                    <a:pt x="5251650" y="772225"/>
                    <a:pt x="5228597" y="775843"/>
                    <a:pt x="5206308" y="773177"/>
                  </a:cubicBezTo>
                  <a:cubicBezTo>
                    <a:pt x="5180591" y="770129"/>
                    <a:pt x="5155445" y="762319"/>
                    <a:pt x="5129916" y="757554"/>
                  </a:cubicBezTo>
                  <a:cubicBezTo>
                    <a:pt x="5122867" y="756222"/>
                    <a:pt x="5115057" y="757936"/>
                    <a:pt x="5107627" y="758316"/>
                  </a:cubicBezTo>
                  <a:cubicBezTo>
                    <a:pt x="5099245" y="758699"/>
                    <a:pt x="5091052" y="759461"/>
                    <a:pt x="5082670" y="759651"/>
                  </a:cubicBezTo>
                  <a:cubicBezTo>
                    <a:pt x="5057141" y="760033"/>
                    <a:pt x="5031614" y="759461"/>
                    <a:pt x="5006086" y="760795"/>
                  </a:cubicBezTo>
                  <a:cubicBezTo>
                    <a:pt x="4990465" y="761557"/>
                    <a:pt x="4974082" y="769367"/>
                    <a:pt x="4959602" y="766509"/>
                  </a:cubicBezTo>
                  <a:cubicBezTo>
                    <a:pt x="4930075" y="760985"/>
                    <a:pt x="4900546" y="773367"/>
                    <a:pt x="4871019" y="763081"/>
                  </a:cubicBezTo>
                  <a:cubicBezTo>
                    <a:pt x="4861873" y="760033"/>
                    <a:pt x="4849300" y="767653"/>
                    <a:pt x="4838250" y="768033"/>
                  </a:cubicBezTo>
                  <a:cubicBezTo>
                    <a:pt x="4810627" y="768985"/>
                    <a:pt x="4783004" y="768795"/>
                    <a:pt x="4755381" y="768605"/>
                  </a:cubicBezTo>
                  <a:cubicBezTo>
                    <a:pt x="4730614" y="768415"/>
                    <a:pt x="4704895" y="771081"/>
                    <a:pt x="4681083" y="765747"/>
                  </a:cubicBezTo>
                  <a:cubicBezTo>
                    <a:pt x="4656126" y="760033"/>
                    <a:pt x="4633647" y="760795"/>
                    <a:pt x="4609452" y="767271"/>
                  </a:cubicBezTo>
                  <a:cubicBezTo>
                    <a:pt x="4592878" y="771653"/>
                    <a:pt x="4575351" y="772225"/>
                    <a:pt x="4558207" y="773557"/>
                  </a:cubicBezTo>
                  <a:cubicBezTo>
                    <a:pt x="4539728" y="775081"/>
                    <a:pt x="4519343" y="771081"/>
                    <a:pt x="4502579" y="777367"/>
                  </a:cubicBezTo>
                  <a:cubicBezTo>
                    <a:pt x="4452665" y="796038"/>
                    <a:pt x="4401419" y="800038"/>
                    <a:pt x="4349222" y="800038"/>
                  </a:cubicBezTo>
                  <a:cubicBezTo>
                    <a:pt x="4339695" y="800038"/>
                    <a:pt x="4329979" y="797372"/>
                    <a:pt x="4320837" y="794514"/>
                  </a:cubicBezTo>
                  <a:cubicBezTo>
                    <a:pt x="4267493" y="777367"/>
                    <a:pt x="4213961" y="778891"/>
                    <a:pt x="4159667" y="789370"/>
                  </a:cubicBezTo>
                  <a:cubicBezTo>
                    <a:pt x="4148427" y="791656"/>
                    <a:pt x="4135854" y="792038"/>
                    <a:pt x="4124614" y="789752"/>
                  </a:cubicBezTo>
                  <a:cubicBezTo>
                    <a:pt x="4092989" y="783083"/>
                    <a:pt x="4062318" y="772033"/>
                    <a:pt x="4030503" y="767271"/>
                  </a:cubicBezTo>
                  <a:cubicBezTo>
                    <a:pt x="3977925" y="759461"/>
                    <a:pt x="3932394" y="785749"/>
                    <a:pt x="3885338" y="802896"/>
                  </a:cubicBezTo>
                  <a:cubicBezTo>
                    <a:pt x="3840569" y="819089"/>
                    <a:pt x="3802467" y="855666"/>
                    <a:pt x="3749506" y="847473"/>
                  </a:cubicBezTo>
                  <a:cubicBezTo>
                    <a:pt x="3744173" y="846711"/>
                    <a:pt x="3738267" y="851856"/>
                    <a:pt x="3732361" y="853190"/>
                  </a:cubicBezTo>
                  <a:cubicBezTo>
                    <a:pt x="3716168" y="856810"/>
                    <a:pt x="3699976" y="861190"/>
                    <a:pt x="3683591" y="862906"/>
                  </a:cubicBezTo>
                  <a:cubicBezTo>
                    <a:pt x="3663589" y="865192"/>
                    <a:pt x="3643204" y="864430"/>
                    <a:pt x="3623201" y="866334"/>
                  </a:cubicBezTo>
                  <a:cubicBezTo>
                    <a:pt x="3597482" y="868620"/>
                    <a:pt x="3572146" y="874716"/>
                    <a:pt x="3546617" y="874716"/>
                  </a:cubicBezTo>
                  <a:cubicBezTo>
                    <a:pt x="3526042" y="874716"/>
                    <a:pt x="3505657" y="867668"/>
                    <a:pt x="3485275" y="864238"/>
                  </a:cubicBezTo>
                  <a:cubicBezTo>
                    <a:pt x="3456508" y="859476"/>
                    <a:pt x="3424883" y="860810"/>
                    <a:pt x="3399546" y="848618"/>
                  </a:cubicBezTo>
                  <a:cubicBezTo>
                    <a:pt x="3372495" y="835663"/>
                    <a:pt x="3346776" y="829757"/>
                    <a:pt x="3318771" y="833757"/>
                  </a:cubicBezTo>
                  <a:cubicBezTo>
                    <a:pt x="3309437" y="835091"/>
                    <a:pt x="3297434" y="843093"/>
                    <a:pt x="3293244" y="851284"/>
                  </a:cubicBezTo>
                  <a:cubicBezTo>
                    <a:pt x="3283908" y="869572"/>
                    <a:pt x="3271145" y="872812"/>
                    <a:pt x="3253809" y="866524"/>
                  </a:cubicBezTo>
                  <a:cubicBezTo>
                    <a:pt x="3238758" y="861190"/>
                    <a:pt x="3220280" y="858524"/>
                    <a:pt x="3209993" y="848235"/>
                  </a:cubicBezTo>
                  <a:cubicBezTo>
                    <a:pt x="3180844" y="819089"/>
                    <a:pt x="3143695" y="818136"/>
                    <a:pt x="3107500" y="810326"/>
                  </a:cubicBezTo>
                  <a:cubicBezTo>
                    <a:pt x="3085403" y="805562"/>
                    <a:pt x="3064827" y="805372"/>
                    <a:pt x="3042728" y="808610"/>
                  </a:cubicBezTo>
                  <a:cubicBezTo>
                    <a:pt x="2994722" y="815850"/>
                    <a:pt x="2948047" y="805562"/>
                    <a:pt x="2901943" y="792418"/>
                  </a:cubicBezTo>
                  <a:cubicBezTo>
                    <a:pt x="2871462" y="783655"/>
                    <a:pt x="2840219" y="778321"/>
                    <a:pt x="2809930" y="769367"/>
                  </a:cubicBezTo>
                  <a:cubicBezTo>
                    <a:pt x="2787259" y="762509"/>
                    <a:pt x="2764590" y="754316"/>
                    <a:pt x="2743826" y="743268"/>
                  </a:cubicBezTo>
                  <a:cubicBezTo>
                    <a:pt x="2713723" y="727073"/>
                    <a:pt x="2687436" y="702689"/>
                    <a:pt x="2649143" y="709167"/>
                  </a:cubicBezTo>
                  <a:cubicBezTo>
                    <a:pt x="2615421" y="714881"/>
                    <a:pt x="2584942" y="702881"/>
                    <a:pt x="2554079" y="691450"/>
                  </a:cubicBezTo>
                  <a:cubicBezTo>
                    <a:pt x="2531409" y="683068"/>
                    <a:pt x="2508742" y="674494"/>
                    <a:pt x="2485307" y="669160"/>
                  </a:cubicBezTo>
                  <a:cubicBezTo>
                    <a:pt x="2457492" y="662873"/>
                    <a:pt x="2426059" y="665541"/>
                    <a:pt x="2401292" y="653919"/>
                  </a:cubicBezTo>
                  <a:cubicBezTo>
                    <a:pt x="2375383" y="641727"/>
                    <a:pt x="2353859" y="649919"/>
                    <a:pt x="2330806" y="653349"/>
                  </a:cubicBezTo>
                  <a:cubicBezTo>
                    <a:pt x="2294039" y="658683"/>
                    <a:pt x="2257459" y="668590"/>
                    <a:pt x="2220312" y="656015"/>
                  </a:cubicBezTo>
                  <a:cubicBezTo>
                    <a:pt x="2175163" y="640775"/>
                    <a:pt x="2130393" y="624392"/>
                    <a:pt x="2085054" y="609914"/>
                  </a:cubicBezTo>
                  <a:cubicBezTo>
                    <a:pt x="2067525" y="604387"/>
                    <a:pt x="2048668" y="602101"/>
                    <a:pt x="2030378" y="599625"/>
                  </a:cubicBezTo>
                  <a:cubicBezTo>
                    <a:pt x="2013043" y="597529"/>
                    <a:pt x="1992279" y="602863"/>
                    <a:pt x="1978940" y="594863"/>
                  </a:cubicBezTo>
                  <a:cubicBezTo>
                    <a:pt x="1944649" y="574288"/>
                    <a:pt x="1909408" y="564192"/>
                    <a:pt x="1869780" y="564192"/>
                  </a:cubicBezTo>
                  <a:cubicBezTo>
                    <a:pt x="1854920" y="564192"/>
                    <a:pt x="1840441" y="555618"/>
                    <a:pt x="1825393" y="554094"/>
                  </a:cubicBezTo>
                  <a:cubicBezTo>
                    <a:pt x="1804816" y="552190"/>
                    <a:pt x="1781194" y="547045"/>
                    <a:pt x="1763287" y="554286"/>
                  </a:cubicBezTo>
                  <a:cubicBezTo>
                    <a:pt x="1721185" y="571430"/>
                    <a:pt x="1687086" y="557142"/>
                    <a:pt x="1650317" y="540187"/>
                  </a:cubicBezTo>
                  <a:cubicBezTo>
                    <a:pt x="1614120" y="523423"/>
                    <a:pt x="1576019" y="510088"/>
                    <a:pt x="1537537" y="499038"/>
                  </a:cubicBezTo>
                  <a:cubicBezTo>
                    <a:pt x="1523059" y="495038"/>
                    <a:pt x="1505724" y="501706"/>
                    <a:pt x="1489720" y="503038"/>
                  </a:cubicBezTo>
                  <a:cubicBezTo>
                    <a:pt x="1484004" y="503420"/>
                    <a:pt x="1477717" y="503992"/>
                    <a:pt x="1472575" y="502086"/>
                  </a:cubicBezTo>
                  <a:cubicBezTo>
                    <a:pt x="1422854" y="483797"/>
                    <a:pt x="1372368" y="469891"/>
                    <a:pt x="1318456" y="479415"/>
                  </a:cubicBezTo>
                  <a:cubicBezTo>
                    <a:pt x="1313504" y="480369"/>
                    <a:pt x="1307978" y="478273"/>
                    <a:pt x="1303024" y="476939"/>
                  </a:cubicBezTo>
                  <a:cubicBezTo>
                    <a:pt x="1278829" y="470081"/>
                    <a:pt x="1255206" y="459223"/>
                    <a:pt x="1230633" y="456746"/>
                  </a:cubicBezTo>
                  <a:cubicBezTo>
                    <a:pt x="1170051" y="450650"/>
                    <a:pt x="1109091" y="448172"/>
                    <a:pt x="1048125" y="444172"/>
                  </a:cubicBezTo>
                  <a:cubicBezTo>
                    <a:pt x="1044315" y="443982"/>
                    <a:pt x="1040315" y="443982"/>
                    <a:pt x="1036887" y="442648"/>
                  </a:cubicBezTo>
                  <a:cubicBezTo>
                    <a:pt x="1014406" y="434456"/>
                    <a:pt x="994785" y="437124"/>
                    <a:pt x="975733" y="452744"/>
                  </a:cubicBezTo>
                  <a:cubicBezTo>
                    <a:pt x="967350" y="459603"/>
                    <a:pt x="955920" y="463223"/>
                    <a:pt x="945444" y="467033"/>
                  </a:cubicBezTo>
                  <a:cubicBezTo>
                    <a:pt x="930011" y="472749"/>
                    <a:pt x="914200" y="478273"/>
                    <a:pt x="898198" y="481893"/>
                  </a:cubicBezTo>
                  <a:cubicBezTo>
                    <a:pt x="882384" y="485321"/>
                    <a:pt x="865430" y="490084"/>
                    <a:pt x="850189" y="487417"/>
                  </a:cubicBezTo>
                  <a:cubicBezTo>
                    <a:pt x="822756" y="482655"/>
                    <a:pt x="796655" y="471987"/>
                    <a:pt x="769605" y="464937"/>
                  </a:cubicBezTo>
                  <a:cubicBezTo>
                    <a:pt x="760270" y="462461"/>
                    <a:pt x="749982" y="462843"/>
                    <a:pt x="740268" y="462651"/>
                  </a:cubicBezTo>
                  <a:cubicBezTo>
                    <a:pt x="717977" y="462081"/>
                    <a:pt x="695116" y="467605"/>
                    <a:pt x="674923" y="451792"/>
                  </a:cubicBezTo>
                  <a:cubicBezTo>
                    <a:pt x="656255" y="436934"/>
                    <a:pt x="637392" y="441314"/>
                    <a:pt x="617772" y="452554"/>
                  </a:cubicBezTo>
                  <a:cubicBezTo>
                    <a:pt x="603673" y="460557"/>
                    <a:pt x="587672" y="466843"/>
                    <a:pt x="571860" y="469891"/>
                  </a:cubicBezTo>
                  <a:cubicBezTo>
                    <a:pt x="550141" y="474081"/>
                    <a:pt x="528615" y="475797"/>
                    <a:pt x="505182" y="473319"/>
                  </a:cubicBezTo>
                  <a:cubicBezTo>
                    <a:pt x="488607" y="471605"/>
                    <a:pt x="475081" y="470843"/>
                    <a:pt x="462126" y="460747"/>
                  </a:cubicBezTo>
                  <a:cubicBezTo>
                    <a:pt x="460032" y="459223"/>
                    <a:pt x="456222" y="458841"/>
                    <a:pt x="453364" y="459033"/>
                  </a:cubicBezTo>
                  <a:cubicBezTo>
                    <a:pt x="415835" y="462271"/>
                    <a:pt x="378686" y="460557"/>
                    <a:pt x="340774" y="458268"/>
                  </a:cubicBezTo>
                  <a:cubicBezTo>
                    <a:pt x="292579" y="455222"/>
                    <a:pt x="241901" y="464175"/>
                    <a:pt x="200182" y="496180"/>
                  </a:cubicBezTo>
                  <a:cubicBezTo>
                    <a:pt x="194085" y="500944"/>
                    <a:pt x="184941" y="503038"/>
                    <a:pt x="176939" y="504182"/>
                  </a:cubicBezTo>
                  <a:cubicBezTo>
                    <a:pt x="139219" y="509134"/>
                    <a:pt x="101308" y="512564"/>
                    <a:pt x="63587" y="518088"/>
                  </a:cubicBezTo>
                  <a:cubicBezTo>
                    <a:pt x="43012" y="521137"/>
                    <a:pt x="21486" y="523805"/>
                    <a:pt x="2817" y="532187"/>
                  </a:cubicBezTo>
                  <a:lnTo>
                    <a:pt x="0" y="53331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="" xmlns:a16="http://schemas.microsoft.com/office/drawing/2014/main" id="{68D6A069-9380-4E59-A0DA-07053EE8E54E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>
            <a:xfrm rot="16200000" flipH="1">
              <a:off x="715166" y="2991642"/>
              <a:ext cx="6858001" cy="874716"/>
            </a:xfrm>
            <a:custGeom>
              <a:avLst/>
              <a:gdLst>
                <a:gd name="connsiteX0" fmla="*/ 0 w 6858001"/>
                <a:gd name="connsiteY0" fmla="*/ 533314 h 874716"/>
                <a:gd name="connsiteX1" fmla="*/ 0 w 6858001"/>
                <a:gd name="connsiteY1" fmla="*/ 69206 h 874716"/>
                <a:gd name="connsiteX2" fmla="*/ 21486 w 6858001"/>
                <a:gd name="connsiteY2" fmla="*/ 71924 h 874716"/>
                <a:gd name="connsiteX3" fmla="*/ 228948 w 6858001"/>
                <a:gd name="connsiteY3" fmla="*/ 88116 h 874716"/>
                <a:gd name="connsiteX4" fmla="*/ 313533 w 6858001"/>
                <a:gd name="connsiteY4" fmla="*/ 62779 h 874716"/>
                <a:gd name="connsiteX5" fmla="*/ 338870 w 6858001"/>
                <a:gd name="connsiteY5" fmla="*/ 62207 h 874716"/>
                <a:gd name="connsiteX6" fmla="*/ 395640 w 6858001"/>
                <a:gd name="connsiteY6" fmla="*/ 72114 h 874716"/>
                <a:gd name="connsiteX7" fmla="*/ 512802 w 6858001"/>
                <a:gd name="connsiteY7" fmla="*/ 65446 h 874716"/>
                <a:gd name="connsiteX8" fmla="*/ 556047 w 6858001"/>
                <a:gd name="connsiteY8" fmla="*/ 55349 h 874716"/>
                <a:gd name="connsiteX9" fmla="*/ 580050 w 6858001"/>
                <a:gd name="connsiteY9" fmla="*/ 48871 h 874716"/>
                <a:gd name="connsiteX10" fmla="*/ 703308 w 6858001"/>
                <a:gd name="connsiteY10" fmla="*/ 30964 h 874716"/>
                <a:gd name="connsiteX11" fmla="*/ 758174 w 6858001"/>
                <a:gd name="connsiteY11" fmla="*/ 11724 h 874716"/>
                <a:gd name="connsiteX12" fmla="*/ 773035 w 6858001"/>
                <a:gd name="connsiteY12" fmla="*/ 8866 h 874716"/>
                <a:gd name="connsiteX13" fmla="*/ 854379 w 6858001"/>
                <a:gd name="connsiteY13" fmla="*/ 16866 h 874716"/>
                <a:gd name="connsiteX14" fmla="*/ 915343 w 6858001"/>
                <a:gd name="connsiteY14" fmla="*/ 47919 h 874716"/>
                <a:gd name="connsiteX15" fmla="*/ 927155 w 6858001"/>
                <a:gd name="connsiteY15" fmla="*/ 58397 h 874716"/>
                <a:gd name="connsiteX16" fmla="*/ 1097087 w 6858001"/>
                <a:gd name="connsiteY16" fmla="*/ 54777 h 874716"/>
                <a:gd name="connsiteX17" fmla="*/ 1123185 w 6858001"/>
                <a:gd name="connsiteY17" fmla="*/ 50395 h 874716"/>
                <a:gd name="connsiteX18" fmla="*/ 1249302 w 6858001"/>
                <a:gd name="connsiteY18" fmla="*/ 68684 h 874716"/>
                <a:gd name="connsiteX19" fmla="*/ 1286069 w 6858001"/>
                <a:gd name="connsiteY19" fmla="*/ 72304 h 874716"/>
                <a:gd name="connsiteX20" fmla="*/ 1417899 w 6858001"/>
                <a:gd name="connsiteY20" fmla="*/ 88688 h 874716"/>
                <a:gd name="connsiteX21" fmla="*/ 1436568 w 6858001"/>
                <a:gd name="connsiteY21" fmla="*/ 73448 h 874716"/>
                <a:gd name="connsiteX22" fmla="*/ 1490292 w 6858001"/>
                <a:gd name="connsiteY22" fmla="*/ 35154 h 874716"/>
                <a:gd name="connsiteX23" fmla="*/ 1596213 w 6858001"/>
                <a:gd name="connsiteY23" fmla="*/ 1245 h 874716"/>
                <a:gd name="connsiteX24" fmla="*/ 1624980 w 6858001"/>
                <a:gd name="connsiteY24" fmla="*/ 3150 h 874716"/>
                <a:gd name="connsiteX25" fmla="*/ 1697753 w 6858001"/>
                <a:gd name="connsiteY25" fmla="*/ 59731 h 874716"/>
                <a:gd name="connsiteX26" fmla="*/ 1733188 w 6858001"/>
                <a:gd name="connsiteY26" fmla="*/ 82400 h 874716"/>
                <a:gd name="connsiteX27" fmla="*/ 1833775 w 6858001"/>
                <a:gd name="connsiteY27" fmla="*/ 124121 h 874716"/>
                <a:gd name="connsiteX28" fmla="*/ 1842158 w 6858001"/>
                <a:gd name="connsiteY28" fmla="*/ 131742 h 874716"/>
                <a:gd name="connsiteX29" fmla="*/ 1916454 w 6858001"/>
                <a:gd name="connsiteY29" fmla="*/ 222233 h 874716"/>
                <a:gd name="connsiteX30" fmla="*/ 1933219 w 6858001"/>
                <a:gd name="connsiteY30" fmla="*/ 237663 h 874716"/>
                <a:gd name="connsiteX31" fmla="*/ 1953413 w 6858001"/>
                <a:gd name="connsiteY31" fmla="*/ 261668 h 874716"/>
                <a:gd name="connsiteX32" fmla="*/ 2016469 w 6858001"/>
                <a:gd name="connsiteY32" fmla="*/ 308151 h 874716"/>
                <a:gd name="connsiteX33" fmla="*/ 2094578 w 6858001"/>
                <a:gd name="connsiteY33" fmla="*/ 323010 h 874716"/>
                <a:gd name="connsiteX34" fmla="*/ 2188879 w 6858001"/>
                <a:gd name="connsiteY34" fmla="*/ 345681 h 874716"/>
                <a:gd name="connsiteX35" fmla="*/ 2228314 w 6858001"/>
                <a:gd name="connsiteY35" fmla="*/ 360921 h 874716"/>
                <a:gd name="connsiteX36" fmla="*/ 2334044 w 6858001"/>
                <a:gd name="connsiteY36" fmla="*/ 389878 h 874716"/>
                <a:gd name="connsiteX37" fmla="*/ 2409485 w 6858001"/>
                <a:gd name="connsiteY37" fmla="*/ 414263 h 874716"/>
                <a:gd name="connsiteX38" fmla="*/ 2518264 w 6858001"/>
                <a:gd name="connsiteY38" fmla="*/ 428552 h 874716"/>
                <a:gd name="connsiteX39" fmla="*/ 2571034 w 6858001"/>
                <a:gd name="connsiteY39" fmla="*/ 429122 h 874716"/>
                <a:gd name="connsiteX40" fmla="*/ 2668001 w 6858001"/>
                <a:gd name="connsiteY40" fmla="*/ 502276 h 874716"/>
                <a:gd name="connsiteX41" fmla="*/ 2745348 w 6858001"/>
                <a:gd name="connsiteY41" fmla="*/ 550666 h 874716"/>
                <a:gd name="connsiteX42" fmla="*/ 2826694 w 6858001"/>
                <a:gd name="connsiteY42" fmla="*/ 527233 h 874716"/>
                <a:gd name="connsiteX43" fmla="*/ 2848793 w 6858001"/>
                <a:gd name="connsiteY43" fmla="*/ 505134 h 874716"/>
                <a:gd name="connsiteX44" fmla="*/ 2982148 w 6858001"/>
                <a:gd name="connsiteY44" fmla="*/ 484179 h 874716"/>
                <a:gd name="connsiteX45" fmla="*/ 3172654 w 6858001"/>
                <a:gd name="connsiteY45" fmla="*/ 483417 h 874716"/>
                <a:gd name="connsiteX46" fmla="*/ 3489467 w 6858001"/>
                <a:gd name="connsiteY46" fmla="*/ 435790 h 874716"/>
                <a:gd name="connsiteX47" fmla="*/ 3544713 w 6858001"/>
                <a:gd name="connsiteY47" fmla="*/ 413691 h 874716"/>
                <a:gd name="connsiteX48" fmla="*/ 3606817 w 6858001"/>
                <a:gd name="connsiteY48" fmla="*/ 408167 h 874716"/>
                <a:gd name="connsiteX49" fmla="*/ 3630632 w 6858001"/>
                <a:gd name="connsiteY49" fmla="*/ 421693 h 874716"/>
                <a:gd name="connsiteX50" fmla="*/ 3734837 w 6858001"/>
                <a:gd name="connsiteY50" fmla="*/ 441886 h 874716"/>
                <a:gd name="connsiteX51" fmla="*/ 3754652 w 6858001"/>
                <a:gd name="connsiteY51" fmla="*/ 442268 h 874716"/>
                <a:gd name="connsiteX52" fmla="*/ 3822472 w 6858001"/>
                <a:gd name="connsiteY52" fmla="*/ 433694 h 874716"/>
                <a:gd name="connsiteX53" fmla="*/ 3885338 w 6858001"/>
                <a:gd name="connsiteY53" fmla="*/ 428742 h 874716"/>
                <a:gd name="connsiteX54" fmla="*/ 4043839 w 6858001"/>
                <a:gd name="connsiteY54" fmla="*/ 444934 h 874716"/>
                <a:gd name="connsiteX55" fmla="*/ 4165383 w 6858001"/>
                <a:gd name="connsiteY55" fmla="*/ 441124 h 874716"/>
                <a:gd name="connsiteX56" fmla="*/ 4221391 w 6858001"/>
                <a:gd name="connsiteY56" fmla="*/ 444934 h 874716"/>
                <a:gd name="connsiteX57" fmla="*/ 4253014 w 6858001"/>
                <a:gd name="connsiteY57" fmla="*/ 450650 h 874716"/>
                <a:gd name="connsiteX58" fmla="*/ 4324645 w 6858001"/>
                <a:gd name="connsiteY58" fmla="*/ 490466 h 874716"/>
                <a:gd name="connsiteX59" fmla="*/ 4363890 w 6858001"/>
                <a:gd name="connsiteY59" fmla="*/ 499420 h 874716"/>
                <a:gd name="connsiteX60" fmla="*/ 4482004 w 6858001"/>
                <a:gd name="connsiteY60" fmla="*/ 498658 h 874716"/>
                <a:gd name="connsiteX61" fmla="*/ 4659174 w 6858001"/>
                <a:gd name="connsiteY61" fmla="*/ 438648 h 874716"/>
                <a:gd name="connsiteX62" fmla="*/ 4677655 w 6858001"/>
                <a:gd name="connsiteY62" fmla="*/ 430646 h 874716"/>
                <a:gd name="connsiteX63" fmla="*/ 4767764 w 6858001"/>
                <a:gd name="connsiteY63" fmla="*/ 420739 h 874716"/>
                <a:gd name="connsiteX64" fmla="*/ 4828916 w 6858001"/>
                <a:gd name="connsiteY64" fmla="*/ 434266 h 874716"/>
                <a:gd name="connsiteX65" fmla="*/ 4912168 w 6858001"/>
                <a:gd name="connsiteY65" fmla="*/ 462271 h 874716"/>
                <a:gd name="connsiteX66" fmla="*/ 4987037 w 6858001"/>
                <a:gd name="connsiteY66" fmla="*/ 485703 h 874716"/>
                <a:gd name="connsiteX67" fmla="*/ 5041521 w 6858001"/>
                <a:gd name="connsiteY67" fmla="*/ 512182 h 874716"/>
                <a:gd name="connsiteX68" fmla="*/ 5166113 w 6858001"/>
                <a:gd name="connsiteY68" fmla="*/ 531615 h 874716"/>
                <a:gd name="connsiteX69" fmla="*/ 5179067 w 6858001"/>
                <a:gd name="connsiteY69" fmla="*/ 534853 h 874716"/>
                <a:gd name="connsiteX70" fmla="*/ 5272796 w 6858001"/>
                <a:gd name="connsiteY70" fmla="*/ 511230 h 874716"/>
                <a:gd name="connsiteX71" fmla="*/ 5385384 w 6858001"/>
                <a:gd name="connsiteY71" fmla="*/ 487227 h 874716"/>
                <a:gd name="connsiteX72" fmla="*/ 5425582 w 6858001"/>
                <a:gd name="connsiteY72" fmla="*/ 495418 h 874716"/>
                <a:gd name="connsiteX73" fmla="*/ 5480637 w 6858001"/>
                <a:gd name="connsiteY73" fmla="*/ 507040 h 874716"/>
                <a:gd name="connsiteX74" fmla="*/ 5531693 w 6858001"/>
                <a:gd name="connsiteY74" fmla="*/ 500944 h 874716"/>
                <a:gd name="connsiteX75" fmla="*/ 5562746 w 6858001"/>
                <a:gd name="connsiteY75" fmla="*/ 500372 h 874716"/>
                <a:gd name="connsiteX76" fmla="*/ 5704483 w 6858001"/>
                <a:gd name="connsiteY76" fmla="*/ 571620 h 874716"/>
                <a:gd name="connsiteX77" fmla="*/ 5740488 w 6858001"/>
                <a:gd name="connsiteY77" fmla="*/ 577526 h 874716"/>
                <a:gd name="connsiteX78" fmla="*/ 5760873 w 6858001"/>
                <a:gd name="connsiteY78" fmla="*/ 586291 h 874716"/>
                <a:gd name="connsiteX79" fmla="*/ 5883751 w 6858001"/>
                <a:gd name="connsiteY79" fmla="*/ 674686 h 874716"/>
                <a:gd name="connsiteX80" fmla="*/ 5935949 w 6858001"/>
                <a:gd name="connsiteY80" fmla="*/ 692592 h 874716"/>
                <a:gd name="connsiteX81" fmla="*/ 5993291 w 6858001"/>
                <a:gd name="connsiteY81" fmla="*/ 688972 h 874716"/>
                <a:gd name="connsiteX82" fmla="*/ 6026440 w 6858001"/>
                <a:gd name="connsiteY82" fmla="*/ 682496 h 874716"/>
                <a:gd name="connsiteX83" fmla="*/ 6108738 w 6858001"/>
                <a:gd name="connsiteY83" fmla="*/ 626296 h 874716"/>
                <a:gd name="connsiteX84" fmla="*/ 6155602 w 6858001"/>
                <a:gd name="connsiteY84" fmla="*/ 628202 h 874716"/>
                <a:gd name="connsiteX85" fmla="*/ 6228756 w 6858001"/>
                <a:gd name="connsiteY85" fmla="*/ 666873 h 874716"/>
                <a:gd name="connsiteX86" fmla="*/ 6361539 w 6858001"/>
                <a:gd name="connsiteY86" fmla="*/ 684210 h 874716"/>
                <a:gd name="connsiteX87" fmla="*/ 6428979 w 6858001"/>
                <a:gd name="connsiteY87" fmla="*/ 630106 h 874716"/>
                <a:gd name="connsiteX88" fmla="*/ 6463840 w 6858001"/>
                <a:gd name="connsiteY88" fmla="*/ 578098 h 874716"/>
                <a:gd name="connsiteX89" fmla="*/ 6564620 w 6858001"/>
                <a:gd name="connsiteY89" fmla="*/ 517708 h 874716"/>
                <a:gd name="connsiteX90" fmla="*/ 6588625 w 6858001"/>
                <a:gd name="connsiteY90" fmla="*/ 540187 h 874716"/>
                <a:gd name="connsiteX91" fmla="*/ 6662541 w 6858001"/>
                <a:gd name="connsiteY91" fmla="*/ 549714 h 874716"/>
                <a:gd name="connsiteX92" fmla="*/ 6742552 w 6858001"/>
                <a:gd name="connsiteY92" fmla="*/ 548952 h 874716"/>
                <a:gd name="connsiteX93" fmla="*/ 6812063 w 6858001"/>
                <a:gd name="connsiteY93" fmla="*/ 568430 h 874716"/>
                <a:gd name="connsiteX94" fmla="*/ 6858001 w 6858001"/>
                <a:gd name="connsiteY94" fmla="*/ 562267 h 874716"/>
                <a:gd name="connsiteX95" fmla="*/ 6858001 w 6858001"/>
                <a:gd name="connsiteY95" fmla="*/ 734520 h 874716"/>
                <a:gd name="connsiteX96" fmla="*/ 6815516 w 6858001"/>
                <a:gd name="connsiteY96" fmla="*/ 744220 h 874716"/>
                <a:gd name="connsiteX97" fmla="*/ 6748458 w 6858001"/>
                <a:gd name="connsiteY97" fmla="*/ 763271 h 874716"/>
                <a:gd name="connsiteX98" fmla="*/ 6584812 w 6858001"/>
                <a:gd name="connsiteY98" fmla="*/ 784797 h 874716"/>
                <a:gd name="connsiteX99" fmla="*/ 6415833 w 6858001"/>
                <a:gd name="connsiteY99" fmla="*/ 805562 h 874716"/>
                <a:gd name="connsiteX100" fmla="*/ 6323058 w 6858001"/>
                <a:gd name="connsiteY100" fmla="*/ 812420 h 874716"/>
                <a:gd name="connsiteX101" fmla="*/ 6242093 w 6858001"/>
                <a:gd name="connsiteY101" fmla="*/ 823281 h 874716"/>
                <a:gd name="connsiteX102" fmla="*/ 6171605 w 6858001"/>
                <a:gd name="connsiteY102" fmla="*/ 830139 h 874716"/>
                <a:gd name="connsiteX103" fmla="*/ 6059397 w 6858001"/>
                <a:gd name="connsiteY103" fmla="*/ 844045 h 874716"/>
                <a:gd name="connsiteX104" fmla="*/ 6012723 w 6858001"/>
                <a:gd name="connsiteY104" fmla="*/ 847665 h 874716"/>
                <a:gd name="connsiteX105" fmla="*/ 5902610 w 6858001"/>
                <a:gd name="connsiteY105" fmla="*/ 847473 h 874716"/>
                <a:gd name="connsiteX106" fmla="*/ 5864318 w 6858001"/>
                <a:gd name="connsiteY106" fmla="*/ 845569 h 874716"/>
                <a:gd name="connsiteX107" fmla="*/ 5790592 w 6858001"/>
                <a:gd name="connsiteY107" fmla="*/ 821947 h 874716"/>
                <a:gd name="connsiteX108" fmla="*/ 5781830 w 6858001"/>
                <a:gd name="connsiteY108" fmla="*/ 820233 h 874716"/>
                <a:gd name="connsiteX109" fmla="*/ 5733440 w 6858001"/>
                <a:gd name="connsiteY109" fmla="*/ 810896 h 874716"/>
                <a:gd name="connsiteX110" fmla="*/ 5706959 w 6858001"/>
                <a:gd name="connsiteY110" fmla="*/ 807848 h 874716"/>
                <a:gd name="connsiteX111" fmla="*/ 5606372 w 6858001"/>
                <a:gd name="connsiteY111" fmla="*/ 788417 h 874716"/>
                <a:gd name="connsiteX112" fmla="*/ 5548460 w 6858001"/>
                <a:gd name="connsiteY112" fmla="*/ 779273 h 874716"/>
                <a:gd name="connsiteX113" fmla="*/ 5501594 w 6858001"/>
                <a:gd name="connsiteY113" fmla="*/ 780607 h 874716"/>
                <a:gd name="connsiteX114" fmla="*/ 5419295 w 6858001"/>
                <a:gd name="connsiteY114" fmla="*/ 782321 h 874716"/>
                <a:gd name="connsiteX115" fmla="*/ 5393005 w 6858001"/>
                <a:gd name="connsiteY115" fmla="*/ 786703 h 874716"/>
                <a:gd name="connsiteX116" fmla="*/ 5274129 w 6858001"/>
                <a:gd name="connsiteY116" fmla="*/ 774129 h 874716"/>
                <a:gd name="connsiteX117" fmla="*/ 5206308 w 6858001"/>
                <a:gd name="connsiteY117" fmla="*/ 773177 h 874716"/>
                <a:gd name="connsiteX118" fmla="*/ 5129916 w 6858001"/>
                <a:gd name="connsiteY118" fmla="*/ 757554 h 874716"/>
                <a:gd name="connsiteX119" fmla="*/ 5107627 w 6858001"/>
                <a:gd name="connsiteY119" fmla="*/ 758316 h 874716"/>
                <a:gd name="connsiteX120" fmla="*/ 5082670 w 6858001"/>
                <a:gd name="connsiteY120" fmla="*/ 759651 h 874716"/>
                <a:gd name="connsiteX121" fmla="*/ 5006086 w 6858001"/>
                <a:gd name="connsiteY121" fmla="*/ 760795 h 874716"/>
                <a:gd name="connsiteX122" fmla="*/ 4959602 w 6858001"/>
                <a:gd name="connsiteY122" fmla="*/ 766509 h 874716"/>
                <a:gd name="connsiteX123" fmla="*/ 4871019 w 6858001"/>
                <a:gd name="connsiteY123" fmla="*/ 763081 h 874716"/>
                <a:gd name="connsiteX124" fmla="*/ 4838250 w 6858001"/>
                <a:gd name="connsiteY124" fmla="*/ 768033 h 874716"/>
                <a:gd name="connsiteX125" fmla="*/ 4755381 w 6858001"/>
                <a:gd name="connsiteY125" fmla="*/ 768605 h 874716"/>
                <a:gd name="connsiteX126" fmla="*/ 4681083 w 6858001"/>
                <a:gd name="connsiteY126" fmla="*/ 765747 h 874716"/>
                <a:gd name="connsiteX127" fmla="*/ 4609452 w 6858001"/>
                <a:gd name="connsiteY127" fmla="*/ 767271 h 874716"/>
                <a:gd name="connsiteX128" fmla="*/ 4558207 w 6858001"/>
                <a:gd name="connsiteY128" fmla="*/ 773557 h 874716"/>
                <a:gd name="connsiteX129" fmla="*/ 4502579 w 6858001"/>
                <a:gd name="connsiteY129" fmla="*/ 777367 h 874716"/>
                <a:gd name="connsiteX130" fmla="*/ 4349222 w 6858001"/>
                <a:gd name="connsiteY130" fmla="*/ 800038 h 874716"/>
                <a:gd name="connsiteX131" fmla="*/ 4320837 w 6858001"/>
                <a:gd name="connsiteY131" fmla="*/ 794514 h 874716"/>
                <a:gd name="connsiteX132" fmla="*/ 4159667 w 6858001"/>
                <a:gd name="connsiteY132" fmla="*/ 789370 h 874716"/>
                <a:gd name="connsiteX133" fmla="*/ 4124614 w 6858001"/>
                <a:gd name="connsiteY133" fmla="*/ 789752 h 874716"/>
                <a:gd name="connsiteX134" fmla="*/ 4030503 w 6858001"/>
                <a:gd name="connsiteY134" fmla="*/ 767271 h 874716"/>
                <a:gd name="connsiteX135" fmla="*/ 3885338 w 6858001"/>
                <a:gd name="connsiteY135" fmla="*/ 802896 h 874716"/>
                <a:gd name="connsiteX136" fmla="*/ 3749506 w 6858001"/>
                <a:gd name="connsiteY136" fmla="*/ 847473 h 874716"/>
                <a:gd name="connsiteX137" fmla="*/ 3732361 w 6858001"/>
                <a:gd name="connsiteY137" fmla="*/ 853190 h 874716"/>
                <a:gd name="connsiteX138" fmla="*/ 3683591 w 6858001"/>
                <a:gd name="connsiteY138" fmla="*/ 862906 h 874716"/>
                <a:gd name="connsiteX139" fmla="*/ 3623201 w 6858001"/>
                <a:gd name="connsiteY139" fmla="*/ 866334 h 874716"/>
                <a:gd name="connsiteX140" fmla="*/ 3546617 w 6858001"/>
                <a:gd name="connsiteY140" fmla="*/ 874716 h 874716"/>
                <a:gd name="connsiteX141" fmla="*/ 3485275 w 6858001"/>
                <a:gd name="connsiteY141" fmla="*/ 864238 h 874716"/>
                <a:gd name="connsiteX142" fmla="*/ 3399546 w 6858001"/>
                <a:gd name="connsiteY142" fmla="*/ 848618 h 874716"/>
                <a:gd name="connsiteX143" fmla="*/ 3318771 w 6858001"/>
                <a:gd name="connsiteY143" fmla="*/ 833757 h 874716"/>
                <a:gd name="connsiteX144" fmla="*/ 3293244 w 6858001"/>
                <a:gd name="connsiteY144" fmla="*/ 851284 h 874716"/>
                <a:gd name="connsiteX145" fmla="*/ 3253809 w 6858001"/>
                <a:gd name="connsiteY145" fmla="*/ 866524 h 874716"/>
                <a:gd name="connsiteX146" fmla="*/ 3209993 w 6858001"/>
                <a:gd name="connsiteY146" fmla="*/ 848235 h 874716"/>
                <a:gd name="connsiteX147" fmla="*/ 3107500 w 6858001"/>
                <a:gd name="connsiteY147" fmla="*/ 810326 h 874716"/>
                <a:gd name="connsiteX148" fmla="*/ 3042728 w 6858001"/>
                <a:gd name="connsiteY148" fmla="*/ 808610 h 874716"/>
                <a:gd name="connsiteX149" fmla="*/ 2901943 w 6858001"/>
                <a:gd name="connsiteY149" fmla="*/ 792418 h 874716"/>
                <a:gd name="connsiteX150" fmla="*/ 2809930 w 6858001"/>
                <a:gd name="connsiteY150" fmla="*/ 769367 h 874716"/>
                <a:gd name="connsiteX151" fmla="*/ 2743826 w 6858001"/>
                <a:gd name="connsiteY151" fmla="*/ 743268 h 874716"/>
                <a:gd name="connsiteX152" fmla="*/ 2649143 w 6858001"/>
                <a:gd name="connsiteY152" fmla="*/ 709167 h 874716"/>
                <a:gd name="connsiteX153" fmla="*/ 2554079 w 6858001"/>
                <a:gd name="connsiteY153" fmla="*/ 691450 h 874716"/>
                <a:gd name="connsiteX154" fmla="*/ 2485307 w 6858001"/>
                <a:gd name="connsiteY154" fmla="*/ 669160 h 874716"/>
                <a:gd name="connsiteX155" fmla="*/ 2401292 w 6858001"/>
                <a:gd name="connsiteY155" fmla="*/ 653919 h 874716"/>
                <a:gd name="connsiteX156" fmla="*/ 2330806 w 6858001"/>
                <a:gd name="connsiteY156" fmla="*/ 653349 h 874716"/>
                <a:gd name="connsiteX157" fmla="*/ 2220312 w 6858001"/>
                <a:gd name="connsiteY157" fmla="*/ 656015 h 874716"/>
                <a:gd name="connsiteX158" fmla="*/ 2085054 w 6858001"/>
                <a:gd name="connsiteY158" fmla="*/ 609914 h 874716"/>
                <a:gd name="connsiteX159" fmla="*/ 2030378 w 6858001"/>
                <a:gd name="connsiteY159" fmla="*/ 599625 h 874716"/>
                <a:gd name="connsiteX160" fmla="*/ 1978940 w 6858001"/>
                <a:gd name="connsiteY160" fmla="*/ 594863 h 874716"/>
                <a:gd name="connsiteX161" fmla="*/ 1869780 w 6858001"/>
                <a:gd name="connsiteY161" fmla="*/ 564192 h 874716"/>
                <a:gd name="connsiteX162" fmla="*/ 1825393 w 6858001"/>
                <a:gd name="connsiteY162" fmla="*/ 554094 h 874716"/>
                <a:gd name="connsiteX163" fmla="*/ 1763287 w 6858001"/>
                <a:gd name="connsiteY163" fmla="*/ 554286 h 874716"/>
                <a:gd name="connsiteX164" fmla="*/ 1650317 w 6858001"/>
                <a:gd name="connsiteY164" fmla="*/ 540187 h 874716"/>
                <a:gd name="connsiteX165" fmla="*/ 1537537 w 6858001"/>
                <a:gd name="connsiteY165" fmla="*/ 499038 h 874716"/>
                <a:gd name="connsiteX166" fmla="*/ 1489720 w 6858001"/>
                <a:gd name="connsiteY166" fmla="*/ 503038 h 874716"/>
                <a:gd name="connsiteX167" fmla="*/ 1472575 w 6858001"/>
                <a:gd name="connsiteY167" fmla="*/ 502086 h 874716"/>
                <a:gd name="connsiteX168" fmla="*/ 1318456 w 6858001"/>
                <a:gd name="connsiteY168" fmla="*/ 479415 h 874716"/>
                <a:gd name="connsiteX169" fmla="*/ 1303024 w 6858001"/>
                <a:gd name="connsiteY169" fmla="*/ 476939 h 874716"/>
                <a:gd name="connsiteX170" fmla="*/ 1230633 w 6858001"/>
                <a:gd name="connsiteY170" fmla="*/ 456746 h 874716"/>
                <a:gd name="connsiteX171" fmla="*/ 1048125 w 6858001"/>
                <a:gd name="connsiteY171" fmla="*/ 444172 h 874716"/>
                <a:gd name="connsiteX172" fmla="*/ 1036887 w 6858001"/>
                <a:gd name="connsiteY172" fmla="*/ 442648 h 874716"/>
                <a:gd name="connsiteX173" fmla="*/ 975733 w 6858001"/>
                <a:gd name="connsiteY173" fmla="*/ 452744 h 874716"/>
                <a:gd name="connsiteX174" fmla="*/ 945444 w 6858001"/>
                <a:gd name="connsiteY174" fmla="*/ 467033 h 874716"/>
                <a:gd name="connsiteX175" fmla="*/ 898198 w 6858001"/>
                <a:gd name="connsiteY175" fmla="*/ 481893 h 874716"/>
                <a:gd name="connsiteX176" fmla="*/ 850189 w 6858001"/>
                <a:gd name="connsiteY176" fmla="*/ 487417 h 874716"/>
                <a:gd name="connsiteX177" fmla="*/ 769605 w 6858001"/>
                <a:gd name="connsiteY177" fmla="*/ 464937 h 874716"/>
                <a:gd name="connsiteX178" fmla="*/ 740268 w 6858001"/>
                <a:gd name="connsiteY178" fmla="*/ 462651 h 874716"/>
                <a:gd name="connsiteX179" fmla="*/ 674923 w 6858001"/>
                <a:gd name="connsiteY179" fmla="*/ 451792 h 874716"/>
                <a:gd name="connsiteX180" fmla="*/ 617772 w 6858001"/>
                <a:gd name="connsiteY180" fmla="*/ 452554 h 874716"/>
                <a:gd name="connsiteX181" fmla="*/ 571860 w 6858001"/>
                <a:gd name="connsiteY181" fmla="*/ 469891 h 874716"/>
                <a:gd name="connsiteX182" fmla="*/ 505182 w 6858001"/>
                <a:gd name="connsiteY182" fmla="*/ 473319 h 874716"/>
                <a:gd name="connsiteX183" fmla="*/ 462126 w 6858001"/>
                <a:gd name="connsiteY183" fmla="*/ 460747 h 874716"/>
                <a:gd name="connsiteX184" fmla="*/ 453364 w 6858001"/>
                <a:gd name="connsiteY184" fmla="*/ 459033 h 874716"/>
                <a:gd name="connsiteX185" fmla="*/ 340774 w 6858001"/>
                <a:gd name="connsiteY185" fmla="*/ 458268 h 874716"/>
                <a:gd name="connsiteX186" fmla="*/ 200182 w 6858001"/>
                <a:gd name="connsiteY186" fmla="*/ 496180 h 874716"/>
                <a:gd name="connsiteX187" fmla="*/ 176939 w 6858001"/>
                <a:gd name="connsiteY187" fmla="*/ 504182 h 874716"/>
                <a:gd name="connsiteX188" fmla="*/ 63587 w 6858001"/>
                <a:gd name="connsiteY188" fmla="*/ 518088 h 874716"/>
                <a:gd name="connsiteX189" fmla="*/ 2817 w 6858001"/>
                <a:gd name="connsiteY189" fmla="*/ 532187 h 874716"/>
                <a:gd name="connsiteX190" fmla="*/ 0 w 6858001"/>
                <a:gd name="connsiteY190" fmla="*/ 533314 h 8747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</a:cxnLst>
              <a:rect l="l" t="t" r="r" b="b"/>
              <a:pathLst>
                <a:path w="6858001" h="874716">
                  <a:moveTo>
                    <a:pt x="0" y="533314"/>
                  </a:moveTo>
                  <a:lnTo>
                    <a:pt x="0" y="69206"/>
                  </a:lnTo>
                  <a:lnTo>
                    <a:pt x="21486" y="71924"/>
                  </a:lnTo>
                  <a:cubicBezTo>
                    <a:pt x="92546" y="60493"/>
                    <a:pt x="159604" y="87354"/>
                    <a:pt x="228948" y="88116"/>
                  </a:cubicBezTo>
                  <a:cubicBezTo>
                    <a:pt x="260382" y="88496"/>
                    <a:pt x="291435" y="94592"/>
                    <a:pt x="313533" y="62779"/>
                  </a:cubicBezTo>
                  <a:cubicBezTo>
                    <a:pt x="316389" y="58587"/>
                    <a:pt x="330298" y="60873"/>
                    <a:pt x="338870" y="62207"/>
                  </a:cubicBezTo>
                  <a:cubicBezTo>
                    <a:pt x="357921" y="65066"/>
                    <a:pt x="376781" y="72304"/>
                    <a:pt x="395640" y="72114"/>
                  </a:cubicBezTo>
                  <a:cubicBezTo>
                    <a:pt x="434695" y="71924"/>
                    <a:pt x="473939" y="68876"/>
                    <a:pt x="512802" y="65446"/>
                  </a:cubicBezTo>
                  <a:cubicBezTo>
                    <a:pt x="527470" y="64112"/>
                    <a:pt x="541569" y="58969"/>
                    <a:pt x="556047" y="55349"/>
                  </a:cubicBezTo>
                  <a:cubicBezTo>
                    <a:pt x="564048" y="53253"/>
                    <a:pt x="572622" y="47729"/>
                    <a:pt x="580050" y="48871"/>
                  </a:cubicBezTo>
                  <a:cubicBezTo>
                    <a:pt x="623106" y="55539"/>
                    <a:pt x="662541" y="39157"/>
                    <a:pt x="703308" y="30964"/>
                  </a:cubicBezTo>
                  <a:cubicBezTo>
                    <a:pt x="722169" y="27154"/>
                    <a:pt x="739886" y="18010"/>
                    <a:pt x="758174" y="11724"/>
                  </a:cubicBezTo>
                  <a:cubicBezTo>
                    <a:pt x="762936" y="10008"/>
                    <a:pt x="768271" y="8484"/>
                    <a:pt x="773035" y="8866"/>
                  </a:cubicBezTo>
                  <a:cubicBezTo>
                    <a:pt x="800276" y="11152"/>
                    <a:pt x="827329" y="14390"/>
                    <a:pt x="854379" y="16866"/>
                  </a:cubicBezTo>
                  <a:cubicBezTo>
                    <a:pt x="878956" y="19152"/>
                    <a:pt x="903722" y="19914"/>
                    <a:pt x="915343" y="47919"/>
                  </a:cubicBezTo>
                  <a:cubicBezTo>
                    <a:pt x="917059" y="52301"/>
                    <a:pt x="922773" y="55539"/>
                    <a:pt x="927155" y="58397"/>
                  </a:cubicBezTo>
                  <a:cubicBezTo>
                    <a:pt x="994785" y="102405"/>
                    <a:pt x="1030980" y="101261"/>
                    <a:pt x="1097087" y="54777"/>
                  </a:cubicBezTo>
                  <a:cubicBezTo>
                    <a:pt x="1103945" y="50015"/>
                    <a:pt x="1118613" y="46585"/>
                    <a:pt x="1123185" y="50395"/>
                  </a:cubicBezTo>
                  <a:cubicBezTo>
                    <a:pt x="1162049" y="82020"/>
                    <a:pt x="1204532" y="78590"/>
                    <a:pt x="1249302" y="68684"/>
                  </a:cubicBezTo>
                  <a:cubicBezTo>
                    <a:pt x="1260922" y="66018"/>
                    <a:pt x="1277307" y="66018"/>
                    <a:pt x="1286069" y="72304"/>
                  </a:cubicBezTo>
                  <a:cubicBezTo>
                    <a:pt x="1327790" y="101451"/>
                    <a:pt x="1372560" y="97261"/>
                    <a:pt x="1417899" y="88688"/>
                  </a:cubicBezTo>
                  <a:cubicBezTo>
                    <a:pt x="1424948" y="87354"/>
                    <a:pt x="1433522" y="80114"/>
                    <a:pt x="1436568" y="73448"/>
                  </a:cubicBezTo>
                  <a:cubicBezTo>
                    <a:pt x="1447428" y="49825"/>
                    <a:pt x="1467813" y="41823"/>
                    <a:pt x="1490292" y="35154"/>
                  </a:cubicBezTo>
                  <a:cubicBezTo>
                    <a:pt x="1525727" y="24296"/>
                    <a:pt x="1560588" y="11532"/>
                    <a:pt x="1596213" y="1245"/>
                  </a:cubicBezTo>
                  <a:cubicBezTo>
                    <a:pt x="1604978" y="-1231"/>
                    <a:pt x="1615836" y="293"/>
                    <a:pt x="1624980" y="3150"/>
                  </a:cubicBezTo>
                  <a:cubicBezTo>
                    <a:pt x="1656223" y="12866"/>
                    <a:pt x="1676036" y="37251"/>
                    <a:pt x="1697753" y="59731"/>
                  </a:cubicBezTo>
                  <a:cubicBezTo>
                    <a:pt x="1707279" y="69638"/>
                    <a:pt x="1720423" y="76686"/>
                    <a:pt x="1733188" y="82400"/>
                  </a:cubicBezTo>
                  <a:cubicBezTo>
                    <a:pt x="1766335" y="97071"/>
                    <a:pt x="1800246" y="110215"/>
                    <a:pt x="1833775" y="124121"/>
                  </a:cubicBezTo>
                  <a:cubicBezTo>
                    <a:pt x="1837013" y="125455"/>
                    <a:pt x="1839679" y="128884"/>
                    <a:pt x="1842158" y="131742"/>
                  </a:cubicBezTo>
                  <a:cubicBezTo>
                    <a:pt x="1866922" y="161843"/>
                    <a:pt x="1891497" y="192132"/>
                    <a:pt x="1916454" y="222233"/>
                  </a:cubicBezTo>
                  <a:cubicBezTo>
                    <a:pt x="1921216" y="227947"/>
                    <a:pt x="1928076" y="232139"/>
                    <a:pt x="1933219" y="237663"/>
                  </a:cubicBezTo>
                  <a:cubicBezTo>
                    <a:pt x="1940459" y="245283"/>
                    <a:pt x="1949603" y="252524"/>
                    <a:pt x="1953413" y="261668"/>
                  </a:cubicBezTo>
                  <a:cubicBezTo>
                    <a:pt x="1965224" y="290433"/>
                    <a:pt x="1987894" y="302817"/>
                    <a:pt x="2016469" y="308151"/>
                  </a:cubicBezTo>
                  <a:cubicBezTo>
                    <a:pt x="2042570" y="313104"/>
                    <a:pt x="2068669" y="317296"/>
                    <a:pt x="2094578" y="323010"/>
                  </a:cubicBezTo>
                  <a:cubicBezTo>
                    <a:pt x="2126201" y="329868"/>
                    <a:pt x="2157636" y="337298"/>
                    <a:pt x="2188879" y="345681"/>
                  </a:cubicBezTo>
                  <a:cubicBezTo>
                    <a:pt x="2202404" y="349301"/>
                    <a:pt x="2216692" y="353491"/>
                    <a:pt x="2228314" y="360921"/>
                  </a:cubicBezTo>
                  <a:cubicBezTo>
                    <a:pt x="2260890" y="381496"/>
                    <a:pt x="2295753" y="395402"/>
                    <a:pt x="2334044" y="389878"/>
                  </a:cubicBezTo>
                  <a:cubicBezTo>
                    <a:pt x="2364715" y="385496"/>
                    <a:pt x="2390434" y="396736"/>
                    <a:pt x="2409485" y="414263"/>
                  </a:cubicBezTo>
                  <a:cubicBezTo>
                    <a:pt x="2444158" y="446078"/>
                    <a:pt x="2481305" y="438838"/>
                    <a:pt x="2518264" y="428552"/>
                  </a:cubicBezTo>
                  <a:cubicBezTo>
                    <a:pt x="2537315" y="423217"/>
                    <a:pt x="2552935" y="423979"/>
                    <a:pt x="2571034" y="429122"/>
                  </a:cubicBezTo>
                  <a:cubicBezTo>
                    <a:pt x="2612945" y="441124"/>
                    <a:pt x="2640950" y="473701"/>
                    <a:pt x="2668001" y="502276"/>
                  </a:cubicBezTo>
                  <a:cubicBezTo>
                    <a:pt x="2691054" y="526661"/>
                    <a:pt x="2716963" y="540377"/>
                    <a:pt x="2745348" y="550666"/>
                  </a:cubicBezTo>
                  <a:cubicBezTo>
                    <a:pt x="2781163" y="563810"/>
                    <a:pt x="2809548" y="558858"/>
                    <a:pt x="2826694" y="527233"/>
                  </a:cubicBezTo>
                  <a:cubicBezTo>
                    <a:pt x="2831457" y="518278"/>
                    <a:pt x="2839839" y="507800"/>
                    <a:pt x="2848793" y="505134"/>
                  </a:cubicBezTo>
                  <a:cubicBezTo>
                    <a:pt x="2892037" y="491800"/>
                    <a:pt x="2935854" y="472367"/>
                    <a:pt x="2982148" y="484179"/>
                  </a:cubicBezTo>
                  <a:cubicBezTo>
                    <a:pt x="3046158" y="500372"/>
                    <a:pt x="3108644" y="499420"/>
                    <a:pt x="3172654" y="483417"/>
                  </a:cubicBezTo>
                  <a:cubicBezTo>
                    <a:pt x="3276480" y="457508"/>
                    <a:pt x="3380305" y="430076"/>
                    <a:pt x="3489467" y="435790"/>
                  </a:cubicBezTo>
                  <a:cubicBezTo>
                    <a:pt x="3507563" y="436742"/>
                    <a:pt x="3529090" y="425121"/>
                    <a:pt x="3544713" y="413691"/>
                  </a:cubicBezTo>
                  <a:cubicBezTo>
                    <a:pt x="3574622" y="391974"/>
                    <a:pt x="3573288" y="390258"/>
                    <a:pt x="3606817" y="408167"/>
                  </a:cubicBezTo>
                  <a:cubicBezTo>
                    <a:pt x="3614819" y="412549"/>
                    <a:pt x="3624725" y="415215"/>
                    <a:pt x="3630632" y="421693"/>
                  </a:cubicBezTo>
                  <a:cubicBezTo>
                    <a:pt x="3660731" y="454650"/>
                    <a:pt x="3697880" y="446648"/>
                    <a:pt x="3734837" y="441886"/>
                  </a:cubicBezTo>
                  <a:cubicBezTo>
                    <a:pt x="3741315" y="440934"/>
                    <a:pt x="3749125" y="439600"/>
                    <a:pt x="3754652" y="442268"/>
                  </a:cubicBezTo>
                  <a:cubicBezTo>
                    <a:pt x="3779607" y="454268"/>
                    <a:pt x="3800753" y="450078"/>
                    <a:pt x="3822472" y="433694"/>
                  </a:cubicBezTo>
                  <a:cubicBezTo>
                    <a:pt x="3841331" y="419597"/>
                    <a:pt x="3863049" y="411215"/>
                    <a:pt x="3885338" y="428742"/>
                  </a:cubicBezTo>
                  <a:cubicBezTo>
                    <a:pt x="3934870" y="467605"/>
                    <a:pt x="3987829" y="469509"/>
                    <a:pt x="4043839" y="444934"/>
                  </a:cubicBezTo>
                  <a:cubicBezTo>
                    <a:pt x="4083845" y="427407"/>
                    <a:pt x="4123280" y="423407"/>
                    <a:pt x="4165383" y="441124"/>
                  </a:cubicBezTo>
                  <a:cubicBezTo>
                    <a:pt x="4181576" y="447982"/>
                    <a:pt x="4202531" y="443410"/>
                    <a:pt x="4221391" y="444934"/>
                  </a:cubicBezTo>
                  <a:cubicBezTo>
                    <a:pt x="4232060" y="445696"/>
                    <a:pt x="4243872" y="445886"/>
                    <a:pt x="4253014" y="450650"/>
                  </a:cubicBezTo>
                  <a:cubicBezTo>
                    <a:pt x="4277401" y="462843"/>
                    <a:pt x="4300070" y="478463"/>
                    <a:pt x="4324645" y="490466"/>
                  </a:cubicBezTo>
                  <a:cubicBezTo>
                    <a:pt x="4336457" y="496180"/>
                    <a:pt x="4350554" y="499228"/>
                    <a:pt x="4363890" y="499420"/>
                  </a:cubicBezTo>
                  <a:cubicBezTo>
                    <a:pt x="4403325" y="500372"/>
                    <a:pt x="4442761" y="500372"/>
                    <a:pt x="4482004" y="498658"/>
                  </a:cubicBezTo>
                  <a:cubicBezTo>
                    <a:pt x="4546776" y="495990"/>
                    <a:pt x="4612500" y="495418"/>
                    <a:pt x="4659174" y="438648"/>
                  </a:cubicBezTo>
                  <a:cubicBezTo>
                    <a:pt x="4662986" y="434076"/>
                    <a:pt x="4671176" y="431408"/>
                    <a:pt x="4677655" y="430646"/>
                  </a:cubicBezTo>
                  <a:cubicBezTo>
                    <a:pt x="4707564" y="427027"/>
                    <a:pt x="4738235" y="426645"/>
                    <a:pt x="4767764" y="420739"/>
                  </a:cubicBezTo>
                  <a:cubicBezTo>
                    <a:pt x="4791386" y="415977"/>
                    <a:pt x="4811009" y="417501"/>
                    <a:pt x="4828916" y="434266"/>
                  </a:cubicBezTo>
                  <a:cubicBezTo>
                    <a:pt x="4852348" y="456364"/>
                    <a:pt x="4880925" y="469319"/>
                    <a:pt x="4912168" y="462271"/>
                  </a:cubicBezTo>
                  <a:cubicBezTo>
                    <a:pt x="4943409" y="455412"/>
                    <a:pt x="4963984" y="470271"/>
                    <a:pt x="4987037" y="485703"/>
                  </a:cubicBezTo>
                  <a:cubicBezTo>
                    <a:pt x="5003801" y="496942"/>
                    <a:pt x="5022852" y="511040"/>
                    <a:pt x="5041521" y="512182"/>
                  </a:cubicBezTo>
                  <a:cubicBezTo>
                    <a:pt x="5083814" y="514658"/>
                    <a:pt x="5120201" y="553904"/>
                    <a:pt x="5166113" y="531615"/>
                  </a:cubicBezTo>
                  <a:cubicBezTo>
                    <a:pt x="5169161" y="530091"/>
                    <a:pt x="5174685" y="533901"/>
                    <a:pt x="5179067" y="534853"/>
                  </a:cubicBezTo>
                  <a:cubicBezTo>
                    <a:pt x="5214121" y="542093"/>
                    <a:pt x="5247078" y="535043"/>
                    <a:pt x="5272796" y="511230"/>
                  </a:cubicBezTo>
                  <a:cubicBezTo>
                    <a:pt x="5306516" y="480177"/>
                    <a:pt x="5343855" y="477129"/>
                    <a:pt x="5385384" y="487227"/>
                  </a:cubicBezTo>
                  <a:cubicBezTo>
                    <a:pt x="5398721" y="490466"/>
                    <a:pt x="5412057" y="492752"/>
                    <a:pt x="5425582" y="495418"/>
                  </a:cubicBezTo>
                  <a:cubicBezTo>
                    <a:pt x="5443870" y="499228"/>
                    <a:pt x="5462351" y="503230"/>
                    <a:pt x="5480637" y="507040"/>
                  </a:cubicBezTo>
                  <a:cubicBezTo>
                    <a:pt x="5498356" y="510850"/>
                    <a:pt x="5517979" y="517326"/>
                    <a:pt x="5531693" y="500944"/>
                  </a:cubicBezTo>
                  <a:cubicBezTo>
                    <a:pt x="5543506" y="486845"/>
                    <a:pt x="5551888" y="488179"/>
                    <a:pt x="5562746" y="500372"/>
                  </a:cubicBezTo>
                  <a:cubicBezTo>
                    <a:pt x="5600467" y="543045"/>
                    <a:pt x="5646189" y="569716"/>
                    <a:pt x="5704483" y="571620"/>
                  </a:cubicBezTo>
                  <a:cubicBezTo>
                    <a:pt x="5716485" y="572002"/>
                    <a:pt x="5728678" y="574668"/>
                    <a:pt x="5740488" y="577526"/>
                  </a:cubicBezTo>
                  <a:cubicBezTo>
                    <a:pt x="5747728" y="579241"/>
                    <a:pt x="5756493" y="581147"/>
                    <a:pt x="5760873" y="586291"/>
                  </a:cubicBezTo>
                  <a:cubicBezTo>
                    <a:pt x="5794974" y="625534"/>
                    <a:pt x="5837457" y="652777"/>
                    <a:pt x="5883751" y="674686"/>
                  </a:cubicBezTo>
                  <a:cubicBezTo>
                    <a:pt x="5900323" y="682496"/>
                    <a:pt x="5918042" y="690306"/>
                    <a:pt x="5935949" y="692592"/>
                  </a:cubicBezTo>
                  <a:cubicBezTo>
                    <a:pt x="5954617" y="694878"/>
                    <a:pt x="5974240" y="691068"/>
                    <a:pt x="5993291" y="688972"/>
                  </a:cubicBezTo>
                  <a:cubicBezTo>
                    <a:pt x="6004531" y="687830"/>
                    <a:pt x="6017485" y="688020"/>
                    <a:pt x="6026440" y="682496"/>
                  </a:cubicBezTo>
                  <a:cubicBezTo>
                    <a:pt x="6054825" y="665159"/>
                    <a:pt x="6082258" y="646491"/>
                    <a:pt x="6108738" y="626296"/>
                  </a:cubicBezTo>
                  <a:cubicBezTo>
                    <a:pt x="6131409" y="608960"/>
                    <a:pt x="6135981" y="606483"/>
                    <a:pt x="6155602" y="628202"/>
                  </a:cubicBezTo>
                  <a:cubicBezTo>
                    <a:pt x="6175797" y="650491"/>
                    <a:pt x="6200944" y="662111"/>
                    <a:pt x="6228756" y="666873"/>
                  </a:cubicBezTo>
                  <a:cubicBezTo>
                    <a:pt x="6272764" y="674304"/>
                    <a:pt x="6317151" y="680590"/>
                    <a:pt x="6361539" y="684210"/>
                  </a:cubicBezTo>
                  <a:cubicBezTo>
                    <a:pt x="6401736" y="687448"/>
                    <a:pt x="6420977" y="669922"/>
                    <a:pt x="6428979" y="630106"/>
                  </a:cubicBezTo>
                  <a:cubicBezTo>
                    <a:pt x="6433551" y="608007"/>
                    <a:pt x="6439458" y="584003"/>
                    <a:pt x="6463840" y="578098"/>
                  </a:cubicBezTo>
                  <a:cubicBezTo>
                    <a:pt x="6503658" y="568572"/>
                    <a:pt x="6544997" y="564382"/>
                    <a:pt x="6564620" y="517708"/>
                  </a:cubicBezTo>
                  <a:cubicBezTo>
                    <a:pt x="6575478" y="527995"/>
                    <a:pt x="6582146" y="534091"/>
                    <a:pt x="6588625" y="540187"/>
                  </a:cubicBezTo>
                  <a:cubicBezTo>
                    <a:pt x="6606531" y="557142"/>
                    <a:pt x="6643678" y="564382"/>
                    <a:pt x="6662541" y="549714"/>
                  </a:cubicBezTo>
                  <a:cubicBezTo>
                    <a:pt x="6690354" y="528377"/>
                    <a:pt x="6715883" y="532377"/>
                    <a:pt x="6742552" y="548952"/>
                  </a:cubicBezTo>
                  <a:cubicBezTo>
                    <a:pt x="6764841" y="562668"/>
                    <a:pt x="6788417" y="567954"/>
                    <a:pt x="6812063" y="568430"/>
                  </a:cubicBezTo>
                  <a:lnTo>
                    <a:pt x="6858001" y="562267"/>
                  </a:lnTo>
                  <a:lnTo>
                    <a:pt x="6858001" y="734520"/>
                  </a:lnTo>
                  <a:lnTo>
                    <a:pt x="6815516" y="744220"/>
                  </a:lnTo>
                  <a:cubicBezTo>
                    <a:pt x="6793035" y="749744"/>
                    <a:pt x="6771319" y="759651"/>
                    <a:pt x="6748458" y="763271"/>
                  </a:cubicBezTo>
                  <a:cubicBezTo>
                    <a:pt x="6694164" y="771843"/>
                    <a:pt x="6639488" y="777939"/>
                    <a:pt x="6584812" y="784797"/>
                  </a:cubicBezTo>
                  <a:cubicBezTo>
                    <a:pt x="6528424" y="791846"/>
                    <a:pt x="6472225" y="799276"/>
                    <a:pt x="6415833" y="805562"/>
                  </a:cubicBezTo>
                  <a:cubicBezTo>
                    <a:pt x="6384972" y="808802"/>
                    <a:pt x="6353919" y="809372"/>
                    <a:pt x="6323058" y="812420"/>
                  </a:cubicBezTo>
                  <a:cubicBezTo>
                    <a:pt x="6296005" y="815088"/>
                    <a:pt x="6269144" y="820041"/>
                    <a:pt x="6242093" y="823281"/>
                  </a:cubicBezTo>
                  <a:cubicBezTo>
                    <a:pt x="6218660" y="825947"/>
                    <a:pt x="6195037" y="827471"/>
                    <a:pt x="6171605" y="830139"/>
                  </a:cubicBezTo>
                  <a:cubicBezTo>
                    <a:pt x="6134075" y="834519"/>
                    <a:pt x="6096736" y="839473"/>
                    <a:pt x="6059397" y="844045"/>
                  </a:cubicBezTo>
                  <a:cubicBezTo>
                    <a:pt x="6043776" y="845759"/>
                    <a:pt x="6027392" y="850522"/>
                    <a:pt x="6012723" y="847665"/>
                  </a:cubicBezTo>
                  <a:cubicBezTo>
                    <a:pt x="5975764" y="840425"/>
                    <a:pt x="5939377" y="842521"/>
                    <a:pt x="5902610" y="847473"/>
                  </a:cubicBezTo>
                  <a:cubicBezTo>
                    <a:pt x="5890037" y="849190"/>
                    <a:pt x="5876511" y="848808"/>
                    <a:pt x="5864318" y="845569"/>
                  </a:cubicBezTo>
                  <a:cubicBezTo>
                    <a:pt x="5839361" y="839091"/>
                    <a:pt x="5815169" y="829947"/>
                    <a:pt x="5790592" y="821947"/>
                  </a:cubicBezTo>
                  <a:cubicBezTo>
                    <a:pt x="5787924" y="820995"/>
                    <a:pt x="5784686" y="820803"/>
                    <a:pt x="5781830" y="820233"/>
                  </a:cubicBezTo>
                  <a:cubicBezTo>
                    <a:pt x="5765635" y="816992"/>
                    <a:pt x="5749634" y="813754"/>
                    <a:pt x="5733440" y="810896"/>
                  </a:cubicBezTo>
                  <a:cubicBezTo>
                    <a:pt x="5724678" y="809372"/>
                    <a:pt x="5715723" y="809182"/>
                    <a:pt x="5706959" y="807848"/>
                  </a:cubicBezTo>
                  <a:cubicBezTo>
                    <a:pt x="5673050" y="802514"/>
                    <a:pt x="5635711" y="811468"/>
                    <a:pt x="5606372" y="788417"/>
                  </a:cubicBezTo>
                  <a:cubicBezTo>
                    <a:pt x="5587321" y="773557"/>
                    <a:pt x="5568842" y="776987"/>
                    <a:pt x="5548460" y="779273"/>
                  </a:cubicBezTo>
                  <a:cubicBezTo>
                    <a:pt x="5533027" y="780987"/>
                    <a:pt x="5517215" y="780415"/>
                    <a:pt x="5501594" y="780607"/>
                  </a:cubicBezTo>
                  <a:cubicBezTo>
                    <a:pt x="5474161" y="781177"/>
                    <a:pt x="5446728" y="781369"/>
                    <a:pt x="5419295" y="782321"/>
                  </a:cubicBezTo>
                  <a:cubicBezTo>
                    <a:pt x="5410531" y="782701"/>
                    <a:pt x="5401579" y="787465"/>
                    <a:pt x="5393005" y="786703"/>
                  </a:cubicBezTo>
                  <a:cubicBezTo>
                    <a:pt x="5353379" y="783083"/>
                    <a:pt x="5313754" y="777367"/>
                    <a:pt x="5274129" y="774129"/>
                  </a:cubicBezTo>
                  <a:cubicBezTo>
                    <a:pt x="5251650" y="772225"/>
                    <a:pt x="5228597" y="775843"/>
                    <a:pt x="5206308" y="773177"/>
                  </a:cubicBezTo>
                  <a:cubicBezTo>
                    <a:pt x="5180591" y="770129"/>
                    <a:pt x="5155445" y="762319"/>
                    <a:pt x="5129916" y="757554"/>
                  </a:cubicBezTo>
                  <a:cubicBezTo>
                    <a:pt x="5122867" y="756222"/>
                    <a:pt x="5115057" y="757936"/>
                    <a:pt x="5107627" y="758316"/>
                  </a:cubicBezTo>
                  <a:cubicBezTo>
                    <a:pt x="5099245" y="758699"/>
                    <a:pt x="5091052" y="759461"/>
                    <a:pt x="5082670" y="759651"/>
                  </a:cubicBezTo>
                  <a:cubicBezTo>
                    <a:pt x="5057141" y="760033"/>
                    <a:pt x="5031614" y="759461"/>
                    <a:pt x="5006086" y="760795"/>
                  </a:cubicBezTo>
                  <a:cubicBezTo>
                    <a:pt x="4990465" y="761557"/>
                    <a:pt x="4974082" y="769367"/>
                    <a:pt x="4959602" y="766509"/>
                  </a:cubicBezTo>
                  <a:cubicBezTo>
                    <a:pt x="4930075" y="760985"/>
                    <a:pt x="4900546" y="773367"/>
                    <a:pt x="4871019" y="763081"/>
                  </a:cubicBezTo>
                  <a:cubicBezTo>
                    <a:pt x="4861873" y="760033"/>
                    <a:pt x="4849300" y="767653"/>
                    <a:pt x="4838250" y="768033"/>
                  </a:cubicBezTo>
                  <a:cubicBezTo>
                    <a:pt x="4810627" y="768985"/>
                    <a:pt x="4783004" y="768795"/>
                    <a:pt x="4755381" y="768605"/>
                  </a:cubicBezTo>
                  <a:cubicBezTo>
                    <a:pt x="4730614" y="768415"/>
                    <a:pt x="4704895" y="771081"/>
                    <a:pt x="4681083" y="765747"/>
                  </a:cubicBezTo>
                  <a:cubicBezTo>
                    <a:pt x="4656126" y="760033"/>
                    <a:pt x="4633647" y="760795"/>
                    <a:pt x="4609452" y="767271"/>
                  </a:cubicBezTo>
                  <a:cubicBezTo>
                    <a:pt x="4592878" y="771653"/>
                    <a:pt x="4575351" y="772225"/>
                    <a:pt x="4558207" y="773557"/>
                  </a:cubicBezTo>
                  <a:cubicBezTo>
                    <a:pt x="4539728" y="775081"/>
                    <a:pt x="4519343" y="771081"/>
                    <a:pt x="4502579" y="777367"/>
                  </a:cubicBezTo>
                  <a:cubicBezTo>
                    <a:pt x="4452665" y="796038"/>
                    <a:pt x="4401419" y="800038"/>
                    <a:pt x="4349222" y="800038"/>
                  </a:cubicBezTo>
                  <a:cubicBezTo>
                    <a:pt x="4339695" y="800038"/>
                    <a:pt x="4329979" y="797372"/>
                    <a:pt x="4320837" y="794514"/>
                  </a:cubicBezTo>
                  <a:cubicBezTo>
                    <a:pt x="4267493" y="777367"/>
                    <a:pt x="4213961" y="778891"/>
                    <a:pt x="4159667" y="789370"/>
                  </a:cubicBezTo>
                  <a:cubicBezTo>
                    <a:pt x="4148427" y="791656"/>
                    <a:pt x="4135854" y="792038"/>
                    <a:pt x="4124614" y="789752"/>
                  </a:cubicBezTo>
                  <a:cubicBezTo>
                    <a:pt x="4092989" y="783083"/>
                    <a:pt x="4062318" y="772033"/>
                    <a:pt x="4030503" y="767271"/>
                  </a:cubicBezTo>
                  <a:cubicBezTo>
                    <a:pt x="3977925" y="759461"/>
                    <a:pt x="3932394" y="785749"/>
                    <a:pt x="3885338" y="802896"/>
                  </a:cubicBezTo>
                  <a:cubicBezTo>
                    <a:pt x="3840569" y="819089"/>
                    <a:pt x="3802467" y="855666"/>
                    <a:pt x="3749506" y="847473"/>
                  </a:cubicBezTo>
                  <a:cubicBezTo>
                    <a:pt x="3744173" y="846711"/>
                    <a:pt x="3738267" y="851856"/>
                    <a:pt x="3732361" y="853190"/>
                  </a:cubicBezTo>
                  <a:cubicBezTo>
                    <a:pt x="3716168" y="856810"/>
                    <a:pt x="3699976" y="861190"/>
                    <a:pt x="3683591" y="862906"/>
                  </a:cubicBezTo>
                  <a:cubicBezTo>
                    <a:pt x="3663589" y="865192"/>
                    <a:pt x="3643204" y="864430"/>
                    <a:pt x="3623201" y="866334"/>
                  </a:cubicBezTo>
                  <a:cubicBezTo>
                    <a:pt x="3597482" y="868620"/>
                    <a:pt x="3572146" y="874716"/>
                    <a:pt x="3546617" y="874716"/>
                  </a:cubicBezTo>
                  <a:cubicBezTo>
                    <a:pt x="3526042" y="874716"/>
                    <a:pt x="3505657" y="867668"/>
                    <a:pt x="3485275" y="864238"/>
                  </a:cubicBezTo>
                  <a:cubicBezTo>
                    <a:pt x="3456508" y="859476"/>
                    <a:pt x="3424883" y="860810"/>
                    <a:pt x="3399546" y="848618"/>
                  </a:cubicBezTo>
                  <a:cubicBezTo>
                    <a:pt x="3372495" y="835663"/>
                    <a:pt x="3346776" y="829757"/>
                    <a:pt x="3318771" y="833757"/>
                  </a:cubicBezTo>
                  <a:cubicBezTo>
                    <a:pt x="3309437" y="835091"/>
                    <a:pt x="3297434" y="843093"/>
                    <a:pt x="3293244" y="851284"/>
                  </a:cubicBezTo>
                  <a:cubicBezTo>
                    <a:pt x="3283908" y="869572"/>
                    <a:pt x="3271145" y="872812"/>
                    <a:pt x="3253809" y="866524"/>
                  </a:cubicBezTo>
                  <a:cubicBezTo>
                    <a:pt x="3238758" y="861190"/>
                    <a:pt x="3220280" y="858524"/>
                    <a:pt x="3209993" y="848235"/>
                  </a:cubicBezTo>
                  <a:cubicBezTo>
                    <a:pt x="3180844" y="819089"/>
                    <a:pt x="3143695" y="818136"/>
                    <a:pt x="3107500" y="810326"/>
                  </a:cubicBezTo>
                  <a:cubicBezTo>
                    <a:pt x="3085403" y="805562"/>
                    <a:pt x="3064827" y="805372"/>
                    <a:pt x="3042728" y="808610"/>
                  </a:cubicBezTo>
                  <a:cubicBezTo>
                    <a:pt x="2994722" y="815850"/>
                    <a:pt x="2948047" y="805562"/>
                    <a:pt x="2901943" y="792418"/>
                  </a:cubicBezTo>
                  <a:cubicBezTo>
                    <a:pt x="2871462" y="783655"/>
                    <a:pt x="2840219" y="778321"/>
                    <a:pt x="2809930" y="769367"/>
                  </a:cubicBezTo>
                  <a:cubicBezTo>
                    <a:pt x="2787259" y="762509"/>
                    <a:pt x="2764590" y="754316"/>
                    <a:pt x="2743826" y="743268"/>
                  </a:cubicBezTo>
                  <a:cubicBezTo>
                    <a:pt x="2713723" y="727073"/>
                    <a:pt x="2687436" y="702689"/>
                    <a:pt x="2649143" y="709167"/>
                  </a:cubicBezTo>
                  <a:cubicBezTo>
                    <a:pt x="2615421" y="714881"/>
                    <a:pt x="2584942" y="702881"/>
                    <a:pt x="2554079" y="691450"/>
                  </a:cubicBezTo>
                  <a:cubicBezTo>
                    <a:pt x="2531409" y="683068"/>
                    <a:pt x="2508742" y="674494"/>
                    <a:pt x="2485307" y="669160"/>
                  </a:cubicBezTo>
                  <a:cubicBezTo>
                    <a:pt x="2457492" y="662873"/>
                    <a:pt x="2426059" y="665541"/>
                    <a:pt x="2401292" y="653919"/>
                  </a:cubicBezTo>
                  <a:cubicBezTo>
                    <a:pt x="2375383" y="641727"/>
                    <a:pt x="2353859" y="649919"/>
                    <a:pt x="2330806" y="653349"/>
                  </a:cubicBezTo>
                  <a:cubicBezTo>
                    <a:pt x="2294039" y="658683"/>
                    <a:pt x="2257459" y="668590"/>
                    <a:pt x="2220312" y="656015"/>
                  </a:cubicBezTo>
                  <a:cubicBezTo>
                    <a:pt x="2175163" y="640775"/>
                    <a:pt x="2130393" y="624392"/>
                    <a:pt x="2085054" y="609914"/>
                  </a:cubicBezTo>
                  <a:cubicBezTo>
                    <a:pt x="2067525" y="604387"/>
                    <a:pt x="2048668" y="602101"/>
                    <a:pt x="2030378" y="599625"/>
                  </a:cubicBezTo>
                  <a:cubicBezTo>
                    <a:pt x="2013043" y="597529"/>
                    <a:pt x="1992279" y="602863"/>
                    <a:pt x="1978940" y="594863"/>
                  </a:cubicBezTo>
                  <a:cubicBezTo>
                    <a:pt x="1944649" y="574288"/>
                    <a:pt x="1909408" y="564192"/>
                    <a:pt x="1869780" y="564192"/>
                  </a:cubicBezTo>
                  <a:cubicBezTo>
                    <a:pt x="1854920" y="564192"/>
                    <a:pt x="1840441" y="555618"/>
                    <a:pt x="1825393" y="554094"/>
                  </a:cubicBezTo>
                  <a:cubicBezTo>
                    <a:pt x="1804816" y="552190"/>
                    <a:pt x="1781194" y="547045"/>
                    <a:pt x="1763287" y="554286"/>
                  </a:cubicBezTo>
                  <a:cubicBezTo>
                    <a:pt x="1721185" y="571430"/>
                    <a:pt x="1687086" y="557142"/>
                    <a:pt x="1650317" y="540187"/>
                  </a:cubicBezTo>
                  <a:cubicBezTo>
                    <a:pt x="1614120" y="523423"/>
                    <a:pt x="1576019" y="510088"/>
                    <a:pt x="1537537" y="499038"/>
                  </a:cubicBezTo>
                  <a:cubicBezTo>
                    <a:pt x="1523059" y="495038"/>
                    <a:pt x="1505724" y="501706"/>
                    <a:pt x="1489720" y="503038"/>
                  </a:cubicBezTo>
                  <a:cubicBezTo>
                    <a:pt x="1484004" y="503420"/>
                    <a:pt x="1477717" y="503992"/>
                    <a:pt x="1472575" y="502086"/>
                  </a:cubicBezTo>
                  <a:cubicBezTo>
                    <a:pt x="1422854" y="483797"/>
                    <a:pt x="1372368" y="469891"/>
                    <a:pt x="1318456" y="479415"/>
                  </a:cubicBezTo>
                  <a:cubicBezTo>
                    <a:pt x="1313504" y="480369"/>
                    <a:pt x="1307978" y="478273"/>
                    <a:pt x="1303024" y="476939"/>
                  </a:cubicBezTo>
                  <a:cubicBezTo>
                    <a:pt x="1278829" y="470081"/>
                    <a:pt x="1255206" y="459223"/>
                    <a:pt x="1230633" y="456746"/>
                  </a:cubicBezTo>
                  <a:cubicBezTo>
                    <a:pt x="1170051" y="450650"/>
                    <a:pt x="1109091" y="448172"/>
                    <a:pt x="1048125" y="444172"/>
                  </a:cubicBezTo>
                  <a:cubicBezTo>
                    <a:pt x="1044315" y="443982"/>
                    <a:pt x="1040315" y="443982"/>
                    <a:pt x="1036887" y="442648"/>
                  </a:cubicBezTo>
                  <a:cubicBezTo>
                    <a:pt x="1014406" y="434456"/>
                    <a:pt x="994785" y="437124"/>
                    <a:pt x="975733" y="452744"/>
                  </a:cubicBezTo>
                  <a:cubicBezTo>
                    <a:pt x="967350" y="459603"/>
                    <a:pt x="955920" y="463223"/>
                    <a:pt x="945444" y="467033"/>
                  </a:cubicBezTo>
                  <a:cubicBezTo>
                    <a:pt x="930011" y="472749"/>
                    <a:pt x="914200" y="478273"/>
                    <a:pt x="898198" y="481893"/>
                  </a:cubicBezTo>
                  <a:cubicBezTo>
                    <a:pt x="882384" y="485321"/>
                    <a:pt x="865430" y="490084"/>
                    <a:pt x="850189" y="487417"/>
                  </a:cubicBezTo>
                  <a:cubicBezTo>
                    <a:pt x="822756" y="482655"/>
                    <a:pt x="796655" y="471987"/>
                    <a:pt x="769605" y="464937"/>
                  </a:cubicBezTo>
                  <a:cubicBezTo>
                    <a:pt x="760270" y="462461"/>
                    <a:pt x="749982" y="462843"/>
                    <a:pt x="740268" y="462651"/>
                  </a:cubicBezTo>
                  <a:cubicBezTo>
                    <a:pt x="717977" y="462081"/>
                    <a:pt x="695116" y="467605"/>
                    <a:pt x="674923" y="451792"/>
                  </a:cubicBezTo>
                  <a:cubicBezTo>
                    <a:pt x="656255" y="436934"/>
                    <a:pt x="637392" y="441314"/>
                    <a:pt x="617772" y="452554"/>
                  </a:cubicBezTo>
                  <a:cubicBezTo>
                    <a:pt x="603673" y="460557"/>
                    <a:pt x="587672" y="466843"/>
                    <a:pt x="571860" y="469891"/>
                  </a:cubicBezTo>
                  <a:cubicBezTo>
                    <a:pt x="550141" y="474081"/>
                    <a:pt x="528615" y="475797"/>
                    <a:pt x="505182" y="473319"/>
                  </a:cubicBezTo>
                  <a:cubicBezTo>
                    <a:pt x="488607" y="471605"/>
                    <a:pt x="475081" y="470843"/>
                    <a:pt x="462126" y="460747"/>
                  </a:cubicBezTo>
                  <a:cubicBezTo>
                    <a:pt x="460032" y="459223"/>
                    <a:pt x="456222" y="458841"/>
                    <a:pt x="453364" y="459033"/>
                  </a:cubicBezTo>
                  <a:cubicBezTo>
                    <a:pt x="415835" y="462271"/>
                    <a:pt x="378686" y="460557"/>
                    <a:pt x="340774" y="458268"/>
                  </a:cubicBezTo>
                  <a:cubicBezTo>
                    <a:pt x="292579" y="455222"/>
                    <a:pt x="241901" y="464175"/>
                    <a:pt x="200182" y="496180"/>
                  </a:cubicBezTo>
                  <a:cubicBezTo>
                    <a:pt x="194085" y="500944"/>
                    <a:pt x="184941" y="503038"/>
                    <a:pt x="176939" y="504182"/>
                  </a:cubicBezTo>
                  <a:cubicBezTo>
                    <a:pt x="139219" y="509134"/>
                    <a:pt x="101308" y="512564"/>
                    <a:pt x="63587" y="518088"/>
                  </a:cubicBezTo>
                  <a:cubicBezTo>
                    <a:pt x="43012" y="521137"/>
                    <a:pt x="21486" y="523805"/>
                    <a:pt x="2817" y="532187"/>
                  </a:cubicBezTo>
                  <a:lnTo>
                    <a:pt x="0" y="533314"/>
                  </a:lnTo>
                  <a:close/>
                </a:path>
              </a:pathLst>
            </a:custGeom>
            <a:blipFill dpi="0" rotWithShape="1">
              <a:blip r:embed="rId3">
                <a:alphaModFix amt="57000"/>
              </a:blip>
              <a:srcRect/>
              <a:tile tx="0" ty="0" sx="100000" sy="100000" flip="none" algn="tl"/>
            </a:blip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10" name="Content Placeholder 9">
            <a:extLst>
              <a:ext uri="{FF2B5EF4-FFF2-40B4-BE49-F238E27FC236}">
                <a16:creationId xmlns="" xmlns:a16="http://schemas.microsoft.com/office/drawing/2014/main" id="{A8DD9337-2C71-9AC9-9FA8-12AFFAA732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32401" y="3146400"/>
            <a:ext cx="6140449" cy="2682000"/>
          </a:xfrm>
        </p:spPr>
        <p:txBody>
          <a:bodyPr>
            <a:normAutofit/>
          </a:bodyPr>
          <a:lstStyle/>
          <a:p>
            <a:endParaRPr lang="en-US" sz="2400">
              <a:solidFill>
                <a:schemeClr val="bg1">
                  <a:alpha val="8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74742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Espaço Reservado para Conteúdo 4" descr="Uma imagem contendo foto, gato, olhando, cachorro&#10;&#10;Descrição gerada automaticamente">
            <a:extLst>
              <a:ext uri="{FF2B5EF4-FFF2-40B4-BE49-F238E27FC236}">
                <a16:creationId xmlns="" xmlns:a16="http://schemas.microsoft.com/office/drawing/2014/main" id="{92C3E635-15CD-444B-B33C-2DA6F1A13DA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883"/>
          <a:stretch/>
        </p:blipFill>
        <p:spPr>
          <a:xfrm>
            <a:off x="1" y="-4275"/>
            <a:ext cx="12318572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6301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94526F4B-E137-4E87-A4E5-5E15E5B151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5" name="Espaço Reservado para Conteúdo 4" descr="Imagem em preto e branco de uma rocha&#10;&#10;Descrição gerada automaticamente">
            <a:extLst>
              <a:ext uri="{FF2B5EF4-FFF2-40B4-BE49-F238E27FC236}">
                <a16:creationId xmlns="" xmlns:a16="http://schemas.microsoft.com/office/drawing/2014/main" id="{D308B66A-3249-47F3-822D-806BD8F2BCE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359" y="0"/>
            <a:ext cx="5467424" cy="6926002"/>
          </a:xfrm>
        </p:spPr>
      </p:pic>
      <p:pic>
        <p:nvPicPr>
          <p:cNvPr id="7" name="Imagem 6" descr="Mapa&#10;&#10;Descrição gerada automaticamente">
            <a:extLst>
              <a:ext uri="{FF2B5EF4-FFF2-40B4-BE49-F238E27FC236}">
                <a16:creationId xmlns="" xmlns:a16="http://schemas.microsoft.com/office/drawing/2014/main" id="{38CD51CC-BC19-485E-97B9-10F69A3B373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1227" y="0"/>
            <a:ext cx="499730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2666143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3" name="Rectangle 52">
            <a:extLst>
              <a:ext uri="{FF2B5EF4-FFF2-40B4-BE49-F238E27FC236}">
                <a16:creationId xmlns="" xmlns:a16="http://schemas.microsoft.com/office/drawing/2014/main" id="{325166D1-1B21-4128-AC42-61745528E4D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Espaço Reservado para Conteúdo 6" descr="Livro com desenhos de personagens&#10;&#10;Descrição gerada automaticamente com confiança média">
            <a:extLst>
              <a:ext uri="{FF2B5EF4-FFF2-40B4-BE49-F238E27FC236}">
                <a16:creationId xmlns="" xmlns:a16="http://schemas.microsoft.com/office/drawing/2014/main" id="{3738A215-79E3-4D5B-ACE0-D5D9BD5AD42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426" r="1" b="22911"/>
          <a:stretch/>
        </p:blipFill>
        <p:spPr>
          <a:xfrm>
            <a:off x="20" y="2"/>
            <a:ext cx="6186992" cy="6857998"/>
          </a:xfrm>
          <a:custGeom>
            <a:avLst/>
            <a:gdLst/>
            <a:ahLst/>
            <a:cxnLst/>
            <a:rect l="l" t="t" r="r" b="b"/>
            <a:pathLst>
              <a:path w="6187012" h="6857998">
                <a:moveTo>
                  <a:pt x="5434855" y="6118149"/>
                </a:moveTo>
                <a:cubicBezTo>
                  <a:pt x="5441404" y="6124102"/>
                  <a:pt x="5449025" y="6129341"/>
                  <a:pt x="5456075" y="6133723"/>
                </a:cubicBezTo>
                <a:cubicBezTo>
                  <a:pt x="5463218" y="6138152"/>
                  <a:pt x="5468564" y="6143474"/>
                  <a:pt x="5472234" y="6149380"/>
                </a:cubicBezTo>
                <a:lnTo>
                  <a:pt x="5477710" y="6166562"/>
                </a:lnTo>
                <a:lnTo>
                  <a:pt x="5472234" y="6149379"/>
                </a:lnTo>
                <a:cubicBezTo>
                  <a:pt x="5468564" y="6143474"/>
                  <a:pt x="5463218" y="6138152"/>
                  <a:pt x="5456075" y="6133722"/>
                </a:cubicBezTo>
                <a:cubicBezTo>
                  <a:pt x="5449025" y="6129341"/>
                  <a:pt x="5441404" y="6124102"/>
                  <a:pt x="5434855" y="6118149"/>
                </a:cubicBezTo>
                <a:close/>
                <a:moveTo>
                  <a:pt x="5343013" y="4941372"/>
                </a:moveTo>
                <a:lnTo>
                  <a:pt x="5346342" y="4950869"/>
                </a:lnTo>
                <a:lnTo>
                  <a:pt x="5356027" y="4991382"/>
                </a:lnTo>
                <a:lnTo>
                  <a:pt x="5346342" y="4950868"/>
                </a:lnTo>
                <a:close/>
                <a:moveTo>
                  <a:pt x="5346951" y="4749807"/>
                </a:moveTo>
                <a:cubicBezTo>
                  <a:pt x="5334815" y="4762826"/>
                  <a:pt x="5333958" y="4781365"/>
                  <a:pt x="5332244" y="4799797"/>
                </a:cubicBezTo>
                <a:cubicBezTo>
                  <a:pt x="5333958" y="4781365"/>
                  <a:pt x="5334815" y="4762827"/>
                  <a:pt x="5346951" y="4749807"/>
                </a:cubicBezTo>
                <a:close/>
                <a:moveTo>
                  <a:pt x="5364750" y="4543185"/>
                </a:moveTo>
                <a:cubicBezTo>
                  <a:pt x="5365727" y="4548281"/>
                  <a:pt x="5367775" y="4553662"/>
                  <a:pt x="5370156" y="4557092"/>
                </a:cubicBezTo>
                <a:cubicBezTo>
                  <a:pt x="5381776" y="4573618"/>
                  <a:pt x="5390563" y="4588275"/>
                  <a:pt x="5396519" y="4602021"/>
                </a:cubicBezTo>
                <a:cubicBezTo>
                  <a:pt x="5390563" y="4588275"/>
                  <a:pt x="5381776" y="4573618"/>
                  <a:pt x="5370156" y="4557091"/>
                </a:cubicBezTo>
                <a:close/>
                <a:moveTo>
                  <a:pt x="5830968" y="2819253"/>
                </a:moveTo>
                <a:lnTo>
                  <a:pt x="5842611" y="2827484"/>
                </a:lnTo>
                <a:lnTo>
                  <a:pt x="5842613" y="2827486"/>
                </a:lnTo>
                <a:lnTo>
                  <a:pt x="5871116" y="2861156"/>
                </a:lnTo>
                <a:lnTo>
                  <a:pt x="5861462" y="2842392"/>
                </a:lnTo>
                <a:lnTo>
                  <a:pt x="5842613" y="2827486"/>
                </a:lnTo>
                <a:lnTo>
                  <a:pt x="5842611" y="2827483"/>
                </a:lnTo>
                <a:close/>
                <a:moveTo>
                  <a:pt x="5761313" y="1974015"/>
                </a:moveTo>
                <a:lnTo>
                  <a:pt x="5754799" y="1999763"/>
                </a:lnTo>
                <a:cubicBezTo>
                  <a:pt x="5750990" y="2008056"/>
                  <a:pt x="5745310" y="2016020"/>
                  <a:pt x="5737071" y="2023547"/>
                </a:cubicBezTo>
                <a:cubicBezTo>
                  <a:pt x="5753550" y="2008497"/>
                  <a:pt x="5759789" y="1991685"/>
                  <a:pt x="5761313" y="1974015"/>
                </a:cubicBezTo>
                <a:close/>
                <a:moveTo>
                  <a:pt x="5744119" y="1768838"/>
                </a:moveTo>
                <a:cubicBezTo>
                  <a:pt x="5739738" y="1774411"/>
                  <a:pt x="5736975" y="1779948"/>
                  <a:pt x="5735518" y="1785412"/>
                </a:cubicBezTo>
                <a:lnTo>
                  <a:pt x="5734738" y="1801558"/>
                </a:lnTo>
                <a:cubicBezTo>
                  <a:pt x="5733070" y="1790986"/>
                  <a:pt x="5735356" y="1779981"/>
                  <a:pt x="5744119" y="1768838"/>
                </a:cubicBezTo>
                <a:close/>
                <a:moveTo>
                  <a:pt x="5853708" y="520953"/>
                </a:moveTo>
                <a:lnTo>
                  <a:pt x="5846981" y="549926"/>
                </a:lnTo>
                <a:lnTo>
                  <a:pt x="5840726" y="566616"/>
                </a:lnTo>
                <a:lnTo>
                  <a:pt x="5834776" y="581804"/>
                </a:lnTo>
                <a:lnTo>
                  <a:pt x="5834358" y="583595"/>
                </a:lnTo>
                <a:lnTo>
                  <a:pt x="5832183" y="589388"/>
                </a:lnTo>
                <a:cubicBezTo>
                  <a:pt x="5829783" y="597005"/>
                  <a:pt x="5828025" y="604728"/>
                  <a:pt x="5827560" y="612658"/>
                </a:cubicBezTo>
                <a:lnTo>
                  <a:pt x="5834358" y="583595"/>
                </a:lnTo>
                <a:lnTo>
                  <a:pt x="5840674" y="566754"/>
                </a:lnTo>
                <a:lnTo>
                  <a:pt x="5840726" y="566616"/>
                </a:lnTo>
                <a:lnTo>
                  <a:pt x="5846564" y="551717"/>
                </a:lnTo>
                <a:lnTo>
                  <a:pt x="5846981" y="549926"/>
                </a:lnTo>
                <a:lnTo>
                  <a:pt x="5849145" y="544146"/>
                </a:lnTo>
                <a:cubicBezTo>
                  <a:pt x="5851532" y="536547"/>
                  <a:pt x="5853271" y="528850"/>
                  <a:pt x="5853708" y="520953"/>
                </a:cubicBezTo>
                <a:close/>
                <a:moveTo>
                  <a:pt x="5802605" y="268794"/>
                </a:moveTo>
                <a:cubicBezTo>
                  <a:pt x="5800080" y="279176"/>
                  <a:pt x="5798377" y="289296"/>
                  <a:pt x="5797729" y="299164"/>
                </a:cubicBezTo>
                <a:cubicBezTo>
                  <a:pt x="5797080" y="309031"/>
                  <a:pt x="5797485" y="318646"/>
                  <a:pt x="5799176" y="328017"/>
                </a:cubicBezTo>
                <a:close/>
                <a:moveTo>
                  <a:pt x="0" y="0"/>
                </a:moveTo>
                <a:lnTo>
                  <a:pt x="6120021" y="0"/>
                </a:lnTo>
                <a:lnTo>
                  <a:pt x="6115806" y="24480"/>
                </a:lnTo>
                <a:cubicBezTo>
                  <a:pt x="6113321" y="32636"/>
                  <a:pt x="6109559" y="40471"/>
                  <a:pt x="6103795" y="47806"/>
                </a:cubicBezTo>
                <a:cubicBezTo>
                  <a:pt x="6088935" y="66857"/>
                  <a:pt x="6092364" y="85336"/>
                  <a:pt x="6094651" y="105718"/>
                </a:cubicBezTo>
                <a:cubicBezTo>
                  <a:pt x="6096365" y="121150"/>
                  <a:pt x="6095794" y="136963"/>
                  <a:pt x="6095986" y="152584"/>
                </a:cubicBezTo>
                <a:cubicBezTo>
                  <a:pt x="6096555" y="180017"/>
                  <a:pt x="6096746" y="207450"/>
                  <a:pt x="6097699" y="234883"/>
                </a:cubicBezTo>
                <a:cubicBezTo>
                  <a:pt x="6098079" y="243648"/>
                  <a:pt x="6102844" y="252600"/>
                  <a:pt x="6102082" y="261173"/>
                </a:cubicBezTo>
                <a:cubicBezTo>
                  <a:pt x="6098461" y="300800"/>
                  <a:pt x="6092746" y="340425"/>
                  <a:pt x="6089507" y="380050"/>
                </a:cubicBezTo>
                <a:cubicBezTo>
                  <a:pt x="6087603" y="402529"/>
                  <a:pt x="6091220" y="425581"/>
                  <a:pt x="6088555" y="447870"/>
                </a:cubicBezTo>
                <a:cubicBezTo>
                  <a:pt x="6085507" y="473587"/>
                  <a:pt x="6077697" y="498733"/>
                  <a:pt x="6072932" y="524262"/>
                </a:cubicBezTo>
                <a:cubicBezTo>
                  <a:pt x="6071600" y="531310"/>
                  <a:pt x="6073315" y="539121"/>
                  <a:pt x="6073694" y="546552"/>
                </a:cubicBezTo>
                <a:cubicBezTo>
                  <a:pt x="6074076" y="554933"/>
                  <a:pt x="6074838" y="563125"/>
                  <a:pt x="6075029" y="571508"/>
                </a:cubicBezTo>
                <a:cubicBezTo>
                  <a:pt x="6075411" y="597037"/>
                  <a:pt x="6074838" y="622564"/>
                  <a:pt x="6076173" y="648092"/>
                </a:cubicBezTo>
                <a:cubicBezTo>
                  <a:pt x="6076934" y="663713"/>
                  <a:pt x="6084744" y="680096"/>
                  <a:pt x="6081886" y="694576"/>
                </a:cubicBezTo>
                <a:cubicBezTo>
                  <a:pt x="6076363" y="724104"/>
                  <a:pt x="6088745" y="753633"/>
                  <a:pt x="6078459" y="783158"/>
                </a:cubicBezTo>
                <a:cubicBezTo>
                  <a:pt x="6075411" y="792306"/>
                  <a:pt x="6083031" y="804877"/>
                  <a:pt x="6083411" y="815929"/>
                </a:cubicBezTo>
                <a:cubicBezTo>
                  <a:pt x="6084363" y="843552"/>
                  <a:pt x="6084173" y="871173"/>
                  <a:pt x="6083983" y="898797"/>
                </a:cubicBezTo>
                <a:cubicBezTo>
                  <a:pt x="6083793" y="923562"/>
                  <a:pt x="6086459" y="949281"/>
                  <a:pt x="6081125" y="973095"/>
                </a:cubicBezTo>
                <a:cubicBezTo>
                  <a:pt x="6075411" y="998052"/>
                  <a:pt x="6076173" y="1020529"/>
                  <a:pt x="6082649" y="1044725"/>
                </a:cubicBezTo>
                <a:cubicBezTo>
                  <a:pt x="6087031" y="1061298"/>
                  <a:pt x="6087603" y="1078826"/>
                  <a:pt x="6088935" y="1095972"/>
                </a:cubicBezTo>
                <a:cubicBezTo>
                  <a:pt x="6090459" y="1114449"/>
                  <a:pt x="6086459" y="1134834"/>
                  <a:pt x="6092746" y="1151600"/>
                </a:cubicBezTo>
                <a:cubicBezTo>
                  <a:pt x="6111415" y="1201512"/>
                  <a:pt x="6115415" y="1252757"/>
                  <a:pt x="6115415" y="1304955"/>
                </a:cubicBezTo>
                <a:cubicBezTo>
                  <a:pt x="6115415" y="1314483"/>
                  <a:pt x="6112750" y="1324198"/>
                  <a:pt x="6109892" y="1333341"/>
                </a:cubicBezTo>
                <a:cubicBezTo>
                  <a:pt x="6092746" y="1386684"/>
                  <a:pt x="6094269" y="1440216"/>
                  <a:pt x="6104748" y="1494509"/>
                </a:cubicBezTo>
                <a:cubicBezTo>
                  <a:pt x="6107034" y="1505751"/>
                  <a:pt x="6107415" y="1518324"/>
                  <a:pt x="6105130" y="1529563"/>
                </a:cubicBezTo>
                <a:cubicBezTo>
                  <a:pt x="6098461" y="1561189"/>
                  <a:pt x="6087411" y="1591859"/>
                  <a:pt x="6082649" y="1623675"/>
                </a:cubicBezTo>
                <a:cubicBezTo>
                  <a:pt x="6074838" y="1676253"/>
                  <a:pt x="6101126" y="1721785"/>
                  <a:pt x="6118274" y="1768838"/>
                </a:cubicBezTo>
                <a:cubicBezTo>
                  <a:pt x="6134467" y="1813610"/>
                  <a:pt x="6171044" y="1851709"/>
                  <a:pt x="6162851" y="1904673"/>
                </a:cubicBezTo>
                <a:cubicBezTo>
                  <a:pt x="6162090" y="1910004"/>
                  <a:pt x="6167233" y="1915912"/>
                  <a:pt x="6168567" y="1921817"/>
                </a:cubicBezTo>
                <a:cubicBezTo>
                  <a:pt x="6172188" y="1938009"/>
                  <a:pt x="6176566" y="1954202"/>
                  <a:pt x="6178283" y="1970586"/>
                </a:cubicBezTo>
                <a:cubicBezTo>
                  <a:pt x="6180570" y="1990589"/>
                  <a:pt x="6179809" y="2010974"/>
                  <a:pt x="6181713" y="2030977"/>
                </a:cubicBezTo>
                <a:cubicBezTo>
                  <a:pt x="6182856" y="2043835"/>
                  <a:pt x="6184951" y="2056600"/>
                  <a:pt x="6186761" y="2069340"/>
                </a:cubicBezTo>
                <a:lnTo>
                  <a:pt x="6187012" y="2072225"/>
                </a:lnTo>
                <a:lnTo>
                  <a:pt x="6187012" y="2131532"/>
                </a:lnTo>
                <a:lnTo>
                  <a:pt x="6186141" y="2138304"/>
                </a:lnTo>
                <a:cubicBezTo>
                  <a:pt x="6183950" y="2148519"/>
                  <a:pt x="6181332" y="2158712"/>
                  <a:pt x="6179617" y="2168903"/>
                </a:cubicBezTo>
                <a:cubicBezTo>
                  <a:pt x="6174854" y="2197670"/>
                  <a:pt x="6176188" y="2229296"/>
                  <a:pt x="6163995" y="2254633"/>
                </a:cubicBezTo>
                <a:cubicBezTo>
                  <a:pt x="6151041" y="2281683"/>
                  <a:pt x="6145135" y="2307402"/>
                  <a:pt x="6149135" y="2335405"/>
                </a:cubicBezTo>
                <a:cubicBezTo>
                  <a:pt x="6150469" y="2344741"/>
                  <a:pt x="6158471" y="2356744"/>
                  <a:pt x="6166661" y="2360933"/>
                </a:cubicBezTo>
                <a:cubicBezTo>
                  <a:pt x="6184950" y="2370270"/>
                  <a:pt x="6188190" y="2383032"/>
                  <a:pt x="6181902" y="2400369"/>
                </a:cubicBezTo>
                <a:cubicBezTo>
                  <a:pt x="6176566" y="2415420"/>
                  <a:pt x="6173901" y="2433897"/>
                  <a:pt x="6163613" y="2444184"/>
                </a:cubicBezTo>
                <a:cubicBezTo>
                  <a:pt x="6134467" y="2473333"/>
                  <a:pt x="6133515" y="2510483"/>
                  <a:pt x="6125705" y="2546678"/>
                </a:cubicBezTo>
                <a:cubicBezTo>
                  <a:pt x="6120940" y="2568774"/>
                  <a:pt x="6120750" y="2589352"/>
                  <a:pt x="6123988" y="2611450"/>
                </a:cubicBezTo>
                <a:cubicBezTo>
                  <a:pt x="6131227" y="2659455"/>
                  <a:pt x="6120940" y="2706131"/>
                  <a:pt x="6107796" y="2752235"/>
                </a:cubicBezTo>
                <a:cubicBezTo>
                  <a:pt x="6099034" y="2782716"/>
                  <a:pt x="6093699" y="2813958"/>
                  <a:pt x="6084744" y="2844248"/>
                </a:cubicBezTo>
                <a:cubicBezTo>
                  <a:pt x="6077886" y="2866918"/>
                  <a:pt x="6069694" y="2889587"/>
                  <a:pt x="6058646" y="2910353"/>
                </a:cubicBezTo>
                <a:cubicBezTo>
                  <a:pt x="6042452" y="2940455"/>
                  <a:pt x="6018067" y="2966742"/>
                  <a:pt x="6024544" y="3005035"/>
                </a:cubicBezTo>
                <a:cubicBezTo>
                  <a:pt x="6030260" y="3038756"/>
                  <a:pt x="6018259" y="3069235"/>
                  <a:pt x="6006828" y="3100099"/>
                </a:cubicBezTo>
                <a:cubicBezTo>
                  <a:pt x="5998446" y="3122770"/>
                  <a:pt x="5989871" y="3145436"/>
                  <a:pt x="5984537" y="3168870"/>
                </a:cubicBezTo>
                <a:cubicBezTo>
                  <a:pt x="5978251" y="3196686"/>
                  <a:pt x="5980920" y="3228119"/>
                  <a:pt x="5969297" y="3252885"/>
                </a:cubicBezTo>
                <a:cubicBezTo>
                  <a:pt x="5957105" y="3278795"/>
                  <a:pt x="5965297" y="3300319"/>
                  <a:pt x="5968726" y="3323372"/>
                </a:cubicBezTo>
                <a:cubicBezTo>
                  <a:pt x="5974061" y="3360139"/>
                  <a:pt x="5983967" y="3396719"/>
                  <a:pt x="5971395" y="3433866"/>
                </a:cubicBezTo>
                <a:cubicBezTo>
                  <a:pt x="5956153" y="3479015"/>
                  <a:pt x="5939769" y="3523785"/>
                  <a:pt x="5925292" y="3569124"/>
                </a:cubicBezTo>
                <a:cubicBezTo>
                  <a:pt x="5919765" y="3586653"/>
                  <a:pt x="5917479" y="3605509"/>
                  <a:pt x="5915003" y="3623799"/>
                </a:cubicBezTo>
                <a:cubicBezTo>
                  <a:pt x="5912906" y="3641134"/>
                  <a:pt x="5918242" y="3661899"/>
                  <a:pt x="5910241" y="3675238"/>
                </a:cubicBezTo>
                <a:cubicBezTo>
                  <a:pt x="5889667" y="3709529"/>
                  <a:pt x="5879569" y="3744770"/>
                  <a:pt x="5879569" y="3784397"/>
                </a:cubicBezTo>
                <a:cubicBezTo>
                  <a:pt x="5879569" y="3799258"/>
                  <a:pt x="5870996" y="3813737"/>
                  <a:pt x="5869471" y="3828785"/>
                </a:cubicBezTo>
                <a:cubicBezTo>
                  <a:pt x="5867567" y="3849362"/>
                  <a:pt x="5862423" y="3872985"/>
                  <a:pt x="5869664" y="3890891"/>
                </a:cubicBezTo>
                <a:cubicBezTo>
                  <a:pt x="5886809" y="3932993"/>
                  <a:pt x="5872519" y="3967091"/>
                  <a:pt x="5855566" y="4003861"/>
                </a:cubicBezTo>
                <a:cubicBezTo>
                  <a:pt x="5838801" y="4040058"/>
                  <a:pt x="5825466" y="4078159"/>
                  <a:pt x="5814416" y="4116641"/>
                </a:cubicBezTo>
                <a:cubicBezTo>
                  <a:pt x="5810415" y="4131119"/>
                  <a:pt x="5817085" y="4148453"/>
                  <a:pt x="5818417" y="4164458"/>
                </a:cubicBezTo>
                <a:cubicBezTo>
                  <a:pt x="5818798" y="4170174"/>
                  <a:pt x="5819370" y="4176461"/>
                  <a:pt x="5817466" y="4181603"/>
                </a:cubicBezTo>
                <a:cubicBezTo>
                  <a:pt x="5799176" y="4231324"/>
                  <a:pt x="5785269" y="4281810"/>
                  <a:pt x="5794794" y="4335722"/>
                </a:cubicBezTo>
                <a:cubicBezTo>
                  <a:pt x="5795747" y="4340674"/>
                  <a:pt x="5793650" y="4346201"/>
                  <a:pt x="5792317" y="4351154"/>
                </a:cubicBezTo>
                <a:cubicBezTo>
                  <a:pt x="5785461" y="4375349"/>
                  <a:pt x="5774601" y="4398972"/>
                  <a:pt x="5772124" y="4423545"/>
                </a:cubicBezTo>
                <a:cubicBezTo>
                  <a:pt x="5766028" y="4484127"/>
                  <a:pt x="5763550" y="4545086"/>
                  <a:pt x="5759550" y="4606053"/>
                </a:cubicBezTo>
                <a:cubicBezTo>
                  <a:pt x="5759361" y="4609863"/>
                  <a:pt x="5759361" y="4613864"/>
                  <a:pt x="5758027" y="4617291"/>
                </a:cubicBezTo>
                <a:cubicBezTo>
                  <a:pt x="5749834" y="4639772"/>
                  <a:pt x="5752502" y="4659393"/>
                  <a:pt x="5768123" y="4678445"/>
                </a:cubicBezTo>
                <a:cubicBezTo>
                  <a:pt x="5774982" y="4686828"/>
                  <a:pt x="5778601" y="4698258"/>
                  <a:pt x="5782412" y="4708734"/>
                </a:cubicBezTo>
                <a:cubicBezTo>
                  <a:pt x="5788127" y="4724167"/>
                  <a:pt x="5793650" y="4739978"/>
                  <a:pt x="5797271" y="4755980"/>
                </a:cubicBezTo>
                <a:cubicBezTo>
                  <a:pt x="5800700" y="4771793"/>
                  <a:pt x="5805462" y="4788747"/>
                  <a:pt x="5802796" y="4803988"/>
                </a:cubicBezTo>
                <a:cubicBezTo>
                  <a:pt x="5798035" y="4831420"/>
                  <a:pt x="5787366" y="4857522"/>
                  <a:pt x="5780315" y="4884572"/>
                </a:cubicBezTo>
                <a:cubicBezTo>
                  <a:pt x="5777837" y="4893907"/>
                  <a:pt x="5778221" y="4904195"/>
                  <a:pt x="5778030" y="4913909"/>
                </a:cubicBezTo>
                <a:cubicBezTo>
                  <a:pt x="5777459" y="4936201"/>
                  <a:pt x="5782984" y="4959061"/>
                  <a:pt x="5767171" y="4979253"/>
                </a:cubicBezTo>
                <a:cubicBezTo>
                  <a:pt x="5752311" y="4997922"/>
                  <a:pt x="5756692" y="5016785"/>
                  <a:pt x="5767932" y="5036405"/>
                </a:cubicBezTo>
                <a:cubicBezTo>
                  <a:pt x="5775934" y="5050504"/>
                  <a:pt x="5782221" y="5066505"/>
                  <a:pt x="5785269" y="5082317"/>
                </a:cubicBezTo>
                <a:cubicBezTo>
                  <a:pt x="5789460" y="5104036"/>
                  <a:pt x="5791175" y="5125562"/>
                  <a:pt x="5788697" y="5148995"/>
                </a:cubicBezTo>
                <a:cubicBezTo>
                  <a:pt x="5786983" y="5165570"/>
                  <a:pt x="5786221" y="5179097"/>
                  <a:pt x="5776125" y="5192051"/>
                </a:cubicBezTo>
                <a:cubicBezTo>
                  <a:pt x="5774601" y="5194145"/>
                  <a:pt x="5774219" y="5197955"/>
                  <a:pt x="5774412" y="5200813"/>
                </a:cubicBezTo>
                <a:cubicBezTo>
                  <a:pt x="5777649" y="5238343"/>
                  <a:pt x="5775934" y="5275491"/>
                  <a:pt x="5773646" y="5313403"/>
                </a:cubicBezTo>
                <a:cubicBezTo>
                  <a:pt x="5770601" y="5361598"/>
                  <a:pt x="5779553" y="5412276"/>
                  <a:pt x="5811559" y="5453995"/>
                </a:cubicBezTo>
                <a:cubicBezTo>
                  <a:pt x="5816322" y="5460092"/>
                  <a:pt x="5818417" y="5469236"/>
                  <a:pt x="5819562" y="5477239"/>
                </a:cubicBezTo>
                <a:cubicBezTo>
                  <a:pt x="5824514" y="5514957"/>
                  <a:pt x="5827942" y="5552869"/>
                  <a:pt x="5833467" y="5590590"/>
                </a:cubicBezTo>
                <a:cubicBezTo>
                  <a:pt x="5836516" y="5611164"/>
                  <a:pt x="5839182" y="5632691"/>
                  <a:pt x="5847565" y="5651360"/>
                </a:cubicBezTo>
                <a:cubicBezTo>
                  <a:pt x="5855756" y="5669647"/>
                  <a:pt x="5865471" y="5684320"/>
                  <a:pt x="5848327" y="5695178"/>
                </a:cubicBezTo>
                <a:cubicBezTo>
                  <a:pt x="5857471" y="5714607"/>
                  <a:pt x="5865092" y="5731564"/>
                  <a:pt x="5873282" y="5748136"/>
                </a:cubicBezTo>
                <a:cubicBezTo>
                  <a:pt x="5876329" y="5754234"/>
                  <a:pt x="5881284" y="5759378"/>
                  <a:pt x="5884142" y="5765474"/>
                </a:cubicBezTo>
                <a:cubicBezTo>
                  <a:pt x="5887190" y="5771953"/>
                  <a:pt x="5889094" y="5779191"/>
                  <a:pt x="5890620" y="5786239"/>
                </a:cubicBezTo>
                <a:cubicBezTo>
                  <a:pt x="5897477" y="5817674"/>
                  <a:pt x="5903763" y="5849107"/>
                  <a:pt x="5911194" y="5880348"/>
                </a:cubicBezTo>
                <a:cubicBezTo>
                  <a:pt x="5912717" y="5886447"/>
                  <a:pt x="5918813" y="5891590"/>
                  <a:pt x="5922813" y="5897114"/>
                </a:cubicBezTo>
                <a:cubicBezTo>
                  <a:pt x="5925481" y="5900735"/>
                  <a:pt x="5929482" y="5904353"/>
                  <a:pt x="5930054" y="5908355"/>
                </a:cubicBezTo>
                <a:cubicBezTo>
                  <a:pt x="5934626" y="5938836"/>
                  <a:pt x="5939961" y="5969124"/>
                  <a:pt x="5942246" y="5999796"/>
                </a:cubicBezTo>
                <a:cubicBezTo>
                  <a:pt x="5944149" y="6025515"/>
                  <a:pt x="5943580" y="6050282"/>
                  <a:pt x="5976728" y="6056948"/>
                </a:cubicBezTo>
                <a:cubicBezTo>
                  <a:pt x="5982443" y="6058092"/>
                  <a:pt x="5988540" y="6066284"/>
                  <a:pt x="5991396" y="6072569"/>
                </a:cubicBezTo>
                <a:cubicBezTo>
                  <a:pt x="5999589" y="6090477"/>
                  <a:pt x="6005113" y="6109530"/>
                  <a:pt x="6013494" y="6127247"/>
                </a:cubicBezTo>
                <a:cubicBezTo>
                  <a:pt x="6041500" y="6185351"/>
                  <a:pt x="6059217" y="6246121"/>
                  <a:pt x="6055978" y="6311084"/>
                </a:cubicBezTo>
                <a:cubicBezTo>
                  <a:pt x="6055026" y="6331277"/>
                  <a:pt x="6044737" y="6350899"/>
                  <a:pt x="6040926" y="6363664"/>
                </a:cubicBezTo>
                <a:cubicBezTo>
                  <a:pt x="6055978" y="6400429"/>
                  <a:pt x="6070456" y="6431292"/>
                  <a:pt x="6081315" y="6463490"/>
                </a:cubicBezTo>
                <a:cubicBezTo>
                  <a:pt x="6091031" y="6491874"/>
                  <a:pt x="6097127" y="6521593"/>
                  <a:pt x="6104175" y="6550742"/>
                </a:cubicBezTo>
                <a:cubicBezTo>
                  <a:pt x="6106844" y="6561411"/>
                  <a:pt x="6108367" y="6572269"/>
                  <a:pt x="6109702" y="6583128"/>
                </a:cubicBezTo>
                <a:cubicBezTo>
                  <a:pt x="6113892" y="6617036"/>
                  <a:pt x="6103795" y="6652472"/>
                  <a:pt x="6119798" y="6685617"/>
                </a:cubicBezTo>
                <a:cubicBezTo>
                  <a:pt x="6128180" y="6702955"/>
                  <a:pt x="6138276" y="6720103"/>
                  <a:pt x="6142658" y="6738388"/>
                </a:cubicBezTo>
                <a:cubicBezTo>
                  <a:pt x="6147421" y="6758011"/>
                  <a:pt x="6154851" y="6777207"/>
                  <a:pt x="6160162" y="6796804"/>
                </a:cubicBezTo>
                <a:lnTo>
                  <a:pt x="6164933" y="6857457"/>
                </a:lnTo>
                <a:lnTo>
                  <a:pt x="6037694" y="6857457"/>
                </a:lnTo>
                <a:lnTo>
                  <a:pt x="6037694" y="6857998"/>
                </a:lnTo>
                <a:lnTo>
                  <a:pt x="0" y="6857998"/>
                </a:lnTo>
                <a:close/>
              </a:path>
            </a:pathLst>
          </a:custGeom>
          <a:effectLst>
            <a:outerShdw blurRad="381000" dist="152400" algn="tl" rotWithShape="0">
              <a:prstClr val="black">
                <a:alpha val="10000"/>
              </a:prstClr>
            </a:outerShdw>
          </a:effectLst>
        </p:spPr>
      </p:pic>
      <p:grpSp>
        <p:nvGrpSpPr>
          <p:cNvPr id="55" name="Group 54">
            <a:extLst>
              <a:ext uri="{FF2B5EF4-FFF2-40B4-BE49-F238E27FC236}">
                <a16:creationId xmlns="" xmlns:a16="http://schemas.microsoft.com/office/drawing/2014/main" id="{E6517BAC-C80F-4065-90D8-703493E0B353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GrpSpPr>
        <p:grpSpPr>
          <a:xfrm>
            <a:off x="5395368" y="0"/>
            <a:ext cx="874718" cy="6857455"/>
            <a:chOff x="5395368" y="0"/>
            <a:chExt cx="874718" cy="6857455"/>
          </a:xfrm>
        </p:grpSpPr>
        <p:sp>
          <p:nvSpPr>
            <p:cNvPr id="56" name="Freeform: Shape 55">
              <a:extLst>
                <a:ext uri="{FF2B5EF4-FFF2-40B4-BE49-F238E27FC236}">
                  <a16:creationId xmlns="" xmlns:a16="http://schemas.microsoft.com/office/drawing/2014/main" id="{984DCDA5-A261-4103-B44C-068DCEA03397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>
            <a:xfrm rot="16200000">
              <a:off x="2404000" y="2991370"/>
              <a:ext cx="6857455" cy="874716"/>
            </a:xfrm>
            <a:custGeom>
              <a:avLst/>
              <a:gdLst>
                <a:gd name="connsiteX0" fmla="*/ 6857455 w 6857455"/>
                <a:gd name="connsiteY0" fmla="*/ 804643 h 874716"/>
                <a:gd name="connsiteX1" fmla="*/ 6857455 w 6857455"/>
                <a:gd name="connsiteY1" fmla="*/ 562246 h 874716"/>
                <a:gd name="connsiteX2" fmla="*/ 6829178 w 6857455"/>
                <a:gd name="connsiteY2" fmla="*/ 551284 h 874716"/>
                <a:gd name="connsiteX3" fmla="*/ 6766024 w 6857455"/>
                <a:gd name="connsiteY3" fmla="*/ 500372 h 874716"/>
                <a:gd name="connsiteX4" fmla="*/ 6734971 w 6857455"/>
                <a:gd name="connsiteY4" fmla="*/ 500944 h 874716"/>
                <a:gd name="connsiteX5" fmla="*/ 6683915 w 6857455"/>
                <a:gd name="connsiteY5" fmla="*/ 507040 h 874716"/>
                <a:gd name="connsiteX6" fmla="*/ 6628860 w 6857455"/>
                <a:gd name="connsiteY6" fmla="*/ 495418 h 874716"/>
                <a:gd name="connsiteX7" fmla="*/ 6588662 w 6857455"/>
                <a:gd name="connsiteY7" fmla="*/ 487227 h 874716"/>
                <a:gd name="connsiteX8" fmla="*/ 6476074 w 6857455"/>
                <a:gd name="connsiteY8" fmla="*/ 511230 h 874716"/>
                <a:gd name="connsiteX9" fmla="*/ 6382345 w 6857455"/>
                <a:gd name="connsiteY9" fmla="*/ 534853 h 874716"/>
                <a:gd name="connsiteX10" fmla="*/ 6369391 w 6857455"/>
                <a:gd name="connsiteY10" fmla="*/ 531615 h 874716"/>
                <a:gd name="connsiteX11" fmla="*/ 6244799 w 6857455"/>
                <a:gd name="connsiteY11" fmla="*/ 512182 h 874716"/>
                <a:gd name="connsiteX12" fmla="*/ 6190315 w 6857455"/>
                <a:gd name="connsiteY12" fmla="*/ 485703 h 874716"/>
                <a:gd name="connsiteX13" fmla="*/ 6115446 w 6857455"/>
                <a:gd name="connsiteY13" fmla="*/ 462270 h 874716"/>
                <a:gd name="connsiteX14" fmla="*/ 6032194 w 6857455"/>
                <a:gd name="connsiteY14" fmla="*/ 434266 h 874716"/>
                <a:gd name="connsiteX15" fmla="*/ 5971042 w 6857455"/>
                <a:gd name="connsiteY15" fmla="*/ 420738 h 874716"/>
                <a:gd name="connsiteX16" fmla="*/ 5880933 w 6857455"/>
                <a:gd name="connsiteY16" fmla="*/ 430646 h 874716"/>
                <a:gd name="connsiteX17" fmla="*/ 5862452 w 6857455"/>
                <a:gd name="connsiteY17" fmla="*/ 438648 h 874716"/>
                <a:gd name="connsiteX18" fmla="*/ 5685283 w 6857455"/>
                <a:gd name="connsiteY18" fmla="*/ 498658 h 874716"/>
                <a:gd name="connsiteX19" fmla="*/ 5567169 w 6857455"/>
                <a:gd name="connsiteY19" fmla="*/ 499420 h 874716"/>
                <a:gd name="connsiteX20" fmla="*/ 5527923 w 6857455"/>
                <a:gd name="connsiteY20" fmla="*/ 490466 h 874716"/>
                <a:gd name="connsiteX21" fmla="*/ 5456292 w 6857455"/>
                <a:gd name="connsiteY21" fmla="*/ 450650 h 874716"/>
                <a:gd name="connsiteX22" fmla="*/ 5424670 w 6857455"/>
                <a:gd name="connsiteY22" fmla="*/ 444934 h 874716"/>
                <a:gd name="connsiteX23" fmla="*/ 5368662 w 6857455"/>
                <a:gd name="connsiteY23" fmla="*/ 441124 h 874716"/>
                <a:gd name="connsiteX24" fmla="*/ 5247118 w 6857455"/>
                <a:gd name="connsiteY24" fmla="*/ 444934 h 874716"/>
                <a:gd name="connsiteX25" fmla="*/ 5088617 w 6857455"/>
                <a:gd name="connsiteY25" fmla="*/ 428742 h 874716"/>
                <a:gd name="connsiteX26" fmla="*/ 5025750 w 6857455"/>
                <a:gd name="connsiteY26" fmla="*/ 433694 h 874716"/>
                <a:gd name="connsiteX27" fmla="*/ 4957930 w 6857455"/>
                <a:gd name="connsiteY27" fmla="*/ 442268 h 874716"/>
                <a:gd name="connsiteX28" fmla="*/ 4938116 w 6857455"/>
                <a:gd name="connsiteY28" fmla="*/ 441886 h 874716"/>
                <a:gd name="connsiteX29" fmla="*/ 4833910 w 6857455"/>
                <a:gd name="connsiteY29" fmla="*/ 421693 h 874716"/>
                <a:gd name="connsiteX30" fmla="*/ 4810095 w 6857455"/>
                <a:gd name="connsiteY30" fmla="*/ 408167 h 874716"/>
                <a:gd name="connsiteX31" fmla="*/ 4747991 w 6857455"/>
                <a:gd name="connsiteY31" fmla="*/ 413691 h 874716"/>
                <a:gd name="connsiteX32" fmla="*/ 4692745 w 6857455"/>
                <a:gd name="connsiteY32" fmla="*/ 435790 h 874716"/>
                <a:gd name="connsiteX33" fmla="*/ 4375933 w 6857455"/>
                <a:gd name="connsiteY33" fmla="*/ 483417 h 874716"/>
                <a:gd name="connsiteX34" fmla="*/ 4185426 w 6857455"/>
                <a:gd name="connsiteY34" fmla="*/ 484179 h 874716"/>
                <a:gd name="connsiteX35" fmla="*/ 4052072 w 6857455"/>
                <a:gd name="connsiteY35" fmla="*/ 505134 h 874716"/>
                <a:gd name="connsiteX36" fmla="*/ 4029973 w 6857455"/>
                <a:gd name="connsiteY36" fmla="*/ 527233 h 874716"/>
                <a:gd name="connsiteX37" fmla="*/ 3948626 w 6857455"/>
                <a:gd name="connsiteY37" fmla="*/ 550666 h 874716"/>
                <a:gd name="connsiteX38" fmla="*/ 3871280 w 6857455"/>
                <a:gd name="connsiteY38" fmla="*/ 502275 h 874716"/>
                <a:gd name="connsiteX39" fmla="*/ 3774312 w 6857455"/>
                <a:gd name="connsiteY39" fmla="*/ 429122 h 874716"/>
                <a:gd name="connsiteX40" fmla="*/ 3721543 w 6857455"/>
                <a:gd name="connsiteY40" fmla="*/ 428552 h 874716"/>
                <a:gd name="connsiteX41" fmla="*/ 3612763 w 6857455"/>
                <a:gd name="connsiteY41" fmla="*/ 414263 h 874716"/>
                <a:gd name="connsiteX42" fmla="*/ 3537323 w 6857455"/>
                <a:gd name="connsiteY42" fmla="*/ 389878 h 874716"/>
                <a:gd name="connsiteX43" fmla="*/ 3431593 w 6857455"/>
                <a:gd name="connsiteY43" fmla="*/ 360921 h 874716"/>
                <a:gd name="connsiteX44" fmla="*/ 3392158 w 6857455"/>
                <a:gd name="connsiteY44" fmla="*/ 345681 h 874716"/>
                <a:gd name="connsiteX45" fmla="*/ 3297856 w 6857455"/>
                <a:gd name="connsiteY45" fmla="*/ 323010 h 874716"/>
                <a:gd name="connsiteX46" fmla="*/ 3219748 w 6857455"/>
                <a:gd name="connsiteY46" fmla="*/ 308151 h 874716"/>
                <a:gd name="connsiteX47" fmla="*/ 3156692 w 6857455"/>
                <a:gd name="connsiteY47" fmla="*/ 261668 h 874716"/>
                <a:gd name="connsiteX48" fmla="*/ 3136497 w 6857455"/>
                <a:gd name="connsiteY48" fmla="*/ 237663 h 874716"/>
                <a:gd name="connsiteX49" fmla="*/ 3119733 w 6857455"/>
                <a:gd name="connsiteY49" fmla="*/ 222233 h 874716"/>
                <a:gd name="connsiteX50" fmla="*/ 3045436 w 6857455"/>
                <a:gd name="connsiteY50" fmla="*/ 131742 h 874716"/>
                <a:gd name="connsiteX51" fmla="*/ 3037054 w 6857455"/>
                <a:gd name="connsiteY51" fmla="*/ 124121 h 874716"/>
                <a:gd name="connsiteX52" fmla="*/ 2936466 w 6857455"/>
                <a:gd name="connsiteY52" fmla="*/ 82400 h 874716"/>
                <a:gd name="connsiteX53" fmla="*/ 2901031 w 6857455"/>
                <a:gd name="connsiteY53" fmla="*/ 59731 h 874716"/>
                <a:gd name="connsiteX54" fmla="*/ 2828259 w 6857455"/>
                <a:gd name="connsiteY54" fmla="*/ 3149 h 874716"/>
                <a:gd name="connsiteX55" fmla="*/ 2799492 w 6857455"/>
                <a:gd name="connsiteY55" fmla="*/ 1245 h 874716"/>
                <a:gd name="connsiteX56" fmla="*/ 2693570 w 6857455"/>
                <a:gd name="connsiteY56" fmla="*/ 35154 h 874716"/>
                <a:gd name="connsiteX57" fmla="*/ 2639847 w 6857455"/>
                <a:gd name="connsiteY57" fmla="*/ 73448 h 874716"/>
                <a:gd name="connsiteX58" fmla="*/ 2621178 w 6857455"/>
                <a:gd name="connsiteY58" fmla="*/ 88688 h 874716"/>
                <a:gd name="connsiteX59" fmla="*/ 2489348 w 6857455"/>
                <a:gd name="connsiteY59" fmla="*/ 72304 h 874716"/>
                <a:gd name="connsiteX60" fmla="*/ 2452580 w 6857455"/>
                <a:gd name="connsiteY60" fmla="*/ 68683 h 874716"/>
                <a:gd name="connsiteX61" fmla="*/ 2326464 w 6857455"/>
                <a:gd name="connsiteY61" fmla="*/ 50395 h 874716"/>
                <a:gd name="connsiteX62" fmla="*/ 2300365 w 6857455"/>
                <a:gd name="connsiteY62" fmla="*/ 54777 h 874716"/>
                <a:gd name="connsiteX63" fmla="*/ 2130434 w 6857455"/>
                <a:gd name="connsiteY63" fmla="*/ 58397 h 874716"/>
                <a:gd name="connsiteX64" fmla="*/ 2118621 w 6857455"/>
                <a:gd name="connsiteY64" fmla="*/ 47919 h 874716"/>
                <a:gd name="connsiteX65" fmla="*/ 2057659 w 6857455"/>
                <a:gd name="connsiteY65" fmla="*/ 16866 h 874716"/>
                <a:gd name="connsiteX66" fmla="*/ 1976314 w 6857455"/>
                <a:gd name="connsiteY66" fmla="*/ 8865 h 874716"/>
                <a:gd name="connsiteX67" fmla="*/ 1961454 w 6857455"/>
                <a:gd name="connsiteY67" fmla="*/ 11724 h 874716"/>
                <a:gd name="connsiteX68" fmla="*/ 1906588 w 6857455"/>
                <a:gd name="connsiteY68" fmla="*/ 30964 h 874716"/>
                <a:gd name="connsiteX69" fmla="*/ 1783330 w 6857455"/>
                <a:gd name="connsiteY69" fmla="*/ 48871 h 874716"/>
                <a:gd name="connsiteX70" fmla="*/ 1759327 w 6857455"/>
                <a:gd name="connsiteY70" fmla="*/ 55349 h 874716"/>
                <a:gd name="connsiteX71" fmla="*/ 1716082 w 6857455"/>
                <a:gd name="connsiteY71" fmla="*/ 65445 h 874716"/>
                <a:gd name="connsiteX72" fmla="*/ 1598920 w 6857455"/>
                <a:gd name="connsiteY72" fmla="*/ 72114 h 874716"/>
                <a:gd name="connsiteX73" fmla="*/ 1542150 w 6857455"/>
                <a:gd name="connsiteY73" fmla="*/ 62207 h 874716"/>
                <a:gd name="connsiteX74" fmla="*/ 1516813 w 6857455"/>
                <a:gd name="connsiteY74" fmla="*/ 62779 h 874716"/>
                <a:gd name="connsiteX75" fmla="*/ 1432228 w 6857455"/>
                <a:gd name="connsiteY75" fmla="*/ 88116 h 874716"/>
                <a:gd name="connsiteX76" fmla="*/ 1224765 w 6857455"/>
                <a:gd name="connsiteY76" fmla="*/ 71924 h 874716"/>
                <a:gd name="connsiteX77" fmla="*/ 1159231 w 6857455"/>
                <a:gd name="connsiteY77" fmla="*/ 58207 h 874716"/>
                <a:gd name="connsiteX78" fmla="*/ 1124370 w 6857455"/>
                <a:gd name="connsiteY78" fmla="*/ 56301 h 874716"/>
                <a:gd name="connsiteX79" fmla="*/ 1075600 w 6857455"/>
                <a:gd name="connsiteY79" fmla="*/ 75542 h 874716"/>
                <a:gd name="connsiteX80" fmla="*/ 986633 w 6857455"/>
                <a:gd name="connsiteY80" fmla="*/ 79162 h 874716"/>
                <a:gd name="connsiteX81" fmla="*/ 861089 w 6857455"/>
                <a:gd name="connsiteY81" fmla="*/ 76304 h 874716"/>
                <a:gd name="connsiteX82" fmla="*/ 759168 w 6857455"/>
                <a:gd name="connsiteY82" fmla="*/ 104689 h 874716"/>
                <a:gd name="connsiteX83" fmla="*/ 723735 w 6857455"/>
                <a:gd name="connsiteY83" fmla="*/ 140696 h 874716"/>
                <a:gd name="connsiteX84" fmla="*/ 647532 w 6857455"/>
                <a:gd name="connsiteY84" fmla="*/ 147934 h 874716"/>
                <a:gd name="connsiteX85" fmla="*/ 552659 w 6857455"/>
                <a:gd name="connsiteY85" fmla="*/ 95926 h 874716"/>
                <a:gd name="connsiteX86" fmla="*/ 541800 w 6857455"/>
                <a:gd name="connsiteY86" fmla="*/ 97640 h 874716"/>
                <a:gd name="connsiteX87" fmla="*/ 375107 w 6857455"/>
                <a:gd name="connsiteY87" fmla="*/ 123169 h 874716"/>
                <a:gd name="connsiteX88" fmla="*/ 273567 w 6857455"/>
                <a:gd name="connsiteY88" fmla="*/ 145458 h 874716"/>
                <a:gd name="connsiteX89" fmla="*/ 264043 w 6857455"/>
                <a:gd name="connsiteY89" fmla="*/ 154792 h 874716"/>
                <a:gd name="connsiteX90" fmla="*/ 169360 w 6857455"/>
                <a:gd name="connsiteY90" fmla="*/ 177273 h 874716"/>
                <a:gd name="connsiteX91" fmla="*/ 89347 w 6857455"/>
                <a:gd name="connsiteY91" fmla="*/ 157460 h 874716"/>
                <a:gd name="connsiteX92" fmla="*/ 34291 w 6857455"/>
                <a:gd name="connsiteY92" fmla="*/ 145268 h 874716"/>
                <a:gd name="connsiteX93" fmla="*/ 0 w 6857455"/>
                <a:gd name="connsiteY93" fmla="*/ 142056 h 874716"/>
                <a:gd name="connsiteX94" fmla="*/ 0 w 6857455"/>
                <a:gd name="connsiteY94" fmla="*/ 849556 h 874716"/>
                <a:gd name="connsiteX95" fmla="*/ 60652 w 6857455"/>
                <a:gd name="connsiteY95" fmla="*/ 844783 h 874716"/>
                <a:gd name="connsiteX96" fmla="*/ 119068 w 6857455"/>
                <a:gd name="connsiteY96" fmla="*/ 827281 h 874716"/>
                <a:gd name="connsiteX97" fmla="*/ 171840 w 6857455"/>
                <a:gd name="connsiteY97" fmla="*/ 804420 h 874716"/>
                <a:gd name="connsiteX98" fmla="*/ 274329 w 6857455"/>
                <a:gd name="connsiteY98" fmla="*/ 794324 h 874716"/>
                <a:gd name="connsiteX99" fmla="*/ 306715 w 6857455"/>
                <a:gd name="connsiteY99" fmla="*/ 788798 h 874716"/>
                <a:gd name="connsiteX100" fmla="*/ 393967 w 6857455"/>
                <a:gd name="connsiteY100" fmla="*/ 765937 h 874716"/>
                <a:gd name="connsiteX101" fmla="*/ 493793 w 6857455"/>
                <a:gd name="connsiteY101" fmla="*/ 725549 h 874716"/>
                <a:gd name="connsiteX102" fmla="*/ 546373 w 6857455"/>
                <a:gd name="connsiteY102" fmla="*/ 740600 h 874716"/>
                <a:gd name="connsiteX103" fmla="*/ 730211 w 6857455"/>
                <a:gd name="connsiteY103" fmla="*/ 698116 h 874716"/>
                <a:gd name="connsiteX104" fmla="*/ 784889 w 6857455"/>
                <a:gd name="connsiteY104" fmla="*/ 676018 h 874716"/>
                <a:gd name="connsiteX105" fmla="*/ 800509 w 6857455"/>
                <a:gd name="connsiteY105" fmla="*/ 661349 h 874716"/>
                <a:gd name="connsiteX106" fmla="*/ 857661 w 6857455"/>
                <a:gd name="connsiteY106" fmla="*/ 626868 h 874716"/>
                <a:gd name="connsiteX107" fmla="*/ 949102 w 6857455"/>
                <a:gd name="connsiteY107" fmla="*/ 614676 h 874716"/>
                <a:gd name="connsiteX108" fmla="*/ 960342 w 6857455"/>
                <a:gd name="connsiteY108" fmla="*/ 607435 h 874716"/>
                <a:gd name="connsiteX109" fmla="*/ 977109 w 6857455"/>
                <a:gd name="connsiteY109" fmla="*/ 595815 h 874716"/>
                <a:gd name="connsiteX110" fmla="*/ 1071218 w 6857455"/>
                <a:gd name="connsiteY110" fmla="*/ 575240 h 874716"/>
                <a:gd name="connsiteX111" fmla="*/ 1091983 w 6857455"/>
                <a:gd name="connsiteY111" fmla="*/ 568764 h 874716"/>
                <a:gd name="connsiteX112" fmla="*/ 1109321 w 6857455"/>
                <a:gd name="connsiteY112" fmla="*/ 557904 h 874716"/>
                <a:gd name="connsiteX113" fmla="*/ 1162279 w 6857455"/>
                <a:gd name="connsiteY113" fmla="*/ 532949 h 874716"/>
                <a:gd name="connsiteX114" fmla="*/ 1206097 w 6857455"/>
                <a:gd name="connsiteY114" fmla="*/ 532187 h 874716"/>
                <a:gd name="connsiteX115" fmla="*/ 1266867 w 6857455"/>
                <a:gd name="connsiteY115" fmla="*/ 518088 h 874716"/>
                <a:gd name="connsiteX116" fmla="*/ 1380219 w 6857455"/>
                <a:gd name="connsiteY116" fmla="*/ 504182 h 874716"/>
                <a:gd name="connsiteX117" fmla="*/ 1403461 w 6857455"/>
                <a:gd name="connsiteY117" fmla="*/ 496180 h 874716"/>
                <a:gd name="connsiteX118" fmla="*/ 1544054 w 6857455"/>
                <a:gd name="connsiteY118" fmla="*/ 458268 h 874716"/>
                <a:gd name="connsiteX119" fmla="*/ 1656644 w 6857455"/>
                <a:gd name="connsiteY119" fmla="*/ 459032 h 874716"/>
                <a:gd name="connsiteX120" fmla="*/ 1665406 w 6857455"/>
                <a:gd name="connsiteY120" fmla="*/ 460747 h 874716"/>
                <a:gd name="connsiteX121" fmla="*/ 1708461 w 6857455"/>
                <a:gd name="connsiteY121" fmla="*/ 473318 h 874716"/>
                <a:gd name="connsiteX122" fmla="*/ 1775140 w 6857455"/>
                <a:gd name="connsiteY122" fmla="*/ 469891 h 874716"/>
                <a:gd name="connsiteX123" fmla="*/ 1821051 w 6857455"/>
                <a:gd name="connsiteY123" fmla="*/ 452554 h 874716"/>
                <a:gd name="connsiteX124" fmla="*/ 1878203 w 6857455"/>
                <a:gd name="connsiteY124" fmla="*/ 451792 h 874716"/>
                <a:gd name="connsiteX125" fmla="*/ 1943547 w 6857455"/>
                <a:gd name="connsiteY125" fmla="*/ 462651 h 874716"/>
                <a:gd name="connsiteX126" fmla="*/ 1972884 w 6857455"/>
                <a:gd name="connsiteY126" fmla="*/ 464937 h 874716"/>
                <a:gd name="connsiteX127" fmla="*/ 2053469 w 6857455"/>
                <a:gd name="connsiteY127" fmla="*/ 487417 h 874716"/>
                <a:gd name="connsiteX128" fmla="*/ 2101477 w 6857455"/>
                <a:gd name="connsiteY128" fmla="*/ 481893 h 874716"/>
                <a:gd name="connsiteX129" fmla="*/ 2148722 w 6857455"/>
                <a:gd name="connsiteY129" fmla="*/ 467033 h 874716"/>
                <a:gd name="connsiteX130" fmla="*/ 2179011 w 6857455"/>
                <a:gd name="connsiteY130" fmla="*/ 452744 h 874716"/>
                <a:gd name="connsiteX131" fmla="*/ 2240165 w 6857455"/>
                <a:gd name="connsiteY131" fmla="*/ 442648 h 874716"/>
                <a:gd name="connsiteX132" fmla="*/ 2251404 w 6857455"/>
                <a:gd name="connsiteY132" fmla="*/ 444172 h 874716"/>
                <a:gd name="connsiteX133" fmla="*/ 2433912 w 6857455"/>
                <a:gd name="connsiteY133" fmla="*/ 456746 h 874716"/>
                <a:gd name="connsiteX134" fmla="*/ 2506302 w 6857455"/>
                <a:gd name="connsiteY134" fmla="*/ 476939 h 874716"/>
                <a:gd name="connsiteX135" fmla="*/ 2521735 w 6857455"/>
                <a:gd name="connsiteY135" fmla="*/ 479415 h 874716"/>
                <a:gd name="connsiteX136" fmla="*/ 2675854 w 6857455"/>
                <a:gd name="connsiteY136" fmla="*/ 502086 h 874716"/>
                <a:gd name="connsiteX137" fmla="*/ 2692998 w 6857455"/>
                <a:gd name="connsiteY137" fmla="*/ 503038 h 874716"/>
                <a:gd name="connsiteX138" fmla="*/ 2740816 w 6857455"/>
                <a:gd name="connsiteY138" fmla="*/ 499037 h 874716"/>
                <a:gd name="connsiteX139" fmla="*/ 2853596 w 6857455"/>
                <a:gd name="connsiteY139" fmla="*/ 540187 h 874716"/>
                <a:gd name="connsiteX140" fmla="*/ 2966565 w 6857455"/>
                <a:gd name="connsiteY140" fmla="*/ 554286 h 874716"/>
                <a:gd name="connsiteX141" fmla="*/ 3028671 w 6857455"/>
                <a:gd name="connsiteY141" fmla="*/ 554094 h 874716"/>
                <a:gd name="connsiteX142" fmla="*/ 3073059 w 6857455"/>
                <a:gd name="connsiteY142" fmla="*/ 564192 h 874716"/>
                <a:gd name="connsiteX143" fmla="*/ 3182219 w 6857455"/>
                <a:gd name="connsiteY143" fmla="*/ 594862 h 874716"/>
                <a:gd name="connsiteX144" fmla="*/ 3233656 w 6857455"/>
                <a:gd name="connsiteY144" fmla="*/ 599625 h 874716"/>
                <a:gd name="connsiteX145" fmla="*/ 3288332 w 6857455"/>
                <a:gd name="connsiteY145" fmla="*/ 609914 h 874716"/>
                <a:gd name="connsiteX146" fmla="*/ 3423591 w 6857455"/>
                <a:gd name="connsiteY146" fmla="*/ 656015 h 874716"/>
                <a:gd name="connsiteX147" fmla="*/ 3534084 w 6857455"/>
                <a:gd name="connsiteY147" fmla="*/ 653349 h 874716"/>
                <a:gd name="connsiteX148" fmla="*/ 3604571 w 6857455"/>
                <a:gd name="connsiteY148" fmla="*/ 653918 h 874716"/>
                <a:gd name="connsiteX149" fmla="*/ 3688586 w 6857455"/>
                <a:gd name="connsiteY149" fmla="*/ 669160 h 874716"/>
                <a:gd name="connsiteX150" fmla="*/ 3757358 w 6857455"/>
                <a:gd name="connsiteY150" fmla="*/ 691450 h 874716"/>
                <a:gd name="connsiteX151" fmla="*/ 3852421 w 6857455"/>
                <a:gd name="connsiteY151" fmla="*/ 709167 h 874716"/>
                <a:gd name="connsiteX152" fmla="*/ 3947104 w 6857455"/>
                <a:gd name="connsiteY152" fmla="*/ 743267 h 874716"/>
                <a:gd name="connsiteX153" fmla="*/ 4013208 w 6857455"/>
                <a:gd name="connsiteY153" fmla="*/ 769367 h 874716"/>
                <a:gd name="connsiteX154" fmla="*/ 4105222 w 6857455"/>
                <a:gd name="connsiteY154" fmla="*/ 792418 h 874716"/>
                <a:gd name="connsiteX155" fmla="*/ 4246006 w 6857455"/>
                <a:gd name="connsiteY155" fmla="*/ 808610 h 874716"/>
                <a:gd name="connsiteX156" fmla="*/ 4310779 w 6857455"/>
                <a:gd name="connsiteY156" fmla="*/ 810326 h 874716"/>
                <a:gd name="connsiteX157" fmla="*/ 4413272 w 6857455"/>
                <a:gd name="connsiteY157" fmla="*/ 848235 h 874716"/>
                <a:gd name="connsiteX158" fmla="*/ 4457087 w 6857455"/>
                <a:gd name="connsiteY158" fmla="*/ 866524 h 874716"/>
                <a:gd name="connsiteX159" fmla="*/ 4496523 w 6857455"/>
                <a:gd name="connsiteY159" fmla="*/ 851284 h 874716"/>
                <a:gd name="connsiteX160" fmla="*/ 4522050 w 6857455"/>
                <a:gd name="connsiteY160" fmla="*/ 833757 h 874716"/>
                <a:gd name="connsiteX161" fmla="*/ 4602824 w 6857455"/>
                <a:gd name="connsiteY161" fmla="*/ 848618 h 874716"/>
                <a:gd name="connsiteX162" fmla="*/ 4688553 w 6857455"/>
                <a:gd name="connsiteY162" fmla="*/ 864238 h 874716"/>
                <a:gd name="connsiteX163" fmla="*/ 4749895 w 6857455"/>
                <a:gd name="connsiteY163" fmla="*/ 874716 h 874716"/>
                <a:gd name="connsiteX164" fmla="*/ 4826480 w 6857455"/>
                <a:gd name="connsiteY164" fmla="*/ 866334 h 874716"/>
                <a:gd name="connsiteX165" fmla="*/ 4886870 w 6857455"/>
                <a:gd name="connsiteY165" fmla="*/ 862906 h 874716"/>
                <a:gd name="connsiteX166" fmla="*/ 4935639 w 6857455"/>
                <a:gd name="connsiteY166" fmla="*/ 853190 h 874716"/>
                <a:gd name="connsiteX167" fmla="*/ 4952784 w 6857455"/>
                <a:gd name="connsiteY167" fmla="*/ 847473 h 874716"/>
                <a:gd name="connsiteX168" fmla="*/ 5088617 w 6857455"/>
                <a:gd name="connsiteY168" fmla="*/ 802896 h 874716"/>
                <a:gd name="connsiteX169" fmla="*/ 5233781 w 6857455"/>
                <a:gd name="connsiteY169" fmla="*/ 767271 h 874716"/>
                <a:gd name="connsiteX170" fmla="*/ 5327893 w 6857455"/>
                <a:gd name="connsiteY170" fmla="*/ 789752 h 874716"/>
                <a:gd name="connsiteX171" fmla="*/ 5362946 w 6857455"/>
                <a:gd name="connsiteY171" fmla="*/ 789370 h 874716"/>
                <a:gd name="connsiteX172" fmla="*/ 5524115 w 6857455"/>
                <a:gd name="connsiteY172" fmla="*/ 794514 h 874716"/>
                <a:gd name="connsiteX173" fmla="*/ 5552500 w 6857455"/>
                <a:gd name="connsiteY173" fmla="*/ 800038 h 874716"/>
                <a:gd name="connsiteX174" fmla="*/ 5705857 w 6857455"/>
                <a:gd name="connsiteY174" fmla="*/ 777367 h 874716"/>
                <a:gd name="connsiteX175" fmla="*/ 5761485 w 6857455"/>
                <a:gd name="connsiteY175" fmla="*/ 773557 h 874716"/>
                <a:gd name="connsiteX176" fmla="*/ 5812731 w 6857455"/>
                <a:gd name="connsiteY176" fmla="*/ 767271 h 874716"/>
                <a:gd name="connsiteX177" fmla="*/ 5884361 w 6857455"/>
                <a:gd name="connsiteY177" fmla="*/ 765747 h 874716"/>
                <a:gd name="connsiteX178" fmla="*/ 5958660 w 6857455"/>
                <a:gd name="connsiteY178" fmla="*/ 768605 h 874716"/>
                <a:gd name="connsiteX179" fmla="*/ 6041528 w 6857455"/>
                <a:gd name="connsiteY179" fmla="*/ 768033 h 874716"/>
                <a:gd name="connsiteX180" fmla="*/ 6074297 w 6857455"/>
                <a:gd name="connsiteY180" fmla="*/ 763081 h 874716"/>
                <a:gd name="connsiteX181" fmla="*/ 6162880 w 6857455"/>
                <a:gd name="connsiteY181" fmla="*/ 766509 h 874716"/>
                <a:gd name="connsiteX182" fmla="*/ 6209364 w 6857455"/>
                <a:gd name="connsiteY182" fmla="*/ 760795 h 874716"/>
                <a:gd name="connsiteX183" fmla="*/ 6285948 w 6857455"/>
                <a:gd name="connsiteY183" fmla="*/ 759651 h 874716"/>
                <a:gd name="connsiteX184" fmla="*/ 6310905 w 6857455"/>
                <a:gd name="connsiteY184" fmla="*/ 758316 h 874716"/>
                <a:gd name="connsiteX185" fmla="*/ 6333194 w 6857455"/>
                <a:gd name="connsiteY185" fmla="*/ 757554 h 874716"/>
                <a:gd name="connsiteX186" fmla="*/ 6409586 w 6857455"/>
                <a:gd name="connsiteY186" fmla="*/ 773177 h 874716"/>
                <a:gd name="connsiteX187" fmla="*/ 6477407 w 6857455"/>
                <a:gd name="connsiteY187" fmla="*/ 774129 h 874716"/>
                <a:gd name="connsiteX188" fmla="*/ 6596283 w 6857455"/>
                <a:gd name="connsiteY188" fmla="*/ 786703 h 874716"/>
                <a:gd name="connsiteX189" fmla="*/ 6622573 w 6857455"/>
                <a:gd name="connsiteY189" fmla="*/ 782321 h 874716"/>
                <a:gd name="connsiteX190" fmla="*/ 6704872 w 6857455"/>
                <a:gd name="connsiteY190" fmla="*/ 780607 h 874716"/>
                <a:gd name="connsiteX191" fmla="*/ 6751738 w 6857455"/>
                <a:gd name="connsiteY191" fmla="*/ 779273 h 874716"/>
                <a:gd name="connsiteX192" fmla="*/ 6809650 w 6857455"/>
                <a:gd name="connsiteY192" fmla="*/ 788417 h 874716"/>
                <a:gd name="connsiteX193" fmla="*/ 6832976 w 6857455"/>
                <a:gd name="connsiteY193" fmla="*/ 800428 h 8747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</a:cxnLst>
              <a:rect l="l" t="t" r="r" b="b"/>
              <a:pathLst>
                <a:path w="6857455" h="874716">
                  <a:moveTo>
                    <a:pt x="6857455" y="804643"/>
                  </a:moveTo>
                  <a:lnTo>
                    <a:pt x="6857455" y="562246"/>
                  </a:lnTo>
                  <a:lnTo>
                    <a:pt x="6829178" y="551284"/>
                  </a:lnTo>
                  <a:cubicBezTo>
                    <a:pt x="6805745" y="539044"/>
                    <a:pt x="6784885" y="521708"/>
                    <a:pt x="6766024" y="500372"/>
                  </a:cubicBezTo>
                  <a:cubicBezTo>
                    <a:pt x="6755166" y="488179"/>
                    <a:pt x="6746784" y="486845"/>
                    <a:pt x="6734971" y="500944"/>
                  </a:cubicBezTo>
                  <a:cubicBezTo>
                    <a:pt x="6721257" y="517326"/>
                    <a:pt x="6701634" y="510850"/>
                    <a:pt x="6683915" y="507040"/>
                  </a:cubicBezTo>
                  <a:cubicBezTo>
                    <a:pt x="6665629" y="503230"/>
                    <a:pt x="6647148" y="499228"/>
                    <a:pt x="6628860" y="495418"/>
                  </a:cubicBezTo>
                  <a:cubicBezTo>
                    <a:pt x="6615335" y="492752"/>
                    <a:pt x="6601999" y="490466"/>
                    <a:pt x="6588662" y="487227"/>
                  </a:cubicBezTo>
                  <a:cubicBezTo>
                    <a:pt x="6547133" y="477129"/>
                    <a:pt x="6509794" y="480177"/>
                    <a:pt x="6476074" y="511230"/>
                  </a:cubicBezTo>
                  <a:cubicBezTo>
                    <a:pt x="6450356" y="535043"/>
                    <a:pt x="6417399" y="542093"/>
                    <a:pt x="6382345" y="534853"/>
                  </a:cubicBezTo>
                  <a:cubicBezTo>
                    <a:pt x="6377963" y="533901"/>
                    <a:pt x="6372439" y="530091"/>
                    <a:pt x="6369391" y="531615"/>
                  </a:cubicBezTo>
                  <a:cubicBezTo>
                    <a:pt x="6323479" y="553904"/>
                    <a:pt x="6287092" y="514658"/>
                    <a:pt x="6244799" y="512182"/>
                  </a:cubicBezTo>
                  <a:cubicBezTo>
                    <a:pt x="6226130" y="511040"/>
                    <a:pt x="6207079" y="496942"/>
                    <a:pt x="6190315" y="485703"/>
                  </a:cubicBezTo>
                  <a:cubicBezTo>
                    <a:pt x="6167262" y="470271"/>
                    <a:pt x="6146687" y="455412"/>
                    <a:pt x="6115446" y="462270"/>
                  </a:cubicBezTo>
                  <a:cubicBezTo>
                    <a:pt x="6084203" y="469319"/>
                    <a:pt x="6055627" y="456364"/>
                    <a:pt x="6032194" y="434266"/>
                  </a:cubicBezTo>
                  <a:cubicBezTo>
                    <a:pt x="6014287" y="417501"/>
                    <a:pt x="5994665" y="415977"/>
                    <a:pt x="5971042" y="420738"/>
                  </a:cubicBezTo>
                  <a:cubicBezTo>
                    <a:pt x="5941513" y="426645"/>
                    <a:pt x="5910842" y="427027"/>
                    <a:pt x="5880933" y="430646"/>
                  </a:cubicBezTo>
                  <a:cubicBezTo>
                    <a:pt x="5874454" y="431408"/>
                    <a:pt x="5866265" y="434076"/>
                    <a:pt x="5862452" y="438648"/>
                  </a:cubicBezTo>
                  <a:cubicBezTo>
                    <a:pt x="5815779" y="495418"/>
                    <a:pt x="5750055" y="495990"/>
                    <a:pt x="5685283" y="498658"/>
                  </a:cubicBezTo>
                  <a:cubicBezTo>
                    <a:pt x="5646039" y="500372"/>
                    <a:pt x="5606604" y="500372"/>
                    <a:pt x="5567169" y="499420"/>
                  </a:cubicBezTo>
                  <a:cubicBezTo>
                    <a:pt x="5553832" y="499228"/>
                    <a:pt x="5539736" y="496180"/>
                    <a:pt x="5527923" y="490466"/>
                  </a:cubicBezTo>
                  <a:cubicBezTo>
                    <a:pt x="5503348" y="478463"/>
                    <a:pt x="5480680" y="462843"/>
                    <a:pt x="5456292" y="450650"/>
                  </a:cubicBezTo>
                  <a:cubicBezTo>
                    <a:pt x="5447151" y="445886"/>
                    <a:pt x="5435338" y="445696"/>
                    <a:pt x="5424670" y="444934"/>
                  </a:cubicBezTo>
                  <a:cubicBezTo>
                    <a:pt x="5405809" y="443410"/>
                    <a:pt x="5384854" y="447982"/>
                    <a:pt x="5368662" y="441124"/>
                  </a:cubicBezTo>
                  <a:cubicBezTo>
                    <a:pt x="5326559" y="423407"/>
                    <a:pt x="5287123" y="427407"/>
                    <a:pt x="5247118" y="444934"/>
                  </a:cubicBezTo>
                  <a:cubicBezTo>
                    <a:pt x="5191108" y="469509"/>
                    <a:pt x="5138148" y="467605"/>
                    <a:pt x="5088617" y="428742"/>
                  </a:cubicBezTo>
                  <a:cubicBezTo>
                    <a:pt x="5066328" y="411215"/>
                    <a:pt x="5044609" y="419596"/>
                    <a:pt x="5025750" y="433694"/>
                  </a:cubicBezTo>
                  <a:cubicBezTo>
                    <a:pt x="5004032" y="450078"/>
                    <a:pt x="4982885" y="454268"/>
                    <a:pt x="4957930" y="442268"/>
                  </a:cubicBezTo>
                  <a:cubicBezTo>
                    <a:pt x="4952404" y="439600"/>
                    <a:pt x="4944594" y="440933"/>
                    <a:pt x="4938116" y="441886"/>
                  </a:cubicBezTo>
                  <a:cubicBezTo>
                    <a:pt x="4901158" y="446648"/>
                    <a:pt x="4864009" y="454650"/>
                    <a:pt x="4833910" y="421693"/>
                  </a:cubicBezTo>
                  <a:cubicBezTo>
                    <a:pt x="4828004" y="415214"/>
                    <a:pt x="4818097" y="412549"/>
                    <a:pt x="4810095" y="408167"/>
                  </a:cubicBezTo>
                  <a:cubicBezTo>
                    <a:pt x="4776566" y="390258"/>
                    <a:pt x="4777900" y="391974"/>
                    <a:pt x="4747991" y="413691"/>
                  </a:cubicBezTo>
                  <a:cubicBezTo>
                    <a:pt x="4732369" y="425121"/>
                    <a:pt x="4710842" y="436742"/>
                    <a:pt x="4692745" y="435790"/>
                  </a:cubicBezTo>
                  <a:cubicBezTo>
                    <a:pt x="4583584" y="430075"/>
                    <a:pt x="4479758" y="457508"/>
                    <a:pt x="4375933" y="483417"/>
                  </a:cubicBezTo>
                  <a:cubicBezTo>
                    <a:pt x="4311923" y="499420"/>
                    <a:pt x="4249436" y="500372"/>
                    <a:pt x="4185426" y="484179"/>
                  </a:cubicBezTo>
                  <a:cubicBezTo>
                    <a:pt x="4139133" y="472367"/>
                    <a:pt x="4095315" y="491800"/>
                    <a:pt x="4052072" y="505134"/>
                  </a:cubicBezTo>
                  <a:cubicBezTo>
                    <a:pt x="4043117" y="507799"/>
                    <a:pt x="4034735" y="518278"/>
                    <a:pt x="4029973" y="527233"/>
                  </a:cubicBezTo>
                  <a:cubicBezTo>
                    <a:pt x="4012826" y="558858"/>
                    <a:pt x="3984441" y="563810"/>
                    <a:pt x="3948626" y="550666"/>
                  </a:cubicBezTo>
                  <a:cubicBezTo>
                    <a:pt x="3920241" y="540377"/>
                    <a:pt x="3894332" y="526661"/>
                    <a:pt x="3871280" y="502275"/>
                  </a:cubicBezTo>
                  <a:cubicBezTo>
                    <a:pt x="3844229" y="473701"/>
                    <a:pt x="3816224" y="441124"/>
                    <a:pt x="3774312" y="429122"/>
                  </a:cubicBezTo>
                  <a:cubicBezTo>
                    <a:pt x="3756214" y="423979"/>
                    <a:pt x="3740593" y="423217"/>
                    <a:pt x="3721543" y="428552"/>
                  </a:cubicBezTo>
                  <a:cubicBezTo>
                    <a:pt x="3684583" y="438837"/>
                    <a:pt x="3647436" y="446078"/>
                    <a:pt x="3612763" y="414263"/>
                  </a:cubicBezTo>
                  <a:cubicBezTo>
                    <a:pt x="3593712" y="396736"/>
                    <a:pt x="3567994" y="385496"/>
                    <a:pt x="3537323" y="389878"/>
                  </a:cubicBezTo>
                  <a:cubicBezTo>
                    <a:pt x="3499031" y="395402"/>
                    <a:pt x="3464168" y="381496"/>
                    <a:pt x="3431593" y="360921"/>
                  </a:cubicBezTo>
                  <a:cubicBezTo>
                    <a:pt x="3419971" y="353491"/>
                    <a:pt x="3405682" y="349301"/>
                    <a:pt x="3392158" y="345681"/>
                  </a:cubicBezTo>
                  <a:cubicBezTo>
                    <a:pt x="3360915" y="337298"/>
                    <a:pt x="3329480" y="329868"/>
                    <a:pt x="3297856" y="323010"/>
                  </a:cubicBezTo>
                  <a:cubicBezTo>
                    <a:pt x="3271948" y="317296"/>
                    <a:pt x="3245849" y="313104"/>
                    <a:pt x="3219748" y="308151"/>
                  </a:cubicBezTo>
                  <a:cubicBezTo>
                    <a:pt x="3191173" y="302817"/>
                    <a:pt x="3168502" y="290433"/>
                    <a:pt x="3156692" y="261668"/>
                  </a:cubicBezTo>
                  <a:cubicBezTo>
                    <a:pt x="3152882" y="252524"/>
                    <a:pt x="3143737" y="245283"/>
                    <a:pt x="3136497" y="237663"/>
                  </a:cubicBezTo>
                  <a:cubicBezTo>
                    <a:pt x="3131355" y="232139"/>
                    <a:pt x="3124495" y="227947"/>
                    <a:pt x="3119733" y="222233"/>
                  </a:cubicBezTo>
                  <a:cubicBezTo>
                    <a:pt x="3094776" y="192132"/>
                    <a:pt x="3070201" y="161843"/>
                    <a:pt x="3045436" y="131742"/>
                  </a:cubicBezTo>
                  <a:cubicBezTo>
                    <a:pt x="3042958" y="128884"/>
                    <a:pt x="3040292" y="125455"/>
                    <a:pt x="3037054" y="124121"/>
                  </a:cubicBezTo>
                  <a:cubicBezTo>
                    <a:pt x="3003525" y="110215"/>
                    <a:pt x="2969614" y="97070"/>
                    <a:pt x="2936466" y="82400"/>
                  </a:cubicBezTo>
                  <a:cubicBezTo>
                    <a:pt x="2923702" y="76686"/>
                    <a:pt x="2910558" y="69637"/>
                    <a:pt x="2901031" y="59731"/>
                  </a:cubicBezTo>
                  <a:cubicBezTo>
                    <a:pt x="2879314" y="37250"/>
                    <a:pt x="2859502" y="12866"/>
                    <a:pt x="2828259" y="3149"/>
                  </a:cubicBezTo>
                  <a:cubicBezTo>
                    <a:pt x="2819114" y="293"/>
                    <a:pt x="2808256" y="-1231"/>
                    <a:pt x="2799492" y="1245"/>
                  </a:cubicBezTo>
                  <a:cubicBezTo>
                    <a:pt x="2763867" y="11532"/>
                    <a:pt x="2729005" y="24296"/>
                    <a:pt x="2693570" y="35154"/>
                  </a:cubicBezTo>
                  <a:cubicBezTo>
                    <a:pt x="2671092" y="41823"/>
                    <a:pt x="2650707" y="49825"/>
                    <a:pt x="2639847" y="73448"/>
                  </a:cubicBezTo>
                  <a:cubicBezTo>
                    <a:pt x="2636801" y="80114"/>
                    <a:pt x="2628226" y="87354"/>
                    <a:pt x="2621178" y="88688"/>
                  </a:cubicBezTo>
                  <a:cubicBezTo>
                    <a:pt x="2575839" y="97260"/>
                    <a:pt x="2531069" y="101451"/>
                    <a:pt x="2489348" y="72304"/>
                  </a:cubicBezTo>
                  <a:cubicBezTo>
                    <a:pt x="2480585" y="66017"/>
                    <a:pt x="2464201" y="66017"/>
                    <a:pt x="2452580" y="68683"/>
                  </a:cubicBezTo>
                  <a:cubicBezTo>
                    <a:pt x="2407811" y="78590"/>
                    <a:pt x="2365328" y="82020"/>
                    <a:pt x="2326464" y="50395"/>
                  </a:cubicBezTo>
                  <a:cubicBezTo>
                    <a:pt x="2321892" y="46585"/>
                    <a:pt x="2307224" y="50015"/>
                    <a:pt x="2300365" y="54777"/>
                  </a:cubicBezTo>
                  <a:cubicBezTo>
                    <a:pt x="2234259" y="101261"/>
                    <a:pt x="2198064" y="102405"/>
                    <a:pt x="2130434" y="58397"/>
                  </a:cubicBezTo>
                  <a:cubicBezTo>
                    <a:pt x="2126052" y="55539"/>
                    <a:pt x="2120337" y="52301"/>
                    <a:pt x="2118621" y="47919"/>
                  </a:cubicBezTo>
                  <a:cubicBezTo>
                    <a:pt x="2107001" y="19914"/>
                    <a:pt x="2082236" y="19152"/>
                    <a:pt x="2057659" y="16866"/>
                  </a:cubicBezTo>
                  <a:cubicBezTo>
                    <a:pt x="2030608" y="14390"/>
                    <a:pt x="2003555" y="11152"/>
                    <a:pt x="1976314" y="8865"/>
                  </a:cubicBezTo>
                  <a:cubicBezTo>
                    <a:pt x="1971550" y="8483"/>
                    <a:pt x="1966216" y="10007"/>
                    <a:pt x="1961454" y="11724"/>
                  </a:cubicBezTo>
                  <a:cubicBezTo>
                    <a:pt x="1943165" y="18010"/>
                    <a:pt x="1925449" y="27154"/>
                    <a:pt x="1906588" y="30964"/>
                  </a:cubicBezTo>
                  <a:cubicBezTo>
                    <a:pt x="1865821" y="39156"/>
                    <a:pt x="1826385" y="55539"/>
                    <a:pt x="1783330" y="48871"/>
                  </a:cubicBezTo>
                  <a:cubicBezTo>
                    <a:pt x="1775902" y="47729"/>
                    <a:pt x="1767327" y="53253"/>
                    <a:pt x="1759327" y="55349"/>
                  </a:cubicBezTo>
                  <a:cubicBezTo>
                    <a:pt x="1744849" y="58969"/>
                    <a:pt x="1730750" y="64111"/>
                    <a:pt x="1716082" y="65445"/>
                  </a:cubicBezTo>
                  <a:cubicBezTo>
                    <a:pt x="1677218" y="68875"/>
                    <a:pt x="1637975" y="71924"/>
                    <a:pt x="1598920" y="72114"/>
                  </a:cubicBezTo>
                  <a:cubicBezTo>
                    <a:pt x="1580061" y="72304"/>
                    <a:pt x="1561201" y="65065"/>
                    <a:pt x="1542150" y="62207"/>
                  </a:cubicBezTo>
                  <a:cubicBezTo>
                    <a:pt x="1533578" y="60873"/>
                    <a:pt x="1519669" y="58587"/>
                    <a:pt x="1516813" y="62779"/>
                  </a:cubicBezTo>
                  <a:cubicBezTo>
                    <a:pt x="1494714" y="94592"/>
                    <a:pt x="1463661" y="88496"/>
                    <a:pt x="1432228" y="88116"/>
                  </a:cubicBezTo>
                  <a:cubicBezTo>
                    <a:pt x="1362884" y="87354"/>
                    <a:pt x="1295826" y="60493"/>
                    <a:pt x="1224765" y="71924"/>
                  </a:cubicBezTo>
                  <a:cubicBezTo>
                    <a:pt x="1204191" y="75162"/>
                    <a:pt x="1181330" y="62397"/>
                    <a:pt x="1159231" y="58207"/>
                  </a:cubicBezTo>
                  <a:cubicBezTo>
                    <a:pt x="1147801" y="56111"/>
                    <a:pt x="1135228" y="53633"/>
                    <a:pt x="1124370" y="56301"/>
                  </a:cubicBezTo>
                  <a:cubicBezTo>
                    <a:pt x="1107605" y="60493"/>
                    <a:pt x="1091411" y="68113"/>
                    <a:pt x="1075600" y="75542"/>
                  </a:cubicBezTo>
                  <a:cubicBezTo>
                    <a:pt x="1046261" y="89258"/>
                    <a:pt x="1016162" y="89258"/>
                    <a:pt x="986633" y="79162"/>
                  </a:cubicBezTo>
                  <a:cubicBezTo>
                    <a:pt x="944722" y="64873"/>
                    <a:pt x="903193" y="64873"/>
                    <a:pt x="861089" y="76304"/>
                  </a:cubicBezTo>
                  <a:cubicBezTo>
                    <a:pt x="826990" y="85638"/>
                    <a:pt x="791935" y="92116"/>
                    <a:pt x="759168" y="104689"/>
                  </a:cubicBezTo>
                  <a:cubicBezTo>
                    <a:pt x="744689" y="110215"/>
                    <a:pt x="732497" y="126597"/>
                    <a:pt x="723735" y="140696"/>
                  </a:cubicBezTo>
                  <a:cubicBezTo>
                    <a:pt x="706018" y="169271"/>
                    <a:pt x="674013" y="169081"/>
                    <a:pt x="647532" y="147934"/>
                  </a:cubicBezTo>
                  <a:cubicBezTo>
                    <a:pt x="619717" y="125645"/>
                    <a:pt x="584664" y="112501"/>
                    <a:pt x="552659" y="95926"/>
                  </a:cubicBezTo>
                  <a:cubicBezTo>
                    <a:pt x="549993" y="94592"/>
                    <a:pt x="545039" y="96116"/>
                    <a:pt x="541800" y="97640"/>
                  </a:cubicBezTo>
                  <a:cubicBezTo>
                    <a:pt x="488649" y="122407"/>
                    <a:pt x="433593" y="126979"/>
                    <a:pt x="375107" y="123169"/>
                  </a:cubicBezTo>
                  <a:cubicBezTo>
                    <a:pt x="341960" y="121073"/>
                    <a:pt x="307289" y="137076"/>
                    <a:pt x="273567" y="145458"/>
                  </a:cubicBezTo>
                  <a:cubicBezTo>
                    <a:pt x="269757" y="146410"/>
                    <a:pt x="266519" y="151174"/>
                    <a:pt x="264043" y="154792"/>
                  </a:cubicBezTo>
                  <a:cubicBezTo>
                    <a:pt x="240228" y="190800"/>
                    <a:pt x="208223" y="200706"/>
                    <a:pt x="169360" y="177273"/>
                  </a:cubicBezTo>
                  <a:cubicBezTo>
                    <a:pt x="143643" y="161651"/>
                    <a:pt x="118114" y="158032"/>
                    <a:pt x="89347" y="157460"/>
                  </a:cubicBezTo>
                  <a:cubicBezTo>
                    <a:pt x="71059" y="157078"/>
                    <a:pt x="52962" y="147934"/>
                    <a:pt x="34291" y="145268"/>
                  </a:cubicBezTo>
                  <a:lnTo>
                    <a:pt x="0" y="142056"/>
                  </a:lnTo>
                  <a:lnTo>
                    <a:pt x="0" y="849556"/>
                  </a:lnTo>
                  <a:lnTo>
                    <a:pt x="60652" y="844783"/>
                  </a:lnTo>
                  <a:cubicBezTo>
                    <a:pt x="80251" y="839473"/>
                    <a:pt x="99446" y="832043"/>
                    <a:pt x="119068" y="827281"/>
                  </a:cubicBezTo>
                  <a:cubicBezTo>
                    <a:pt x="137355" y="822899"/>
                    <a:pt x="154501" y="812802"/>
                    <a:pt x="171840" y="804420"/>
                  </a:cubicBezTo>
                  <a:cubicBezTo>
                    <a:pt x="204985" y="788417"/>
                    <a:pt x="240420" y="798514"/>
                    <a:pt x="274329" y="794324"/>
                  </a:cubicBezTo>
                  <a:cubicBezTo>
                    <a:pt x="285188" y="792990"/>
                    <a:pt x="296046" y="791466"/>
                    <a:pt x="306715" y="788798"/>
                  </a:cubicBezTo>
                  <a:cubicBezTo>
                    <a:pt x="335864" y="781749"/>
                    <a:pt x="365583" y="775653"/>
                    <a:pt x="393967" y="765937"/>
                  </a:cubicBezTo>
                  <a:cubicBezTo>
                    <a:pt x="426165" y="755078"/>
                    <a:pt x="457028" y="740600"/>
                    <a:pt x="493793" y="725549"/>
                  </a:cubicBezTo>
                  <a:cubicBezTo>
                    <a:pt x="506557" y="729360"/>
                    <a:pt x="526180" y="739648"/>
                    <a:pt x="546373" y="740600"/>
                  </a:cubicBezTo>
                  <a:cubicBezTo>
                    <a:pt x="611337" y="743838"/>
                    <a:pt x="672107" y="726121"/>
                    <a:pt x="730211" y="698116"/>
                  </a:cubicBezTo>
                  <a:cubicBezTo>
                    <a:pt x="747927" y="689734"/>
                    <a:pt x="766980" y="684210"/>
                    <a:pt x="784889" y="676018"/>
                  </a:cubicBezTo>
                  <a:cubicBezTo>
                    <a:pt x="791173" y="673161"/>
                    <a:pt x="799365" y="667065"/>
                    <a:pt x="800509" y="661349"/>
                  </a:cubicBezTo>
                  <a:cubicBezTo>
                    <a:pt x="807175" y="628201"/>
                    <a:pt x="831942" y="628772"/>
                    <a:pt x="857661" y="626868"/>
                  </a:cubicBezTo>
                  <a:cubicBezTo>
                    <a:pt x="888332" y="624582"/>
                    <a:pt x="918621" y="619248"/>
                    <a:pt x="949102" y="614676"/>
                  </a:cubicBezTo>
                  <a:cubicBezTo>
                    <a:pt x="953104" y="614104"/>
                    <a:pt x="956722" y="610104"/>
                    <a:pt x="960342" y="607435"/>
                  </a:cubicBezTo>
                  <a:cubicBezTo>
                    <a:pt x="965867" y="603435"/>
                    <a:pt x="971011" y="597339"/>
                    <a:pt x="977109" y="595815"/>
                  </a:cubicBezTo>
                  <a:cubicBezTo>
                    <a:pt x="1008350" y="588385"/>
                    <a:pt x="1039783" y="582099"/>
                    <a:pt x="1071218" y="575240"/>
                  </a:cubicBezTo>
                  <a:cubicBezTo>
                    <a:pt x="1078266" y="573716"/>
                    <a:pt x="1085505" y="571812"/>
                    <a:pt x="1091983" y="568764"/>
                  </a:cubicBezTo>
                  <a:cubicBezTo>
                    <a:pt x="1098079" y="565906"/>
                    <a:pt x="1103223" y="560952"/>
                    <a:pt x="1109321" y="557904"/>
                  </a:cubicBezTo>
                  <a:cubicBezTo>
                    <a:pt x="1125892" y="549714"/>
                    <a:pt x="1142851" y="542093"/>
                    <a:pt x="1162279" y="532949"/>
                  </a:cubicBezTo>
                  <a:cubicBezTo>
                    <a:pt x="1173138" y="550094"/>
                    <a:pt x="1187810" y="540377"/>
                    <a:pt x="1206097" y="532187"/>
                  </a:cubicBezTo>
                  <a:cubicBezTo>
                    <a:pt x="1224765" y="523805"/>
                    <a:pt x="1246292" y="521137"/>
                    <a:pt x="1266867" y="518088"/>
                  </a:cubicBezTo>
                  <a:cubicBezTo>
                    <a:pt x="1304588" y="512564"/>
                    <a:pt x="1342499" y="509134"/>
                    <a:pt x="1380219" y="504182"/>
                  </a:cubicBezTo>
                  <a:cubicBezTo>
                    <a:pt x="1388221" y="503038"/>
                    <a:pt x="1397365" y="500944"/>
                    <a:pt x="1403461" y="496180"/>
                  </a:cubicBezTo>
                  <a:cubicBezTo>
                    <a:pt x="1445181" y="464175"/>
                    <a:pt x="1495858" y="455222"/>
                    <a:pt x="1544054" y="458268"/>
                  </a:cubicBezTo>
                  <a:cubicBezTo>
                    <a:pt x="1581965" y="460557"/>
                    <a:pt x="1619114" y="462270"/>
                    <a:pt x="1656644" y="459032"/>
                  </a:cubicBezTo>
                  <a:cubicBezTo>
                    <a:pt x="1659502" y="458841"/>
                    <a:pt x="1663312" y="459223"/>
                    <a:pt x="1665406" y="460747"/>
                  </a:cubicBezTo>
                  <a:cubicBezTo>
                    <a:pt x="1678360" y="470843"/>
                    <a:pt x="1691887" y="471605"/>
                    <a:pt x="1708461" y="473318"/>
                  </a:cubicBezTo>
                  <a:cubicBezTo>
                    <a:pt x="1731894" y="475797"/>
                    <a:pt x="1753421" y="474081"/>
                    <a:pt x="1775140" y="469891"/>
                  </a:cubicBezTo>
                  <a:cubicBezTo>
                    <a:pt x="1790952" y="466843"/>
                    <a:pt x="1806953" y="460557"/>
                    <a:pt x="1821051" y="452554"/>
                  </a:cubicBezTo>
                  <a:cubicBezTo>
                    <a:pt x="1840672" y="441314"/>
                    <a:pt x="1859535" y="436934"/>
                    <a:pt x="1878203" y="451792"/>
                  </a:cubicBezTo>
                  <a:cubicBezTo>
                    <a:pt x="1898396" y="467605"/>
                    <a:pt x="1921257" y="462081"/>
                    <a:pt x="1943547" y="462651"/>
                  </a:cubicBezTo>
                  <a:cubicBezTo>
                    <a:pt x="1953262" y="462843"/>
                    <a:pt x="1963550" y="462461"/>
                    <a:pt x="1972884" y="464937"/>
                  </a:cubicBezTo>
                  <a:cubicBezTo>
                    <a:pt x="1999935" y="471987"/>
                    <a:pt x="2026036" y="482655"/>
                    <a:pt x="2053469" y="487417"/>
                  </a:cubicBezTo>
                  <a:cubicBezTo>
                    <a:pt x="2068710" y="490084"/>
                    <a:pt x="2085664" y="485321"/>
                    <a:pt x="2101477" y="481893"/>
                  </a:cubicBezTo>
                  <a:cubicBezTo>
                    <a:pt x="2117479" y="478273"/>
                    <a:pt x="2133290" y="472749"/>
                    <a:pt x="2148722" y="467033"/>
                  </a:cubicBezTo>
                  <a:cubicBezTo>
                    <a:pt x="2159199" y="463223"/>
                    <a:pt x="2170629" y="459603"/>
                    <a:pt x="2179011" y="452744"/>
                  </a:cubicBezTo>
                  <a:cubicBezTo>
                    <a:pt x="2198064" y="437124"/>
                    <a:pt x="2217685" y="434455"/>
                    <a:pt x="2240165" y="442648"/>
                  </a:cubicBezTo>
                  <a:cubicBezTo>
                    <a:pt x="2243593" y="443982"/>
                    <a:pt x="2247594" y="443982"/>
                    <a:pt x="2251404" y="444172"/>
                  </a:cubicBezTo>
                  <a:cubicBezTo>
                    <a:pt x="2312370" y="448172"/>
                    <a:pt x="2373330" y="450650"/>
                    <a:pt x="2433912" y="456746"/>
                  </a:cubicBezTo>
                  <a:cubicBezTo>
                    <a:pt x="2458485" y="459223"/>
                    <a:pt x="2482107" y="470081"/>
                    <a:pt x="2506302" y="476939"/>
                  </a:cubicBezTo>
                  <a:cubicBezTo>
                    <a:pt x="2511256" y="478273"/>
                    <a:pt x="2516783" y="480369"/>
                    <a:pt x="2521735" y="479415"/>
                  </a:cubicBezTo>
                  <a:cubicBezTo>
                    <a:pt x="2575647" y="469891"/>
                    <a:pt x="2626132" y="483797"/>
                    <a:pt x="2675854" y="502086"/>
                  </a:cubicBezTo>
                  <a:cubicBezTo>
                    <a:pt x="2680996" y="503992"/>
                    <a:pt x="2687282" y="503419"/>
                    <a:pt x="2692998" y="503038"/>
                  </a:cubicBezTo>
                  <a:cubicBezTo>
                    <a:pt x="2709003" y="501706"/>
                    <a:pt x="2726337" y="495038"/>
                    <a:pt x="2740816" y="499037"/>
                  </a:cubicBezTo>
                  <a:cubicBezTo>
                    <a:pt x="2779297" y="510088"/>
                    <a:pt x="2817398" y="523423"/>
                    <a:pt x="2853596" y="540187"/>
                  </a:cubicBezTo>
                  <a:cubicBezTo>
                    <a:pt x="2890365" y="557142"/>
                    <a:pt x="2924464" y="571430"/>
                    <a:pt x="2966565" y="554286"/>
                  </a:cubicBezTo>
                  <a:cubicBezTo>
                    <a:pt x="2984472" y="547045"/>
                    <a:pt x="3008095" y="552190"/>
                    <a:pt x="3028671" y="554094"/>
                  </a:cubicBezTo>
                  <a:cubicBezTo>
                    <a:pt x="3043720" y="555618"/>
                    <a:pt x="3058198" y="564192"/>
                    <a:pt x="3073059" y="564192"/>
                  </a:cubicBezTo>
                  <a:cubicBezTo>
                    <a:pt x="3112686" y="564192"/>
                    <a:pt x="3147927" y="574288"/>
                    <a:pt x="3182219" y="594862"/>
                  </a:cubicBezTo>
                  <a:cubicBezTo>
                    <a:pt x="3195557" y="602863"/>
                    <a:pt x="3216322" y="597529"/>
                    <a:pt x="3233656" y="599625"/>
                  </a:cubicBezTo>
                  <a:cubicBezTo>
                    <a:pt x="3251947" y="602101"/>
                    <a:pt x="3270804" y="604387"/>
                    <a:pt x="3288332" y="609914"/>
                  </a:cubicBezTo>
                  <a:cubicBezTo>
                    <a:pt x="3333672" y="624392"/>
                    <a:pt x="3378441" y="640774"/>
                    <a:pt x="3423591" y="656015"/>
                  </a:cubicBezTo>
                  <a:cubicBezTo>
                    <a:pt x="3460738" y="668590"/>
                    <a:pt x="3497317" y="658683"/>
                    <a:pt x="3534084" y="653349"/>
                  </a:cubicBezTo>
                  <a:cubicBezTo>
                    <a:pt x="3557137" y="649919"/>
                    <a:pt x="3578662" y="641727"/>
                    <a:pt x="3604571" y="653918"/>
                  </a:cubicBezTo>
                  <a:cubicBezTo>
                    <a:pt x="3629338" y="665541"/>
                    <a:pt x="3660771" y="662873"/>
                    <a:pt x="3688586" y="669160"/>
                  </a:cubicBezTo>
                  <a:cubicBezTo>
                    <a:pt x="3712020" y="674494"/>
                    <a:pt x="3734687" y="683068"/>
                    <a:pt x="3757358" y="691450"/>
                  </a:cubicBezTo>
                  <a:cubicBezTo>
                    <a:pt x="3788221" y="702881"/>
                    <a:pt x="3818700" y="714881"/>
                    <a:pt x="3852421" y="709167"/>
                  </a:cubicBezTo>
                  <a:cubicBezTo>
                    <a:pt x="3890714" y="702689"/>
                    <a:pt x="3917001" y="727073"/>
                    <a:pt x="3947104" y="743267"/>
                  </a:cubicBezTo>
                  <a:cubicBezTo>
                    <a:pt x="3967869" y="754316"/>
                    <a:pt x="3990538" y="762509"/>
                    <a:pt x="4013208" y="769367"/>
                  </a:cubicBezTo>
                  <a:cubicBezTo>
                    <a:pt x="4043497" y="778321"/>
                    <a:pt x="4074740" y="783655"/>
                    <a:pt x="4105222" y="792418"/>
                  </a:cubicBezTo>
                  <a:cubicBezTo>
                    <a:pt x="4151325" y="805561"/>
                    <a:pt x="4198001" y="815850"/>
                    <a:pt x="4246006" y="808610"/>
                  </a:cubicBezTo>
                  <a:cubicBezTo>
                    <a:pt x="4268105" y="805372"/>
                    <a:pt x="4288682" y="805561"/>
                    <a:pt x="4310779" y="810326"/>
                  </a:cubicBezTo>
                  <a:cubicBezTo>
                    <a:pt x="4346974" y="818136"/>
                    <a:pt x="4384123" y="819089"/>
                    <a:pt x="4413272" y="848235"/>
                  </a:cubicBezTo>
                  <a:cubicBezTo>
                    <a:pt x="4423558" y="858524"/>
                    <a:pt x="4442037" y="861190"/>
                    <a:pt x="4457087" y="866524"/>
                  </a:cubicBezTo>
                  <a:cubicBezTo>
                    <a:pt x="4474424" y="872812"/>
                    <a:pt x="4487186" y="869572"/>
                    <a:pt x="4496523" y="851284"/>
                  </a:cubicBezTo>
                  <a:cubicBezTo>
                    <a:pt x="4500713" y="843093"/>
                    <a:pt x="4512715" y="835091"/>
                    <a:pt x="4522050" y="833757"/>
                  </a:cubicBezTo>
                  <a:cubicBezTo>
                    <a:pt x="4550055" y="829757"/>
                    <a:pt x="4575773" y="835663"/>
                    <a:pt x="4602824" y="848618"/>
                  </a:cubicBezTo>
                  <a:cubicBezTo>
                    <a:pt x="4628161" y="860810"/>
                    <a:pt x="4659786" y="859476"/>
                    <a:pt x="4688553" y="864238"/>
                  </a:cubicBezTo>
                  <a:cubicBezTo>
                    <a:pt x="4708936" y="867668"/>
                    <a:pt x="4729321" y="874716"/>
                    <a:pt x="4749895" y="874716"/>
                  </a:cubicBezTo>
                  <a:cubicBezTo>
                    <a:pt x="4775424" y="874716"/>
                    <a:pt x="4800761" y="868620"/>
                    <a:pt x="4826480" y="866334"/>
                  </a:cubicBezTo>
                  <a:cubicBezTo>
                    <a:pt x="4846482" y="864430"/>
                    <a:pt x="4866867" y="865192"/>
                    <a:pt x="4886870" y="862906"/>
                  </a:cubicBezTo>
                  <a:cubicBezTo>
                    <a:pt x="4903254" y="861190"/>
                    <a:pt x="4919447" y="856810"/>
                    <a:pt x="4935639" y="853190"/>
                  </a:cubicBezTo>
                  <a:cubicBezTo>
                    <a:pt x="4941546" y="851856"/>
                    <a:pt x="4947452" y="846711"/>
                    <a:pt x="4952784" y="847473"/>
                  </a:cubicBezTo>
                  <a:cubicBezTo>
                    <a:pt x="5005745" y="855666"/>
                    <a:pt x="5043847" y="819089"/>
                    <a:pt x="5088617" y="802896"/>
                  </a:cubicBezTo>
                  <a:cubicBezTo>
                    <a:pt x="5135672" y="785749"/>
                    <a:pt x="5181204" y="759461"/>
                    <a:pt x="5233781" y="767271"/>
                  </a:cubicBezTo>
                  <a:cubicBezTo>
                    <a:pt x="5265596" y="772033"/>
                    <a:pt x="5296267" y="783083"/>
                    <a:pt x="5327893" y="789752"/>
                  </a:cubicBezTo>
                  <a:cubicBezTo>
                    <a:pt x="5339132" y="792038"/>
                    <a:pt x="5351705" y="791656"/>
                    <a:pt x="5362946" y="789370"/>
                  </a:cubicBezTo>
                  <a:cubicBezTo>
                    <a:pt x="5417240" y="778891"/>
                    <a:pt x="5470771" y="777367"/>
                    <a:pt x="5524115" y="794514"/>
                  </a:cubicBezTo>
                  <a:cubicBezTo>
                    <a:pt x="5533257" y="797372"/>
                    <a:pt x="5542974" y="800038"/>
                    <a:pt x="5552500" y="800038"/>
                  </a:cubicBezTo>
                  <a:cubicBezTo>
                    <a:pt x="5604697" y="800038"/>
                    <a:pt x="5655944" y="796038"/>
                    <a:pt x="5705857" y="777367"/>
                  </a:cubicBezTo>
                  <a:cubicBezTo>
                    <a:pt x="5722622" y="771080"/>
                    <a:pt x="5743006" y="775081"/>
                    <a:pt x="5761485" y="773557"/>
                  </a:cubicBezTo>
                  <a:cubicBezTo>
                    <a:pt x="5778629" y="772224"/>
                    <a:pt x="5796156" y="771653"/>
                    <a:pt x="5812731" y="767271"/>
                  </a:cubicBezTo>
                  <a:cubicBezTo>
                    <a:pt x="5836925" y="760795"/>
                    <a:pt x="5859404" y="760033"/>
                    <a:pt x="5884361" y="765747"/>
                  </a:cubicBezTo>
                  <a:cubicBezTo>
                    <a:pt x="5908174" y="771080"/>
                    <a:pt x="5933892" y="768415"/>
                    <a:pt x="5958660" y="768605"/>
                  </a:cubicBezTo>
                  <a:cubicBezTo>
                    <a:pt x="5986282" y="768795"/>
                    <a:pt x="6013906" y="768984"/>
                    <a:pt x="6041528" y="768033"/>
                  </a:cubicBezTo>
                  <a:cubicBezTo>
                    <a:pt x="6052579" y="767653"/>
                    <a:pt x="6065151" y="760033"/>
                    <a:pt x="6074297" y="763081"/>
                  </a:cubicBezTo>
                  <a:cubicBezTo>
                    <a:pt x="6103824" y="773366"/>
                    <a:pt x="6133353" y="760985"/>
                    <a:pt x="6162880" y="766509"/>
                  </a:cubicBezTo>
                  <a:cubicBezTo>
                    <a:pt x="6177360" y="769367"/>
                    <a:pt x="6193743" y="761557"/>
                    <a:pt x="6209364" y="760795"/>
                  </a:cubicBezTo>
                  <a:cubicBezTo>
                    <a:pt x="6234892" y="759461"/>
                    <a:pt x="6260419" y="760033"/>
                    <a:pt x="6285948" y="759651"/>
                  </a:cubicBezTo>
                  <a:cubicBezTo>
                    <a:pt x="6294330" y="759461"/>
                    <a:pt x="6302523" y="758699"/>
                    <a:pt x="6310905" y="758316"/>
                  </a:cubicBezTo>
                  <a:cubicBezTo>
                    <a:pt x="6318335" y="757936"/>
                    <a:pt x="6326145" y="756222"/>
                    <a:pt x="6333194" y="757554"/>
                  </a:cubicBezTo>
                  <a:cubicBezTo>
                    <a:pt x="6358723" y="762318"/>
                    <a:pt x="6383869" y="770129"/>
                    <a:pt x="6409586" y="773177"/>
                  </a:cubicBezTo>
                  <a:cubicBezTo>
                    <a:pt x="6431875" y="775843"/>
                    <a:pt x="6454928" y="772224"/>
                    <a:pt x="6477407" y="774129"/>
                  </a:cubicBezTo>
                  <a:cubicBezTo>
                    <a:pt x="6517032" y="777367"/>
                    <a:pt x="6556657" y="783083"/>
                    <a:pt x="6596283" y="786703"/>
                  </a:cubicBezTo>
                  <a:cubicBezTo>
                    <a:pt x="6604857" y="787465"/>
                    <a:pt x="6613809" y="782701"/>
                    <a:pt x="6622573" y="782321"/>
                  </a:cubicBezTo>
                  <a:cubicBezTo>
                    <a:pt x="6650006" y="781369"/>
                    <a:pt x="6677439" y="781177"/>
                    <a:pt x="6704872" y="780607"/>
                  </a:cubicBezTo>
                  <a:cubicBezTo>
                    <a:pt x="6720493" y="780415"/>
                    <a:pt x="6736305" y="780987"/>
                    <a:pt x="6751738" y="779273"/>
                  </a:cubicBezTo>
                  <a:cubicBezTo>
                    <a:pt x="6772120" y="776987"/>
                    <a:pt x="6790599" y="773557"/>
                    <a:pt x="6809650" y="788417"/>
                  </a:cubicBezTo>
                  <a:cubicBezTo>
                    <a:pt x="6816984" y="794180"/>
                    <a:pt x="6824819" y="797942"/>
                    <a:pt x="6832976" y="80042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="" xmlns:a16="http://schemas.microsoft.com/office/drawing/2014/main" id="{4E59A2A1-1352-47AA-80C2-0FF5375940EC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>
            <a:xfrm rot="16200000">
              <a:off x="2403998" y="2991370"/>
              <a:ext cx="6857455" cy="874716"/>
            </a:xfrm>
            <a:custGeom>
              <a:avLst/>
              <a:gdLst>
                <a:gd name="connsiteX0" fmla="*/ 6857455 w 6857455"/>
                <a:gd name="connsiteY0" fmla="*/ 804643 h 874716"/>
                <a:gd name="connsiteX1" fmla="*/ 6857455 w 6857455"/>
                <a:gd name="connsiteY1" fmla="*/ 562246 h 874716"/>
                <a:gd name="connsiteX2" fmla="*/ 6829178 w 6857455"/>
                <a:gd name="connsiteY2" fmla="*/ 551284 h 874716"/>
                <a:gd name="connsiteX3" fmla="*/ 6766024 w 6857455"/>
                <a:gd name="connsiteY3" fmla="*/ 500372 h 874716"/>
                <a:gd name="connsiteX4" fmla="*/ 6734971 w 6857455"/>
                <a:gd name="connsiteY4" fmla="*/ 500944 h 874716"/>
                <a:gd name="connsiteX5" fmla="*/ 6683915 w 6857455"/>
                <a:gd name="connsiteY5" fmla="*/ 507040 h 874716"/>
                <a:gd name="connsiteX6" fmla="*/ 6628860 w 6857455"/>
                <a:gd name="connsiteY6" fmla="*/ 495418 h 874716"/>
                <a:gd name="connsiteX7" fmla="*/ 6588662 w 6857455"/>
                <a:gd name="connsiteY7" fmla="*/ 487227 h 874716"/>
                <a:gd name="connsiteX8" fmla="*/ 6476074 w 6857455"/>
                <a:gd name="connsiteY8" fmla="*/ 511230 h 874716"/>
                <a:gd name="connsiteX9" fmla="*/ 6382345 w 6857455"/>
                <a:gd name="connsiteY9" fmla="*/ 534853 h 874716"/>
                <a:gd name="connsiteX10" fmla="*/ 6369391 w 6857455"/>
                <a:gd name="connsiteY10" fmla="*/ 531615 h 874716"/>
                <a:gd name="connsiteX11" fmla="*/ 6244799 w 6857455"/>
                <a:gd name="connsiteY11" fmla="*/ 512182 h 874716"/>
                <a:gd name="connsiteX12" fmla="*/ 6190315 w 6857455"/>
                <a:gd name="connsiteY12" fmla="*/ 485703 h 874716"/>
                <a:gd name="connsiteX13" fmla="*/ 6115446 w 6857455"/>
                <a:gd name="connsiteY13" fmla="*/ 462270 h 874716"/>
                <a:gd name="connsiteX14" fmla="*/ 6032194 w 6857455"/>
                <a:gd name="connsiteY14" fmla="*/ 434266 h 874716"/>
                <a:gd name="connsiteX15" fmla="*/ 5971042 w 6857455"/>
                <a:gd name="connsiteY15" fmla="*/ 420738 h 874716"/>
                <a:gd name="connsiteX16" fmla="*/ 5880933 w 6857455"/>
                <a:gd name="connsiteY16" fmla="*/ 430646 h 874716"/>
                <a:gd name="connsiteX17" fmla="*/ 5862452 w 6857455"/>
                <a:gd name="connsiteY17" fmla="*/ 438648 h 874716"/>
                <a:gd name="connsiteX18" fmla="*/ 5685283 w 6857455"/>
                <a:gd name="connsiteY18" fmla="*/ 498658 h 874716"/>
                <a:gd name="connsiteX19" fmla="*/ 5567169 w 6857455"/>
                <a:gd name="connsiteY19" fmla="*/ 499420 h 874716"/>
                <a:gd name="connsiteX20" fmla="*/ 5527923 w 6857455"/>
                <a:gd name="connsiteY20" fmla="*/ 490466 h 874716"/>
                <a:gd name="connsiteX21" fmla="*/ 5456292 w 6857455"/>
                <a:gd name="connsiteY21" fmla="*/ 450650 h 874716"/>
                <a:gd name="connsiteX22" fmla="*/ 5424670 w 6857455"/>
                <a:gd name="connsiteY22" fmla="*/ 444934 h 874716"/>
                <a:gd name="connsiteX23" fmla="*/ 5368662 w 6857455"/>
                <a:gd name="connsiteY23" fmla="*/ 441124 h 874716"/>
                <a:gd name="connsiteX24" fmla="*/ 5247118 w 6857455"/>
                <a:gd name="connsiteY24" fmla="*/ 444934 h 874716"/>
                <a:gd name="connsiteX25" fmla="*/ 5088617 w 6857455"/>
                <a:gd name="connsiteY25" fmla="*/ 428742 h 874716"/>
                <a:gd name="connsiteX26" fmla="*/ 5025750 w 6857455"/>
                <a:gd name="connsiteY26" fmla="*/ 433694 h 874716"/>
                <a:gd name="connsiteX27" fmla="*/ 4957930 w 6857455"/>
                <a:gd name="connsiteY27" fmla="*/ 442268 h 874716"/>
                <a:gd name="connsiteX28" fmla="*/ 4938116 w 6857455"/>
                <a:gd name="connsiteY28" fmla="*/ 441886 h 874716"/>
                <a:gd name="connsiteX29" fmla="*/ 4833910 w 6857455"/>
                <a:gd name="connsiteY29" fmla="*/ 421693 h 874716"/>
                <a:gd name="connsiteX30" fmla="*/ 4810095 w 6857455"/>
                <a:gd name="connsiteY30" fmla="*/ 408167 h 874716"/>
                <a:gd name="connsiteX31" fmla="*/ 4747991 w 6857455"/>
                <a:gd name="connsiteY31" fmla="*/ 413691 h 874716"/>
                <a:gd name="connsiteX32" fmla="*/ 4692745 w 6857455"/>
                <a:gd name="connsiteY32" fmla="*/ 435790 h 874716"/>
                <a:gd name="connsiteX33" fmla="*/ 4375933 w 6857455"/>
                <a:gd name="connsiteY33" fmla="*/ 483417 h 874716"/>
                <a:gd name="connsiteX34" fmla="*/ 4185426 w 6857455"/>
                <a:gd name="connsiteY34" fmla="*/ 484179 h 874716"/>
                <a:gd name="connsiteX35" fmla="*/ 4052072 w 6857455"/>
                <a:gd name="connsiteY35" fmla="*/ 505134 h 874716"/>
                <a:gd name="connsiteX36" fmla="*/ 4029973 w 6857455"/>
                <a:gd name="connsiteY36" fmla="*/ 527233 h 874716"/>
                <a:gd name="connsiteX37" fmla="*/ 3948626 w 6857455"/>
                <a:gd name="connsiteY37" fmla="*/ 550666 h 874716"/>
                <a:gd name="connsiteX38" fmla="*/ 3871280 w 6857455"/>
                <a:gd name="connsiteY38" fmla="*/ 502275 h 874716"/>
                <a:gd name="connsiteX39" fmla="*/ 3774312 w 6857455"/>
                <a:gd name="connsiteY39" fmla="*/ 429122 h 874716"/>
                <a:gd name="connsiteX40" fmla="*/ 3721543 w 6857455"/>
                <a:gd name="connsiteY40" fmla="*/ 428552 h 874716"/>
                <a:gd name="connsiteX41" fmla="*/ 3612763 w 6857455"/>
                <a:gd name="connsiteY41" fmla="*/ 414263 h 874716"/>
                <a:gd name="connsiteX42" fmla="*/ 3537323 w 6857455"/>
                <a:gd name="connsiteY42" fmla="*/ 389878 h 874716"/>
                <a:gd name="connsiteX43" fmla="*/ 3431593 w 6857455"/>
                <a:gd name="connsiteY43" fmla="*/ 360921 h 874716"/>
                <a:gd name="connsiteX44" fmla="*/ 3392158 w 6857455"/>
                <a:gd name="connsiteY44" fmla="*/ 345681 h 874716"/>
                <a:gd name="connsiteX45" fmla="*/ 3297856 w 6857455"/>
                <a:gd name="connsiteY45" fmla="*/ 323010 h 874716"/>
                <a:gd name="connsiteX46" fmla="*/ 3219748 w 6857455"/>
                <a:gd name="connsiteY46" fmla="*/ 308151 h 874716"/>
                <a:gd name="connsiteX47" fmla="*/ 3156692 w 6857455"/>
                <a:gd name="connsiteY47" fmla="*/ 261668 h 874716"/>
                <a:gd name="connsiteX48" fmla="*/ 3136497 w 6857455"/>
                <a:gd name="connsiteY48" fmla="*/ 237663 h 874716"/>
                <a:gd name="connsiteX49" fmla="*/ 3119733 w 6857455"/>
                <a:gd name="connsiteY49" fmla="*/ 222233 h 874716"/>
                <a:gd name="connsiteX50" fmla="*/ 3045436 w 6857455"/>
                <a:gd name="connsiteY50" fmla="*/ 131742 h 874716"/>
                <a:gd name="connsiteX51" fmla="*/ 3037054 w 6857455"/>
                <a:gd name="connsiteY51" fmla="*/ 124121 h 874716"/>
                <a:gd name="connsiteX52" fmla="*/ 2936466 w 6857455"/>
                <a:gd name="connsiteY52" fmla="*/ 82400 h 874716"/>
                <a:gd name="connsiteX53" fmla="*/ 2901031 w 6857455"/>
                <a:gd name="connsiteY53" fmla="*/ 59731 h 874716"/>
                <a:gd name="connsiteX54" fmla="*/ 2828259 w 6857455"/>
                <a:gd name="connsiteY54" fmla="*/ 3149 h 874716"/>
                <a:gd name="connsiteX55" fmla="*/ 2799492 w 6857455"/>
                <a:gd name="connsiteY55" fmla="*/ 1245 h 874716"/>
                <a:gd name="connsiteX56" fmla="*/ 2693570 w 6857455"/>
                <a:gd name="connsiteY56" fmla="*/ 35154 h 874716"/>
                <a:gd name="connsiteX57" fmla="*/ 2639847 w 6857455"/>
                <a:gd name="connsiteY57" fmla="*/ 73448 h 874716"/>
                <a:gd name="connsiteX58" fmla="*/ 2621178 w 6857455"/>
                <a:gd name="connsiteY58" fmla="*/ 88688 h 874716"/>
                <a:gd name="connsiteX59" fmla="*/ 2489348 w 6857455"/>
                <a:gd name="connsiteY59" fmla="*/ 72304 h 874716"/>
                <a:gd name="connsiteX60" fmla="*/ 2452580 w 6857455"/>
                <a:gd name="connsiteY60" fmla="*/ 68683 h 874716"/>
                <a:gd name="connsiteX61" fmla="*/ 2326464 w 6857455"/>
                <a:gd name="connsiteY61" fmla="*/ 50395 h 874716"/>
                <a:gd name="connsiteX62" fmla="*/ 2300365 w 6857455"/>
                <a:gd name="connsiteY62" fmla="*/ 54777 h 874716"/>
                <a:gd name="connsiteX63" fmla="*/ 2130434 w 6857455"/>
                <a:gd name="connsiteY63" fmla="*/ 58397 h 874716"/>
                <a:gd name="connsiteX64" fmla="*/ 2118621 w 6857455"/>
                <a:gd name="connsiteY64" fmla="*/ 47919 h 874716"/>
                <a:gd name="connsiteX65" fmla="*/ 2057659 w 6857455"/>
                <a:gd name="connsiteY65" fmla="*/ 16866 h 874716"/>
                <a:gd name="connsiteX66" fmla="*/ 1976314 w 6857455"/>
                <a:gd name="connsiteY66" fmla="*/ 8865 h 874716"/>
                <a:gd name="connsiteX67" fmla="*/ 1961454 w 6857455"/>
                <a:gd name="connsiteY67" fmla="*/ 11724 h 874716"/>
                <a:gd name="connsiteX68" fmla="*/ 1906588 w 6857455"/>
                <a:gd name="connsiteY68" fmla="*/ 30964 h 874716"/>
                <a:gd name="connsiteX69" fmla="*/ 1783330 w 6857455"/>
                <a:gd name="connsiteY69" fmla="*/ 48871 h 874716"/>
                <a:gd name="connsiteX70" fmla="*/ 1759327 w 6857455"/>
                <a:gd name="connsiteY70" fmla="*/ 55349 h 874716"/>
                <a:gd name="connsiteX71" fmla="*/ 1716082 w 6857455"/>
                <a:gd name="connsiteY71" fmla="*/ 65445 h 874716"/>
                <a:gd name="connsiteX72" fmla="*/ 1598920 w 6857455"/>
                <a:gd name="connsiteY72" fmla="*/ 72114 h 874716"/>
                <a:gd name="connsiteX73" fmla="*/ 1542150 w 6857455"/>
                <a:gd name="connsiteY73" fmla="*/ 62207 h 874716"/>
                <a:gd name="connsiteX74" fmla="*/ 1516813 w 6857455"/>
                <a:gd name="connsiteY74" fmla="*/ 62779 h 874716"/>
                <a:gd name="connsiteX75" fmla="*/ 1432228 w 6857455"/>
                <a:gd name="connsiteY75" fmla="*/ 88116 h 874716"/>
                <a:gd name="connsiteX76" fmla="*/ 1224765 w 6857455"/>
                <a:gd name="connsiteY76" fmla="*/ 71924 h 874716"/>
                <a:gd name="connsiteX77" fmla="*/ 1159231 w 6857455"/>
                <a:gd name="connsiteY77" fmla="*/ 58207 h 874716"/>
                <a:gd name="connsiteX78" fmla="*/ 1124370 w 6857455"/>
                <a:gd name="connsiteY78" fmla="*/ 56301 h 874716"/>
                <a:gd name="connsiteX79" fmla="*/ 1075600 w 6857455"/>
                <a:gd name="connsiteY79" fmla="*/ 75542 h 874716"/>
                <a:gd name="connsiteX80" fmla="*/ 986633 w 6857455"/>
                <a:gd name="connsiteY80" fmla="*/ 79162 h 874716"/>
                <a:gd name="connsiteX81" fmla="*/ 861089 w 6857455"/>
                <a:gd name="connsiteY81" fmla="*/ 76304 h 874716"/>
                <a:gd name="connsiteX82" fmla="*/ 759168 w 6857455"/>
                <a:gd name="connsiteY82" fmla="*/ 104689 h 874716"/>
                <a:gd name="connsiteX83" fmla="*/ 723735 w 6857455"/>
                <a:gd name="connsiteY83" fmla="*/ 140696 h 874716"/>
                <a:gd name="connsiteX84" fmla="*/ 647532 w 6857455"/>
                <a:gd name="connsiteY84" fmla="*/ 147934 h 874716"/>
                <a:gd name="connsiteX85" fmla="*/ 552659 w 6857455"/>
                <a:gd name="connsiteY85" fmla="*/ 95926 h 874716"/>
                <a:gd name="connsiteX86" fmla="*/ 541800 w 6857455"/>
                <a:gd name="connsiteY86" fmla="*/ 97640 h 874716"/>
                <a:gd name="connsiteX87" fmla="*/ 375107 w 6857455"/>
                <a:gd name="connsiteY87" fmla="*/ 123169 h 874716"/>
                <a:gd name="connsiteX88" fmla="*/ 273567 w 6857455"/>
                <a:gd name="connsiteY88" fmla="*/ 145458 h 874716"/>
                <a:gd name="connsiteX89" fmla="*/ 264043 w 6857455"/>
                <a:gd name="connsiteY89" fmla="*/ 154792 h 874716"/>
                <a:gd name="connsiteX90" fmla="*/ 169360 w 6857455"/>
                <a:gd name="connsiteY90" fmla="*/ 177273 h 874716"/>
                <a:gd name="connsiteX91" fmla="*/ 89347 w 6857455"/>
                <a:gd name="connsiteY91" fmla="*/ 157460 h 874716"/>
                <a:gd name="connsiteX92" fmla="*/ 34291 w 6857455"/>
                <a:gd name="connsiteY92" fmla="*/ 145268 h 874716"/>
                <a:gd name="connsiteX93" fmla="*/ 0 w 6857455"/>
                <a:gd name="connsiteY93" fmla="*/ 142056 h 874716"/>
                <a:gd name="connsiteX94" fmla="*/ 0 w 6857455"/>
                <a:gd name="connsiteY94" fmla="*/ 849556 h 874716"/>
                <a:gd name="connsiteX95" fmla="*/ 60652 w 6857455"/>
                <a:gd name="connsiteY95" fmla="*/ 844783 h 874716"/>
                <a:gd name="connsiteX96" fmla="*/ 119068 w 6857455"/>
                <a:gd name="connsiteY96" fmla="*/ 827281 h 874716"/>
                <a:gd name="connsiteX97" fmla="*/ 171840 w 6857455"/>
                <a:gd name="connsiteY97" fmla="*/ 804420 h 874716"/>
                <a:gd name="connsiteX98" fmla="*/ 274329 w 6857455"/>
                <a:gd name="connsiteY98" fmla="*/ 794324 h 874716"/>
                <a:gd name="connsiteX99" fmla="*/ 306715 w 6857455"/>
                <a:gd name="connsiteY99" fmla="*/ 788798 h 874716"/>
                <a:gd name="connsiteX100" fmla="*/ 393967 w 6857455"/>
                <a:gd name="connsiteY100" fmla="*/ 765937 h 874716"/>
                <a:gd name="connsiteX101" fmla="*/ 493793 w 6857455"/>
                <a:gd name="connsiteY101" fmla="*/ 725549 h 874716"/>
                <a:gd name="connsiteX102" fmla="*/ 546373 w 6857455"/>
                <a:gd name="connsiteY102" fmla="*/ 740600 h 874716"/>
                <a:gd name="connsiteX103" fmla="*/ 730211 w 6857455"/>
                <a:gd name="connsiteY103" fmla="*/ 698116 h 874716"/>
                <a:gd name="connsiteX104" fmla="*/ 784889 w 6857455"/>
                <a:gd name="connsiteY104" fmla="*/ 676018 h 874716"/>
                <a:gd name="connsiteX105" fmla="*/ 800509 w 6857455"/>
                <a:gd name="connsiteY105" fmla="*/ 661349 h 874716"/>
                <a:gd name="connsiteX106" fmla="*/ 857661 w 6857455"/>
                <a:gd name="connsiteY106" fmla="*/ 626868 h 874716"/>
                <a:gd name="connsiteX107" fmla="*/ 949102 w 6857455"/>
                <a:gd name="connsiteY107" fmla="*/ 614676 h 874716"/>
                <a:gd name="connsiteX108" fmla="*/ 960342 w 6857455"/>
                <a:gd name="connsiteY108" fmla="*/ 607435 h 874716"/>
                <a:gd name="connsiteX109" fmla="*/ 977109 w 6857455"/>
                <a:gd name="connsiteY109" fmla="*/ 595815 h 874716"/>
                <a:gd name="connsiteX110" fmla="*/ 1071218 w 6857455"/>
                <a:gd name="connsiteY110" fmla="*/ 575240 h 874716"/>
                <a:gd name="connsiteX111" fmla="*/ 1091983 w 6857455"/>
                <a:gd name="connsiteY111" fmla="*/ 568764 h 874716"/>
                <a:gd name="connsiteX112" fmla="*/ 1109321 w 6857455"/>
                <a:gd name="connsiteY112" fmla="*/ 557904 h 874716"/>
                <a:gd name="connsiteX113" fmla="*/ 1162279 w 6857455"/>
                <a:gd name="connsiteY113" fmla="*/ 532949 h 874716"/>
                <a:gd name="connsiteX114" fmla="*/ 1206097 w 6857455"/>
                <a:gd name="connsiteY114" fmla="*/ 532187 h 874716"/>
                <a:gd name="connsiteX115" fmla="*/ 1266867 w 6857455"/>
                <a:gd name="connsiteY115" fmla="*/ 518088 h 874716"/>
                <a:gd name="connsiteX116" fmla="*/ 1380219 w 6857455"/>
                <a:gd name="connsiteY116" fmla="*/ 504182 h 874716"/>
                <a:gd name="connsiteX117" fmla="*/ 1403461 w 6857455"/>
                <a:gd name="connsiteY117" fmla="*/ 496180 h 874716"/>
                <a:gd name="connsiteX118" fmla="*/ 1544054 w 6857455"/>
                <a:gd name="connsiteY118" fmla="*/ 458268 h 874716"/>
                <a:gd name="connsiteX119" fmla="*/ 1656644 w 6857455"/>
                <a:gd name="connsiteY119" fmla="*/ 459032 h 874716"/>
                <a:gd name="connsiteX120" fmla="*/ 1665406 w 6857455"/>
                <a:gd name="connsiteY120" fmla="*/ 460747 h 874716"/>
                <a:gd name="connsiteX121" fmla="*/ 1708461 w 6857455"/>
                <a:gd name="connsiteY121" fmla="*/ 473318 h 874716"/>
                <a:gd name="connsiteX122" fmla="*/ 1775140 w 6857455"/>
                <a:gd name="connsiteY122" fmla="*/ 469891 h 874716"/>
                <a:gd name="connsiteX123" fmla="*/ 1821051 w 6857455"/>
                <a:gd name="connsiteY123" fmla="*/ 452554 h 874716"/>
                <a:gd name="connsiteX124" fmla="*/ 1878203 w 6857455"/>
                <a:gd name="connsiteY124" fmla="*/ 451792 h 874716"/>
                <a:gd name="connsiteX125" fmla="*/ 1943547 w 6857455"/>
                <a:gd name="connsiteY125" fmla="*/ 462651 h 874716"/>
                <a:gd name="connsiteX126" fmla="*/ 1972884 w 6857455"/>
                <a:gd name="connsiteY126" fmla="*/ 464937 h 874716"/>
                <a:gd name="connsiteX127" fmla="*/ 2053469 w 6857455"/>
                <a:gd name="connsiteY127" fmla="*/ 487417 h 874716"/>
                <a:gd name="connsiteX128" fmla="*/ 2101477 w 6857455"/>
                <a:gd name="connsiteY128" fmla="*/ 481893 h 874716"/>
                <a:gd name="connsiteX129" fmla="*/ 2148722 w 6857455"/>
                <a:gd name="connsiteY129" fmla="*/ 467033 h 874716"/>
                <a:gd name="connsiteX130" fmla="*/ 2179011 w 6857455"/>
                <a:gd name="connsiteY130" fmla="*/ 452744 h 874716"/>
                <a:gd name="connsiteX131" fmla="*/ 2240165 w 6857455"/>
                <a:gd name="connsiteY131" fmla="*/ 442648 h 874716"/>
                <a:gd name="connsiteX132" fmla="*/ 2251404 w 6857455"/>
                <a:gd name="connsiteY132" fmla="*/ 444172 h 874716"/>
                <a:gd name="connsiteX133" fmla="*/ 2433912 w 6857455"/>
                <a:gd name="connsiteY133" fmla="*/ 456746 h 874716"/>
                <a:gd name="connsiteX134" fmla="*/ 2506302 w 6857455"/>
                <a:gd name="connsiteY134" fmla="*/ 476939 h 874716"/>
                <a:gd name="connsiteX135" fmla="*/ 2521735 w 6857455"/>
                <a:gd name="connsiteY135" fmla="*/ 479415 h 874716"/>
                <a:gd name="connsiteX136" fmla="*/ 2675854 w 6857455"/>
                <a:gd name="connsiteY136" fmla="*/ 502086 h 874716"/>
                <a:gd name="connsiteX137" fmla="*/ 2692998 w 6857455"/>
                <a:gd name="connsiteY137" fmla="*/ 503038 h 874716"/>
                <a:gd name="connsiteX138" fmla="*/ 2740816 w 6857455"/>
                <a:gd name="connsiteY138" fmla="*/ 499037 h 874716"/>
                <a:gd name="connsiteX139" fmla="*/ 2853596 w 6857455"/>
                <a:gd name="connsiteY139" fmla="*/ 540187 h 874716"/>
                <a:gd name="connsiteX140" fmla="*/ 2966565 w 6857455"/>
                <a:gd name="connsiteY140" fmla="*/ 554286 h 874716"/>
                <a:gd name="connsiteX141" fmla="*/ 3028671 w 6857455"/>
                <a:gd name="connsiteY141" fmla="*/ 554094 h 874716"/>
                <a:gd name="connsiteX142" fmla="*/ 3073059 w 6857455"/>
                <a:gd name="connsiteY142" fmla="*/ 564192 h 874716"/>
                <a:gd name="connsiteX143" fmla="*/ 3182219 w 6857455"/>
                <a:gd name="connsiteY143" fmla="*/ 594862 h 874716"/>
                <a:gd name="connsiteX144" fmla="*/ 3233656 w 6857455"/>
                <a:gd name="connsiteY144" fmla="*/ 599625 h 874716"/>
                <a:gd name="connsiteX145" fmla="*/ 3288332 w 6857455"/>
                <a:gd name="connsiteY145" fmla="*/ 609914 h 874716"/>
                <a:gd name="connsiteX146" fmla="*/ 3423591 w 6857455"/>
                <a:gd name="connsiteY146" fmla="*/ 656015 h 874716"/>
                <a:gd name="connsiteX147" fmla="*/ 3534084 w 6857455"/>
                <a:gd name="connsiteY147" fmla="*/ 653349 h 874716"/>
                <a:gd name="connsiteX148" fmla="*/ 3604571 w 6857455"/>
                <a:gd name="connsiteY148" fmla="*/ 653918 h 874716"/>
                <a:gd name="connsiteX149" fmla="*/ 3688586 w 6857455"/>
                <a:gd name="connsiteY149" fmla="*/ 669160 h 874716"/>
                <a:gd name="connsiteX150" fmla="*/ 3757358 w 6857455"/>
                <a:gd name="connsiteY150" fmla="*/ 691450 h 874716"/>
                <a:gd name="connsiteX151" fmla="*/ 3852421 w 6857455"/>
                <a:gd name="connsiteY151" fmla="*/ 709167 h 874716"/>
                <a:gd name="connsiteX152" fmla="*/ 3947104 w 6857455"/>
                <a:gd name="connsiteY152" fmla="*/ 743267 h 874716"/>
                <a:gd name="connsiteX153" fmla="*/ 4013208 w 6857455"/>
                <a:gd name="connsiteY153" fmla="*/ 769367 h 874716"/>
                <a:gd name="connsiteX154" fmla="*/ 4105222 w 6857455"/>
                <a:gd name="connsiteY154" fmla="*/ 792417 h 874716"/>
                <a:gd name="connsiteX155" fmla="*/ 4246006 w 6857455"/>
                <a:gd name="connsiteY155" fmla="*/ 808610 h 874716"/>
                <a:gd name="connsiteX156" fmla="*/ 4310779 w 6857455"/>
                <a:gd name="connsiteY156" fmla="*/ 810326 h 874716"/>
                <a:gd name="connsiteX157" fmla="*/ 4413272 w 6857455"/>
                <a:gd name="connsiteY157" fmla="*/ 848235 h 874716"/>
                <a:gd name="connsiteX158" fmla="*/ 4457087 w 6857455"/>
                <a:gd name="connsiteY158" fmla="*/ 866524 h 874716"/>
                <a:gd name="connsiteX159" fmla="*/ 4496523 w 6857455"/>
                <a:gd name="connsiteY159" fmla="*/ 851284 h 874716"/>
                <a:gd name="connsiteX160" fmla="*/ 4522050 w 6857455"/>
                <a:gd name="connsiteY160" fmla="*/ 833757 h 874716"/>
                <a:gd name="connsiteX161" fmla="*/ 4602824 w 6857455"/>
                <a:gd name="connsiteY161" fmla="*/ 848618 h 874716"/>
                <a:gd name="connsiteX162" fmla="*/ 4688553 w 6857455"/>
                <a:gd name="connsiteY162" fmla="*/ 864238 h 874716"/>
                <a:gd name="connsiteX163" fmla="*/ 4749895 w 6857455"/>
                <a:gd name="connsiteY163" fmla="*/ 874716 h 874716"/>
                <a:gd name="connsiteX164" fmla="*/ 4826480 w 6857455"/>
                <a:gd name="connsiteY164" fmla="*/ 866334 h 874716"/>
                <a:gd name="connsiteX165" fmla="*/ 4886870 w 6857455"/>
                <a:gd name="connsiteY165" fmla="*/ 862906 h 874716"/>
                <a:gd name="connsiteX166" fmla="*/ 4935639 w 6857455"/>
                <a:gd name="connsiteY166" fmla="*/ 853190 h 874716"/>
                <a:gd name="connsiteX167" fmla="*/ 4952784 w 6857455"/>
                <a:gd name="connsiteY167" fmla="*/ 847473 h 874716"/>
                <a:gd name="connsiteX168" fmla="*/ 5088617 w 6857455"/>
                <a:gd name="connsiteY168" fmla="*/ 802896 h 874716"/>
                <a:gd name="connsiteX169" fmla="*/ 5233781 w 6857455"/>
                <a:gd name="connsiteY169" fmla="*/ 767271 h 874716"/>
                <a:gd name="connsiteX170" fmla="*/ 5327893 w 6857455"/>
                <a:gd name="connsiteY170" fmla="*/ 789752 h 874716"/>
                <a:gd name="connsiteX171" fmla="*/ 5362946 w 6857455"/>
                <a:gd name="connsiteY171" fmla="*/ 789370 h 874716"/>
                <a:gd name="connsiteX172" fmla="*/ 5524115 w 6857455"/>
                <a:gd name="connsiteY172" fmla="*/ 794514 h 874716"/>
                <a:gd name="connsiteX173" fmla="*/ 5552500 w 6857455"/>
                <a:gd name="connsiteY173" fmla="*/ 800038 h 874716"/>
                <a:gd name="connsiteX174" fmla="*/ 5705857 w 6857455"/>
                <a:gd name="connsiteY174" fmla="*/ 777367 h 874716"/>
                <a:gd name="connsiteX175" fmla="*/ 5761485 w 6857455"/>
                <a:gd name="connsiteY175" fmla="*/ 773557 h 874716"/>
                <a:gd name="connsiteX176" fmla="*/ 5812731 w 6857455"/>
                <a:gd name="connsiteY176" fmla="*/ 767271 h 874716"/>
                <a:gd name="connsiteX177" fmla="*/ 5884361 w 6857455"/>
                <a:gd name="connsiteY177" fmla="*/ 765747 h 874716"/>
                <a:gd name="connsiteX178" fmla="*/ 5958660 w 6857455"/>
                <a:gd name="connsiteY178" fmla="*/ 768605 h 874716"/>
                <a:gd name="connsiteX179" fmla="*/ 6041528 w 6857455"/>
                <a:gd name="connsiteY179" fmla="*/ 768033 h 874716"/>
                <a:gd name="connsiteX180" fmla="*/ 6074297 w 6857455"/>
                <a:gd name="connsiteY180" fmla="*/ 763081 h 874716"/>
                <a:gd name="connsiteX181" fmla="*/ 6162880 w 6857455"/>
                <a:gd name="connsiteY181" fmla="*/ 766509 h 874716"/>
                <a:gd name="connsiteX182" fmla="*/ 6209364 w 6857455"/>
                <a:gd name="connsiteY182" fmla="*/ 760795 h 874716"/>
                <a:gd name="connsiteX183" fmla="*/ 6285948 w 6857455"/>
                <a:gd name="connsiteY183" fmla="*/ 759651 h 874716"/>
                <a:gd name="connsiteX184" fmla="*/ 6310905 w 6857455"/>
                <a:gd name="connsiteY184" fmla="*/ 758316 h 874716"/>
                <a:gd name="connsiteX185" fmla="*/ 6333194 w 6857455"/>
                <a:gd name="connsiteY185" fmla="*/ 757554 h 874716"/>
                <a:gd name="connsiteX186" fmla="*/ 6409586 w 6857455"/>
                <a:gd name="connsiteY186" fmla="*/ 773177 h 874716"/>
                <a:gd name="connsiteX187" fmla="*/ 6477407 w 6857455"/>
                <a:gd name="connsiteY187" fmla="*/ 774129 h 874716"/>
                <a:gd name="connsiteX188" fmla="*/ 6596283 w 6857455"/>
                <a:gd name="connsiteY188" fmla="*/ 786703 h 874716"/>
                <a:gd name="connsiteX189" fmla="*/ 6622573 w 6857455"/>
                <a:gd name="connsiteY189" fmla="*/ 782321 h 874716"/>
                <a:gd name="connsiteX190" fmla="*/ 6704872 w 6857455"/>
                <a:gd name="connsiteY190" fmla="*/ 780607 h 874716"/>
                <a:gd name="connsiteX191" fmla="*/ 6751738 w 6857455"/>
                <a:gd name="connsiteY191" fmla="*/ 779273 h 874716"/>
                <a:gd name="connsiteX192" fmla="*/ 6809650 w 6857455"/>
                <a:gd name="connsiteY192" fmla="*/ 788417 h 874716"/>
                <a:gd name="connsiteX193" fmla="*/ 6832976 w 6857455"/>
                <a:gd name="connsiteY193" fmla="*/ 800428 h 8747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</a:cxnLst>
              <a:rect l="l" t="t" r="r" b="b"/>
              <a:pathLst>
                <a:path w="6857455" h="874716">
                  <a:moveTo>
                    <a:pt x="6857455" y="804643"/>
                  </a:moveTo>
                  <a:lnTo>
                    <a:pt x="6857455" y="562246"/>
                  </a:lnTo>
                  <a:lnTo>
                    <a:pt x="6829178" y="551284"/>
                  </a:lnTo>
                  <a:cubicBezTo>
                    <a:pt x="6805745" y="539044"/>
                    <a:pt x="6784885" y="521708"/>
                    <a:pt x="6766024" y="500372"/>
                  </a:cubicBezTo>
                  <a:cubicBezTo>
                    <a:pt x="6755166" y="488179"/>
                    <a:pt x="6746784" y="486845"/>
                    <a:pt x="6734971" y="500944"/>
                  </a:cubicBezTo>
                  <a:cubicBezTo>
                    <a:pt x="6721257" y="517326"/>
                    <a:pt x="6701634" y="510850"/>
                    <a:pt x="6683915" y="507040"/>
                  </a:cubicBezTo>
                  <a:cubicBezTo>
                    <a:pt x="6665629" y="503230"/>
                    <a:pt x="6647148" y="499228"/>
                    <a:pt x="6628860" y="495418"/>
                  </a:cubicBezTo>
                  <a:cubicBezTo>
                    <a:pt x="6615335" y="492752"/>
                    <a:pt x="6601999" y="490466"/>
                    <a:pt x="6588662" y="487227"/>
                  </a:cubicBezTo>
                  <a:cubicBezTo>
                    <a:pt x="6547133" y="477129"/>
                    <a:pt x="6509794" y="480177"/>
                    <a:pt x="6476074" y="511230"/>
                  </a:cubicBezTo>
                  <a:cubicBezTo>
                    <a:pt x="6450356" y="535043"/>
                    <a:pt x="6417399" y="542093"/>
                    <a:pt x="6382345" y="534853"/>
                  </a:cubicBezTo>
                  <a:cubicBezTo>
                    <a:pt x="6377963" y="533901"/>
                    <a:pt x="6372439" y="530091"/>
                    <a:pt x="6369391" y="531615"/>
                  </a:cubicBezTo>
                  <a:cubicBezTo>
                    <a:pt x="6323479" y="553904"/>
                    <a:pt x="6287092" y="514658"/>
                    <a:pt x="6244799" y="512182"/>
                  </a:cubicBezTo>
                  <a:cubicBezTo>
                    <a:pt x="6226130" y="511040"/>
                    <a:pt x="6207079" y="496942"/>
                    <a:pt x="6190315" y="485703"/>
                  </a:cubicBezTo>
                  <a:cubicBezTo>
                    <a:pt x="6167262" y="470271"/>
                    <a:pt x="6146687" y="455412"/>
                    <a:pt x="6115446" y="462270"/>
                  </a:cubicBezTo>
                  <a:cubicBezTo>
                    <a:pt x="6084203" y="469319"/>
                    <a:pt x="6055627" y="456364"/>
                    <a:pt x="6032194" y="434266"/>
                  </a:cubicBezTo>
                  <a:cubicBezTo>
                    <a:pt x="6014287" y="417501"/>
                    <a:pt x="5994665" y="415977"/>
                    <a:pt x="5971042" y="420738"/>
                  </a:cubicBezTo>
                  <a:cubicBezTo>
                    <a:pt x="5941513" y="426645"/>
                    <a:pt x="5910842" y="427027"/>
                    <a:pt x="5880933" y="430646"/>
                  </a:cubicBezTo>
                  <a:cubicBezTo>
                    <a:pt x="5874454" y="431408"/>
                    <a:pt x="5866265" y="434076"/>
                    <a:pt x="5862452" y="438648"/>
                  </a:cubicBezTo>
                  <a:cubicBezTo>
                    <a:pt x="5815779" y="495418"/>
                    <a:pt x="5750055" y="495990"/>
                    <a:pt x="5685283" y="498658"/>
                  </a:cubicBezTo>
                  <a:cubicBezTo>
                    <a:pt x="5646039" y="500372"/>
                    <a:pt x="5606604" y="500372"/>
                    <a:pt x="5567169" y="499420"/>
                  </a:cubicBezTo>
                  <a:cubicBezTo>
                    <a:pt x="5553832" y="499228"/>
                    <a:pt x="5539736" y="496180"/>
                    <a:pt x="5527923" y="490466"/>
                  </a:cubicBezTo>
                  <a:cubicBezTo>
                    <a:pt x="5503348" y="478463"/>
                    <a:pt x="5480680" y="462843"/>
                    <a:pt x="5456292" y="450650"/>
                  </a:cubicBezTo>
                  <a:cubicBezTo>
                    <a:pt x="5447151" y="445886"/>
                    <a:pt x="5435338" y="445696"/>
                    <a:pt x="5424670" y="444934"/>
                  </a:cubicBezTo>
                  <a:cubicBezTo>
                    <a:pt x="5405809" y="443410"/>
                    <a:pt x="5384854" y="447982"/>
                    <a:pt x="5368662" y="441124"/>
                  </a:cubicBezTo>
                  <a:cubicBezTo>
                    <a:pt x="5326559" y="423407"/>
                    <a:pt x="5287123" y="427407"/>
                    <a:pt x="5247118" y="444934"/>
                  </a:cubicBezTo>
                  <a:cubicBezTo>
                    <a:pt x="5191108" y="469509"/>
                    <a:pt x="5138148" y="467605"/>
                    <a:pt x="5088617" y="428742"/>
                  </a:cubicBezTo>
                  <a:cubicBezTo>
                    <a:pt x="5066328" y="411215"/>
                    <a:pt x="5044609" y="419596"/>
                    <a:pt x="5025750" y="433694"/>
                  </a:cubicBezTo>
                  <a:cubicBezTo>
                    <a:pt x="5004032" y="450078"/>
                    <a:pt x="4982885" y="454268"/>
                    <a:pt x="4957930" y="442268"/>
                  </a:cubicBezTo>
                  <a:cubicBezTo>
                    <a:pt x="4952404" y="439600"/>
                    <a:pt x="4944594" y="440933"/>
                    <a:pt x="4938116" y="441886"/>
                  </a:cubicBezTo>
                  <a:cubicBezTo>
                    <a:pt x="4901158" y="446648"/>
                    <a:pt x="4864009" y="454650"/>
                    <a:pt x="4833910" y="421693"/>
                  </a:cubicBezTo>
                  <a:cubicBezTo>
                    <a:pt x="4828004" y="415214"/>
                    <a:pt x="4818097" y="412549"/>
                    <a:pt x="4810095" y="408167"/>
                  </a:cubicBezTo>
                  <a:cubicBezTo>
                    <a:pt x="4776566" y="390258"/>
                    <a:pt x="4777900" y="391974"/>
                    <a:pt x="4747991" y="413691"/>
                  </a:cubicBezTo>
                  <a:cubicBezTo>
                    <a:pt x="4732369" y="425121"/>
                    <a:pt x="4710842" y="436742"/>
                    <a:pt x="4692745" y="435790"/>
                  </a:cubicBezTo>
                  <a:cubicBezTo>
                    <a:pt x="4583584" y="430075"/>
                    <a:pt x="4479758" y="457508"/>
                    <a:pt x="4375933" y="483417"/>
                  </a:cubicBezTo>
                  <a:cubicBezTo>
                    <a:pt x="4311923" y="499420"/>
                    <a:pt x="4249436" y="500372"/>
                    <a:pt x="4185426" y="484179"/>
                  </a:cubicBezTo>
                  <a:cubicBezTo>
                    <a:pt x="4139133" y="472367"/>
                    <a:pt x="4095315" y="491800"/>
                    <a:pt x="4052072" y="505134"/>
                  </a:cubicBezTo>
                  <a:cubicBezTo>
                    <a:pt x="4043117" y="507799"/>
                    <a:pt x="4034735" y="518278"/>
                    <a:pt x="4029973" y="527233"/>
                  </a:cubicBezTo>
                  <a:cubicBezTo>
                    <a:pt x="4012826" y="558858"/>
                    <a:pt x="3984441" y="563810"/>
                    <a:pt x="3948626" y="550666"/>
                  </a:cubicBezTo>
                  <a:cubicBezTo>
                    <a:pt x="3920241" y="540377"/>
                    <a:pt x="3894332" y="526661"/>
                    <a:pt x="3871280" y="502275"/>
                  </a:cubicBezTo>
                  <a:cubicBezTo>
                    <a:pt x="3844229" y="473701"/>
                    <a:pt x="3816224" y="441124"/>
                    <a:pt x="3774312" y="429122"/>
                  </a:cubicBezTo>
                  <a:cubicBezTo>
                    <a:pt x="3756214" y="423979"/>
                    <a:pt x="3740593" y="423217"/>
                    <a:pt x="3721543" y="428552"/>
                  </a:cubicBezTo>
                  <a:cubicBezTo>
                    <a:pt x="3684583" y="438837"/>
                    <a:pt x="3647436" y="446078"/>
                    <a:pt x="3612763" y="414263"/>
                  </a:cubicBezTo>
                  <a:cubicBezTo>
                    <a:pt x="3593712" y="396736"/>
                    <a:pt x="3567994" y="385496"/>
                    <a:pt x="3537323" y="389878"/>
                  </a:cubicBezTo>
                  <a:cubicBezTo>
                    <a:pt x="3499031" y="395402"/>
                    <a:pt x="3464168" y="381496"/>
                    <a:pt x="3431593" y="360921"/>
                  </a:cubicBezTo>
                  <a:cubicBezTo>
                    <a:pt x="3419971" y="353491"/>
                    <a:pt x="3405682" y="349301"/>
                    <a:pt x="3392158" y="345681"/>
                  </a:cubicBezTo>
                  <a:cubicBezTo>
                    <a:pt x="3360915" y="337298"/>
                    <a:pt x="3329480" y="329868"/>
                    <a:pt x="3297856" y="323010"/>
                  </a:cubicBezTo>
                  <a:cubicBezTo>
                    <a:pt x="3271948" y="317296"/>
                    <a:pt x="3245849" y="313104"/>
                    <a:pt x="3219748" y="308151"/>
                  </a:cubicBezTo>
                  <a:cubicBezTo>
                    <a:pt x="3191173" y="302817"/>
                    <a:pt x="3168502" y="290433"/>
                    <a:pt x="3156692" y="261668"/>
                  </a:cubicBezTo>
                  <a:cubicBezTo>
                    <a:pt x="3152882" y="252524"/>
                    <a:pt x="3143737" y="245283"/>
                    <a:pt x="3136497" y="237663"/>
                  </a:cubicBezTo>
                  <a:cubicBezTo>
                    <a:pt x="3131355" y="232139"/>
                    <a:pt x="3124495" y="227947"/>
                    <a:pt x="3119733" y="222233"/>
                  </a:cubicBezTo>
                  <a:cubicBezTo>
                    <a:pt x="3094776" y="192132"/>
                    <a:pt x="3070201" y="161843"/>
                    <a:pt x="3045436" y="131742"/>
                  </a:cubicBezTo>
                  <a:cubicBezTo>
                    <a:pt x="3042958" y="128884"/>
                    <a:pt x="3040292" y="125455"/>
                    <a:pt x="3037054" y="124121"/>
                  </a:cubicBezTo>
                  <a:cubicBezTo>
                    <a:pt x="3003525" y="110215"/>
                    <a:pt x="2969614" y="97070"/>
                    <a:pt x="2936466" y="82400"/>
                  </a:cubicBezTo>
                  <a:cubicBezTo>
                    <a:pt x="2923702" y="76686"/>
                    <a:pt x="2910558" y="69637"/>
                    <a:pt x="2901031" y="59731"/>
                  </a:cubicBezTo>
                  <a:cubicBezTo>
                    <a:pt x="2879314" y="37250"/>
                    <a:pt x="2859502" y="12866"/>
                    <a:pt x="2828259" y="3149"/>
                  </a:cubicBezTo>
                  <a:cubicBezTo>
                    <a:pt x="2819114" y="293"/>
                    <a:pt x="2808256" y="-1231"/>
                    <a:pt x="2799492" y="1245"/>
                  </a:cubicBezTo>
                  <a:cubicBezTo>
                    <a:pt x="2763867" y="11532"/>
                    <a:pt x="2729005" y="24296"/>
                    <a:pt x="2693570" y="35154"/>
                  </a:cubicBezTo>
                  <a:cubicBezTo>
                    <a:pt x="2671092" y="41823"/>
                    <a:pt x="2650707" y="49825"/>
                    <a:pt x="2639847" y="73448"/>
                  </a:cubicBezTo>
                  <a:cubicBezTo>
                    <a:pt x="2636801" y="80114"/>
                    <a:pt x="2628226" y="87354"/>
                    <a:pt x="2621178" y="88688"/>
                  </a:cubicBezTo>
                  <a:cubicBezTo>
                    <a:pt x="2575839" y="97260"/>
                    <a:pt x="2531069" y="101451"/>
                    <a:pt x="2489348" y="72304"/>
                  </a:cubicBezTo>
                  <a:cubicBezTo>
                    <a:pt x="2480585" y="66017"/>
                    <a:pt x="2464201" y="66017"/>
                    <a:pt x="2452580" y="68683"/>
                  </a:cubicBezTo>
                  <a:cubicBezTo>
                    <a:pt x="2407811" y="78590"/>
                    <a:pt x="2365328" y="82020"/>
                    <a:pt x="2326464" y="50395"/>
                  </a:cubicBezTo>
                  <a:cubicBezTo>
                    <a:pt x="2321892" y="46585"/>
                    <a:pt x="2307224" y="50015"/>
                    <a:pt x="2300365" y="54777"/>
                  </a:cubicBezTo>
                  <a:cubicBezTo>
                    <a:pt x="2234259" y="101261"/>
                    <a:pt x="2198064" y="102405"/>
                    <a:pt x="2130434" y="58397"/>
                  </a:cubicBezTo>
                  <a:cubicBezTo>
                    <a:pt x="2126052" y="55539"/>
                    <a:pt x="2120337" y="52301"/>
                    <a:pt x="2118621" y="47919"/>
                  </a:cubicBezTo>
                  <a:cubicBezTo>
                    <a:pt x="2107001" y="19914"/>
                    <a:pt x="2082236" y="19152"/>
                    <a:pt x="2057659" y="16866"/>
                  </a:cubicBezTo>
                  <a:cubicBezTo>
                    <a:pt x="2030608" y="14390"/>
                    <a:pt x="2003555" y="11152"/>
                    <a:pt x="1976314" y="8865"/>
                  </a:cubicBezTo>
                  <a:cubicBezTo>
                    <a:pt x="1971550" y="8483"/>
                    <a:pt x="1966216" y="10007"/>
                    <a:pt x="1961454" y="11724"/>
                  </a:cubicBezTo>
                  <a:cubicBezTo>
                    <a:pt x="1943165" y="18010"/>
                    <a:pt x="1925449" y="27154"/>
                    <a:pt x="1906588" y="30964"/>
                  </a:cubicBezTo>
                  <a:cubicBezTo>
                    <a:pt x="1865821" y="39156"/>
                    <a:pt x="1826385" y="55539"/>
                    <a:pt x="1783330" y="48871"/>
                  </a:cubicBezTo>
                  <a:cubicBezTo>
                    <a:pt x="1775902" y="47729"/>
                    <a:pt x="1767327" y="53253"/>
                    <a:pt x="1759327" y="55349"/>
                  </a:cubicBezTo>
                  <a:cubicBezTo>
                    <a:pt x="1744849" y="58969"/>
                    <a:pt x="1730750" y="64111"/>
                    <a:pt x="1716082" y="65445"/>
                  </a:cubicBezTo>
                  <a:cubicBezTo>
                    <a:pt x="1677218" y="68875"/>
                    <a:pt x="1637975" y="71924"/>
                    <a:pt x="1598920" y="72114"/>
                  </a:cubicBezTo>
                  <a:cubicBezTo>
                    <a:pt x="1580061" y="72304"/>
                    <a:pt x="1561201" y="65065"/>
                    <a:pt x="1542150" y="62207"/>
                  </a:cubicBezTo>
                  <a:cubicBezTo>
                    <a:pt x="1533578" y="60873"/>
                    <a:pt x="1519669" y="58587"/>
                    <a:pt x="1516813" y="62779"/>
                  </a:cubicBezTo>
                  <a:cubicBezTo>
                    <a:pt x="1494714" y="94592"/>
                    <a:pt x="1463661" y="88496"/>
                    <a:pt x="1432228" y="88116"/>
                  </a:cubicBezTo>
                  <a:cubicBezTo>
                    <a:pt x="1362884" y="87354"/>
                    <a:pt x="1295826" y="60493"/>
                    <a:pt x="1224765" y="71924"/>
                  </a:cubicBezTo>
                  <a:cubicBezTo>
                    <a:pt x="1204191" y="75162"/>
                    <a:pt x="1181330" y="62397"/>
                    <a:pt x="1159231" y="58207"/>
                  </a:cubicBezTo>
                  <a:cubicBezTo>
                    <a:pt x="1147801" y="56111"/>
                    <a:pt x="1135228" y="53633"/>
                    <a:pt x="1124370" y="56301"/>
                  </a:cubicBezTo>
                  <a:cubicBezTo>
                    <a:pt x="1107605" y="60493"/>
                    <a:pt x="1091411" y="68113"/>
                    <a:pt x="1075600" y="75542"/>
                  </a:cubicBezTo>
                  <a:cubicBezTo>
                    <a:pt x="1046261" y="89258"/>
                    <a:pt x="1016162" y="89258"/>
                    <a:pt x="986633" y="79162"/>
                  </a:cubicBezTo>
                  <a:cubicBezTo>
                    <a:pt x="944722" y="64873"/>
                    <a:pt x="903193" y="64873"/>
                    <a:pt x="861089" y="76304"/>
                  </a:cubicBezTo>
                  <a:cubicBezTo>
                    <a:pt x="826990" y="85638"/>
                    <a:pt x="791935" y="92116"/>
                    <a:pt x="759168" y="104689"/>
                  </a:cubicBezTo>
                  <a:cubicBezTo>
                    <a:pt x="744689" y="110215"/>
                    <a:pt x="732497" y="126597"/>
                    <a:pt x="723735" y="140696"/>
                  </a:cubicBezTo>
                  <a:cubicBezTo>
                    <a:pt x="706018" y="169271"/>
                    <a:pt x="674013" y="169081"/>
                    <a:pt x="647532" y="147934"/>
                  </a:cubicBezTo>
                  <a:cubicBezTo>
                    <a:pt x="619717" y="125645"/>
                    <a:pt x="584664" y="112501"/>
                    <a:pt x="552659" y="95926"/>
                  </a:cubicBezTo>
                  <a:cubicBezTo>
                    <a:pt x="549993" y="94592"/>
                    <a:pt x="545039" y="96116"/>
                    <a:pt x="541800" y="97640"/>
                  </a:cubicBezTo>
                  <a:cubicBezTo>
                    <a:pt x="488649" y="122407"/>
                    <a:pt x="433593" y="126979"/>
                    <a:pt x="375107" y="123169"/>
                  </a:cubicBezTo>
                  <a:cubicBezTo>
                    <a:pt x="341960" y="121073"/>
                    <a:pt x="307289" y="137076"/>
                    <a:pt x="273567" y="145458"/>
                  </a:cubicBezTo>
                  <a:cubicBezTo>
                    <a:pt x="269757" y="146410"/>
                    <a:pt x="266519" y="151174"/>
                    <a:pt x="264043" y="154792"/>
                  </a:cubicBezTo>
                  <a:cubicBezTo>
                    <a:pt x="240228" y="190800"/>
                    <a:pt x="208223" y="200706"/>
                    <a:pt x="169360" y="177273"/>
                  </a:cubicBezTo>
                  <a:cubicBezTo>
                    <a:pt x="143643" y="161651"/>
                    <a:pt x="118114" y="158032"/>
                    <a:pt x="89347" y="157460"/>
                  </a:cubicBezTo>
                  <a:cubicBezTo>
                    <a:pt x="71059" y="157078"/>
                    <a:pt x="52962" y="147934"/>
                    <a:pt x="34291" y="145268"/>
                  </a:cubicBezTo>
                  <a:lnTo>
                    <a:pt x="0" y="142056"/>
                  </a:lnTo>
                  <a:lnTo>
                    <a:pt x="0" y="849556"/>
                  </a:lnTo>
                  <a:lnTo>
                    <a:pt x="60652" y="844783"/>
                  </a:lnTo>
                  <a:cubicBezTo>
                    <a:pt x="80251" y="839473"/>
                    <a:pt x="99446" y="832043"/>
                    <a:pt x="119068" y="827281"/>
                  </a:cubicBezTo>
                  <a:cubicBezTo>
                    <a:pt x="137355" y="822899"/>
                    <a:pt x="154501" y="812802"/>
                    <a:pt x="171840" y="804420"/>
                  </a:cubicBezTo>
                  <a:cubicBezTo>
                    <a:pt x="204985" y="788417"/>
                    <a:pt x="240420" y="798514"/>
                    <a:pt x="274329" y="794324"/>
                  </a:cubicBezTo>
                  <a:cubicBezTo>
                    <a:pt x="285188" y="792990"/>
                    <a:pt x="296046" y="791466"/>
                    <a:pt x="306715" y="788798"/>
                  </a:cubicBezTo>
                  <a:cubicBezTo>
                    <a:pt x="335864" y="781749"/>
                    <a:pt x="365583" y="775653"/>
                    <a:pt x="393967" y="765937"/>
                  </a:cubicBezTo>
                  <a:cubicBezTo>
                    <a:pt x="426165" y="755078"/>
                    <a:pt x="457028" y="740600"/>
                    <a:pt x="493793" y="725549"/>
                  </a:cubicBezTo>
                  <a:cubicBezTo>
                    <a:pt x="506557" y="729360"/>
                    <a:pt x="526180" y="739648"/>
                    <a:pt x="546373" y="740600"/>
                  </a:cubicBezTo>
                  <a:cubicBezTo>
                    <a:pt x="611337" y="743838"/>
                    <a:pt x="672107" y="726121"/>
                    <a:pt x="730211" y="698116"/>
                  </a:cubicBezTo>
                  <a:cubicBezTo>
                    <a:pt x="747927" y="689734"/>
                    <a:pt x="766980" y="684210"/>
                    <a:pt x="784889" y="676018"/>
                  </a:cubicBezTo>
                  <a:cubicBezTo>
                    <a:pt x="791173" y="673161"/>
                    <a:pt x="799365" y="667065"/>
                    <a:pt x="800509" y="661349"/>
                  </a:cubicBezTo>
                  <a:cubicBezTo>
                    <a:pt x="807175" y="628201"/>
                    <a:pt x="831942" y="628772"/>
                    <a:pt x="857661" y="626868"/>
                  </a:cubicBezTo>
                  <a:cubicBezTo>
                    <a:pt x="888332" y="624582"/>
                    <a:pt x="918621" y="619248"/>
                    <a:pt x="949102" y="614676"/>
                  </a:cubicBezTo>
                  <a:cubicBezTo>
                    <a:pt x="953104" y="614104"/>
                    <a:pt x="956722" y="610104"/>
                    <a:pt x="960342" y="607435"/>
                  </a:cubicBezTo>
                  <a:cubicBezTo>
                    <a:pt x="965867" y="603435"/>
                    <a:pt x="971011" y="597339"/>
                    <a:pt x="977109" y="595815"/>
                  </a:cubicBezTo>
                  <a:cubicBezTo>
                    <a:pt x="1008350" y="588385"/>
                    <a:pt x="1039783" y="582099"/>
                    <a:pt x="1071218" y="575240"/>
                  </a:cubicBezTo>
                  <a:cubicBezTo>
                    <a:pt x="1078266" y="573716"/>
                    <a:pt x="1085505" y="571812"/>
                    <a:pt x="1091983" y="568764"/>
                  </a:cubicBezTo>
                  <a:cubicBezTo>
                    <a:pt x="1098079" y="565906"/>
                    <a:pt x="1103223" y="560952"/>
                    <a:pt x="1109321" y="557904"/>
                  </a:cubicBezTo>
                  <a:cubicBezTo>
                    <a:pt x="1125892" y="549714"/>
                    <a:pt x="1142851" y="542093"/>
                    <a:pt x="1162279" y="532949"/>
                  </a:cubicBezTo>
                  <a:cubicBezTo>
                    <a:pt x="1173138" y="550094"/>
                    <a:pt x="1187810" y="540377"/>
                    <a:pt x="1206097" y="532187"/>
                  </a:cubicBezTo>
                  <a:cubicBezTo>
                    <a:pt x="1224765" y="523805"/>
                    <a:pt x="1246292" y="521137"/>
                    <a:pt x="1266867" y="518088"/>
                  </a:cubicBezTo>
                  <a:cubicBezTo>
                    <a:pt x="1304588" y="512564"/>
                    <a:pt x="1342499" y="509134"/>
                    <a:pt x="1380219" y="504182"/>
                  </a:cubicBezTo>
                  <a:cubicBezTo>
                    <a:pt x="1388221" y="503038"/>
                    <a:pt x="1397365" y="500944"/>
                    <a:pt x="1403461" y="496180"/>
                  </a:cubicBezTo>
                  <a:cubicBezTo>
                    <a:pt x="1445181" y="464175"/>
                    <a:pt x="1495858" y="455222"/>
                    <a:pt x="1544054" y="458268"/>
                  </a:cubicBezTo>
                  <a:cubicBezTo>
                    <a:pt x="1581965" y="460557"/>
                    <a:pt x="1619114" y="462270"/>
                    <a:pt x="1656644" y="459032"/>
                  </a:cubicBezTo>
                  <a:cubicBezTo>
                    <a:pt x="1659502" y="458841"/>
                    <a:pt x="1663312" y="459223"/>
                    <a:pt x="1665406" y="460747"/>
                  </a:cubicBezTo>
                  <a:cubicBezTo>
                    <a:pt x="1678360" y="470843"/>
                    <a:pt x="1691887" y="471605"/>
                    <a:pt x="1708461" y="473318"/>
                  </a:cubicBezTo>
                  <a:cubicBezTo>
                    <a:pt x="1731894" y="475797"/>
                    <a:pt x="1753421" y="474081"/>
                    <a:pt x="1775140" y="469891"/>
                  </a:cubicBezTo>
                  <a:cubicBezTo>
                    <a:pt x="1790952" y="466843"/>
                    <a:pt x="1806953" y="460557"/>
                    <a:pt x="1821051" y="452554"/>
                  </a:cubicBezTo>
                  <a:cubicBezTo>
                    <a:pt x="1840672" y="441314"/>
                    <a:pt x="1859535" y="436934"/>
                    <a:pt x="1878203" y="451792"/>
                  </a:cubicBezTo>
                  <a:cubicBezTo>
                    <a:pt x="1898396" y="467605"/>
                    <a:pt x="1921257" y="462081"/>
                    <a:pt x="1943547" y="462651"/>
                  </a:cubicBezTo>
                  <a:cubicBezTo>
                    <a:pt x="1953262" y="462843"/>
                    <a:pt x="1963550" y="462461"/>
                    <a:pt x="1972884" y="464937"/>
                  </a:cubicBezTo>
                  <a:cubicBezTo>
                    <a:pt x="1999935" y="471987"/>
                    <a:pt x="2026036" y="482655"/>
                    <a:pt x="2053469" y="487417"/>
                  </a:cubicBezTo>
                  <a:cubicBezTo>
                    <a:pt x="2068710" y="490084"/>
                    <a:pt x="2085664" y="485321"/>
                    <a:pt x="2101477" y="481893"/>
                  </a:cubicBezTo>
                  <a:cubicBezTo>
                    <a:pt x="2117479" y="478273"/>
                    <a:pt x="2133290" y="472749"/>
                    <a:pt x="2148722" y="467033"/>
                  </a:cubicBezTo>
                  <a:cubicBezTo>
                    <a:pt x="2159199" y="463223"/>
                    <a:pt x="2170629" y="459603"/>
                    <a:pt x="2179011" y="452744"/>
                  </a:cubicBezTo>
                  <a:cubicBezTo>
                    <a:pt x="2198064" y="437124"/>
                    <a:pt x="2217685" y="434455"/>
                    <a:pt x="2240165" y="442648"/>
                  </a:cubicBezTo>
                  <a:cubicBezTo>
                    <a:pt x="2243593" y="443982"/>
                    <a:pt x="2247594" y="443982"/>
                    <a:pt x="2251404" y="444172"/>
                  </a:cubicBezTo>
                  <a:cubicBezTo>
                    <a:pt x="2312370" y="448172"/>
                    <a:pt x="2373330" y="450650"/>
                    <a:pt x="2433912" y="456746"/>
                  </a:cubicBezTo>
                  <a:cubicBezTo>
                    <a:pt x="2458485" y="459223"/>
                    <a:pt x="2482107" y="470081"/>
                    <a:pt x="2506302" y="476939"/>
                  </a:cubicBezTo>
                  <a:cubicBezTo>
                    <a:pt x="2511256" y="478273"/>
                    <a:pt x="2516783" y="480369"/>
                    <a:pt x="2521735" y="479415"/>
                  </a:cubicBezTo>
                  <a:cubicBezTo>
                    <a:pt x="2575647" y="469891"/>
                    <a:pt x="2626132" y="483797"/>
                    <a:pt x="2675854" y="502086"/>
                  </a:cubicBezTo>
                  <a:cubicBezTo>
                    <a:pt x="2680996" y="503992"/>
                    <a:pt x="2687282" y="503419"/>
                    <a:pt x="2692998" y="503038"/>
                  </a:cubicBezTo>
                  <a:cubicBezTo>
                    <a:pt x="2709003" y="501706"/>
                    <a:pt x="2726337" y="495038"/>
                    <a:pt x="2740816" y="499037"/>
                  </a:cubicBezTo>
                  <a:cubicBezTo>
                    <a:pt x="2779297" y="510088"/>
                    <a:pt x="2817398" y="523423"/>
                    <a:pt x="2853596" y="540187"/>
                  </a:cubicBezTo>
                  <a:cubicBezTo>
                    <a:pt x="2890365" y="557142"/>
                    <a:pt x="2924464" y="571430"/>
                    <a:pt x="2966565" y="554286"/>
                  </a:cubicBezTo>
                  <a:cubicBezTo>
                    <a:pt x="2984472" y="547045"/>
                    <a:pt x="3008095" y="552190"/>
                    <a:pt x="3028671" y="554094"/>
                  </a:cubicBezTo>
                  <a:cubicBezTo>
                    <a:pt x="3043720" y="555618"/>
                    <a:pt x="3058198" y="564192"/>
                    <a:pt x="3073059" y="564192"/>
                  </a:cubicBezTo>
                  <a:cubicBezTo>
                    <a:pt x="3112686" y="564192"/>
                    <a:pt x="3147927" y="574288"/>
                    <a:pt x="3182219" y="594862"/>
                  </a:cubicBezTo>
                  <a:cubicBezTo>
                    <a:pt x="3195557" y="602863"/>
                    <a:pt x="3216322" y="597529"/>
                    <a:pt x="3233656" y="599625"/>
                  </a:cubicBezTo>
                  <a:cubicBezTo>
                    <a:pt x="3251947" y="602101"/>
                    <a:pt x="3270804" y="604387"/>
                    <a:pt x="3288332" y="609914"/>
                  </a:cubicBezTo>
                  <a:cubicBezTo>
                    <a:pt x="3333672" y="624392"/>
                    <a:pt x="3378441" y="640774"/>
                    <a:pt x="3423591" y="656015"/>
                  </a:cubicBezTo>
                  <a:cubicBezTo>
                    <a:pt x="3460738" y="668590"/>
                    <a:pt x="3497317" y="658683"/>
                    <a:pt x="3534084" y="653349"/>
                  </a:cubicBezTo>
                  <a:cubicBezTo>
                    <a:pt x="3557137" y="649919"/>
                    <a:pt x="3578662" y="641727"/>
                    <a:pt x="3604571" y="653918"/>
                  </a:cubicBezTo>
                  <a:cubicBezTo>
                    <a:pt x="3629338" y="665541"/>
                    <a:pt x="3660771" y="662873"/>
                    <a:pt x="3688586" y="669160"/>
                  </a:cubicBezTo>
                  <a:cubicBezTo>
                    <a:pt x="3712020" y="674494"/>
                    <a:pt x="3734687" y="683068"/>
                    <a:pt x="3757358" y="691450"/>
                  </a:cubicBezTo>
                  <a:cubicBezTo>
                    <a:pt x="3788221" y="702881"/>
                    <a:pt x="3818700" y="714881"/>
                    <a:pt x="3852421" y="709167"/>
                  </a:cubicBezTo>
                  <a:cubicBezTo>
                    <a:pt x="3890714" y="702689"/>
                    <a:pt x="3917001" y="727073"/>
                    <a:pt x="3947104" y="743267"/>
                  </a:cubicBezTo>
                  <a:cubicBezTo>
                    <a:pt x="3967869" y="754316"/>
                    <a:pt x="3990538" y="762509"/>
                    <a:pt x="4013208" y="769367"/>
                  </a:cubicBezTo>
                  <a:cubicBezTo>
                    <a:pt x="4043497" y="778321"/>
                    <a:pt x="4074740" y="783655"/>
                    <a:pt x="4105222" y="792417"/>
                  </a:cubicBezTo>
                  <a:cubicBezTo>
                    <a:pt x="4151325" y="805561"/>
                    <a:pt x="4198001" y="815850"/>
                    <a:pt x="4246006" y="808610"/>
                  </a:cubicBezTo>
                  <a:cubicBezTo>
                    <a:pt x="4268105" y="805372"/>
                    <a:pt x="4288682" y="805561"/>
                    <a:pt x="4310779" y="810326"/>
                  </a:cubicBezTo>
                  <a:cubicBezTo>
                    <a:pt x="4346974" y="818136"/>
                    <a:pt x="4384123" y="819089"/>
                    <a:pt x="4413272" y="848235"/>
                  </a:cubicBezTo>
                  <a:cubicBezTo>
                    <a:pt x="4423558" y="858524"/>
                    <a:pt x="4442037" y="861190"/>
                    <a:pt x="4457087" y="866524"/>
                  </a:cubicBezTo>
                  <a:cubicBezTo>
                    <a:pt x="4474424" y="872812"/>
                    <a:pt x="4487186" y="869572"/>
                    <a:pt x="4496523" y="851284"/>
                  </a:cubicBezTo>
                  <a:cubicBezTo>
                    <a:pt x="4500713" y="843093"/>
                    <a:pt x="4512715" y="835091"/>
                    <a:pt x="4522050" y="833757"/>
                  </a:cubicBezTo>
                  <a:cubicBezTo>
                    <a:pt x="4550055" y="829757"/>
                    <a:pt x="4575773" y="835663"/>
                    <a:pt x="4602824" y="848618"/>
                  </a:cubicBezTo>
                  <a:cubicBezTo>
                    <a:pt x="4628161" y="860810"/>
                    <a:pt x="4659786" y="859476"/>
                    <a:pt x="4688553" y="864238"/>
                  </a:cubicBezTo>
                  <a:cubicBezTo>
                    <a:pt x="4708936" y="867668"/>
                    <a:pt x="4729321" y="874716"/>
                    <a:pt x="4749895" y="874716"/>
                  </a:cubicBezTo>
                  <a:cubicBezTo>
                    <a:pt x="4775424" y="874716"/>
                    <a:pt x="4800761" y="868620"/>
                    <a:pt x="4826480" y="866334"/>
                  </a:cubicBezTo>
                  <a:cubicBezTo>
                    <a:pt x="4846482" y="864430"/>
                    <a:pt x="4866867" y="865192"/>
                    <a:pt x="4886870" y="862906"/>
                  </a:cubicBezTo>
                  <a:cubicBezTo>
                    <a:pt x="4903254" y="861190"/>
                    <a:pt x="4919447" y="856810"/>
                    <a:pt x="4935639" y="853190"/>
                  </a:cubicBezTo>
                  <a:cubicBezTo>
                    <a:pt x="4941546" y="851856"/>
                    <a:pt x="4947452" y="846711"/>
                    <a:pt x="4952784" y="847473"/>
                  </a:cubicBezTo>
                  <a:cubicBezTo>
                    <a:pt x="5005745" y="855666"/>
                    <a:pt x="5043847" y="819089"/>
                    <a:pt x="5088617" y="802896"/>
                  </a:cubicBezTo>
                  <a:cubicBezTo>
                    <a:pt x="5135672" y="785749"/>
                    <a:pt x="5181204" y="759461"/>
                    <a:pt x="5233781" y="767271"/>
                  </a:cubicBezTo>
                  <a:cubicBezTo>
                    <a:pt x="5265596" y="772033"/>
                    <a:pt x="5296267" y="783083"/>
                    <a:pt x="5327893" y="789752"/>
                  </a:cubicBezTo>
                  <a:cubicBezTo>
                    <a:pt x="5339132" y="792038"/>
                    <a:pt x="5351705" y="791656"/>
                    <a:pt x="5362946" y="789370"/>
                  </a:cubicBezTo>
                  <a:cubicBezTo>
                    <a:pt x="5417240" y="778891"/>
                    <a:pt x="5470771" y="777367"/>
                    <a:pt x="5524115" y="794514"/>
                  </a:cubicBezTo>
                  <a:cubicBezTo>
                    <a:pt x="5533257" y="797372"/>
                    <a:pt x="5542974" y="800038"/>
                    <a:pt x="5552500" y="800038"/>
                  </a:cubicBezTo>
                  <a:cubicBezTo>
                    <a:pt x="5604697" y="800038"/>
                    <a:pt x="5655944" y="796038"/>
                    <a:pt x="5705857" y="777367"/>
                  </a:cubicBezTo>
                  <a:cubicBezTo>
                    <a:pt x="5722622" y="771080"/>
                    <a:pt x="5743006" y="775081"/>
                    <a:pt x="5761485" y="773557"/>
                  </a:cubicBezTo>
                  <a:cubicBezTo>
                    <a:pt x="5778629" y="772224"/>
                    <a:pt x="5796156" y="771653"/>
                    <a:pt x="5812731" y="767271"/>
                  </a:cubicBezTo>
                  <a:cubicBezTo>
                    <a:pt x="5836925" y="760795"/>
                    <a:pt x="5859404" y="760033"/>
                    <a:pt x="5884361" y="765747"/>
                  </a:cubicBezTo>
                  <a:cubicBezTo>
                    <a:pt x="5908174" y="771080"/>
                    <a:pt x="5933892" y="768415"/>
                    <a:pt x="5958660" y="768605"/>
                  </a:cubicBezTo>
                  <a:cubicBezTo>
                    <a:pt x="5986282" y="768795"/>
                    <a:pt x="6013906" y="768984"/>
                    <a:pt x="6041528" y="768033"/>
                  </a:cubicBezTo>
                  <a:cubicBezTo>
                    <a:pt x="6052579" y="767653"/>
                    <a:pt x="6065151" y="760033"/>
                    <a:pt x="6074297" y="763081"/>
                  </a:cubicBezTo>
                  <a:cubicBezTo>
                    <a:pt x="6103824" y="773366"/>
                    <a:pt x="6133353" y="760985"/>
                    <a:pt x="6162880" y="766509"/>
                  </a:cubicBezTo>
                  <a:cubicBezTo>
                    <a:pt x="6177360" y="769367"/>
                    <a:pt x="6193743" y="761557"/>
                    <a:pt x="6209364" y="760795"/>
                  </a:cubicBezTo>
                  <a:cubicBezTo>
                    <a:pt x="6234892" y="759461"/>
                    <a:pt x="6260419" y="760033"/>
                    <a:pt x="6285948" y="759651"/>
                  </a:cubicBezTo>
                  <a:cubicBezTo>
                    <a:pt x="6294330" y="759461"/>
                    <a:pt x="6302523" y="758699"/>
                    <a:pt x="6310905" y="758316"/>
                  </a:cubicBezTo>
                  <a:cubicBezTo>
                    <a:pt x="6318335" y="757936"/>
                    <a:pt x="6326145" y="756222"/>
                    <a:pt x="6333194" y="757554"/>
                  </a:cubicBezTo>
                  <a:cubicBezTo>
                    <a:pt x="6358723" y="762318"/>
                    <a:pt x="6383869" y="770129"/>
                    <a:pt x="6409586" y="773177"/>
                  </a:cubicBezTo>
                  <a:cubicBezTo>
                    <a:pt x="6431875" y="775843"/>
                    <a:pt x="6454928" y="772224"/>
                    <a:pt x="6477407" y="774129"/>
                  </a:cubicBezTo>
                  <a:cubicBezTo>
                    <a:pt x="6517032" y="777367"/>
                    <a:pt x="6556657" y="783083"/>
                    <a:pt x="6596283" y="786703"/>
                  </a:cubicBezTo>
                  <a:cubicBezTo>
                    <a:pt x="6604857" y="787465"/>
                    <a:pt x="6613809" y="782701"/>
                    <a:pt x="6622573" y="782321"/>
                  </a:cubicBezTo>
                  <a:cubicBezTo>
                    <a:pt x="6650006" y="781369"/>
                    <a:pt x="6677439" y="781177"/>
                    <a:pt x="6704872" y="780607"/>
                  </a:cubicBezTo>
                  <a:cubicBezTo>
                    <a:pt x="6720493" y="780415"/>
                    <a:pt x="6736305" y="780987"/>
                    <a:pt x="6751738" y="779273"/>
                  </a:cubicBezTo>
                  <a:cubicBezTo>
                    <a:pt x="6772120" y="776987"/>
                    <a:pt x="6790599" y="773557"/>
                    <a:pt x="6809650" y="788417"/>
                  </a:cubicBezTo>
                  <a:cubicBezTo>
                    <a:pt x="6816984" y="794180"/>
                    <a:pt x="6824819" y="797942"/>
                    <a:pt x="6832976" y="800428"/>
                  </a:cubicBezTo>
                  <a:close/>
                </a:path>
              </a:pathLst>
            </a:custGeom>
            <a:blipFill dpi="0" rotWithShape="1">
              <a:blip r:embed="rId3">
                <a:alphaModFix amt="57000"/>
              </a:blip>
              <a:srcRect/>
              <a:tile tx="0" ty="0" sx="100000" sy="100000" flip="none" algn="tl"/>
            </a:blip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48" name="Content Placeholder 45">
            <a:extLst>
              <a:ext uri="{FF2B5EF4-FFF2-40B4-BE49-F238E27FC236}">
                <a16:creationId xmlns="" xmlns:a16="http://schemas.microsoft.com/office/drawing/2014/main" id="{A86D193A-218E-44A4-7F2A-92E0A7179E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81826" y="1519311"/>
            <a:ext cx="4391024" cy="430908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800" b="1" dirty="0">
                <a:solidFill>
                  <a:schemeClr val="bg1">
                    <a:alpha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1883</a:t>
            </a:r>
          </a:p>
          <a:p>
            <a:pPr marL="0" indent="0">
              <a:buNone/>
            </a:pPr>
            <a:r>
              <a:rPr lang="en-US" sz="3800" b="1" dirty="0">
                <a:solidFill>
                  <a:schemeClr val="bg1">
                    <a:alpha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ROBERT LOUIS STEVENSON</a:t>
            </a:r>
          </a:p>
        </p:txBody>
      </p:sp>
    </p:spTree>
    <p:extLst>
      <p:ext uri="{BB962C8B-B14F-4D97-AF65-F5344CB8AC3E}">
        <p14:creationId xmlns:p14="http://schemas.microsoft.com/office/powerpoint/2010/main" val="1352017171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F9C70D6B-2D83-4874-805A-DE7FC8D02F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5" name="Espaço Reservado para Conteúdo 4" descr="Diagrama&#10;&#10;Descrição gerada automaticamente">
            <a:extLst>
              <a:ext uri="{FF2B5EF4-FFF2-40B4-BE49-F238E27FC236}">
                <a16:creationId xmlns="" xmlns:a16="http://schemas.microsoft.com/office/drawing/2014/main" id="{2A75A5AC-E1E9-4C0C-8CB7-F84021F761A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2594" y="0"/>
            <a:ext cx="3967886" cy="6858000"/>
          </a:xfrm>
        </p:spPr>
      </p:pic>
      <p:pic>
        <p:nvPicPr>
          <p:cNvPr id="7" name="Imagem 6" descr="Foto em preto e branco de homem com arma na mão&#10;&#10;Descrição gerada automaticamente com confiança média">
            <a:extLst>
              <a:ext uri="{FF2B5EF4-FFF2-40B4-BE49-F238E27FC236}">
                <a16:creationId xmlns="" xmlns:a16="http://schemas.microsoft.com/office/drawing/2014/main" id="{D8082B78-7D46-4423-8FEC-E92C3E85513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5999" y="26888"/>
            <a:ext cx="4995036" cy="6831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5229691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ço Reservado para Conteúdo 3" descr="this-medieval-italian-man-replaced-his-amputated-hand-with-a-weapon.png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5712" b="9702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6" name="Rectangle 8">
            <a:extLst>
              <a:ext uri="{FF2B5EF4-FFF2-40B4-BE49-F238E27FC236}">
                <a16:creationId xmlns="" xmlns:a16="http://schemas.microsoft.com/office/drawing/2014/main" id="{37C89E4B-3C9F-44B9-8B86-D9E3D112D8E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5320142"/>
            <a:ext cx="12192000" cy="736551"/>
          </a:xfrm>
          <a:prstGeom prst="rect">
            <a:avLst/>
          </a:prstGeom>
          <a:solidFill>
            <a:schemeClr val="bg1">
              <a:alpha val="9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23875" y="5317240"/>
            <a:ext cx="11210925" cy="744836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(Peter Pan - 1904) – J. M. Barrie</a:t>
            </a:r>
            <a:br>
              <a:rPr 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 </a:t>
            </a:r>
            <a:r>
              <a:rPr lang="en-US" sz="28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Capitão</a:t>
            </a:r>
            <a:r>
              <a:rPr 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Gancho</a:t>
            </a:r>
            <a:r>
              <a:rPr 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estudou</a:t>
            </a:r>
            <a:r>
              <a:rPr 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Eton College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="" xmlns:a16="http://schemas.microsoft.com/office/drawing/2014/main" id="{AA2EAA10-076F-46BD-8F0F-B9A2FB77A85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CxnSpPr>
        <p:spPr>
          <a:xfrm>
            <a:off x="0" y="5241983"/>
            <a:ext cx="12192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="" xmlns:a16="http://schemas.microsoft.com/office/drawing/2014/main" id="{D891E407-403B-4764-86C9-33A56D3BCAA3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CxnSpPr>
        <p:spPr>
          <a:xfrm>
            <a:off x="0" y="6134852"/>
            <a:ext cx="12192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03868971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3" name="Rectangle 9">
            <a:extLst>
              <a:ext uri="{FF2B5EF4-FFF2-40B4-BE49-F238E27FC236}">
                <a16:creationId xmlns="" xmlns:a16="http://schemas.microsoft.com/office/drawing/2014/main" id="{275D6C10-B5A7-4715-803E-0501C9C2CC21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09B71FAD-EB11-4F39-9996-C6D9566770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552289"/>
            <a:ext cx="5728364" cy="4357336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200" b="1" kern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 cartas do Edward Young </a:t>
            </a:r>
            <a:r>
              <a:rPr lang="en-US" sz="4200" b="1" kern="1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estavam</a:t>
            </a:r>
            <a:r>
              <a:rPr lang="en-US" sz="4200" b="1" kern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00" b="1" kern="1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sendo</a:t>
            </a:r>
            <a:r>
              <a:rPr lang="en-US" sz="4200" b="1" kern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00" b="1" kern="1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replicadas</a:t>
            </a:r>
            <a:r>
              <a:rPr lang="en-US" sz="4200" b="1" kern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00" b="1" kern="1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sz="4200" b="1" kern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00" b="1" kern="1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Londres</a:t>
            </a:r>
            <a:r>
              <a:rPr lang="en-US" sz="4200" b="1" kern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00" b="1" kern="1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pelo</a:t>
            </a:r>
            <a:r>
              <a:rPr lang="en-US" sz="4200" b="1" kern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00" b="1" kern="1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jornal</a:t>
            </a:r>
            <a:r>
              <a:rPr lang="en-US" sz="4200" b="1" kern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financial news - 1896</a:t>
            </a:r>
          </a:p>
        </p:txBody>
      </p:sp>
      <p:pic>
        <p:nvPicPr>
          <p:cNvPr id="5" name="Espaço Reservado para Conteúdo 4" descr="Texto&#10;&#10;Descrição gerada automaticamente">
            <a:extLst>
              <a:ext uri="{FF2B5EF4-FFF2-40B4-BE49-F238E27FC236}">
                <a16:creationId xmlns="" xmlns:a16="http://schemas.microsoft.com/office/drawing/2014/main" id="{CFBCFB4E-E9D6-4B70-B134-E878CE9BC22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48" r="-3" b="-3"/>
          <a:stretch/>
        </p:blipFill>
        <p:spPr>
          <a:xfrm>
            <a:off x="7202658" y="157087"/>
            <a:ext cx="4436512" cy="6685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9100645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692275"/>
          </a:xfrm>
        </p:spPr>
        <p:txBody>
          <a:bodyPr>
            <a:normAutofit fontScale="90000"/>
          </a:bodyPr>
          <a:lstStyle/>
          <a:p>
            <a:pPr algn="ctr"/>
            <a:r>
              <a:rPr lang="pt-BR" b="1" dirty="0" smtClean="0">
                <a:latin typeface="+mn-lt"/>
              </a:rPr>
              <a:t>DISCURSO DE J.M.BARRIE EM ETON COLLEGE EM 1927 – O CAPITÃO GANCHO EM ETON</a:t>
            </a:r>
            <a:endParaRPr lang="pt-BR" b="1" dirty="0">
              <a:latin typeface="+mn-lt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838200" y="2730500"/>
            <a:ext cx="10515600" cy="3446462"/>
          </a:xfrm>
        </p:spPr>
        <p:txBody>
          <a:bodyPr/>
          <a:lstStyle/>
          <a:p>
            <a:pPr marL="0" indent="0">
              <a:buNone/>
            </a:pPr>
            <a:r>
              <a:rPr lang="pt-BR" sz="4200" dirty="0"/>
              <a:t>“O </a:t>
            </a:r>
            <a:r>
              <a:rPr lang="pt-BR" sz="4200" dirty="0" smtClean="0"/>
              <a:t>último testamento de James Gancho, foi enviado à sua tia por um especulador imobiliário do Rio de Janeiro.”</a:t>
            </a:r>
            <a:endParaRPr lang="pt-BR" sz="4200" dirty="0"/>
          </a:p>
        </p:txBody>
      </p:sp>
    </p:spTree>
    <p:extLst>
      <p:ext uri="{BB962C8B-B14F-4D97-AF65-F5344CB8AC3E}">
        <p14:creationId xmlns:p14="http://schemas.microsoft.com/office/powerpoint/2010/main" val="392430950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006975"/>
          </a:xfrm>
        </p:spPr>
        <p:txBody>
          <a:bodyPr/>
          <a:lstStyle/>
          <a:p>
            <a:pPr algn="ctr"/>
            <a:r>
              <a:rPr lang="pt-BR" b="1" dirty="0" smtClean="0">
                <a:latin typeface="+mn-lt"/>
              </a:rPr>
              <a:t>O PIRATA ZULMIRO SERIA O VERDADEIRO CAPITÃO GANCHO</a:t>
            </a:r>
            <a:endParaRPr lang="pt-BR" b="1" dirty="0">
              <a:latin typeface="+mn-lt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577504003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65175"/>
          </a:xfrm>
        </p:spPr>
        <p:txBody>
          <a:bodyPr>
            <a:normAutofit/>
          </a:bodyPr>
          <a:lstStyle/>
          <a:p>
            <a:pPr algn="ctr"/>
            <a:r>
              <a:rPr lang="pt-BR" sz="3800" b="1" cap="all" dirty="0" smtClean="0">
                <a:latin typeface="+mn-lt"/>
              </a:rPr>
              <a:t>Lançamento do livro no reino unido e </a:t>
            </a:r>
            <a:r>
              <a:rPr lang="pt-BR" sz="3800" b="1" cap="all" dirty="0" err="1" smtClean="0">
                <a:latin typeface="+mn-lt"/>
              </a:rPr>
              <a:t>eua</a:t>
            </a:r>
            <a:endParaRPr lang="pt-BR" sz="3800" b="1" cap="all" dirty="0">
              <a:latin typeface="+mn-lt"/>
            </a:endParaRPr>
          </a:p>
        </p:txBody>
      </p:sp>
      <p:pic>
        <p:nvPicPr>
          <p:cNvPr id="6" name="Espaço Reservado para Conteúdo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9722" y="1219200"/>
            <a:ext cx="4126978" cy="5403701"/>
          </a:xfrm>
        </p:spPr>
      </p:pic>
    </p:spTree>
    <p:extLst>
      <p:ext uri="{BB962C8B-B14F-4D97-AF65-F5344CB8AC3E}">
        <p14:creationId xmlns:p14="http://schemas.microsoft.com/office/powerpoint/2010/main" val="2112847081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4981575"/>
          </a:xfrm>
        </p:spPr>
        <p:txBody>
          <a:bodyPr>
            <a:normAutofit/>
          </a:bodyPr>
          <a:lstStyle/>
          <a:p>
            <a:pPr algn="ctr"/>
            <a:r>
              <a:rPr lang="pt-BR" sz="4800" b="1" dirty="0" smtClean="0">
                <a:latin typeface="+mn-lt"/>
              </a:rPr>
              <a:t>A ARQUEOLOGIA DA PIRATARIA </a:t>
            </a:r>
            <a:endParaRPr lang="pt-BR" sz="4800" b="1" dirty="0">
              <a:latin typeface="+mn-lt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039125724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pt-BR" sz="4800" b="1" dirty="0" smtClean="0">
                <a:latin typeface="+mn-lt"/>
              </a:rPr>
              <a:t>BELIZE – PORCELANA CHINESA ENCONTRADA EM SÍTIOS OCUPADOS POR PIRATAS </a:t>
            </a:r>
            <a:endParaRPr lang="pt-BR" sz="4800" b="1" dirty="0">
              <a:latin typeface="+mn-lt"/>
            </a:endParaRPr>
          </a:p>
        </p:txBody>
      </p:sp>
      <p:pic>
        <p:nvPicPr>
          <p:cNvPr id="4" name="Espaço Reservado para Conteúdo 3"/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 bwMode="auto">
          <a:xfrm>
            <a:off x="838200" y="2019300"/>
            <a:ext cx="4419600" cy="3670299"/>
          </a:xfrm>
          <a:prstGeom prst="rect">
            <a:avLst/>
          </a:prstGeom>
        </p:spPr>
      </p:pic>
      <p:pic>
        <p:nvPicPr>
          <p:cNvPr id="5" name="Imagem 4"/>
          <p:cNvPicPr/>
          <p:nvPr/>
        </p:nvPicPr>
        <p:blipFill>
          <a:blip r:embed="rId3"/>
          <a:stretch>
            <a:fillRect/>
          </a:stretch>
        </p:blipFill>
        <p:spPr bwMode="auto">
          <a:xfrm>
            <a:off x="5842001" y="2208212"/>
            <a:ext cx="5408612" cy="31003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99959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67BC3C7C-029A-40CE-AC4A-468263C5F4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5" name="Espaço Reservado para Conteúdo 4" descr="Uma imagem contendo Calendário&#10;&#10;Descrição gerada automaticamente">
            <a:extLst>
              <a:ext uri="{FF2B5EF4-FFF2-40B4-BE49-F238E27FC236}">
                <a16:creationId xmlns="" xmlns:a16="http://schemas.microsoft.com/office/drawing/2014/main" id="{57672163-2522-4974-AC64-419E902D405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4685" y="0"/>
            <a:ext cx="9862630" cy="6887731"/>
          </a:xfrm>
        </p:spPr>
      </p:pic>
    </p:spTree>
    <p:extLst>
      <p:ext uri="{BB962C8B-B14F-4D97-AF65-F5344CB8AC3E}">
        <p14:creationId xmlns:p14="http://schemas.microsoft.com/office/powerpoint/2010/main" val="2644180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460500"/>
          </a:xfrm>
        </p:spPr>
        <p:txBody>
          <a:bodyPr>
            <a:normAutofit/>
          </a:bodyPr>
          <a:lstStyle/>
          <a:p>
            <a:r>
              <a:rPr lang="pt-BR" sz="3800" b="1" dirty="0" smtClean="0">
                <a:latin typeface="+mn-lt"/>
              </a:rPr>
              <a:t>MADAGASGAR - </a:t>
            </a:r>
            <a:r>
              <a:rPr lang="pt-BR" sz="3800" b="1" dirty="0">
                <a:latin typeface="+mn-lt"/>
              </a:rPr>
              <a:t>PORCELANA CHINESA ENCONTRADA EM SÍTIOS OCUPADOS POR PIRATAS </a:t>
            </a:r>
            <a:endParaRPr lang="pt-BR" sz="3800" dirty="0">
              <a:latin typeface="+mn-lt"/>
            </a:endParaRPr>
          </a:p>
        </p:txBody>
      </p:sp>
      <p:pic>
        <p:nvPicPr>
          <p:cNvPr id="4" name="Espaço Reservado para Conteúdo 3"/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 bwMode="auto">
          <a:xfrm>
            <a:off x="823629" y="1825625"/>
            <a:ext cx="5272371" cy="4351338"/>
          </a:xfrm>
          <a:prstGeom prst="rect">
            <a:avLst/>
          </a:prstGeom>
        </p:spPr>
      </p:pic>
      <p:pic>
        <p:nvPicPr>
          <p:cNvPr id="5" name="Imagem 4"/>
          <p:cNvPicPr/>
          <p:nvPr/>
        </p:nvPicPr>
        <p:blipFill>
          <a:blip r:embed="rId3"/>
          <a:stretch>
            <a:fillRect/>
          </a:stretch>
        </p:blipFill>
        <p:spPr bwMode="auto">
          <a:xfrm>
            <a:off x="6817995" y="2482850"/>
            <a:ext cx="4535805" cy="260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1598957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476875"/>
          </a:xfrm>
        </p:spPr>
        <p:txBody>
          <a:bodyPr>
            <a:normAutofit/>
          </a:bodyPr>
          <a:lstStyle/>
          <a:p>
            <a:r>
              <a:rPr lang="pt-BR" sz="4000" b="1" cap="all" dirty="0">
                <a:latin typeface="+mn-lt"/>
              </a:rPr>
              <a:t>a localização de porcelana chinesa em assentamentos reconhecidamente ocupados por piratas é hoje classificada como vestígio de cultura material pirata, no campo da arqueologia da pirataria (Finamore, 2004).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172053382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2009775"/>
          </a:xfrm>
        </p:spPr>
        <p:txBody>
          <a:bodyPr>
            <a:normAutofit fontScale="90000"/>
          </a:bodyPr>
          <a:lstStyle/>
          <a:p>
            <a:r>
              <a:rPr lang="pt-BR" sz="4200" b="1" dirty="0">
                <a:latin typeface="+mn-lt"/>
              </a:rPr>
              <a:t>ILHA DA </a:t>
            </a:r>
            <a:r>
              <a:rPr lang="pt-BR" sz="4200" b="1" dirty="0" smtClean="0">
                <a:latin typeface="+mn-lt"/>
              </a:rPr>
              <a:t>TRINDADE – ESCAVAÇÃO INGLESA DE 1889 FOI ENCONTRADA PORCELANA CHINESA BLUE DRAGON NA BAÍA SUDOESTE</a:t>
            </a:r>
            <a:r>
              <a:rPr lang="pt-BR" dirty="0"/>
              <a:t/>
            </a:r>
            <a:br>
              <a:rPr lang="pt-BR" dirty="0"/>
            </a:br>
            <a:endParaRPr lang="pt-BR" dirty="0"/>
          </a:p>
        </p:txBody>
      </p:sp>
      <p:pic>
        <p:nvPicPr>
          <p:cNvPr id="4" name="Espaço Reservado para Conteúdo 4" descr="Calendário&#10;&#10;Descrição gerada automaticamente">
            <a:extLst>
              <a:ext uri="{FF2B5EF4-FFF2-40B4-BE49-F238E27FC236}">
                <a16:creationId xmlns="" xmlns:a16="http://schemas.microsoft.com/office/drawing/2014/main" id="{3CE9C3E1-1997-4BEF-A87C-88CE509D96F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384" y="2113566"/>
            <a:ext cx="5361432" cy="3800856"/>
          </a:xfrm>
          <a:prstGeom prst="rect">
            <a:avLst/>
          </a:prstGeom>
        </p:spPr>
      </p:pic>
      <p:pic>
        <p:nvPicPr>
          <p:cNvPr id="5" name="Imagem 4"/>
          <p:cNvPicPr/>
          <p:nvPr/>
        </p:nvPicPr>
        <p:blipFill>
          <a:blip r:embed="rId3"/>
          <a:stretch>
            <a:fillRect/>
          </a:stretch>
        </p:blipFill>
        <p:spPr bwMode="auto">
          <a:xfrm>
            <a:off x="6819901" y="2527300"/>
            <a:ext cx="3898900" cy="31368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5747557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" name="Imagem 3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0" y="365125"/>
            <a:ext cx="9906000" cy="60737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0777947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" name="Imagem 3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8600" y="365126"/>
            <a:ext cx="9512300" cy="6086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9131830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4968875"/>
          </a:xfrm>
        </p:spPr>
        <p:txBody>
          <a:bodyPr/>
          <a:lstStyle/>
          <a:p>
            <a:pPr algn="ctr"/>
            <a:r>
              <a:rPr lang="pt-BR" b="1" cap="all" dirty="0" smtClean="0">
                <a:latin typeface="+mn-lt"/>
              </a:rPr>
              <a:t>pirataria também é objeto legítimo de investigação arqueológica</a:t>
            </a:r>
            <a:endParaRPr lang="pt-BR" b="1" cap="all" dirty="0">
              <a:latin typeface="+mn-lt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95270442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" name="Espaço Reservado para Conteú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3700" y="142224"/>
            <a:ext cx="5930900" cy="6625681"/>
          </a:xfrm>
        </p:spPr>
      </p:pic>
    </p:spTree>
    <p:extLst>
      <p:ext uri="{BB962C8B-B14F-4D97-AF65-F5344CB8AC3E}">
        <p14:creationId xmlns:p14="http://schemas.microsoft.com/office/powerpoint/2010/main" val="318554937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42975"/>
          </a:xfrm>
        </p:spPr>
        <p:txBody>
          <a:bodyPr/>
          <a:lstStyle/>
          <a:p>
            <a:pPr algn="ctr"/>
            <a:r>
              <a:rPr lang="pt-BR" b="1" dirty="0" smtClean="0">
                <a:latin typeface="+mn-lt"/>
              </a:rPr>
              <a:t>EQUIPE ACADÊMICA MULTIDISCIPLINAR </a:t>
            </a:r>
            <a:endParaRPr lang="pt-BR" b="1" dirty="0">
              <a:latin typeface="+mn-lt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701800" y="1790700"/>
            <a:ext cx="9652000" cy="4386263"/>
          </a:xfrm>
        </p:spPr>
        <p:txBody>
          <a:bodyPr/>
          <a:lstStyle/>
          <a:p>
            <a:r>
              <a:rPr lang="pt-BR" dirty="0" smtClean="0"/>
              <a:t>TRÊS ARQUEÓLOGOS</a:t>
            </a:r>
          </a:p>
          <a:p>
            <a:r>
              <a:rPr lang="pt-BR" dirty="0" smtClean="0"/>
              <a:t>DOIS GEÓLOGOS</a:t>
            </a:r>
          </a:p>
          <a:p>
            <a:r>
              <a:rPr lang="pt-BR" dirty="0" smtClean="0"/>
              <a:t>TRÊS BIÓLOGOS</a:t>
            </a:r>
          </a:p>
          <a:p>
            <a:r>
              <a:rPr lang="pt-BR" dirty="0" smtClean="0"/>
              <a:t>UM CARTÓGRAFO</a:t>
            </a:r>
          </a:p>
          <a:p>
            <a:r>
              <a:rPr lang="pt-BR" dirty="0" smtClean="0"/>
              <a:t>UM FÍSICO</a:t>
            </a:r>
          </a:p>
          <a:p>
            <a:r>
              <a:rPr lang="pt-BR" dirty="0" smtClean="0"/>
              <a:t>DOIS HISTORIADORES</a:t>
            </a:r>
          </a:p>
          <a:p>
            <a:r>
              <a:rPr lang="pt-BR" dirty="0" smtClean="0"/>
              <a:t>UMA CONSERVADORA/ RESTAURADORA</a:t>
            </a:r>
          </a:p>
          <a:p>
            <a:r>
              <a:rPr lang="pt-BR" dirty="0" smtClean="0"/>
              <a:t>UMA PEDAGOGA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757765300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244600" y="276225"/>
            <a:ext cx="10109200" cy="1325563"/>
          </a:xfrm>
        </p:spPr>
        <p:txBody>
          <a:bodyPr/>
          <a:lstStyle/>
          <a:p>
            <a:pPr algn="ctr"/>
            <a:r>
              <a:rPr lang="pt-BR" b="1" dirty="0" smtClean="0">
                <a:latin typeface="+mn-lt"/>
              </a:rPr>
              <a:t>UNIVERSIDADES ENVOLVIDAS</a:t>
            </a:r>
            <a:endParaRPr lang="pt-BR" b="1" dirty="0">
              <a:latin typeface="+mn-lt"/>
            </a:endParaRPr>
          </a:p>
        </p:txBody>
      </p:sp>
      <p:pic>
        <p:nvPicPr>
          <p:cNvPr id="4" name="Espaço Reservado para Conteú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557" y="2473325"/>
            <a:ext cx="3831186" cy="2568575"/>
          </a:xfrm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1784" y="1843087"/>
            <a:ext cx="2914831" cy="3198813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3400" y="1955800"/>
            <a:ext cx="2857500" cy="3086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7427806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93775"/>
          </a:xfrm>
        </p:spPr>
        <p:txBody>
          <a:bodyPr/>
          <a:lstStyle/>
          <a:p>
            <a:pPr algn="ctr"/>
            <a:r>
              <a:rPr lang="pt-BR" b="1" dirty="0" smtClean="0">
                <a:latin typeface="+mn-lt"/>
              </a:rPr>
              <a:t>MUSEUS E INSTITUIÇÕES DE GUARDA </a:t>
            </a:r>
            <a:endParaRPr lang="pt-BR" b="1" dirty="0">
              <a:latin typeface="+mn-lt"/>
            </a:endParaRPr>
          </a:p>
        </p:txBody>
      </p:sp>
      <p:pic>
        <p:nvPicPr>
          <p:cNvPr id="4" name="Espaço Reservado para Conteú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2089944"/>
            <a:ext cx="2895600" cy="2476500"/>
          </a:xfrm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2513" y="2056031"/>
            <a:ext cx="4286250" cy="2544326"/>
          </a:xfrm>
          <a:prstGeom prst="rect">
            <a:avLst/>
          </a:prstGeom>
        </p:spPr>
      </p:pic>
      <p:pic>
        <p:nvPicPr>
          <p:cNvPr id="7" name="Imagem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8476" y="2022118"/>
            <a:ext cx="2905124" cy="29051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828294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Espaço Reservado para Conteúdo 4" descr="Foto em preto e branco&#10;&#10;Descrição gerada automaticamente">
            <a:extLst>
              <a:ext uri="{FF2B5EF4-FFF2-40B4-BE49-F238E27FC236}">
                <a16:creationId xmlns="" xmlns:a16="http://schemas.microsoft.com/office/drawing/2014/main" id="{0B389108-97BA-4627-AEBE-D72495617E5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2114" y="0"/>
            <a:ext cx="10156546" cy="68810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8583499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b="1" cap="all" dirty="0" smtClean="0">
                <a:latin typeface="+mn-lt"/>
              </a:rPr>
              <a:t>A arqueologia da Ilha da Trindade</a:t>
            </a:r>
            <a:endParaRPr lang="pt-BR" b="1" cap="all" dirty="0">
              <a:latin typeface="+mn-lt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pt-BR" sz="4000" dirty="0" smtClean="0"/>
              <a:t>Levantamento historiográfico</a:t>
            </a:r>
          </a:p>
          <a:p>
            <a:r>
              <a:rPr lang="pt-BR" sz="4000" dirty="0" smtClean="0"/>
              <a:t>Levantamento topográfico</a:t>
            </a:r>
          </a:p>
          <a:p>
            <a:r>
              <a:rPr lang="pt-BR" sz="4000" dirty="0" smtClean="0"/>
              <a:t>Prospecção geofísica não invasiva</a:t>
            </a:r>
          </a:p>
          <a:p>
            <a:r>
              <a:rPr lang="pt-BR" sz="4000" dirty="0" smtClean="0"/>
              <a:t>Identificação de Anomalias</a:t>
            </a:r>
          </a:p>
          <a:p>
            <a:r>
              <a:rPr lang="pt-BR" sz="4000" dirty="0" smtClean="0"/>
              <a:t>Sondagens Arqueológicas controladas</a:t>
            </a:r>
          </a:p>
          <a:p>
            <a:r>
              <a:rPr lang="pt-BR" sz="4000" dirty="0"/>
              <a:t>Análise científica de eventuais vestígios materiais</a:t>
            </a:r>
          </a:p>
        </p:txBody>
      </p:sp>
    </p:spTree>
    <p:extLst>
      <p:ext uri="{BB962C8B-B14F-4D97-AF65-F5344CB8AC3E}">
        <p14:creationId xmlns:p14="http://schemas.microsoft.com/office/powerpoint/2010/main" val="2270341988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79475"/>
          </a:xfrm>
        </p:spPr>
        <p:txBody>
          <a:bodyPr>
            <a:normAutofit/>
          </a:bodyPr>
          <a:lstStyle/>
          <a:p>
            <a:pPr algn="ctr"/>
            <a:r>
              <a:rPr lang="pt-BR" sz="3600" b="1" cap="all" dirty="0">
                <a:latin typeface="+mn-lt"/>
              </a:rPr>
              <a:t>POSIÇÃO ESPECÍFICA DAS ÁREAS-ALVO da pesquisa</a:t>
            </a:r>
            <a:endParaRPr lang="pt-BR" sz="3600" dirty="0">
              <a:latin typeface="+mn-lt"/>
            </a:endParaRPr>
          </a:p>
        </p:txBody>
      </p:sp>
      <p:pic>
        <p:nvPicPr>
          <p:cNvPr id="4" name="Espaço Reservado para Conteúdo 3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8500" y="1244600"/>
            <a:ext cx="6019800" cy="5105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4103018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90575"/>
          </a:xfrm>
        </p:spPr>
        <p:txBody>
          <a:bodyPr>
            <a:normAutofit/>
          </a:bodyPr>
          <a:lstStyle/>
          <a:p>
            <a:pPr algn="ctr"/>
            <a:r>
              <a:rPr lang="pt-BR" sz="3800" b="1" dirty="0" smtClean="0">
                <a:latin typeface="+mn-lt"/>
              </a:rPr>
              <a:t>ÁREA 1 – BAÍA SUDOESTE </a:t>
            </a:r>
            <a:endParaRPr lang="pt-BR" sz="3800" b="1" dirty="0">
              <a:latin typeface="+mn-lt"/>
            </a:endParaRPr>
          </a:p>
        </p:txBody>
      </p:sp>
      <p:pic>
        <p:nvPicPr>
          <p:cNvPr id="4" name="Espaço Reservado para Conteúdo 3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084" y="1885242"/>
            <a:ext cx="5399116" cy="3038302"/>
          </a:xfrm>
          <a:prstGeom prst="rect">
            <a:avLst/>
          </a:prstGeom>
        </p:spPr>
      </p:pic>
      <p:pic>
        <p:nvPicPr>
          <p:cNvPr id="5" name="Imagem 4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8080" y="1864200"/>
            <a:ext cx="5476240" cy="30803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2294736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42975"/>
          </a:xfrm>
        </p:spPr>
        <p:txBody>
          <a:bodyPr/>
          <a:lstStyle/>
          <a:p>
            <a:pPr algn="ctr"/>
            <a:r>
              <a:rPr lang="pt-BR" b="1" dirty="0">
                <a:latin typeface="+mn-lt"/>
              </a:rPr>
              <a:t>ÁREA </a:t>
            </a:r>
            <a:r>
              <a:rPr lang="pt-BR" b="1" dirty="0" smtClean="0">
                <a:latin typeface="+mn-lt"/>
              </a:rPr>
              <a:t>2 </a:t>
            </a:r>
            <a:r>
              <a:rPr lang="pt-BR" b="1" dirty="0">
                <a:latin typeface="+mn-lt"/>
              </a:rPr>
              <a:t>– </a:t>
            </a:r>
            <a:r>
              <a:rPr lang="pt-BR" b="1" dirty="0" smtClean="0">
                <a:latin typeface="+mn-lt"/>
              </a:rPr>
              <a:t>ENSEADA DA CACHOEIRA</a:t>
            </a:r>
            <a:endParaRPr lang="pt-BR" b="1" dirty="0">
              <a:latin typeface="+mn-lt"/>
            </a:endParaRPr>
          </a:p>
        </p:txBody>
      </p:sp>
      <p:pic>
        <p:nvPicPr>
          <p:cNvPr id="4" name="Espaço Reservado para Conteúdo 3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800" y="1712436"/>
            <a:ext cx="5613400" cy="3383915"/>
          </a:xfrm>
          <a:prstGeom prst="rect">
            <a:avLst/>
          </a:prstGeom>
        </p:spPr>
      </p:pic>
      <p:pic>
        <p:nvPicPr>
          <p:cNvPr id="5" name="Imagem 4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0480" y="1712436"/>
            <a:ext cx="5400040" cy="33839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6820919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133975"/>
          </a:xfrm>
        </p:spPr>
        <p:txBody>
          <a:bodyPr/>
          <a:lstStyle/>
          <a:p>
            <a:pPr algn="ctr"/>
            <a:r>
              <a:rPr lang="pt-BR" b="1" cap="all" dirty="0" smtClean="0">
                <a:latin typeface="+mn-lt"/>
              </a:rPr>
              <a:t>a arqueologia testa hipóteses históricas com método científico</a:t>
            </a:r>
            <a:endParaRPr lang="pt-BR" b="1" cap="all" dirty="0">
              <a:latin typeface="+mn-lt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00857212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35CB0017-BCA7-4CE1-B059-D4AAC92762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15736" y="640081"/>
            <a:ext cx="6240258" cy="403352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7500" dirty="0"/>
              <a:t/>
            </a:r>
            <a:br>
              <a:rPr lang="en-US" sz="7500" dirty="0"/>
            </a:br>
            <a:r>
              <a:rPr lang="en-US" sz="5300" b="1" cap="all" dirty="0" smtClean="0">
                <a:latin typeface="+mn-lt"/>
              </a:rPr>
              <a:t>2023</a:t>
            </a:r>
            <a:r>
              <a:rPr lang="en-US" sz="5300" cap="all" dirty="0" smtClean="0"/>
              <a:t> – </a:t>
            </a:r>
            <a:r>
              <a:rPr lang="en-US" sz="5300" b="1" cap="all" dirty="0" err="1" smtClean="0">
                <a:latin typeface="+mn-lt"/>
              </a:rPr>
              <a:t>Projeto</a:t>
            </a:r>
            <a:r>
              <a:rPr lang="en-US" sz="5300" b="1" cap="all" dirty="0" smtClean="0">
                <a:latin typeface="+mn-lt"/>
              </a:rPr>
              <a:t> </a:t>
            </a:r>
            <a:r>
              <a:rPr lang="en-US" sz="5300" b="1" cap="all" dirty="0" err="1" smtClean="0">
                <a:latin typeface="+mn-lt"/>
              </a:rPr>
              <a:t>apresentado</a:t>
            </a:r>
            <a:r>
              <a:rPr lang="en-US" sz="5300" b="1" cap="all" dirty="0" smtClean="0">
                <a:latin typeface="+mn-lt"/>
              </a:rPr>
              <a:t> </a:t>
            </a:r>
            <a:r>
              <a:rPr lang="en-US" sz="5300" b="1" cap="all" dirty="0">
                <a:latin typeface="+mn-lt"/>
              </a:rPr>
              <a:t>para a </a:t>
            </a:r>
            <a:r>
              <a:rPr lang="en-US" sz="5300" b="1" cap="all" dirty="0" err="1">
                <a:latin typeface="+mn-lt"/>
              </a:rPr>
              <a:t>Marinha</a:t>
            </a:r>
            <a:r>
              <a:rPr lang="en-US" sz="5300" b="1" cap="all" dirty="0">
                <a:latin typeface="+mn-lt"/>
              </a:rPr>
              <a:t> do </a:t>
            </a:r>
            <a:r>
              <a:rPr lang="en-US" sz="5300" b="1" cap="all" dirty="0" err="1">
                <a:latin typeface="+mn-lt"/>
              </a:rPr>
              <a:t>Brasil</a:t>
            </a:r>
            <a:r>
              <a:rPr lang="en-US" sz="5300" b="1" cap="all" dirty="0">
                <a:latin typeface="+mn-lt"/>
              </a:rPr>
              <a:t> - SECIRM</a:t>
            </a:r>
          </a:p>
        </p:txBody>
      </p:sp>
      <p:pic>
        <p:nvPicPr>
          <p:cNvPr id="5" name="Espaço Reservado para Conteúdo 4">
            <a:extLst>
              <a:ext uri="{FF2B5EF4-FFF2-40B4-BE49-F238E27FC236}">
                <a16:creationId xmlns="" xmlns:a16="http://schemas.microsoft.com/office/drawing/2014/main" id="{9DAC6BB9-E84B-4308-8B29-2BC4093451B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76683" y="640081"/>
            <a:ext cx="3837520" cy="5137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5022596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 dirty="0"/>
          </a:p>
        </p:txBody>
      </p:sp>
      <p:pic>
        <p:nvPicPr>
          <p:cNvPr id="4" name="Espaço Reservado para Conteúdo 4">
            <a:extLst>
              <a:ext uri="{FF2B5EF4-FFF2-40B4-BE49-F238E27FC236}">
                <a16:creationId xmlns="" xmlns:a16="http://schemas.microsoft.com/office/drawing/2014/main" id="{27B948F5-2E60-8934-EB7E-D096963C6F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6899" y="314608"/>
            <a:ext cx="8219209" cy="63904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7771823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b="1" cap="all" dirty="0" smtClean="0">
                <a:latin typeface="+mn-lt"/>
              </a:rPr>
              <a:t>institucional - o respaldo do Estado brasileiro</a:t>
            </a:r>
            <a:endParaRPr lang="pt-BR" b="1" cap="all" dirty="0">
              <a:latin typeface="+mn-lt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104900" y="1825625"/>
            <a:ext cx="10248900" cy="4351338"/>
          </a:xfrm>
        </p:spPr>
        <p:txBody>
          <a:bodyPr/>
          <a:lstStyle/>
          <a:p>
            <a:pPr marL="0" indent="0">
              <a:buNone/>
            </a:pPr>
            <a:endParaRPr lang="pt-BR" b="1" dirty="0" smtClean="0"/>
          </a:p>
          <a:p>
            <a:pPr marL="0" indent="0">
              <a:buNone/>
            </a:pPr>
            <a:r>
              <a:rPr lang="pt-BR" b="1" dirty="0" smtClean="0"/>
              <a:t>1 </a:t>
            </a:r>
            <a:r>
              <a:rPr lang="pt-BR" b="1" dirty="0"/>
              <a:t>DE ABRIL DE 2025</a:t>
            </a:r>
          </a:p>
          <a:p>
            <a:pPr marL="0" indent="0">
              <a:buNone/>
            </a:pPr>
            <a:r>
              <a:rPr lang="pt-BR" b="1" dirty="0"/>
              <a:t>PARECER TÉCNICO FAVORÁVEL DO </a:t>
            </a:r>
            <a:r>
              <a:rPr lang="pt-BR" b="1" dirty="0" smtClean="0"/>
              <a:t>IPHAN - ES</a:t>
            </a:r>
          </a:p>
          <a:p>
            <a:pPr marL="0" indent="0">
              <a:buNone/>
            </a:pPr>
            <a:endParaRPr lang="pt-BR" b="1" dirty="0"/>
          </a:p>
          <a:p>
            <a:pPr marL="0" indent="0">
              <a:buNone/>
            </a:pPr>
            <a:r>
              <a:rPr lang="pt-BR" dirty="0"/>
              <a:t>Após análise técnica realizada pela Superintendência do IPHAN no Estado do Espírito Santo, foi emitido </a:t>
            </a:r>
            <a:r>
              <a:rPr lang="pt-BR" b="1" dirty="0"/>
              <a:t>parecer técnico favorável à realização da pesquisa arqueológica</a:t>
            </a:r>
            <a:r>
              <a:rPr lang="pt-BR" dirty="0"/>
              <a:t>, reconhecendo a adequação metodológica e documental do projeto. 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785593340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838200" y="469900"/>
            <a:ext cx="10515600" cy="61087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t-BR" b="1" dirty="0"/>
              <a:t>17 DE ABRIL DE 2025</a:t>
            </a:r>
          </a:p>
          <a:p>
            <a:pPr marL="0" indent="0">
              <a:buNone/>
            </a:pPr>
            <a:r>
              <a:rPr lang="pt-BR" b="1" dirty="0"/>
              <a:t>AUTORIZAÇÃO ARQUEOLÓGICA DO CENTRO NACIONAL DE ARQUEOLOGIA – </a:t>
            </a:r>
            <a:r>
              <a:rPr lang="pt-BR" b="1" dirty="0" smtClean="0"/>
              <a:t>CNA</a:t>
            </a:r>
          </a:p>
          <a:p>
            <a:pPr marL="0" indent="0">
              <a:buNone/>
            </a:pPr>
            <a:r>
              <a:rPr lang="pt-BR" dirty="0" smtClean="0"/>
              <a:t>Com </a:t>
            </a:r>
            <a:r>
              <a:rPr lang="pt-BR" dirty="0"/>
              <a:t>base na análise técnica realizada pelo IPHAN, o processo foi encaminhado ao </a:t>
            </a:r>
            <a:r>
              <a:rPr lang="pt-BR" b="1" dirty="0"/>
              <a:t>Centro Nacional de Arqueologia (CNA)</a:t>
            </a:r>
            <a:r>
              <a:rPr lang="pt-BR" dirty="0"/>
              <a:t>, órgão responsável pela autorização formal de pesquisas arqueológicas no Brasil.</a:t>
            </a:r>
          </a:p>
          <a:p>
            <a:pPr marL="0" indent="0">
              <a:buNone/>
            </a:pPr>
            <a:r>
              <a:rPr lang="pt-BR" dirty="0"/>
              <a:t>O CNA emitiu parecer favorável e autorizou a realização da pesquisa arqueológica, com a publicação da portaria correspondente no </a:t>
            </a:r>
            <a:r>
              <a:rPr lang="pt-BR" b="1" dirty="0"/>
              <a:t>Diário Oficial da União</a:t>
            </a:r>
            <a:r>
              <a:rPr lang="pt-BR" dirty="0"/>
              <a:t>. </a:t>
            </a:r>
            <a:endParaRPr lang="pt-BR" dirty="0" smtClean="0"/>
          </a:p>
          <a:p>
            <a:pPr marL="0" indent="0">
              <a:buNone/>
            </a:pPr>
            <a:endParaRPr lang="pt-BR" dirty="0"/>
          </a:p>
          <a:p>
            <a:pPr marL="0" indent="0">
              <a:buNone/>
            </a:pPr>
            <a:r>
              <a:rPr lang="pt-BR" b="1" dirty="0"/>
              <a:t>Validade da autorização </a:t>
            </a:r>
            <a:r>
              <a:rPr lang="pt-BR" b="1" dirty="0" smtClean="0"/>
              <a:t>arqueológica </a:t>
            </a:r>
          </a:p>
          <a:p>
            <a:pPr marL="0" indent="0">
              <a:buNone/>
            </a:pPr>
            <a:r>
              <a:rPr lang="pt-BR" b="1" dirty="0" smtClean="0"/>
              <a:t>Abril </a:t>
            </a:r>
            <a:r>
              <a:rPr lang="pt-BR" b="1" dirty="0"/>
              <a:t>de 2025 – Abril de 2027</a:t>
            </a:r>
            <a:endParaRPr lang="pt-BR" dirty="0"/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221185579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838200" y="520700"/>
            <a:ext cx="10515600" cy="5656263"/>
          </a:xfrm>
        </p:spPr>
        <p:txBody>
          <a:bodyPr/>
          <a:lstStyle/>
          <a:p>
            <a:pPr marL="0" indent="0">
              <a:buNone/>
            </a:pPr>
            <a:r>
              <a:rPr lang="pt-BR" b="1" dirty="0"/>
              <a:t>4 DE JULHO DE 2025</a:t>
            </a:r>
          </a:p>
          <a:p>
            <a:pPr marL="0" indent="0">
              <a:buNone/>
            </a:pPr>
            <a:r>
              <a:rPr lang="pt-BR" b="1" dirty="0"/>
              <a:t>AUTORIZAÇÃO AMBIENTAL – ICMBio / SISBIO</a:t>
            </a:r>
          </a:p>
          <a:p>
            <a:pPr marL="0" indent="0">
              <a:buNone/>
            </a:pPr>
            <a:r>
              <a:rPr lang="pt-BR" dirty="0"/>
              <a:t>Considerando que a Ilha da Trindade integra uma </a:t>
            </a:r>
            <a:r>
              <a:rPr lang="pt-BR" b="1" dirty="0"/>
              <a:t>Unidade de Conservação Federal</a:t>
            </a:r>
            <a:r>
              <a:rPr lang="pt-BR" dirty="0"/>
              <a:t>, o projeto foi submetido também à análise ambiental do </a:t>
            </a:r>
            <a:r>
              <a:rPr lang="pt-BR" b="1" dirty="0"/>
              <a:t>Instituto Chico Mendes de Conservação da Biodiversidade (ICMBio)</a:t>
            </a:r>
            <a:r>
              <a:rPr lang="pt-BR" dirty="0"/>
              <a:t>.</a:t>
            </a:r>
          </a:p>
          <a:p>
            <a:pPr marL="0" indent="0">
              <a:buNone/>
            </a:pPr>
            <a:r>
              <a:rPr lang="pt-BR" dirty="0"/>
              <a:t>Foi então emitida autorização para realização das atividades científicas no âmbito do </a:t>
            </a:r>
            <a:r>
              <a:rPr lang="pt-BR" b="1" dirty="0"/>
              <a:t>Sistema de Autorização e Informação em Biodiversidade – SISBIO</a:t>
            </a:r>
            <a:r>
              <a:rPr lang="pt-BR" dirty="0" smtClean="0"/>
              <a:t>.</a:t>
            </a:r>
          </a:p>
          <a:p>
            <a:pPr marL="0" indent="0">
              <a:buNone/>
            </a:pPr>
            <a:endParaRPr lang="pt-BR" dirty="0"/>
          </a:p>
          <a:p>
            <a:pPr marL="0" indent="0">
              <a:buNone/>
            </a:pPr>
            <a:r>
              <a:rPr lang="pt-BR" b="1" dirty="0"/>
              <a:t>Número da autorização</a:t>
            </a:r>
          </a:p>
          <a:p>
            <a:pPr marL="0" indent="0">
              <a:buNone/>
            </a:pPr>
            <a:r>
              <a:rPr lang="pt-BR" b="1" dirty="0"/>
              <a:t>SISBIO nº 99331-1</a:t>
            </a:r>
            <a:endParaRPr lang="pt-BR" dirty="0"/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99601357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151</TotalTime>
  <Words>1297</Words>
  <Application>Microsoft Office PowerPoint</Application>
  <PresentationFormat>Widescreen</PresentationFormat>
  <Paragraphs>161</Paragraphs>
  <Slides>108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108</vt:i4>
      </vt:variant>
    </vt:vector>
  </HeadingPairs>
  <TitlesOfParts>
    <vt:vector size="112" baseType="lpstr">
      <vt:lpstr>Arial</vt:lpstr>
      <vt:lpstr>Calibri</vt:lpstr>
      <vt:lpstr>Calibri Light</vt:lpstr>
      <vt:lpstr>Tema do Office</vt:lpstr>
      <vt:lpstr>EXPEDIÇÃO ARQUEOLÓGICA ILHA DA TRINDADE</vt:lpstr>
      <vt:lpstr>PESQUISA HISTORIOGRÁFICA</vt:lpstr>
      <vt:lpstr>1821 - Revolução Peruana piratas roubaram um galeão espanhol que viajava de Lima para a Espanha</vt:lpstr>
      <vt:lpstr>Apresentação do PowerPoint</vt:lpstr>
      <vt:lpstr>1850  Em Bombaim, antes de morrer um dos piratas entregou o mapa do depósito escondido na Ilha da Trindade</vt:lpstr>
      <vt:lpstr>3 EXPEDIÇÕES INGLESAS EM BUSCA DO DEPÓSITO  1880 – 1885 - 1889</vt:lpstr>
      <vt:lpstr>Apresentação do PowerPoint</vt:lpstr>
      <vt:lpstr>Apresentação do PowerPoint</vt:lpstr>
      <vt:lpstr>Apresentação do PowerPoint</vt:lpstr>
      <vt:lpstr>Apresentação do PowerPoint</vt:lpstr>
      <vt:lpstr>CURITIBA - 1879</vt:lpstr>
      <vt:lpstr>Imigrante Inglês Edward Young  20 anos</vt:lpstr>
      <vt:lpstr>VELHO DO MATO</vt:lpstr>
      <vt:lpstr>CORK</vt:lpstr>
      <vt:lpstr>Eton college</vt:lpstr>
      <vt:lpstr>Oficial da Marinha Real Inglesa</vt:lpstr>
      <vt:lpstr>Apresentação do PowerPoint</vt:lpstr>
      <vt:lpstr>ZULMIRO PIRATA GREGO</vt:lpstr>
      <vt:lpstr>Ilha da Trindade</vt:lpstr>
      <vt:lpstr>1829   O PIRATA ZULMIRO  FOI CAPTURADO POR UM NAVIO DE GUERRA INGLÊS    COMANDANTE HENRY KEPPEL</vt:lpstr>
      <vt:lpstr>Apresentação do PowerPoint</vt:lpstr>
      <vt:lpstr>CURITIBA - 1829 </vt:lpstr>
      <vt:lpstr>O pirata Zulmiro entregou para Edward Young um roteiro de como encontrar dois depósitos - 1880</vt:lpstr>
      <vt:lpstr>Rio de Janeiro - 1896</vt:lpstr>
      <vt:lpstr>Edward Young começa a enviar cartas para o Jornal do brasil  18 de abril de 1896</vt:lpstr>
      <vt:lpstr>Apresentação do PowerPoint</vt:lpstr>
      <vt:lpstr>Edward Young foi assassinado</vt:lpstr>
      <vt:lpstr>O roteiro do Pirata Zulmiro surge em Lorena  São Paulo - 1910</vt:lpstr>
      <vt:lpstr>TRADUZEM O ROTEIRO ESCRITO PELO PIRATA ZULMIRO</vt:lpstr>
      <vt:lpstr>Acontece a primeira expedição brasileira para a Ilha da trindade – 1910</vt:lpstr>
      <vt:lpstr>Ocorrem 4 expedições brasileiras para a Ilha da Trindade: 1910 – 1910 – 1911 - 1912</vt:lpstr>
      <vt:lpstr>Em 1912 o jornal “A Republica” noticia que o Pirata Zulmiro viveu em Curitiba</vt:lpstr>
      <vt:lpstr>1926 – Expedição norte-americana para a ilha da Trindade  MUSEU DE HISTÓRIA NATURAL DE CLEVELAND - OHIO</vt:lpstr>
      <vt:lpstr>Apresentação do PowerPoint</vt:lpstr>
      <vt:lpstr>O roteiro escrito pelo Pirata Zulmiro foi publicado no jornal em 1939</vt:lpstr>
      <vt:lpstr>O MAPA DO PIRATA RUSSO FOI PUBLICADO NO JORNAL EM 1940</vt:lpstr>
      <vt:lpstr>1950 – Expedição João Alberto da Marinha para a Ilha da Trindade</vt:lpstr>
      <vt:lpstr>2017  As Aventuras do Pirata Zulmiro</vt:lpstr>
      <vt:lpstr>Cartas enviadas pelo Edward Young ao Jornal do Brasil em 1896</vt:lpstr>
      <vt:lpstr>Apresentação do PowerPoint</vt:lpstr>
      <vt:lpstr>Livro de registros do cemitério municipal São Francisco de Paula - 1889 e 1890</vt:lpstr>
      <vt:lpstr>Apresentação do PowerPoint</vt:lpstr>
      <vt:lpstr>Apresentação do PowerPoint</vt:lpstr>
      <vt:lpstr>Pag 31</vt:lpstr>
      <vt:lpstr>João Francisco Inglez – 90 anos 24 de agosto de 1889</vt:lpstr>
      <vt:lpstr>Apresentação do PowerPoint</vt:lpstr>
      <vt:lpstr>ETON COLLEGE  1440</vt:lpstr>
      <vt:lpstr>Apresentação do PowerPoint</vt:lpstr>
      <vt:lpstr>O Pirata nasceu no ano de 1798   Entrou com 13 anos em Eton no ano de 1811</vt:lpstr>
      <vt:lpstr>Apresentação do PowerPoint</vt:lpstr>
      <vt:lpstr>Encontrei um aluno chamado Francis Hodder (Francisco) que nasceu em Cork em 1798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 descoberta que o Pirata deixou filhos   Certidão de óbito no cartório da antiga Colônia Argelina </vt:lpstr>
      <vt:lpstr>Apresentação do PowerPoint</vt:lpstr>
      <vt:lpstr>2019  A Verdadeira Ilha do Tesouro, as crônicas do pirata Zulmiro</vt:lpstr>
      <vt:lpstr>Apresentação do PowerPoint</vt:lpstr>
      <vt:lpstr>2022 livro documental e histórico REUNINDO A pesquisa de 18 anos, jornais do mundo transcritos e dezenas de documentos inéditos</vt:lpstr>
      <vt:lpstr>Apresentação do PowerPoint</vt:lpstr>
      <vt:lpstr>PLACA AZUL INGLESA NA PRAÇA DO PIRATA</vt:lpstr>
      <vt:lpstr>ASSINATURA DO PIRATA ZULMIRO NA IGREJA</vt:lpstr>
      <vt:lpstr>IMPACTO EDUCACIONAL DA PESQUISA</vt:lpstr>
      <vt:lpstr>Educação, história e ciência juntas são capazes de formar novas gerações de pesquisadores</vt:lpstr>
      <vt:lpstr>INCLUSÃO SOCIAL – LIVRO TRADUZIDO PARA O BRAILE</vt:lpstr>
      <vt:lpstr>IMPACTO CULTURAL DA PESQUISA</vt:lpstr>
      <vt:lpstr>1844  ALEXANDRE DUMAS</vt:lpstr>
      <vt:lpstr>Apresentação do PowerPoint</vt:lpstr>
      <vt:lpstr>Apresentação do PowerPoint</vt:lpstr>
      <vt:lpstr>Apresentação do PowerPoint</vt:lpstr>
      <vt:lpstr>(Peter Pan - 1904) – J. M. Barrie O Capitão Gancho estudou em Eton College</vt:lpstr>
      <vt:lpstr>As cartas do Edward Young estavam sendo replicadas em Londres pelo jornal financial news - 1896</vt:lpstr>
      <vt:lpstr>DISCURSO DE J.M.BARRIE EM ETON COLLEGE EM 1927 – O CAPITÃO GANCHO EM ETON</vt:lpstr>
      <vt:lpstr>O PIRATA ZULMIRO SERIA O VERDADEIRO CAPITÃO GANCHO</vt:lpstr>
      <vt:lpstr>Lançamento do livro no reino unido e eua</vt:lpstr>
      <vt:lpstr>A ARQUEOLOGIA DA PIRATARIA </vt:lpstr>
      <vt:lpstr>BELIZE – PORCELANA CHINESA ENCONTRADA EM SÍTIOS OCUPADOS POR PIRATAS </vt:lpstr>
      <vt:lpstr>MADAGASGAR - PORCELANA CHINESA ENCONTRADA EM SÍTIOS OCUPADOS POR PIRATAS </vt:lpstr>
      <vt:lpstr>a localização de porcelana chinesa em assentamentos reconhecidamente ocupados por piratas é hoje classificada como vestígio de cultura material pirata, no campo da arqueologia da pirataria (Finamore, 2004).</vt:lpstr>
      <vt:lpstr>ILHA DA TRINDADE – ESCAVAÇÃO INGLESA DE 1889 FOI ENCONTRADA PORCELANA CHINESA BLUE DRAGON NA BAÍA SUDOESTE </vt:lpstr>
      <vt:lpstr>Apresentação do PowerPoint</vt:lpstr>
      <vt:lpstr>Apresentação do PowerPoint</vt:lpstr>
      <vt:lpstr>pirataria também é objeto legítimo de investigação arqueológica</vt:lpstr>
      <vt:lpstr>Apresentação do PowerPoint</vt:lpstr>
      <vt:lpstr>EQUIPE ACADÊMICA MULTIDISCIPLINAR </vt:lpstr>
      <vt:lpstr>UNIVERSIDADES ENVOLVIDAS</vt:lpstr>
      <vt:lpstr>MUSEUS E INSTITUIÇÕES DE GUARDA </vt:lpstr>
      <vt:lpstr>A arqueologia da Ilha da Trindade</vt:lpstr>
      <vt:lpstr>POSIÇÃO ESPECÍFICA DAS ÁREAS-ALVO da pesquisa</vt:lpstr>
      <vt:lpstr>ÁREA 1 – BAÍA SUDOESTE </vt:lpstr>
      <vt:lpstr>ÁREA 2 – ENSEADA DA CACHOEIRA</vt:lpstr>
      <vt:lpstr>a arqueologia testa hipóteses históricas com método científico</vt:lpstr>
      <vt:lpstr> 2023 – Projeto apresentado para a Marinha do Brasil - SECIRM</vt:lpstr>
      <vt:lpstr>Apresentação do PowerPoint</vt:lpstr>
      <vt:lpstr>institucional - o respaldo do Estado brasileiro</vt:lpstr>
      <vt:lpstr>Apresentação do PowerPoint</vt:lpstr>
      <vt:lpstr>Apresentação do PowerPoint</vt:lpstr>
      <vt:lpstr>o projeto já foi considerado tecnicamente viável pelos órgãos reguladores</vt:lpstr>
      <vt:lpstr>Projeto sem solicitação de recursos públicos </vt:lpstr>
      <vt:lpstr>Apresentação do PowerPoint</vt:lpstr>
      <vt:lpstr>Apresentação do PowerPoint</vt:lpstr>
      <vt:lpstr>Apresentação do PowerPoint</vt:lpstr>
      <vt:lpstr>Apresentação do PowerPoint</vt:lpstr>
      <vt:lpstr>Solicitamos apenas uma nova análise técnica</vt:lpstr>
      <vt:lpstr>SE ESSE PROJETO ESTIVESSE NO CONTINENTE, ELE JÁ ESTARIA EM ANDAMENTO.  O QUE ESTAMOS DISCUTINDO AQUI NÃO É CIÊNCIA – É O LUGAR ONDE ELA ACONTECE.</vt:lpstr>
      <vt:lpstr>Apresentação do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EXPEDIÇÃO ARQUEOLÓGICA ILHA DA TRINDADE</dc:title>
  <dc:creator>USUARIO</dc:creator>
  <cp:lastModifiedBy>USUARIO</cp:lastModifiedBy>
  <cp:revision>22</cp:revision>
  <dcterms:created xsi:type="dcterms:W3CDTF">2026-03-17T00:02:53Z</dcterms:created>
  <dcterms:modified xsi:type="dcterms:W3CDTF">2026-03-17T02:36:47Z</dcterms:modified>
</cp:coreProperties>
</file>