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6" r:id="rId4"/>
    <p:sldId id="265" r:id="rId5"/>
    <p:sldId id="277" r:id="rId6"/>
    <p:sldId id="266" r:id="rId7"/>
    <p:sldId id="278" r:id="rId8"/>
    <p:sldId id="279" r:id="rId9"/>
    <p:sldId id="280" r:id="rId10"/>
    <p:sldId id="281" r:id="rId11"/>
    <p:sldId id="283" r:id="rId12"/>
    <p:sldId id="290" r:id="rId13"/>
    <p:sldId id="289" r:id="rId14"/>
    <p:sldId id="269" r:id="rId15"/>
    <p:sldId id="291" r:id="rId16"/>
    <p:sldId id="285" r:id="rId17"/>
    <p:sldId id="286" r:id="rId18"/>
    <p:sldId id="275" r:id="rId19"/>
    <p:sldId id="284" r:id="rId20"/>
    <p:sldId id="274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6CE7D-1DC3-4E52-96D3-6853771A61C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4D26746-25A7-4668-BCE3-5743918DAE82}">
      <dgm:prSet phldrT="[Texto]" custT="1"/>
      <dgm:spPr/>
      <dgm:t>
        <a:bodyPr/>
        <a:lstStyle/>
        <a:p>
          <a:r>
            <a:rPr lang="pt-BR" sz="4000" dirty="0" smtClean="0">
              <a:latin typeface="+mj-lt"/>
            </a:rPr>
            <a:t>1930</a:t>
          </a:r>
          <a:endParaRPr lang="pt-BR" sz="4000" dirty="0">
            <a:latin typeface="+mj-lt"/>
          </a:endParaRPr>
        </a:p>
      </dgm:t>
    </dgm:pt>
    <dgm:pt modelId="{BDBAC610-FAC3-492D-A63B-4F2087A6F308}" type="parTrans" cxnId="{1C676EF4-F384-4EDB-8EAA-ED1A3951D46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7BC1FCBE-2D54-4FC7-B726-FF74A1AAB940}" type="sibTrans" cxnId="{1C676EF4-F384-4EDB-8EAA-ED1A3951D46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E885B25-483F-45DA-BBDE-47946278D284}">
      <dgm:prSet phldrT="[Texto]" custT="1"/>
      <dgm:spPr/>
      <dgm:t>
        <a:bodyPr/>
        <a:lstStyle/>
        <a:p>
          <a:r>
            <a:rPr lang="pt-BR" sz="2400" b="0" i="0" u="none" strike="noStrike" baseline="0" dirty="0" smtClean="0">
              <a:latin typeface="+mn-lt"/>
              <a:ea typeface="+mn-ea"/>
              <a:cs typeface="+mn-cs"/>
            </a:rPr>
            <a:t>Problema de saúde pública </a:t>
          </a:r>
          <a:endParaRPr lang="pt-BR" sz="2400" b="0" dirty="0">
            <a:latin typeface="+mn-lt"/>
          </a:endParaRPr>
        </a:p>
      </dgm:t>
    </dgm:pt>
    <dgm:pt modelId="{1D3E5341-7CA2-4D8B-93F8-A95A1CF10F97}" type="parTrans" cxnId="{DB305A29-4D0A-4AAB-B658-B5218450F369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EAEA06A-A07D-4A10-B6CD-658E6ACF2A6F}" type="sibTrans" cxnId="{DB305A29-4D0A-4AAB-B658-B5218450F369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E2F7C24E-25AE-4D4F-98DB-3722CDB353B6}">
      <dgm:prSet phldrT="[Texto]" custT="1"/>
      <dgm:spPr/>
      <dgm:t>
        <a:bodyPr/>
        <a:lstStyle/>
        <a:p>
          <a:r>
            <a:rPr lang="pt-BR" sz="4000" dirty="0" smtClean="0">
              <a:latin typeface="+mj-lt"/>
            </a:rPr>
            <a:t>1987</a:t>
          </a:r>
          <a:endParaRPr lang="pt-BR" sz="4000" dirty="0">
            <a:latin typeface="+mj-lt"/>
          </a:endParaRPr>
        </a:p>
      </dgm:t>
    </dgm:pt>
    <dgm:pt modelId="{D9081EA4-107B-4CBF-83D5-C776285B66A7}" type="parTrans" cxnId="{507DB17F-E8BC-481A-AAFD-FE1467F0F9F6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8F517BBC-3FD5-4641-9871-0F24F10E5694}" type="sibTrans" cxnId="{507DB17F-E8BC-481A-AAFD-FE1467F0F9F6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E6B74C0C-AEBE-4A87-80D6-D9817798AB6C}">
      <dgm:prSet phldrT="[Texto]" custT="1"/>
      <dgm:spPr/>
      <dgm:t>
        <a:bodyPr/>
        <a:lstStyle/>
        <a:p>
          <a:r>
            <a:rPr lang="pt-BR" sz="2000" b="0" i="0" u="none" strike="noStrike" baseline="0" dirty="0" smtClean="0">
              <a:latin typeface="+mn-lt"/>
              <a:ea typeface="+mn-ea"/>
              <a:cs typeface="+mn-cs"/>
            </a:rPr>
            <a:t>Conferência Internacional sobre Maternidade Segura, em Nairóbi.</a:t>
          </a:r>
          <a:endParaRPr lang="pt-BR" sz="2000" b="0" u="none" dirty="0">
            <a:latin typeface="+mn-lt"/>
          </a:endParaRPr>
        </a:p>
      </dgm:t>
    </dgm:pt>
    <dgm:pt modelId="{43875075-BECD-4A77-B43C-7373B33E3E52}" type="parTrans" cxnId="{BC07AE6E-708D-4047-9678-DAE1F007DB2C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AC3BAB5-E4B5-4111-8DB9-FBE9BF8C6E26}" type="sibTrans" cxnId="{BC07AE6E-708D-4047-9678-DAE1F007DB2C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E392EADE-2556-467C-A476-CB42417B647A}">
      <dgm:prSet custT="1"/>
      <dgm:spPr/>
      <dgm:t>
        <a:bodyPr/>
        <a:lstStyle/>
        <a:p>
          <a:r>
            <a:rPr lang="pt-BR" sz="4000" dirty="0" smtClean="0">
              <a:latin typeface="+mj-lt"/>
            </a:rPr>
            <a:t>2000</a:t>
          </a:r>
          <a:endParaRPr lang="pt-BR" sz="4000" dirty="0">
            <a:latin typeface="+mj-lt"/>
          </a:endParaRPr>
        </a:p>
      </dgm:t>
    </dgm:pt>
    <dgm:pt modelId="{71D49656-238F-494F-BD4A-6F689E6AFB94}" type="parTrans" cxnId="{D0EC7098-8477-4D2A-B5F8-ABF0907477A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ED59390-9A97-4A9B-9B77-55D308AD1B46}" type="sibTrans" cxnId="{D0EC7098-8477-4D2A-B5F8-ABF0907477A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05945A5-6484-4AA3-8753-713B69B6E96A}">
      <dgm:prSet custT="1"/>
      <dgm:spPr/>
      <dgm:t>
        <a:bodyPr/>
        <a:lstStyle/>
        <a:p>
          <a:r>
            <a:rPr lang="pt-BR" sz="2000" b="0" dirty="0" smtClean="0">
              <a:latin typeface="+mn-lt"/>
            </a:rPr>
            <a:t>Objetivos de Desenvolvimento do Milênio.</a:t>
          </a:r>
          <a:endParaRPr lang="pt-BR" sz="2000" b="0" dirty="0">
            <a:latin typeface="+mn-lt"/>
          </a:endParaRPr>
        </a:p>
      </dgm:t>
    </dgm:pt>
    <dgm:pt modelId="{240130AB-95C8-4D1B-AA8A-B46D95E27CAC}" type="parTrans" cxnId="{064ADFE3-1AB9-4994-911B-7FFFA925CF1C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07E7504-9D06-4112-B87D-E3AFA5D7B147}" type="sibTrans" cxnId="{064ADFE3-1AB9-4994-911B-7FFFA925CF1C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0197AB90-BF2F-4685-B76A-20605CE192EF}">
      <dgm:prSet phldrT="[Texto]" custT="1"/>
      <dgm:spPr/>
      <dgm:t>
        <a:bodyPr/>
        <a:lstStyle/>
        <a:p>
          <a:r>
            <a:rPr lang="pt-BR" sz="2000" b="0" i="0" u="none" strike="noStrike" baseline="0" dirty="0" smtClean="0">
              <a:latin typeface="+mn-lt"/>
              <a:ea typeface="+mn-ea"/>
              <a:cs typeface="+mn-cs"/>
            </a:rPr>
            <a:t>Redução de 50% entre 1985 e 2000 </a:t>
          </a:r>
          <a:endParaRPr lang="pt-BR" sz="2000" b="0" u="none" dirty="0">
            <a:latin typeface="+mn-lt"/>
          </a:endParaRPr>
        </a:p>
      </dgm:t>
    </dgm:pt>
    <dgm:pt modelId="{880F10E2-AB3D-43EB-820F-590B202D9F07}" type="parTrans" cxnId="{88746CA9-20E6-416F-B312-5AD4CDCB0D61}">
      <dgm:prSet/>
      <dgm:spPr/>
      <dgm:t>
        <a:bodyPr/>
        <a:lstStyle/>
        <a:p>
          <a:endParaRPr lang="pt-BR"/>
        </a:p>
      </dgm:t>
    </dgm:pt>
    <dgm:pt modelId="{EAA5E53D-E519-42AC-85B4-560EF42F9E6C}" type="sibTrans" cxnId="{88746CA9-20E6-416F-B312-5AD4CDCB0D61}">
      <dgm:prSet/>
      <dgm:spPr/>
      <dgm:t>
        <a:bodyPr/>
        <a:lstStyle/>
        <a:p>
          <a:endParaRPr lang="pt-BR"/>
        </a:p>
      </dgm:t>
    </dgm:pt>
    <dgm:pt modelId="{5A7C42EB-B682-4F61-AD4F-9DB11088DF4D}">
      <dgm:prSet custT="1"/>
      <dgm:spPr/>
      <dgm:t>
        <a:bodyPr/>
        <a:lstStyle/>
        <a:p>
          <a:r>
            <a:rPr lang="pt-BR" sz="2000" b="0" i="0" u="none" strike="noStrike" baseline="0" dirty="0" smtClean="0">
              <a:latin typeface="+mn-lt"/>
              <a:ea typeface="+mn-ea"/>
              <a:cs typeface="+mn-cs"/>
            </a:rPr>
            <a:t>Redução de 75% entre 1990 e 2015 </a:t>
          </a:r>
          <a:endParaRPr lang="pt-BR" sz="2000" b="0" dirty="0">
            <a:latin typeface="+mn-lt"/>
          </a:endParaRPr>
        </a:p>
      </dgm:t>
    </dgm:pt>
    <dgm:pt modelId="{1583D571-8F1D-4AB4-98C4-5DD167FDEA9A}" type="parTrans" cxnId="{2EB26313-1260-4EF2-A273-A39D8949C1DB}">
      <dgm:prSet/>
      <dgm:spPr/>
      <dgm:t>
        <a:bodyPr/>
        <a:lstStyle/>
        <a:p>
          <a:endParaRPr lang="pt-BR"/>
        </a:p>
      </dgm:t>
    </dgm:pt>
    <dgm:pt modelId="{7410C536-E923-4540-A8BC-DD6BBE89093F}" type="sibTrans" cxnId="{2EB26313-1260-4EF2-A273-A39D8949C1DB}">
      <dgm:prSet/>
      <dgm:spPr/>
      <dgm:t>
        <a:bodyPr/>
        <a:lstStyle/>
        <a:p>
          <a:endParaRPr lang="pt-BR"/>
        </a:p>
      </dgm:t>
    </dgm:pt>
    <dgm:pt modelId="{69925B44-79D9-4034-9FB1-5B68CF693C1C}" type="pres">
      <dgm:prSet presAssocID="{1DF6CE7D-1DC3-4E52-96D3-6853771A61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3E92EF-86FA-4B37-9D83-711BC51CE09C}" type="pres">
      <dgm:prSet presAssocID="{C4D26746-25A7-4668-BCE3-5743918DAE82}" presName="linNode" presStyleCnt="0"/>
      <dgm:spPr/>
      <dgm:t>
        <a:bodyPr/>
        <a:lstStyle/>
        <a:p>
          <a:endParaRPr lang="pt-BR"/>
        </a:p>
      </dgm:t>
    </dgm:pt>
    <dgm:pt modelId="{E26264C1-2277-49EF-BB18-10EAF3F64FEA}" type="pres">
      <dgm:prSet presAssocID="{C4D26746-25A7-4668-BCE3-5743918DAE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5B7CA6-8C47-4DDB-AA3D-A7A056082B53}" type="pres">
      <dgm:prSet presAssocID="{C4D26746-25A7-4668-BCE3-5743918DAE8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D29E21-AF97-454F-8D6F-D9A3100CA17F}" type="pres">
      <dgm:prSet presAssocID="{7BC1FCBE-2D54-4FC7-B726-FF74A1AAB940}" presName="sp" presStyleCnt="0"/>
      <dgm:spPr/>
      <dgm:t>
        <a:bodyPr/>
        <a:lstStyle/>
        <a:p>
          <a:endParaRPr lang="pt-BR"/>
        </a:p>
      </dgm:t>
    </dgm:pt>
    <dgm:pt modelId="{141E4225-D778-4FCD-BAF6-57A65A034714}" type="pres">
      <dgm:prSet presAssocID="{E2F7C24E-25AE-4D4F-98DB-3722CDB353B6}" presName="linNode" presStyleCnt="0"/>
      <dgm:spPr/>
      <dgm:t>
        <a:bodyPr/>
        <a:lstStyle/>
        <a:p>
          <a:endParaRPr lang="pt-BR"/>
        </a:p>
      </dgm:t>
    </dgm:pt>
    <dgm:pt modelId="{36B95A7C-FF23-4608-956D-7488F7BE5190}" type="pres">
      <dgm:prSet presAssocID="{E2F7C24E-25AE-4D4F-98DB-3722CDB353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FBA7E2-C895-4FFD-9FFA-8CDC23D67BCD}" type="pres">
      <dgm:prSet presAssocID="{E2F7C24E-25AE-4D4F-98DB-3722CDB353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86AFB-F8C9-4B45-AEA5-27C34178D5EE}" type="pres">
      <dgm:prSet presAssocID="{8F517BBC-3FD5-4641-9871-0F24F10E5694}" presName="sp" presStyleCnt="0"/>
      <dgm:spPr/>
      <dgm:t>
        <a:bodyPr/>
        <a:lstStyle/>
        <a:p>
          <a:endParaRPr lang="pt-BR"/>
        </a:p>
      </dgm:t>
    </dgm:pt>
    <dgm:pt modelId="{413DDA1B-CB9F-44DA-85F9-8CC729AF7E3A}" type="pres">
      <dgm:prSet presAssocID="{E392EADE-2556-467C-A476-CB42417B647A}" presName="linNode" presStyleCnt="0"/>
      <dgm:spPr/>
      <dgm:t>
        <a:bodyPr/>
        <a:lstStyle/>
        <a:p>
          <a:endParaRPr lang="pt-BR"/>
        </a:p>
      </dgm:t>
    </dgm:pt>
    <dgm:pt modelId="{542FAD77-F859-4B9B-AA2C-52733CDA478F}" type="pres">
      <dgm:prSet presAssocID="{E392EADE-2556-467C-A476-CB42417B64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E6C2EE-F79A-4EAE-8751-51BB7558561E}" type="pres">
      <dgm:prSet presAssocID="{E392EADE-2556-467C-A476-CB42417B64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7DB17F-E8BC-481A-AAFD-FE1467F0F9F6}" srcId="{1DF6CE7D-1DC3-4E52-96D3-6853771A61C2}" destId="{E2F7C24E-25AE-4D4F-98DB-3722CDB353B6}" srcOrd="1" destOrd="0" parTransId="{D9081EA4-107B-4CBF-83D5-C776285B66A7}" sibTransId="{8F517BBC-3FD5-4641-9871-0F24F10E5694}"/>
    <dgm:cxn modelId="{754CE3FC-2C1A-4782-9DB5-B9575EA00B82}" type="presOf" srcId="{E6B74C0C-AEBE-4A87-80D6-D9817798AB6C}" destId="{E4FBA7E2-C895-4FFD-9FFA-8CDC23D67BCD}" srcOrd="0" destOrd="0" presId="urn:microsoft.com/office/officeart/2005/8/layout/vList5"/>
    <dgm:cxn modelId="{B83DA9EB-1368-4D0C-95FD-02203C546D8D}" type="presOf" srcId="{5A7C42EB-B682-4F61-AD4F-9DB11088DF4D}" destId="{66E6C2EE-F79A-4EAE-8751-51BB7558561E}" srcOrd="0" destOrd="1" presId="urn:microsoft.com/office/officeart/2005/8/layout/vList5"/>
    <dgm:cxn modelId="{00B0169C-747D-4BD5-88FD-86E0F12EDE75}" type="presOf" srcId="{C4D26746-25A7-4668-BCE3-5743918DAE82}" destId="{E26264C1-2277-49EF-BB18-10EAF3F64FEA}" srcOrd="0" destOrd="0" presId="urn:microsoft.com/office/officeart/2005/8/layout/vList5"/>
    <dgm:cxn modelId="{1C676EF4-F384-4EDB-8EAA-ED1A3951D462}" srcId="{1DF6CE7D-1DC3-4E52-96D3-6853771A61C2}" destId="{C4D26746-25A7-4668-BCE3-5743918DAE82}" srcOrd="0" destOrd="0" parTransId="{BDBAC610-FAC3-492D-A63B-4F2087A6F308}" sibTransId="{7BC1FCBE-2D54-4FC7-B726-FF74A1AAB940}"/>
    <dgm:cxn modelId="{2F3507CE-5CFE-4B72-ADA8-C134054C9F28}" type="presOf" srcId="{1DF6CE7D-1DC3-4E52-96D3-6853771A61C2}" destId="{69925B44-79D9-4034-9FB1-5B68CF693C1C}" srcOrd="0" destOrd="0" presId="urn:microsoft.com/office/officeart/2005/8/layout/vList5"/>
    <dgm:cxn modelId="{BC07AE6E-708D-4047-9678-DAE1F007DB2C}" srcId="{E2F7C24E-25AE-4D4F-98DB-3722CDB353B6}" destId="{E6B74C0C-AEBE-4A87-80D6-D9817798AB6C}" srcOrd="0" destOrd="0" parTransId="{43875075-BECD-4A77-B43C-7373B33E3E52}" sibTransId="{6AC3BAB5-E4B5-4111-8DB9-FBE9BF8C6E26}"/>
    <dgm:cxn modelId="{781AB745-3ABD-4FD0-8343-D9DCC1DA0B17}" type="presOf" srcId="{0197AB90-BF2F-4685-B76A-20605CE192EF}" destId="{E4FBA7E2-C895-4FFD-9FFA-8CDC23D67BCD}" srcOrd="0" destOrd="1" presId="urn:microsoft.com/office/officeart/2005/8/layout/vList5"/>
    <dgm:cxn modelId="{88746CA9-20E6-416F-B312-5AD4CDCB0D61}" srcId="{E2F7C24E-25AE-4D4F-98DB-3722CDB353B6}" destId="{0197AB90-BF2F-4685-B76A-20605CE192EF}" srcOrd="1" destOrd="0" parTransId="{880F10E2-AB3D-43EB-820F-590B202D9F07}" sibTransId="{EAA5E53D-E519-42AC-85B4-560EF42F9E6C}"/>
    <dgm:cxn modelId="{D0EC7098-8477-4D2A-B5F8-ABF0907477A7}" srcId="{1DF6CE7D-1DC3-4E52-96D3-6853771A61C2}" destId="{E392EADE-2556-467C-A476-CB42417B647A}" srcOrd="2" destOrd="0" parTransId="{71D49656-238F-494F-BD4A-6F689E6AFB94}" sibTransId="{FED59390-9A97-4A9B-9B77-55D308AD1B46}"/>
    <dgm:cxn modelId="{DB305A29-4D0A-4AAB-B658-B5218450F369}" srcId="{C4D26746-25A7-4668-BCE3-5743918DAE82}" destId="{6E885B25-483F-45DA-BBDE-47946278D284}" srcOrd="0" destOrd="0" parTransId="{1D3E5341-7CA2-4D8B-93F8-A95A1CF10F97}" sibTransId="{6EAEA06A-A07D-4A10-B6CD-658E6ACF2A6F}"/>
    <dgm:cxn modelId="{112538B3-4759-4A20-85CB-1670B4FD7EFC}" type="presOf" srcId="{E392EADE-2556-467C-A476-CB42417B647A}" destId="{542FAD77-F859-4B9B-AA2C-52733CDA478F}" srcOrd="0" destOrd="0" presId="urn:microsoft.com/office/officeart/2005/8/layout/vList5"/>
    <dgm:cxn modelId="{DAF5567C-107D-49E8-BD11-E24C6EA3DBF2}" type="presOf" srcId="{E2F7C24E-25AE-4D4F-98DB-3722CDB353B6}" destId="{36B95A7C-FF23-4608-956D-7488F7BE5190}" srcOrd="0" destOrd="0" presId="urn:microsoft.com/office/officeart/2005/8/layout/vList5"/>
    <dgm:cxn modelId="{CA071499-841F-412B-8FF4-87F8B3E85CCF}" type="presOf" srcId="{F05945A5-6484-4AA3-8753-713B69B6E96A}" destId="{66E6C2EE-F79A-4EAE-8751-51BB7558561E}" srcOrd="0" destOrd="0" presId="urn:microsoft.com/office/officeart/2005/8/layout/vList5"/>
    <dgm:cxn modelId="{2EB26313-1260-4EF2-A273-A39D8949C1DB}" srcId="{E392EADE-2556-467C-A476-CB42417B647A}" destId="{5A7C42EB-B682-4F61-AD4F-9DB11088DF4D}" srcOrd="1" destOrd="0" parTransId="{1583D571-8F1D-4AB4-98C4-5DD167FDEA9A}" sibTransId="{7410C536-E923-4540-A8BC-DD6BBE89093F}"/>
    <dgm:cxn modelId="{CD411350-2776-45F6-B8D1-AB796643B8BA}" type="presOf" srcId="{6E885B25-483F-45DA-BBDE-47946278D284}" destId="{035B7CA6-8C47-4DDB-AA3D-A7A056082B53}" srcOrd="0" destOrd="0" presId="urn:microsoft.com/office/officeart/2005/8/layout/vList5"/>
    <dgm:cxn modelId="{064ADFE3-1AB9-4994-911B-7FFFA925CF1C}" srcId="{E392EADE-2556-467C-A476-CB42417B647A}" destId="{F05945A5-6484-4AA3-8753-713B69B6E96A}" srcOrd="0" destOrd="0" parTransId="{240130AB-95C8-4D1B-AA8A-B46D95E27CAC}" sibTransId="{207E7504-9D06-4112-B87D-E3AFA5D7B147}"/>
    <dgm:cxn modelId="{187F4D15-E0C7-402F-9041-84A37EB04B95}" type="presParOf" srcId="{69925B44-79D9-4034-9FB1-5B68CF693C1C}" destId="{493E92EF-86FA-4B37-9D83-711BC51CE09C}" srcOrd="0" destOrd="0" presId="urn:microsoft.com/office/officeart/2005/8/layout/vList5"/>
    <dgm:cxn modelId="{9CCBF20E-8657-451C-B15E-5B9D332E634C}" type="presParOf" srcId="{493E92EF-86FA-4B37-9D83-711BC51CE09C}" destId="{E26264C1-2277-49EF-BB18-10EAF3F64FEA}" srcOrd="0" destOrd="0" presId="urn:microsoft.com/office/officeart/2005/8/layout/vList5"/>
    <dgm:cxn modelId="{87E1BAE3-13BE-4503-877A-EBA8464C84BC}" type="presParOf" srcId="{493E92EF-86FA-4B37-9D83-711BC51CE09C}" destId="{035B7CA6-8C47-4DDB-AA3D-A7A056082B53}" srcOrd="1" destOrd="0" presId="urn:microsoft.com/office/officeart/2005/8/layout/vList5"/>
    <dgm:cxn modelId="{3B6223BD-7C0B-47DF-AAAD-CB2DED30D47D}" type="presParOf" srcId="{69925B44-79D9-4034-9FB1-5B68CF693C1C}" destId="{E7D29E21-AF97-454F-8D6F-D9A3100CA17F}" srcOrd="1" destOrd="0" presId="urn:microsoft.com/office/officeart/2005/8/layout/vList5"/>
    <dgm:cxn modelId="{CBED9B58-6738-443A-9D46-89288F83AFFF}" type="presParOf" srcId="{69925B44-79D9-4034-9FB1-5B68CF693C1C}" destId="{141E4225-D778-4FCD-BAF6-57A65A034714}" srcOrd="2" destOrd="0" presId="urn:microsoft.com/office/officeart/2005/8/layout/vList5"/>
    <dgm:cxn modelId="{8A7DB6B4-5A32-4D41-94E3-8532361D1F76}" type="presParOf" srcId="{141E4225-D778-4FCD-BAF6-57A65A034714}" destId="{36B95A7C-FF23-4608-956D-7488F7BE5190}" srcOrd="0" destOrd="0" presId="urn:microsoft.com/office/officeart/2005/8/layout/vList5"/>
    <dgm:cxn modelId="{32EA993D-C76A-45A0-9963-54596992EDB3}" type="presParOf" srcId="{141E4225-D778-4FCD-BAF6-57A65A034714}" destId="{E4FBA7E2-C895-4FFD-9FFA-8CDC23D67BCD}" srcOrd="1" destOrd="0" presId="urn:microsoft.com/office/officeart/2005/8/layout/vList5"/>
    <dgm:cxn modelId="{A10259E5-8D54-471C-AED4-EF9B4A2137F5}" type="presParOf" srcId="{69925B44-79D9-4034-9FB1-5B68CF693C1C}" destId="{ADE86AFB-F8C9-4B45-AEA5-27C34178D5EE}" srcOrd="3" destOrd="0" presId="urn:microsoft.com/office/officeart/2005/8/layout/vList5"/>
    <dgm:cxn modelId="{072064E9-6044-47B3-94F3-6966F302E109}" type="presParOf" srcId="{69925B44-79D9-4034-9FB1-5B68CF693C1C}" destId="{413DDA1B-CB9F-44DA-85F9-8CC729AF7E3A}" srcOrd="4" destOrd="0" presId="urn:microsoft.com/office/officeart/2005/8/layout/vList5"/>
    <dgm:cxn modelId="{B8AC166D-E63B-4B1E-A99D-EDA8030789A9}" type="presParOf" srcId="{413DDA1B-CB9F-44DA-85F9-8CC729AF7E3A}" destId="{542FAD77-F859-4B9B-AA2C-52733CDA478F}" srcOrd="0" destOrd="0" presId="urn:microsoft.com/office/officeart/2005/8/layout/vList5"/>
    <dgm:cxn modelId="{B46DDB64-45AD-4CEF-A77D-1A3D764500F2}" type="presParOf" srcId="{413DDA1B-CB9F-44DA-85F9-8CC729AF7E3A}" destId="{66E6C2EE-F79A-4EAE-8751-51BB7558561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A9C90-DD26-49A5-AD8C-1EC5670C2F48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B7A01BB0-4329-4C59-B5D0-796C4A807C3E}">
      <dgm:prSet phldrT="[Texto]"/>
      <dgm:spPr/>
      <dgm:t>
        <a:bodyPr/>
        <a:lstStyle/>
        <a:p>
          <a:r>
            <a:rPr lang="pt-BR" b="0" smtClean="0">
              <a:latin typeface="+mn-lt"/>
            </a:rPr>
            <a:t>Morte de uma mulher durante a gestação ou dentro de um período de 42 dias após o término da gestação, independente da duração ou da localização da gravidez, devido a qualquer causa relacionada com ou agravada pela gravidez ou por medidas à ela relacionada, porém não em razão de causas acidentais ou incidentais.</a:t>
          </a:r>
          <a:endParaRPr lang="pt-BR" b="0" dirty="0">
            <a:latin typeface="+mn-lt"/>
          </a:endParaRPr>
        </a:p>
      </dgm:t>
    </dgm:pt>
    <dgm:pt modelId="{0290CE27-988E-4DF3-8900-CCBF5EF8A2E6}" type="parTrans" cxnId="{3AEC2E2A-34A2-4004-BA68-785BD6C69E64}">
      <dgm:prSet/>
      <dgm:spPr/>
      <dgm:t>
        <a:bodyPr/>
        <a:lstStyle/>
        <a:p>
          <a:endParaRPr lang="pt-BR"/>
        </a:p>
      </dgm:t>
    </dgm:pt>
    <dgm:pt modelId="{00F7810F-8D83-43C6-95DE-6F5D80908A92}" type="sibTrans" cxnId="{3AEC2E2A-34A2-4004-BA68-785BD6C69E64}">
      <dgm:prSet/>
      <dgm:spPr/>
      <dgm:t>
        <a:bodyPr/>
        <a:lstStyle/>
        <a:p>
          <a:endParaRPr lang="pt-BR"/>
        </a:p>
      </dgm:t>
    </dgm:pt>
    <dgm:pt modelId="{8674A820-C1CE-4D4E-BAE8-7FBA31FE8A9B}">
      <dgm:prSet phldrT="[Texto]"/>
      <dgm:spPr/>
      <dgm:t>
        <a:bodyPr/>
        <a:lstStyle/>
        <a:p>
          <a:r>
            <a:rPr lang="pt-BR" dirty="0" smtClean="0"/>
            <a:t>DIRETA: </a:t>
          </a:r>
        </a:p>
        <a:p>
          <a:r>
            <a:rPr lang="pt-BR" b="0" dirty="0" smtClean="0">
              <a:latin typeface="+mn-lt"/>
            </a:rPr>
            <a:t>ocorre por complicações obstétricas durante gravidez, parto ou puerpério </a:t>
          </a:r>
          <a:r>
            <a:rPr lang="pt-BR" b="0" dirty="0" smtClean="0">
              <a:solidFill>
                <a:srgbClr val="FF0000"/>
              </a:solidFill>
              <a:latin typeface="+mn-lt"/>
            </a:rPr>
            <a:t>devido a intervenções, omissões, tratamento incorreto ou a uma cadeia de eventos </a:t>
          </a:r>
          <a:r>
            <a:rPr lang="pt-BR" b="0" dirty="0" smtClean="0">
              <a:latin typeface="+mn-lt"/>
            </a:rPr>
            <a:t>resultantes de qualquer dessas causas.</a:t>
          </a:r>
          <a:endParaRPr lang="pt-BR" b="0" dirty="0">
            <a:latin typeface="+mn-lt"/>
          </a:endParaRPr>
        </a:p>
      </dgm:t>
    </dgm:pt>
    <dgm:pt modelId="{696EE6EE-A058-4C7E-AC02-6A636215D13C}" type="parTrans" cxnId="{BAF0B2C4-3D9A-4774-A41B-6881889F3CDF}">
      <dgm:prSet/>
      <dgm:spPr/>
      <dgm:t>
        <a:bodyPr/>
        <a:lstStyle/>
        <a:p>
          <a:endParaRPr lang="pt-BR"/>
        </a:p>
      </dgm:t>
    </dgm:pt>
    <dgm:pt modelId="{4F0A8365-67D8-499B-B206-AA6C7284E97F}" type="sibTrans" cxnId="{BAF0B2C4-3D9A-4774-A41B-6881889F3CDF}">
      <dgm:prSet/>
      <dgm:spPr/>
      <dgm:t>
        <a:bodyPr/>
        <a:lstStyle/>
        <a:p>
          <a:endParaRPr lang="pt-BR"/>
        </a:p>
      </dgm:t>
    </dgm:pt>
    <dgm:pt modelId="{ABA6F693-859C-42A1-AD05-650F86411C5E}">
      <dgm:prSet phldrT="[Texto]"/>
      <dgm:spPr/>
      <dgm:t>
        <a:bodyPr/>
        <a:lstStyle/>
        <a:p>
          <a:r>
            <a:rPr lang="pt-BR" dirty="0" smtClean="0"/>
            <a:t>INDIRETA</a:t>
          </a:r>
          <a:r>
            <a:rPr lang="pt-BR" dirty="0" smtClean="0">
              <a:latin typeface="+mn-lt"/>
            </a:rPr>
            <a:t>: </a:t>
          </a:r>
        </a:p>
        <a:p>
          <a:r>
            <a:rPr lang="pt-BR" dirty="0" smtClean="0">
              <a:latin typeface="+mn-lt"/>
            </a:rPr>
            <a:t>resultante de doenças que existiam antes da gestação ou que se desenvolveram durante esse período, não provocadas por causas obstétricas diretas, mas agravadas pelos efeitos fisiológicos da gravidez.</a:t>
          </a:r>
          <a:endParaRPr lang="pt-BR" dirty="0">
            <a:latin typeface="+mn-lt"/>
          </a:endParaRPr>
        </a:p>
      </dgm:t>
    </dgm:pt>
    <dgm:pt modelId="{7D61CE46-8EA8-44B0-9A93-EDA5878545E1}" type="parTrans" cxnId="{1B80AD42-5E3F-4316-AA0F-A2536A0087A8}">
      <dgm:prSet/>
      <dgm:spPr/>
      <dgm:t>
        <a:bodyPr/>
        <a:lstStyle/>
        <a:p>
          <a:endParaRPr lang="pt-BR"/>
        </a:p>
      </dgm:t>
    </dgm:pt>
    <dgm:pt modelId="{6D94A18B-A05A-434F-839D-D60CF7E75C7A}" type="sibTrans" cxnId="{1B80AD42-5E3F-4316-AA0F-A2536A0087A8}">
      <dgm:prSet/>
      <dgm:spPr/>
      <dgm:t>
        <a:bodyPr/>
        <a:lstStyle/>
        <a:p>
          <a:endParaRPr lang="pt-BR"/>
        </a:p>
      </dgm:t>
    </dgm:pt>
    <dgm:pt modelId="{F51BC339-C256-40B8-A8B2-EEA744A5060C}">
      <dgm:prSet phldrT="[Texto]"/>
      <dgm:spPr/>
      <dgm:t>
        <a:bodyPr/>
        <a:lstStyle/>
        <a:p>
          <a:endParaRPr lang="pt-BR" dirty="0"/>
        </a:p>
      </dgm:t>
    </dgm:pt>
    <dgm:pt modelId="{B6C8B805-CA16-47BD-A00D-797CD61AC874}" type="sibTrans" cxnId="{08F0435C-C17C-4B7C-AE41-AAE840C18A2D}">
      <dgm:prSet/>
      <dgm:spPr/>
      <dgm:t>
        <a:bodyPr/>
        <a:lstStyle/>
        <a:p>
          <a:endParaRPr lang="pt-BR"/>
        </a:p>
      </dgm:t>
    </dgm:pt>
    <dgm:pt modelId="{7DB03F4E-9A9E-4922-B250-650A3A37C86A}" type="parTrans" cxnId="{08F0435C-C17C-4B7C-AE41-AAE840C18A2D}">
      <dgm:prSet/>
      <dgm:spPr/>
      <dgm:t>
        <a:bodyPr/>
        <a:lstStyle/>
        <a:p>
          <a:endParaRPr lang="pt-BR"/>
        </a:p>
      </dgm:t>
    </dgm:pt>
    <dgm:pt modelId="{75C39B76-C123-4103-9443-E4C297AD1C95}" type="pres">
      <dgm:prSet presAssocID="{B14A9C90-DD26-49A5-AD8C-1EC5670C2F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EA6EC7-556F-4A62-BE38-5AA419003247}" type="pres">
      <dgm:prSet presAssocID="{B7A01BB0-4329-4C59-B5D0-796C4A807C3E}" presName="roof" presStyleLbl="dkBgShp" presStyleIdx="0" presStyleCnt="2"/>
      <dgm:spPr/>
      <dgm:t>
        <a:bodyPr/>
        <a:lstStyle/>
        <a:p>
          <a:endParaRPr lang="pt-BR"/>
        </a:p>
      </dgm:t>
    </dgm:pt>
    <dgm:pt modelId="{4463D06F-9AC3-4206-95BF-14114514239E}" type="pres">
      <dgm:prSet presAssocID="{B7A01BB0-4329-4C59-B5D0-796C4A807C3E}" presName="pillars" presStyleCnt="0"/>
      <dgm:spPr/>
    </dgm:pt>
    <dgm:pt modelId="{175958AB-0D0D-4936-BBD7-313485CA47CA}" type="pres">
      <dgm:prSet presAssocID="{B7A01BB0-4329-4C59-B5D0-796C4A807C3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AA78CB-ACA7-45EF-B9EA-AE95FC0739F0}" type="pres">
      <dgm:prSet presAssocID="{ABA6F693-859C-42A1-AD05-650F86411C5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9DF87-CC1F-40F7-8DDF-5ACBD2FFC404}" type="pres">
      <dgm:prSet presAssocID="{B7A01BB0-4329-4C59-B5D0-796C4A807C3E}" presName="base" presStyleLbl="dkBgShp" presStyleIdx="1" presStyleCnt="2"/>
      <dgm:spPr/>
    </dgm:pt>
  </dgm:ptLst>
  <dgm:cxnLst>
    <dgm:cxn modelId="{08F0435C-C17C-4B7C-AE41-AAE840C18A2D}" srcId="{B14A9C90-DD26-49A5-AD8C-1EC5670C2F48}" destId="{F51BC339-C256-40B8-A8B2-EEA744A5060C}" srcOrd="1" destOrd="0" parTransId="{7DB03F4E-9A9E-4922-B250-650A3A37C86A}" sibTransId="{B6C8B805-CA16-47BD-A00D-797CD61AC874}"/>
    <dgm:cxn modelId="{AAA8C8A1-0632-4CCE-A35F-D06A8D8B3EBD}" type="presOf" srcId="{8674A820-C1CE-4D4E-BAE8-7FBA31FE8A9B}" destId="{175958AB-0D0D-4936-BBD7-313485CA47CA}" srcOrd="0" destOrd="0" presId="urn:microsoft.com/office/officeart/2005/8/layout/hList3"/>
    <dgm:cxn modelId="{2BF8A55B-5864-4F80-ADC5-C7279DDCBD87}" type="presOf" srcId="{ABA6F693-859C-42A1-AD05-650F86411C5E}" destId="{0EAA78CB-ACA7-45EF-B9EA-AE95FC0739F0}" srcOrd="0" destOrd="0" presId="urn:microsoft.com/office/officeart/2005/8/layout/hList3"/>
    <dgm:cxn modelId="{BAF0B2C4-3D9A-4774-A41B-6881889F3CDF}" srcId="{B7A01BB0-4329-4C59-B5D0-796C4A807C3E}" destId="{8674A820-C1CE-4D4E-BAE8-7FBA31FE8A9B}" srcOrd="0" destOrd="0" parTransId="{696EE6EE-A058-4C7E-AC02-6A636215D13C}" sibTransId="{4F0A8365-67D8-499B-B206-AA6C7284E97F}"/>
    <dgm:cxn modelId="{D9904A7C-DE80-4A55-A2A0-1BADDA5B1C31}" type="presOf" srcId="{B14A9C90-DD26-49A5-AD8C-1EC5670C2F48}" destId="{75C39B76-C123-4103-9443-E4C297AD1C95}" srcOrd="0" destOrd="0" presId="urn:microsoft.com/office/officeart/2005/8/layout/hList3"/>
    <dgm:cxn modelId="{1B80AD42-5E3F-4316-AA0F-A2536A0087A8}" srcId="{B7A01BB0-4329-4C59-B5D0-796C4A807C3E}" destId="{ABA6F693-859C-42A1-AD05-650F86411C5E}" srcOrd="1" destOrd="0" parTransId="{7D61CE46-8EA8-44B0-9A93-EDA5878545E1}" sibTransId="{6D94A18B-A05A-434F-839D-D60CF7E75C7A}"/>
    <dgm:cxn modelId="{CCFB2D0D-B7BB-461D-9A90-1FA2CAFF3DC1}" type="presOf" srcId="{B7A01BB0-4329-4C59-B5D0-796C4A807C3E}" destId="{26EA6EC7-556F-4A62-BE38-5AA419003247}" srcOrd="0" destOrd="0" presId="urn:microsoft.com/office/officeart/2005/8/layout/hList3"/>
    <dgm:cxn modelId="{3AEC2E2A-34A2-4004-BA68-785BD6C69E64}" srcId="{B14A9C90-DD26-49A5-AD8C-1EC5670C2F48}" destId="{B7A01BB0-4329-4C59-B5D0-796C4A807C3E}" srcOrd="0" destOrd="0" parTransId="{0290CE27-988E-4DF3-8900-CCBF5EF8A2E6}" sibTransId="{00F7810F-8D83-43C6-95DE-6F5D80908A92}"/>
    <dgm:cxn modelId="{B176FBB6-256C-4E43-8E39-7B6E60A0B5CC}" type="presParOf" srcId="{75C39B76-C123-4103-9443-E4C297AD1C95}" destId="{26EA6EC7-556F-4A62-BE38-5AA419003247}" srcOrd="0" destOrd="0" presId="urn:microsoft.com/office/officeart/2005/8/layout/hList3"/>
    <dgm:cxn modelId="{FEF8929E-74AF-47ED-A7D8-8DA34B3E1677}" type="presParOf" srcId="{75C39B76-C123-4103-9443-E4C297AD1C95}" destId="{4463D06F-9AC3-4206-95BF-14114514239E}" srcOrd="1" destOrd="0" presId="urn:microsoft.com/office/officeart/2005/8/layout/hList3"/>
    <dgm:cxn modelId="{58D88732-B044-4C40-8809-BEB6FA237F7C}" type="presParOf" srcId="{4463D06F-9AC3-4206-95BF-14114514239E}" destId="{175958AB-0D0D-4936-BBD7-313485CA47CA}" srcOrd="0" destOrd="0" presId="urn:microsoft.com/office/officeart/2005/8/layout/hList3"/>
    <dgm:cxn modelId="{C8554BC7-5390-4057-BC2E-987D8F8CB32F}" type="presParOf" srcId="{4463D06F-9AC3-4206-95BF-14114514239E}" destId="{0EAA78CB-ACA7-45EF-B9EA-AE95FC0739F0}" srcOrd="1" destOrd="0" presId="urn:microsoft.com/office/officeart/2005/8/layout/hList3"/>
    <dgm:cxn modelId="{2F0CF93D-1050-41A3-AA3C-B081E22CE162}" type="presParOf" srcId="{75C39B76-C123-4103-9443-E4C297AD1C95}" destId="{8DA9DF87-CC1F-40F7-8DDF-5ACBD2FFC40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547D5-FEDB-4DBF-A5A3-A5F76478DE1E}" type="doc">
      <dgm:prSet loTypeId="urn:microsoft.com/office/officeart/2005/8/layout/chart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4E5E068-1B2B-45A2-8CCD-2C4600C5CC7B}">
      <dgm:prSet phldrT="[Texto]"/>
      <dgm:spPr/>
      <dgm:t>
        <a:bodyPr/>
        <a:lstStyle/>
        <a:p>
          <a:r>
            <a:rPr lang="pt-BR" dirty="0" smtClean="0"/>
            <a:t>CAUSAS INSTITUCIONAIS</a:t>
          </a:r>
          <a:endParaRPr lang="pt-BR" dirty="0"/>
        </a:p>
      </dgm:t>
    </dgm:pt>
    <dgm:pt modelId="{9C658BCF-350A-4C42-90D0-769308EDC183}" type="parTrans" cxnId="{DD1C215F-67DC-4183-80E4-5564EFDFC2F6}">
      <dgm:prSet/>
      <dgm:spPr/>
      <dgm:t>
        <a:bodyPr/>
        <a:lstStyle/>
        <a:p>
          <a:endParaRPr lang="pt-BR"/>
        </a:p>
      </dgm:t>
    </dgm:pt>
    <dgm:pt modelId="{ED51EC7D-6C83-44D5-9130-495AA2958C45}" type="sibTrans" cxnId="{DD1C215F-67DC-4183-80E4-5564EFDFC2F6}">
      <dgm:prSet/>
      <dgm:spPr/>
      <dgm:t>
        <a:bodyPr/>
        <a:lstStyle/>
        <a:p>
          <a:endParaRPr lang="pt-BR"/>
        </a:p>
      </dgm:t>
    </dgm:pt>
    <dgm:pt modelId="{AE18AEF4-72F0-47A9-B471-8A1A9A7B0D24}">
      <dgm:prSet phldrT="[Texto]"/>
      <dgm:spPr/>
      <dgm:t>
        <a:bodyPr/>
        <a:lstStyle/>
        <a:p>
          <a:r>
            <a:rPr lang="pt-BR" dirty="0" smtClean="0"/>
            <a:t>LEIS, SERVIÇOS OU POLÍTICAS INEFICAZES</a:t>
          </a:r>
          <a:endParaRPr lang="pt-BR" dirty="0"/>
        </a:p>
      </dgm:t>
    </dgm:pt>
    <dgm:pt modelId="{FC18C6DF-CE9F-4DC3-A92E-C371D76C64E2}" type="parTrans" cxnId="{7FAFB968-EEA3-4720-AEC9-C6214C03C500}">
      <dgm:prSet/>
      <dgm:spPr/>
      <dgm:t>
        <a:bodyPr/>
        <a:lstStyle/>
        <a:p>
          <a:endParaRPr lang="pt-BR"/>
        </a:p>
      </dgm:t>
    </dgm:pt>
    <dgm:pt modelId="{E5F01543-7951-45C7-B808-783A527D47E7}" type="sibTrans" cxnId="{7FAFB968-EEA3-4720-AEC9-C6214C03C500}">
      <dgm:prSet/>
      <dgm:spPr/>
      <dgm:t>
        <a:bodyPr/>
        <a:lstStyle/>
        <a:p>
          <a:endParaRPr lang="pt-BR"/>
        </a:p>
      </dgm:t>
    </dgm:pt>
    <dgm:pt modelId="{B5B94A1A-4A03-4314-87B9-7AFAA74E359A}">
      <dgm:prSet phldrT="[Texto]"/>
      <dgm:spPr/>
      <dgm:t>
        <a:bodyPr/>
        <a:lstStyle/>
        <a:p>
          <a:r>
            <a:rPr lang="pt-BR" dirty="0" smtClean="0"/>
            <a:t>CAUSAS SÓCIOECONÔMICAS</a:t>
          </a:r>
          <a:endParaRPr lang="pt-BR" dirty="0"/>
        </a:p>
      </dgm:t>
    </dgm:pt>
    <dgm:pt modelId="{507CFA59-7551-4260-BFBD-DA0265D7FB50}" type="parTrans" cxnId="{BE7D2C3D-29C0-4585-A9CA-6244B8DB0654}">
      <dgm:prSet/>
      <dgm:spPr/>
      <dgm:t>
        <a:bodyPr/>
        <a:lstStyle/>
        <a:p>
          <a:endParaRPr lang="pt-BR"/>
        </a:p>
      </dgm:t>
    </dgm:pt>
    <dgm:pt modelId="{4720F058-29B1-4E3D-814C-83A9A7D30F44}" type="sibTrans" cxnId="{BE7D2C3D-29C0-4585-A9CA-6244B8DB0654}">
      <dgm:prSet/>
      <dgm:spPr/>
      <dgm:t>
        <a:bodyPr/>
        <a:lstStyle/>
        <a:p>
          <a:endParaRPr lang="pt-BR"/>
        </a:p>
      </dgm:t>
    </dgm:pt>
    <dgm:pt modelId="{80515490-C199-4920-B24E-CF679C8437C8}">
      <dgm:prSet phldrT="[Texto]"/>
      <dgm:spPr/>
      <dgm:t>
        <a:bodyPr/>
        <a:lstStyle/>
        <a:p>
          <a:r>
            <a:rPr lang="pt-BR" dirty="0" smtClean="0"/>
            <a:t>LIMITES TÉCNICOS</a:t>
          </a:r>
          <a:endParaRPr lang="pt-BR" dirty="0"/>
        </a:p>
      </dgm:t>
    </dgm:pt>
    <dgm:pt modelId="{0C0DC5F6-8E3B-45C3-AF6D-2A9024C31A5B}">
      <dgm:prSet phldrT="[Texto]"/>
      <dgm:spPr/>
      <dgm:t>
        <a:bodyPr/>
        <a:lstStyle/>
        <a:p>
          <a:r>
            <a:rPr lang="pt-BR" dirty="0" smtClean="0"/>
            <a:t>DOENÇAS</a:t>
          </a:r>
          <a:endParaRPr lang="pt-BR" dirty="0"/>
        </a:p>
      </dgm:t>
    </dgm:pt>
    <dgm:pt modelId="{21F19D16-AEDA-4233-B88A-C9098AAAB6F3}">
      <dgm:prSet phldrT="[Texto]"/>
      <dgm:spPr/>
      <dgm:t>
        <a:bodyPr/>
        <a:lstStyle/>
        <a:p>
          <a:r>
            <a:rPr lang="pt-BR" dirty="0" smtClean="0"/>
            <a:t>CAUSAS MÉDICAS</a:t>
          </a:r>
          <a:endParaRPr lang="pt-BR" dirty="0"/>
        </a:p>
      </dgm:t>
    </dgm:pt>
    <dgm:pt modelId="{48F71043-4B81-431E-9B10-0DA3901A7132}" type="sibTrans" cxnId="{9EF35174-3EBD-421E-B1A9-C19C2C47F29B}">
      <dgm:prSet/>
      <dgm:spPr/>
      <dgm:t>
        <a:bodyPr/>
        <a:lstStyle/>
        <a:p>
          <a:endParaRPr lang="pt-BR"/>
        </a:p>
      </dgm:t>
    </dgm:pt>
    <dgm:pt modelId="{7F35E421-73E0-4949-AC28-F6A7190303C1}" type="parTrans" cxnId="{9EF35174-3EBD-421E-B1A9-C19C2C47F29B}">
      <dgm:prSet/>
      <dgm:spPr/>
      <dgm:t>
        <a:bodyPr/>
        <a:lstStyle/>
        <a:p>
          <a:endParaRPr lang="pt-BR"/>
        </a:p>
      </dgm:t>
    </dgm:pt>
    <dgm:pt modelId="{08969CE9-C906-48D8-B431-D2F5B9B3C66C}" type="sibTrans" cxnId="{1218C9E5-60E4-4919-8A06-1A7B049C7D6C}">
      <dgm:prSet/>
      <dgm:spPr/>
      <dgm:t>
        <a:bodyPr/>
        <a:lstStyle/>
        <a:p>
          <a:endParaRPr lang="pt-BR"/>
        </a:p>
      </dgm:t>
    </dgm:pt>
    <dgm:pt modelId="{CC378D32-5CAA-494B-9F4B-3BFBF580DFBA}" type="parTrans" cxnId="{1218C9E5-60E4-4919-8A06-1A7B049C7D6C}">
      <dgm:prSet/>
      <dgm:spPr/>
      <dgm:t>
        <a:bodyPr/>
        <a:lstStyle/>
        <a:p>
          <a:endParaRPr lang="pt-BR"/>
        </a:p>
      </dgm:t>
    </dgm:pt>
    <dgm:pt modelId="{A9955540-F48A-4FB6-AD77-88519A49C426}" type="sibTrans" cxnId="{5692ADD5-A7BB-4C5B-8743-43E26A053109}">
      <dgm:prSet/>
      <dgm:spPr/>
      <dgm:t>
        <a:bodyPr/>
        <a:lstStyle/>
        <a:p>
          <a:endParaRPr lang="pt-BR"/>
        </a:p>
      </dgm:t>
    </dgm:pt>
    <dgm:pt modelId="{29E20BD2-52F8-4221-9FBF-340EA8E4D0E1}" type="parTrans" cxnId="{5692ADD5-A7BB-4C5B-8743-43E26A053109}">
      <dgm:prSet/>
      <dgm:spPr/>
      <dgm:t>
        <a:bodyPr/>
        <a:lstStyle/>
        <a:p>
          <a:endParaRPr lang="pt-BR"/>
        </a:p>
      </dgm:t>
    </dgm:pt>
    <dgm:pt modelId="{4EA4D591-4AF7-4942-8C36-BB89A6249C41}" type="pres">
      <dgm:prSet presAssocID="{73B547D5-FEDB-4DBF-A5A3-A5F76478DE1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67DCF8-6D0E-4FBF-AFF1-30A5D3DCBAA3}" type="pres">
      <dgm:prSet presAssocID="{73B547D5-FEDB-4DBF-A5A3-A5F76478DE1E}" presName="wedge1" presStyleLbl="node1" presStyleIdx="0" presStyleCnt="3"/>
      <dgm:spPr/>
      <dgm:t>
        <a:bodyPr/>
        <a:lstStyle/>
        <a:p>
          <a:endParaRPr lang="pt-BR"/>
        </a:p>
      </dgm:t>
    </dgm:pt>
    <dgm:pt modelId="{9CE6D4B0-6772-4A52-A043-865609E71B7B}" type="pres">
      <dgm:prSet presAssocID="{73B547D5-FEDB-4DBF-A5A3-A5F76478DE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E44E4-E9ED-41B2-B048-8B8C9F6C0472}" type="pres">
      <dgm:prSet presAssocID="{73B547D5-FEDB-4DBF-A5A3-A5F76478DE1E}" presName="wedge2" presStyleLbl="node1" presStyleIdx="1" presStyleCnt="3"/>
      <dgm:spPr/>
      <dgm:t>
        <a:bodyPr/>
        <a:lstStyle/>
        <a:p>
          <a:endParaRPr lang="pt-BR"/>
        </a:p>
      </dgm:t>
    </dgm:pt>
    <dgm:pt modelId="{DF76F642-3576-4359-96BC-5C5D017CFE3B}" type="pres">
      <dgm:prSet presAssocID="{73B547D5-FEDB-4DBF-A5A3-A5F76478DE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B4C973-DFEA-406B-A730-658BA37FCF57}" type="pres">
      <dgm:prSet presAssocID="{73B547D5-FEDB-4DBF-A5A3-A5F76478DE1E}" presName="wedge3" presStyleLbl="node1" presStyleIdx="2" presStyleCnt="3"/>
      <dgm:spPr/>
      <dgm:t>
        <a:bodyPr/>
        <a:lstStyle/>
        <a:p>
          <a:endParaRPr lang="pt-BR"/>
        </a:p>
      </dgm:t>
    </dgm:pt>
    <dgm:pt modelId="{FF300FCB-B224-4633-B0ED-0B088BA5A908}" type="pres">
      <dgm:prSet presAssocID="{73B547D5-FEDB-4DBF-A5A3-A5F76478DE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9E81F2-6922-4ADD-9153-D9E518B8D00E}" type="presOf" srcId="{B5B94A1A-4A03-4314-87B9-7AFAA74E359A}" destId="{FF300FCB-B224-4633-B0ED-0B088BA5A908}" srcOrd="1" destOrd="0" presId="urn:microsoft.com/office/officeart/2005/8/layout/chart3"/>
    <dgm:cxn modelId="{9EF35174-3EBD-421E-B1A9-C19C2C47F29B}" srcId="{73B547D5-FEDB-4DBF-A5A3-A5F76478DE1E}" destId="{21F19D16-AEDA-4233-B88A-C9098AAAB6F3}" srcOrd="1" destOrd="0" parTransId="{7F35E421-73E0-4949-AC28-F6A7190303C1}" sibTransId="{48F71043-4B81-431E-9B10-0DA3901A7132}"/>
    <dgm:cxn modelId="{A3EE31C6-25C6-48E0-BDDC-4049A0288CA3}" type="presOf" srcId="{AE18AEF4-72F0-47A9-B471-8A1A9A7B0D24}" destId="{9CE6D4B0-6772-4A52-A043-865609E71B7B}" srcOrd="1" destOrd="1" presId="urn:microsoft.com/office/officeart/2005/8/layout/chart3"/>
    <dgm:cxn modelId="{DD1C215F-67DC-4183-80E4-5564EFDFC2F6}" srcId="{73B547D5-FEDB-4DBF-A5A3-A5F76478DE1E}" destId="{54E5E068-1B2B-45A2-8CCD-2C4600C5CC7B}" srcOrd="0" destOrd="0" parTransId="{9C658BCF-350A-4C42-90D0-769308EDC183}" sibTransId="{ED51EC7D-6C83-44D5-9130-495AA2958C45}"/>
    <dgm:cxn modelId="{59A466E1-F678-4713-930C-CC1E95E76738}" type="presOf" srcId="{B5B94A1A-4A03-4314-87B9-7AFAA74E359A}" destId="{46B4C973-DFEA-406B-A730-658BA37FCF57}" srcOrd="0" destOrd="0" presId="urn:microsoft.com/office/officeart/2005/8/layout/chart3"/>
    <dgm:cxn modelId="{2ABC3936-070F-471E-8936-D085F1C78418}" type="presOf" srcId="{0C0DC5F6-8E3B-45C3-AF6D-2A9024C31A5B}" destId="{DF76F642-3576-4359-96BC-5C5D017CFE3B}" srcOrd="1" destOrd="1" presId="urn:microsoft.com/office/officeart/2005/8/layout/chart3"/>
    <dgm:cxn modelId="{794D2695-9941-49C9-8FA1-40C65E11D188}" type="presOf" srcId="{21F19D16-AEDA-4233-B88A-C9098AAAB6F3}" destId="{DF76F642-3576-4359-96BC-5C5D017CFE3B}" srcOrd="1" destOrd="0" presId="urn:microsoft.com/office/officeart/2005/8/layout/chart3"/>
    <dgm:cxn modelId="{E9EE2086-1601-454C-AD58-B6DF4D6D52D4}" type="presOf" srcId="{54E5E068-1B2B-45A2-8CCD-2C4600C5CC7B}" destId="{A567DCF8-6D0E-4FBF-AFF1-30A5D3DCBAA3}" srcOrd="0" destOrd="0" presId="urn:microsoft.com/office/officeart/2005/8/layout/chart3"/>
    <dgm:cxn modelId="{7FAFB968-EEA3-4720-AEC9-C6214C03C500}" srcId="{54E5E068-1B2B-45A2-8CCD-2C4600C5CC7B}" destId="{AE18AEF4-72F0-47A9-B471-8A1A9A7B0D24}" srcOrd="0" destOrd="0" parTransId="{FC18C6DF-CE9F-4DC3-A92E-C371D76C64E2}" sibTransId="{E5F01543-7951-45C7-B808-783A527D47E7}"/>
    <dgm:cxn modelId="{5692ADD5-A7BB-4C5B-8743-43E26A053109}" srcId="{21F19D16-AEDA-4233-B88A-C9098AAAB6F3}" destId="{0C0DC5F6-8E3B-45C3-AF6D-2A9024C31A5B}" srcOrd="0" destOrd="0" parTransId="{29E20BD2-52F8-4221-9FBF-340EA8E4D0E1}" sibTransId="{A9955540-F48A-4FB6-AD77-88519A49C426}"/>
    <dgm:cxn modelId="{9E26642B-1B16-4119-86DB-F485F5DFF257}" type="presOf" srcId="{80515490-C199-4920-B24E-CF679C8437C8}" destId="{DF76F642-3576-4359-96BC-5C5D017CFE3B}" srcOrd="1" destOrd="2" presId="urn:microsoft.com/office/officeart/2005/8/layout/chart3"/>
    <dgm:cxn modelId="{E846D90E-4584-49D5-8E04-123C7076C181}" type="presOf" srcId="{21F19D16-AEDA-4233-B88A-C9098AAAB6F3}" destId="{61FE44E4-E9ED-41B2-B048-8B8C9F6C0472}" srcOrd="0" destOrd="0" presId="urn:microsoft.com/office/officeart/2005/8/layout/chart3"/>
    <dgm:cxn modelId="{BE7D2C3D-29C0-4585-A9CA-6244B8DB0654}" srcId="{73B547D5-FEDB-4DBF-A5A3-A5F76478DE1E}" destId="{B5B94A1A-4A03-4314-87B9-7AFAA74E359A}" srcOrd="2" destOrd="0" parTransId="{507CFA59-7551-4260-BFBD-DA0265D7FB50}" sibTransId="{4720F058-29B1-4E3D-814C-83A9A7D30F44}"/>
    <dgm:cxn modelId="{0E791C65-9A59-49F9-9C8D-3514E45B0A20}" type="presOf" srcId="{80515490-C199-4920-B24E-CF679C8437C8}" destId="{61FE44E4-E9ED-41B2-B048-8B8C9F6C0472}" srcOrd="0" destOrd="2" presId="urn:microsoft.com/office/officeart/2005/8/layout/chart3"/>
    <dgm:cxn modelId="{ACD411FB-B7B1-4A45-B7CF-E9DEE944C5CF}" type="presOf" srcId="{54E5E068-1B2B-45A2-8CCD-2C4600C5CC7B}" destId="{9CE6D4B0-6772-4A52-A043-865609E71B7B}" srcOrd="1" destOrd="0" presId="urn:microsoft.com/office/officeart/2005/8/layout/chart3"/>
    <dgm:cxn modelId="{1218C9E5-60E4-4919-8A06-1A7B049C7D6C}" srcId="{21F19D16-AEDA-4233-B88A-C9098AAAB6F3}" destId="{80515490-C199-4920-B24E-CF679C8437C8}" srcOrd="1" destOrd="0" parTransId="{CC378D32-5CAA-494B-9F4B-3BFBF580DFBA}" sibTransId="{08969CE9-C906-48D8-B431-D2F5B9B3C66C}"/>
    <dgm:cxn modelId="{A6EC84D4-8FC2-4C0A-B788-33C1A64E7B26}" type="presOf" srcId="{73B547D5-FEDB-4DBF-A5A3-A5F76478DE1E}" destId="{4EA4D591-4AF7-4942-8C36-BB89A6249C41}" srcOrd="0" destOrd="0" presId="urn:microsoft.com/office/officeart/2005/8/layout/chart3"/>
    <dgm:cxn modelId="{B36805F7-7904-4F4C-AAD4-5EB06D92D897}" type="presOf" srcId="{0C0DC5F6-8E3B-45C3-AF6D-2A9024C31A5B}" destId="{61FE44E4-E9ED-41B2-B048-8B8C9F6C0472}" srcOrd="0" destOrd="1" presId="urn:microsoft.com/office/officeart/2005/8/layout/chart3"/>
    <dgm:cxn modelId="{7F2D3B87-0B9D-429A-A4F7-76ECFA4A7F06}" type="presOf" srcId="{AE18AEF4-72F0-47A9-B471-8A1A9A7B0D24}" destId="{A567DCF8-6D0E-4FBF-AFF1-30A5D3DCBAA3}" srcOrd="0" destOrd="1" presId="urn:microsoft.com/office/officeart/2005/8/layout/chart3"/>
    <dgm:cxn modelId="{2D8C6734-56E6-4F5D-854D-F572F8B25E58}" type="presParOf" srcId="{4EA4D591-4AF7-4942-8C36-BB89A6249C41}" destId="{A567DCF8-6D0E-4FBF-AFF1-30A5D3DCBAA3}" srcOrd="0" destOrd="0" presId="urn:microsoft.com/office/officeart/2005/8/layout/chart3"/>
    <dgm:cxn modelId="{7F3511CB-6B7F-40A4-A1EC-FB32809FF422}" type="presParOf" srcId="{4EA4D591-4AF7-4942-8C36-BB89A6249C41}" destId="{9CE6D4B0-6772-4A52-A043-865609E71B7B}" srcOrd="1" destOrd="0" presId="urn:microsoft.com/office/officeart/2005/8/layout/chart3"/>
    <dgm:cxn modelId="{85FF7903-2242-4C8E-8DD8-F7BA096E180F}" type="presParOf" srcId="{4EA4D591-4AF7-4942-8C36-BB89A6249C41}" destId="{61FE44E4-E9ED-41B2-B048-8B8C9F6C0472}" srcOrd="2" destOrd="0" presId="urn:microsoft.com/office/officeart/2005/8/layout/chart3"/>
    <dgm:cxn modelId="{67D707F8-4185-4D51-833B-95BCEB582A18}" type="presParOf" srcId="{4EA4D591-4AF7-4942-8C36-BB89A6249C41}" destId="{DF76F642-3576-4359-96BC-5C5D017CFE3B}" srcOrd="3" destOrd="0" presId="urn:microsoft.com/office/officeart/2005/8/layout/chart3"/>
    <dgm:cxn modelId="{94756D8D-C4E4-4050-AC9D-43CF893FE85C}" type="presParOf" srcId="{4EA4D591-4AF7-4942-8C36-BB89A6249C41}" destId="{46B4C973-DFEA-406B-A730-658BA37FCF57}" srcOrd="4" destOrd="0" presId="urn:microsoft.com/office/officeart/2005/8/layout/chart3"/>
    <dgm:cxn modelId="{721A5AC5-59A4-442F-BC6E-A76D65BD7953}" type="presParOf" srcId="{4EA4D591-4AF7-4942-8C36-BB89A6249C41}" destId="{FF300FCB-B224-4633-B0ED-0B088BA5A90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/>
      <dgm:t>
        <a:bodyPr/>
        <a:lstStyle/>
        <a:p>
          <a:r>
            <a:rPr lang="pt-BR" noProof="0" dirty="0" smtClean="0"/>
            <a:t>DIREITOS HUMANOS</a:t>
          </a:r>
          <a:endParaRPr lang="pt-BR" noProof="0" dirty="0"/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/>
      <dgm:t>
        <a:bodyPr/>
        <a:lstStyle/>
        <a:p>
          <a:r>
            <a:rPr lang="pt-BR" noProof="0" dirty="0" smtClean="0"/>
            <a:t>DIREITO À SAÚDE</a:t>
          </a:r>
          <a:endParaRPr lang="pt-BR" noProof="0" dirty="0"/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pt-BR" noProof="0" dirty="0" smtClean="0"/>
            <a:t>Econômicos</a:t>
          </a:r>
          <a:endParaRPr lang="pt-BR" noProof="0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pt-BR" noProof="0" dirty="0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pt-BR" noProof="0" dirty="0"/>
        </a:p>
      </dgm:t>
    </dgm:pt>
    <dgm:pt modelId="{C4FF5CFA-9CEF-4C34-984A-CC28F232798F}">
      <dgm:prSet phldrT="[Text]"/>
      <dgm:spPr/>
      <dgm:t>
        <a:bodyPr/>
        <a:lstStyle/>
        <a:p>
          <a:r>
            <a:rPr lang="pt-BR" noProof="0" dirty="0" smtClean="0"/>
            <a:t>Sociais</a:t>
          </a:r>
          <a:endParaRPr lang="pt-BR" noProof="0" dirty="0"/>
        </a:p>
      </dgm:t>
    </dgm:pt>
    <dgm:pt modelId="{92813948-C227-4EB2-8530-43003E3CB375}" type="parTrans" cxnId="{710659EC-6706-425F-81BB-5F1E070F7D4D}">
      <dgm:prSet/>
      <dgm:spPr/>
      <dgm:t>
        <a:bodyPr/>
        <a:lstStyle/>
        <a:p>
          <a:endParaRPr lang="en-US"/>
        </a:p>
      </dgm:t>
    </dgm:pt>
    <dgm:pt modelId="{B551F8FA-E415-4EE1-BA68-D13E7D2E980B}" type="sibTrans" cxnId="{710659EC-6706-425F-81BB-5F1E070F7D4D}">
      <dgm:prSet/>
      <dgm:spPr/>
      <dgm:t>
        <a:bodyPr/>
        <a:lstStyle/>
        <a:p>
          <a:endParaRPr lang="pt-BR" noProof="0" dirty="0"/>
        </a:p>
      </dgm:t>
    </dgm:pt>
    <dgm:pt modelId="{5CBEC7DD-A25D-4956-9A65-6EA385F6FCB5}">
      <dgm:prSet phldrT="[Text]"/>
      <dgm:spPr/>
      <dgm:t>
        <a:bodyPr/>
        <a:lstStyle/>
        <a:p>
          <a:r>
            <a:rPr lang="pt-BR" noProof="0" dirty="0" smtClean="0"/>
            <a:t>Promoção</a:t>
          </a:r>
          <a:endParaRPr lang="pt-BR" noProof="0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pt-BR" noProof="0" dirty="0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pt-BR" noProof="0" dirty="0"/>
        </a:p>
      </dgm:t>
    </dgm:pt>
    <dgm:pt modelId="{33BF0E2A-2B00-40A5-832E-FC800DCA5982}">
      <dgm:prSet phldrT="[Text]"/>
      <dgm:spPr/>
      <dgm:t>
        <a:bodyPr/>
        <a:lstStyle/>
        <a:p>
          <a:r>
            <a:rPr lang="pt-BR" noProof="0" dirty="0" smtClean="0"/>
            <a:t>Prevenção</a:t>
          </a:r>
          <a:endParaRPr lang="pt-BR" noProof="0" dirty="0"/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pt-BR" noProof="0" dirty="0"/>
        </a:p>
      </dgm:t>
    </dgm:pt>
    <dgm:pt modelId="{F7CED298-1605-4B60-9FC8-0A4C25C5AA00}">
      <dgm:prSet phldrT="[Text]"/>
      <dgm:spPr/>
      <dgm:t>
        <a:bodyPr/>
        <a:lstStyle/>
        <a:p>
          <a:r>
            <a:rPr lang="pt-BR" noProof="0" dirty="0" smtClean="0"/>
            <a:t>Culturais</a:t>
          </a:r>
          <a:endParaRPr lang="pt-BR" noProof="0" dirty="0"/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pt-BR" noProof="0" dirty="0"/>
        </a:p>
      </dgm:t>
    </dgm:pt>
    <dgm:pt modelId="{87D09C77-9C5B-45C2-ACC9-ACEA66F18198}">
      <dgm:prSet phldrT="[Text]"/>
      <dgm:spPr/>
      <dgm:t>
        <a:bodyPr/>
        <a:lstStyle/>
        <a:p>
          <a:r>
            <a:rPr lang="pt-BR" noProof="0" dirty="0" smtClean="0"/>
            <a:t>Ambientais</a:t>
          </a:r>
          <a:endParaRPr lang="pt-BR" noProof="0" dirty="0"/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/>
      <dgm:t>
        <a:bodyPr/>
        <a:lstStyle/>
        <a:p>
          <a:r>
            <a:rPr lang="pt-BR" noProof="0" dirty="0" smtClean="0"/>
            <a:t>Recuperação</a:t>
          </a:r>
          <a:endParaRPr lang="pt-BR" noProof="0" dirty="0"/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pt-BR" noProof="0" dirty="0" smtClean="0"/>
            <a:t>DIREITO AO SUS</a:t>
          </a:r>
          <a:endParaRPr lang="pt-BR" noProof="0" dirty="0"/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pt-BR" noProof="0" dirty="0" smtClean="0"/>
            <a:t>Eficácia</a:t>
          </a:r>
          <a:endParaRPr lang="pt-BR" noProof="0" dirty="0"/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pt-BR" noProof="0" dirty="0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pt-BR" noProof="0" dirty="0"/>
        </a:p>
      </dgm:t>
    </dgm:pt>
    <dgm:pt modelId="{15982A38-A73B-4943-B138-EA0EAB77BC29}">
      <dgm:prSet phldrT="[Text]"/>
      <dgm:spPr/>
      <dgm:t>
        <a:bodyPr/>
        <a:lstStyle/>
        <a:p>
          <a:r>
            <a:rPr lang="pt-BR" noProof="0" dirty="0" smtClean="0"/>
            <a:t>Eficiência</a:t>
          </a:r>
          <a:endParaRPr lang="pt-BR" noProof="0" dirty="0"/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5CA89521-836B-470D-B51C-F8A4714D4EFF}">
      <dgm:prSet phldrT="[Text]"/>
      <dgm:spPr/>
      <dgm:t>
        <a:bodyPr/>
        <a:lstStyle/>
        <a:p>
          <a:r>
            <a:rPr lang="pt-BR" noProof="0" dirty="0" smtClean="0"/>
            <a:t>DIREITO À MATERNIDADE SEGURA</a:t>
          </a:r>
          <a:endParaRPr lang="pt-BR" noProof="0" dirty="0"/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/>
      <dgm:t>
        <a:bodyPr/>
        <a:lstStyle/>
        <a:p>
          <a:r>
            <a:rPr lang="pt-BR" noProof="0" dirty="0" smtClean="0"/>
            <a:t>Aborto</a:t>
          </a:r>
          <a:endParaRPr lang="pt-BR" noProof="0" dirty="0"/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pt-BR" noProof="0" dirty="0"/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pt-BR" noProof="0" dirty="0"/>
        </a:p>
      </dgm:t>
    </dgm:pt>
    <dgm:pt modelId="{5CB20C1A-D92D-4DED-BB1B-D113E2006C55}">
      <dgm:prSet phldrT="[Text]"/>
      <dgm:spPr/>
      <dgm:t>
        <a:bodyPr/>
        <a:lstStyle/>
        <a:p>
          <a:r>
            <a:rPr lang="pt-BR" noProof="0" dirty="0" smtClean="0"/>
            <a:t>Pré-natal</a:t>
          </a:r>
          <a:endParaRPr lang="pt-BR" noProof="0" dirty="0"/>
        </a:p>
      </dgm:t>
    </dgm:pt>
    <dgm:pt modelId="{5ABE8E5F-26E3-4C88-A09C-44363B99D147}" type="parTrans" cxnId="{D1EB8A19-014C-42AE-9F8D-325E631D8FE9}">
      <dgm:prSet/>
      <dgm:spPr/>
      <dgm:t>
        <a:bodyPr/>
        <a:lstStyle/>
        <a:p>
          <a:endParaRPr lang="en-US"/>
        </a:p>
      </dgm:t>
    </dgm:pt>
    <dgm:pt modelId="{7BA6E93A-EC79-4425-BCAD-9518E06A22F9}" type="sibTrans" cxnId="{D1EB8A19-014C-42AE-9F8D-325E631D8FE9}">
      <dgm:prSet/>
      <dgm:spPr/>
      <dgm:t>
        <a:bodyPr/>
        <a:lstStyle/>
        <a:p>
          <a:endParaRPr lang="en-US"/>
        </a:p>
      </dgm:t>
    </dgm:pt>
    <dgm:pt modelId="{F2490246-369A-4E76-A814-6AC362C60059}">
      <dgm:prSet phldrT="[Text]"/>
      <dgm:spPr/>
      <dgm:t>
        <a:bodyPr/>
        <a:lstStyle/>
        <a:p>
          <a:r>
            <a:rPr lang="pt-BR" noProof="0" dirty="0" smtClean="0"/>
            <a:t>Reabilitação</a:t>
          </a:r>
          <a:endParaRPr lang="pt-BR" noProof="0" dirty="0"/>
        </a:p>
      </dgm:t>
    </dgm:pt>
    <dgm:pt modelId="{9B9156A2-BF16-47B4-B289-43078705742A}" type="parTrans" cxnId="{91BE195A-ABBD-48F4-8F38-494149703B78}">
      <dgm:prSet/>
      <dgm:spPr/>
      <dgm:t>
        <a:bodyPr/>
        <a:lstStyle/>
        <a:p>
          <a:endParaRPr lang="pt-BR"/>
        </a:p>
      </dgm:t>
    </dgm:pt>
    <dgm:pt modelId="{4B52ACE5-AE7F-4008-B6DB-9FBA5BAD4C42}" type="sibTrans" cxnId="{91BE195A-ABBD-48F4-8F38-494149703B78}">
      <dgm:prSet/>
      <dgm:spPr/>
      <dgm:t>
        <a:bodyPr/>
        <a:lstStyle/>
        <a:p>
          <a:endParaRPr lang="pt-BR"/>
        </a:p>
      </dgm:t>
    </dgm:pt>
    <dgm:pt modelId="{ED195091-ECE1-425D-8D47-F73F6BA40BD6}">
      <dgm:prSet phldrT="[Text]"/>
      <dgm:spPr/>
      <dgm:t>
        <a:bodyPr/>
        <a:lstStyle/>
        <a:p>
          <a:r>
            <a:rPr lang="pt-BR" noProof="0" dirty="0" smtClean="0"/>
            <a:t>M&amp;A</a:t>
          </a:r>
          <a:endParaRPr lang="pt-BR" noProof="0" dirty="0"/>
        </a:p>
      </dgm:t>
    </dgm:pt>
    <dgm:pt modelId="{045DFE9A-C279-40AA-AAA2-140453AE5EB5}" type="parTrans" cxnId="{05D509B1-DF69-41EE-B070-CD2A1882275C}">
      <dgm:prSet/>
      <dgm:spPr/>
      <dgm:t>
        <a:bodyPr/>
        <a:lstStyle/>
        <a:p>
          <a:endParaRPr lang="pt-BR"/>
        </a:p>
      </dgm:t>
    </dgm:pt>
    <dgm:pt modelId="{86C55557-CFD5-4579-B62F-1F8EB3FDE99C}" type="sibTrans" cxnId="{05D509B1-DF69-41EE-B070-CD2A1882275C}">
      <dgm:prSet/>
      <dgm:spPr/>
      <dgm:t>
        <a:bodyPr/>
        <a:lstStyle/>
        <a:p>
          <a:endParaRPr lang="pt-BR"/>
        </a:p>
      </dgm:t>
    </dgm:pt>
    <dgm:pt modelId="{D3892545-E243-4C39-A8CF-EA67A9EC8D0E}">
      <dgm:prSet phldrT="[Text]"/>
      <dgm:spPr/>
      <dgm:t>
        <a:bodyPr/>
        <a:lstStyle/>
        <a:p>
          <a:r>
            <a:rPr lang="pt-BR" noProof="0" dirty="0" smtClean="0"/>
            <a:t>Parto e puerpério </a:t>
          </a:r>
          <a:endParaRPr lang="pt-BR" noProof="0" dirty="0"/>
        </a:p>
      </dgm:t>
    </dgm:pt>
    <dgm:pt modelId="{CB196467-048A-482E-AF2E-1EA7A3A3D0A8}" type="parTrans" cxnId="{A5EBDFFA-01FB-4EEC-A891-76CE07337B42}">
      <dgm:prSet/>
      <dgm:spPr/>
      <dgm:t>
        <a:bodyPr/>
        <a:lstStyle/>
        <a:p>
          <a:endParaRPr lang="pt-BR"/>
        </a:p>
      </dgm:t>
    </dgm:pt>
    <dgm:pt modelId="{D9CDC460-6706-433E-A0FD-E7A4DB7D4015}" type="sibTrans" cxnId="{A5EBDFFA-01FB-4EEC-A891-76CE07337B42}">
      <dgm:prSet/>
      <dgm:spPr/>
      <dgm:t>
        <a:bodyPr/>
        <a:lstStyle/>
        <a:p>
          <a:endParaRPr lang="pt-BR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43ED3-5E34-456D-8CD9-88B600EDA95F}" type="pres">
      <dgm:prSet presAssocID="{516A4DDC-76BD-494E-B503-625555CCBC4A}" presName="vertFlow" presStyleCnt="0"/>
      <dgm:spPr/>
      <dgm:t>
        <a:bodyPr/>
        <a:lstStyle/>
        <a:p>
          <a:endParaRPr lang="pt-BR"/>
        </a:p>
      </dgm:t>
    </dgm:pt>
    <dgm:pt modelId="{9BBCF6CE-E750-48B6-B333-305BBB100737}" type="pres">
      <dgm:prSet presAssocID="{516A4DDC-76BD-494E-B503-625555CCBC4A}" presName="header" presStyleLbl="node1" presStyleIdx="0" presStyleCnt="4"/>
      <dgm:spPr/>
      <dgm:t>
        <a:bodyPr/>
        <a:lstStyle/>
        <a:p>
          <a:endParaRPr lang="en-US"/>
        </a:p>
      </dgm:t>
    </dgm:pt>
    <dgm:pt modelId="{1B1F80F4-E9A5-4A99-A630-6548067B7CB5}" type="pres">
      <dgm:prSet presAssocID="{995C4470-49EF-4BD9-B00A-AD612181AB58}" presName="parTrans" presStyleLbl="sibTrans2D1" presStyleIdx="0" presStyleCnt="14"/>
      <dgm:spPr/>
      <dgm:t>
        <a:bodyPr/>
        <a:lstStyle/>
        <a:p>
          <a:endParaRPr lang="en-US"/>
        </a:p>
      </dgm:t>
    </dgm:pt>
    <dgm:pt modelId="{85447532-8740-4202-B6A5-AE63748B9291}" type="pres">
      <dgm:prSet presAssocID="{CD410504-9F7F-47AE-B46E-CE985680360F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EA63C-96B5-40D4-900F-409598FDB0C1}" type="pres">
      <dgm:prSet presAssocID="{2B847D36-6E88-4DD3-AABD-579C99426233}" presName="sibTrans" presStyleLbl="sibTrans2D1" presStyleIdx="1" presStyleCnt="14"/>
      <dgm:spPr/>
      <dgm:t>
        <a:bodyPr/>
        <a:lstStyle/>
        <a:p>
          <a:endParaRPr lang="en-US"/>
        </a:p>
      </dgm:t>
    </dgm:pt>
    <dgm:pt modelId="{459BBFF8-CE50-41AE-9B5E-F6026BBE4F45}" type="pres">
      <dgm:prSet presAssocID="{C4FF5CFA-9CEF-4C34-984A-CC28F232798F}" presName="child" presStyleLbl="alignAccFollow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C4264-24F4-4122-844B-F5E582EC0111}" type="pres">
      <dgm:prSet presAssocID="{B551F8FA-E415-4EE1-BA68-D13E7D2E980B}" presName="sibTrans" presStyleLbl="sibTrans2D1" presStyleIdx="2" presStyleCnt="14"/>
      <dgm:spPr/>
      <dgm:t>
        <a:bodyPr/>
        <a:lstStyle/>
        <a:p>
          <a:endParaRPr lang="en-US"/>
        </a:p>
      </dgm:t>
    </dgm:pt>
    <dgm:pt modelId="{9A5E1799-26FB-4959-97AA-0FCC22761318}" type="pres">
      <dgm:prSet presAssocID="{F7CED298-1605-4B60-9FC8-0A4C25C5AA00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4BD3-B74D-4AAB-9295-AE19DCC50691}" type="pres">
      <dgm:prSet presAssocID="{1009FF03-5F93-449C-AF20-55447EEE50AB}" presName="sibTrans" presStyleLbl="sibTrans2D1" presStyleIdx="3" presStyleCnt="14"/>
      <dgm:spPr/>
      <dgm:t>
        <a:bodyPr/>
        <a:lstStyle/>
        <a:p>
          <a:endParaRPr lang="en-US"/>
        </a:p>
      </dgm:t>
    </dgm:pt>
    <dgm:pt modelId="{8C46515F-5745-4BFE-8634-C34D77574BE3}" type="pres">
      <dgm:prSet presAssocID="{87D09C77-9C5B-45C2-ACC9-ACEA66F18198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3A22-7A2A-4EE4-9C5B-70F6E89B9064}" type="pres">
      <dgm:prSet presAssocID="{516A4DDC-76BD-494E-B503-625555CCBC4A}" presName="hSp" presStyleCnt="0"/>
      <dgm:spPr/>
      <dgm:t>
        <a:bodyPr/>
        <a:lstStyle/>
        <a:p>
          <a:endParaRPr lang="pt-BR"/>
        </a:p>
      </dgm:t>
    </dgm:pt>
    <dgm:pt modelId="{734C3A16-72FA-42CA-BF15-F44513245016}" type="pres">
      <dgm:prSet presAssocID="{41E3B52E-71B8-4BD0-B1ED-D051FFB12506}" presName="vertFlow" presStyleCnt="0"/>
      <dgm:spPr/>
      <dgm:t>
        <a:bodyPr/>
        <a:lstStyle/>
        <a:p>
          <a:endParaRPr lang="pt-BR"/>
        </a:p>
      </dgm:t>
    </dgm:pt>
    <dgm:pt modelId="{09ADE9CE-20B7-4A4E-BED6-D56E4ED1D855}" type="pres">
      <dgm:prSet presAssocID="{41E3B52E-71B8-4BD0-B1ED-D051FFB12506}" presName="header" presStyleLbl="node1" presStyleIdx="1" presStyleCnt="4"/>
      <dgm:spPr/>
      <dgm:t>
        <a:bodyPr/>
        <a:lstStyle/>
        <a:p>
          <a:endParaRPr lang="en-US"/>
        </a:p>
      </dgm:t>
    </dgm:pt>
    <dgm:pt modelId="{C8CE6287-76AA-46C4-B478-0F9183DE6118}" type="pres">
      <dgm:prSet presAssocID="{F342D04F-4D11-41CC-AB66-36041A902B44}" presName="parTrans" presStyleLbl="sibTrans2D1" presStyleIdx="4" presStyleCnt="14"/>
      <dgm:spPr/>
      <dgm:t>
        <a:bodyPr/>
        <a:lstStyle/>
        <a:p>
          <a:endParaRPr lang="en-US"/>
        </a:p>
      </dgm:t>
    </dgm:pt>
    <dgm:pt modelId="{F7AA6D3E-BCE0-4C06-B101-080DA85DCB01}" type="pres">
      <dgm:prSet presAssocID="{5CBEC7DD-A25D-4956-9A65-6EA385F6FCB5}" presName="child" presStyleLbl="alignAccFollow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CBC7-AA05-481A-A03A-3964C1BBBB5A}" type="pres">
      <dgm:prSet presAssocID="{BD0F67B1-39E4-45ED-9534-FB8F89E8EEF6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73DBFA1A-3823-4209-9CD6-DBDD456F39FB}" type="pres">
      <dgm:prSet presAssocID="{33BF0E2A-2B00-40A5-832E-FC800DCA5982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7C4A8-2F3A-49BA-B2E4-CF48FCA5D8D8}" type="pres">
      <dgm:prSet presAssocID="{E373698D-1356-47A7-A591-B72BFE77C3D1}" presName="sibTrans" presStyleLbl="sibTrans2D1" presStyleIdx="6" presStyleCnt="14"/>
      <dgm:spPr/>
      <dgm:t>
        <a:bodyPr/>
        <a:lstStyle/>
        <a:p>
          <a:endParaRPr lang="en-US"/>
        </a:p>
      </dgm:t>
    </dgm:pt>
    <dgm:pt modelId="{68423B8C-DD55-4C1A-86D3-87118415FFA7}" type="pres">
      <dgm:prSet presAssocID="{CAE20587-4D50-4B6B-A17D-199722D630E2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1218C-9246-42A7-91CB-529A4FBEB833}" type="pres">
      <dgm:prSet presAssocID="{7656320D-CC13-4DD7-8A30-F9FDC84AC6F2}" presName="sibTrans" presStyleLbl="sibTrans2D1" presStyleIdx="7" presStyleCnt="14"/>
      <dgm:spPr/>
      <dgm:t>
        <a:bodyPr/>
        <a:lstStyle/>
        <a:p>
          <a:endParaRPr lang="pt-BR"/>
        </a:p>
      </dgm:t>
    </dgm:pt>
    <dgm:pt modelId="{FC59EA47-B1D4-4365-811F-EB552F03E3C1}" type="pres">
      <dgm:prSet presAssocID="{F2490246-369A-4E76-A814-6AC362C60059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79C7E-BA4F-41B5-AEAD-7D11CABDB66C}" type="pres">
      <dgm:prSet presAssocID="{41E3B52E-71B8-4BD0-B1ED-D051FFB12506}" presName="hSp" presStyleCnt="0"/>
      <dgm:spPr/>
      <dgm:t>
        <a:bodyPr/>
        <a:lstStyle/>
        <a:p>
          <a:endParaRPr lang="pt-BR"/>
        </a:p>
      </dgm:t>
    </dgm:pt>
    <dgm:pt modelId="{96EC6E5F-616C-4A0E-8B47-23C2DB360B15}" type="pres">
      <dgm:prSet presAssocID="{EA587102-578B-46F3-8D9E-CEC48527A898}" presName="vertFlow" presStyleCnt="0"/>
      <dgm:spPr/>
      <dgm:t>
        <a:bodyPr/>
        <a:lstStyle/>
        <a:p>
          <a:endParaRPr lang="pt-BR"/>
        </a:p>
      </dgm:t>
    </dgm:pt>
    <dgm:pt modelId="{67971461-EE07-4B5E-A0C3-A166C6559682}" type="pres">
      <dgm:prSet presAssocID="{EA587102-578B-46F3-8D9E-CEC48527A898}" presName="header" presStyleLbl="node1" presStyleIdx="2" presStyleCnt="4"/>
      <dgm:spPr/>
      <dgm:t>
        <a:bodyPr/>
        <a:lstStyle/>
        <a:p>
          <a:endParaRPr lang="en-US"/>
        </a:p>
      </dgm:t>
    </dgm:pt>
    <dgm:pt modelId="{BF9CEF10-4726-4D20-AC2F-85DE706D0D00}" type="pres">
      <dgm:prSet presAssocID="{403B4542-B2F8-496D-BBEA-3A684B1106F9}" presName="parTrans" presStyleLbl="sibTrans2D1" presStyleIdx="8" presStyleCnt="14"/>
      <dgm:spPr/>
      <dgm:t>
        <a:bodyPr/>
        <a:lstStyle/>
        <a:p>
          <a:endParaRPr lang="en-US"/>
        </a:p>
      </dgm:t>
    </dgm:pt>
    <dgm:pt modelId="{C1386769-D313-4B62-9BE9-A84DD636105E}" type="pres">
      <dgm:prSet presAssocID="{038F6A6A-232A-44A4-9628-ADFA8F068F81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CAC8B-CC80-49DA-9707-021AB163C55F}" type="pres">
      <dgm:prSet presAssocID="{ABE7D012-6867-48DA-AF76-FDB8ECBB944D}" presName="sibTrans" presStyleLbl="sibTrans2D1" presStyleIdx="9" presStyleCnt="14"/>
      <dgm:spPr/>
      <dgm:t>
        <a:bodyPr/>
        <a:lstStyle/>
        <a:p>
          <a:endParaRPr lang="en-US"/>
        </a:p>
      </dgm:t>
    </dgm:pt>
    <dgm:pt modelId="{2985E292-795D-4403-BD7F-3A17BE0B21A7}" type="pres">
      <dgm:prSet presAssocID="{15982A38-A73B-4943-B138-EA0EAB77BC29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5366D-7EC9-45DC-9AF7-D3992A186A6D}" type="pres">
      <dgm:prSet presAssocID="{9295158E-0763-4655-AD0E-61686A560F58}" presName="sibTrans" presStyleLbl="sibTrans2D1" presStyleIdx="10" presStyleCnt="14"/>
      <dgm:spPr/>
      <dgm:t>
        <a:bodyPr/>
        <a:lstStyle/>
        <a:p>
          <a:endParaRPr lang="pt-BR"/>
        </a:p>
      </dgm:t>
    </dgm:pt>
    <dgm:pt modelId="{D06CB9E8-DA64-4388-B23A-14CF08C36008}" type="pres">
      <dgm:prSet presAssocID="{ED195091-ECE1-425D-8D47-F73F6BA40BD6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F52EA-2D4D-4AD3-9F53-6B25191BD163}" type="pres">
      <dgm:prSet presAssocID="{EA587102-578B-46F3-8D9E-CEC48527A898}" presName="hSp" presStyleCnt="0"/>
      <dgm:spPr/>
      <dgm:t>
        <a:bodyPr/>
        <a:lstStyle/>
        <a:p>
          <a:endParaRPr lang="pt-BR"/>
        </a:p>
      </dgm:t>
    </dgm:pt>
    <dgm:pt modelId="{C057A87B-CF77-43C5-95EA-FF69715D34A3}" type="pres">
      <dgm:prSet presAssocID="{5CA89521-836B-470D-B51C-F8A4714D4EFF}" presName="vertFlow" presStyleCnt="0"/>
      <dgm:spPr/>
      <dgm:t>
        <a:bodyPr/>
        <a:lstStyle/>
        <a:p>
          <a:endParaRPr lang="pt-BR"/>
        </a:p>
      </dgm:t>
    </dgm:pt>
    <dgm:pt modelId="{DA50ACFD-2722-4D29-B376-5CF3C8F3EB41}" type="pres">
      <dgm:prSet presAssocID="{5CA89521-836B-470D-B51C-F8A4714D4EFF}" presName="header" presStyleLbl="node1" presStyleIdx="3" presStyleCnt="4"/>
      <dgm:spPr/>
      <dgm:t>
        <a:bodyPr/>
        <a:lstStyle/>
        <a:p>
          <a:endParaRPr lang="en-US"/>
        </a:p>
      </dgm:t>
    </dgm:pt>
    <dgm:pt modelId="{E31C91BC-3A8F-4AC7-8DBF-330AFF31351C}" type="pres">
      <dgm:prSet presAssocID="{525F31A2-90BB-4E18-B1F5-10D38B8099D9}" presName="parTrans" presStyleLbl="sibTrans2D1" presStyleIdx="11" presStyleCnt="14"/>
      <dgm:spPr/>
      <dgm:t>
        <a:bodyPr/>
        <a:lstStyle/>
        <a:p>
          <a:endParaRPr lang="en-US"/>
        </a:p>
      </dgm:t>
    </dgm:pt>
    <dgm:pt modelId="{AC28A259-E8AB-491C-9FF1-41516FA5BC71}" type="pres">
      <dgm:prSet presAssocID="{63746B76-9534-4F4F-B65B-B8A9AACC03F9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4C50F-225E-47E8-9EC4-AAA209AD28CA}" type="pres">
      <dgm:prSet presAssocID="{A9C1E709-4F9E-4AAB-BB7C-51A08921302E}" presName="sibTrans" presStyleLbl="sibTrans2D1" presStyleIdx="12" presStyleCnt="14"/>
      <dgm:spPr/>
      <dgm:t>
        <a:bodyPr/>
        <a:lstStyle/>
        <a:p>
          <a:endParaRPr lang="en-US"/>
        </a:p>
      </dgm:t>
    </dgm:pt>
    <dgm:pt modelId="{75889BA5-DC82-4D41-8983-B2EE794BC078}" type="pres">
      <dgm:prSet presAssocID="{5CB20C1A-D92D-4DED-BB1B-D113E2006C55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0ED73-E6B7-49C9-BC53-C0DE57947163}" type="pres">
      <dgm:prSet presAssocID="{7BA6E93A-EC79-4425-BCAD-9518E06A22F9}" presName="sibTrans" presStyleLbl="sibTrans2D1" presStyleIdx="13" presStyleCnt="14"/>
      <dgm:spPr/>
      <dgm:t>
        <a:bodyPr/>
        <a:lstStyle/>
        <a:p>
          <a:endParaRPr lang="pt-BR"/>
        </a:p>
      </dgm:t>
    </dgm:pt>
    <dgm:pt modelId="{BFD21E05-4001-459F-9B07-769AD6C11EDB}" type="pres">
      <dgm:prSet presAssocID="{D3892545-E243-4C39-A8CF-EA67A9EC8D0E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AEC0B8-04BA-4740-AC05-3759ECD217BE}" type="presOf" srcId="{7BA6E93A-EC79-4425-BCAD-9518E06A22F9}" destId="{8DD0ED73-E6B7-49C9-BC53-C0DE57947163}" srcOrd="0" destOrd="0" presId="urn:microsoft.com/office/officeart/2005/8/layout/lProcess1"/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AC32EC95-E874-4C4E-AF61-58E99EE59A51}" type="presOf" srcId="{C4FF5CFA-9CEF-4C34-984A-CC28F232798F}" destId="{459BBFF8-CE50-41AE-9B5E-F6026BBE4F45}" srcOrd="0" destOrd="0" presId="urn:microsoft.com/office/officeart/2005/8/layout/lProcess1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414375C7-23B9-49F8-AEFD-1552E3E6888B}" type="presOf" srcId="{5CB20C1A-D92D-4DED-BB1B-D113E2006C55}" destId="{75889BA5-DC82-4D41-8983-B2EE794BC078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206D6826-92C5-4EEE-A28E-254E966FF0A0}" srcId="{516A4DDC-76BD-494E-B503-625555CCBC4A}" destId="{F7CED298-1605-4B60-9FC8-0A4C25C5AA00}" srcOrd="2" destOrd="0" parTransId="{618E2D9E-4CAE-48D5-9A0F-94DAE74A2D69}" sibTransId="{1009FF03-5F93-449C-AF20-55447EEE50AB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FD9FE2FC-7FBB-431F-986F-17DCE7A3795D}" type="presOf" srcId="{F2490246-369A-4E76-A814-6AC362C60059}" destId="{FC59EA47-B1D4-4365-811F-EB552F03E3C1}" srcOrd="0" destOrd="0" presId="urn:microsoft.com/office/officeart/2005/8/layout/lProcess1"/>
    <dgm:cxn modelId="{00B60213-4F60-4F66-B411-0B708C0F846D}" type="presOf" srcId="{ED195091-ECE1-425D-8D47-F73F6BA40BD6}" destId="{D06CB9E8-DA64-4388-B23A-14CF08C36008}" srcOrd="0" destOrd="0" presId="urn:microsoft.com/office/officeart/2005/8/layout/lProcess1"/>
    <dgm:cxn modelId="{7F02F21A-BECD-4B8C-A0ED-2FD37CA7DF1B}" type="presOf" srcId="{A9C1E709-4F9E-4AAB-BB7C-51A08921302E}" destId="{DF54C50F-225E-47E8-9EC4-AAA209AD28CA}" srcOrd="0" destOrd="0" presId="urn:microsoft.com/office/officeart/2005/8/layout/lProcess1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710659EC-6706-425F-81BB-5F1E070F7D4D}" srcId="{516A4DDC-76BD-494E-B503-625555CCBC4A}" destId="{C4FF5CFA-9CEF-4C34-984A-CC28F232798F}" srcOrd="1" destOrd="0" parTransId="{92813948-C227-4EB2-8530-43003E3CB375}" sibTransId="{B551F8FA-E415-4EE1-BA68-D13E7D2E980B}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F4CF1667-B54C-4FCC-8F5F-63274EF7C783}" type="presOf" srcId="{9295158E-0763-4655-AD0E-61686A560F58}" destId="{4DB5366D-7EC9-45DC-9AF7-D3992A186A6D}" srcOrd="0" destOrd="0" presId="urn:microsoft.com/office/officeart/2005/8/layout/lProcess1"/>
    <dgm:cxn modelId="{D1EB8A19-014C-42AE-9F8D-325E631D8FE9}" srcId="{5CA89521-836B-470D-B51C-F8A4714D4EFF}" destId="{5CB20C1A-D92D-4DED-BB1B-D113E2006C55}" srcOrd="1" destOrd="0" parTransId="{5ABE8E5F-26E3-4C88-A09C-44363B99D147}" sibTransId="{7BA6E93A-EC79-4425-BCAD-9518E06A22F9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C0C104F5-EF28-4ADE-9050-7A15F58FAD39}" type="presOf" srcId="{7656320D-CC13-4DD7-8A30-F9FDC84AC6F2}" destId="{0911218C-9246-42A7-91CB-529A4FBEB833}" srcOrd="0" destOrd="0" presId="urn:microsoft.com/office/officeart/2005/8/layout/lProcess1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91BE195A-ABBD-48F4-8F38-494149703B78}" srcId="{41E3B52E-71B8-4BD0-B1ED-D051FFB12506}" destId="{F2490246-369A-4E76-A814-6AC362C60059}" srcOrd="3" destOrd="0" parTransId="{9B9156A2-BF16-47B4-B289-43078705742A}" sibTransId="{4B52ACE5-AE7F-4008-B6DB-9FBA5BAD4C42}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05D509B1-DF69-41EE-B070-CD2A1882275C}" srcId="{EA587102-578B-46F3-8D9E-CEC48527A898}" destId="{ED195091-ECE1-425D-8D47-F73F6BA40BD6}" srcOrd="2" destOrd="0" parTransId="{045DFE9A-C279-40AA-AAA2-140453AE5EB5}" sibTransId="{86C55557-CFD5-4579-B62F-1F8EB3FDE99C}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73C709F7-88F4-4202-AAA8-7F1AB91D47D1}" type="presOf" srcId="{D3892545-E243-4C39-A8CF-EA67A9EC8D0E}" destId="{BFD21E05-4001-459F-9B07-769AD6C11EDB}" srcOrd="0" destOrd="0" presId="urn:microsoft.com/office/officeart/2005/8/layout/lProcess1"/>
    <dgm:cxn modelId="{542EFA5A-B279-4120-B9BA-FE4ABDE4AFDD}" srcId="{516A4DDC-76BD-494E-B503-625555CCBC4A}" destId="{87D09C77-9C5B-45C2-ACC9-ACEA66F18198}" srcOrd="3" destOrd="0" parTransId="{A7A65ADC-DB8A-4F76-8458-BC8354307C90}" sibTransId="{8234610D-6FEE-4546-99B0-60EDB0B3BAEC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A5EBDFFA-01FB-4EEC-A891-76CE07337B42}" srcId="{5CA89521-836B-470D-B51C-F8A4714D4EFF}" destId="{D3892545-E243-4C39-A8CF-EA67A9EC8D0E}" srcOrd="2" destOrd="0" parTransId="{CB196467-048A-482E-AF2E-1EA7A3A3D0A8}" sibTransId="{D9CDC460-6706-433E-A0FD-E7A4DB7D4015}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28FAA735-D033-4888-A512-CA0B0DC5D34E}" type="presOf" srcId="{B551F8FA-E415-4EE1-BA68-D13E7D2E980B}" destId="{A65C4264-24F4-4122-844B-F5E582EC0111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A41D2E3D-00B4-4319-9EE2-BB46636841C7}" type="presParOf" srcId="{B1443ED3-5E34-456D-8CD9-88B600EDA95F}" destId="{459BBFF8-CE50-41AE-9B5E-F6026BBE4F45}" srcOrd="4" destOrd="0" presId="urn:microsoft.com/office/officeart/2005/8/layout/lProcess1"/>
    <dgm:cxn modelId="{3CE06A48-5A5D-4BBC-B425-6226E021C55D}" type="presParOf" srcId="{B1443ED3-5E34-456D-8CD9-88B600EDA95F}" destId="{A65C4264-24F4-4122-844B-F5E582EC0111}" srcOrd="5" destOrd="0" presId="urn:microsoft.com/office/officeart/2005/8/layout/lProcess1"/>
    <dgm:cxn modelId="{6613DF6A-79D3-4CE9-BE2D-B462A36258D7}" type="presParOf" srcId="{B1443ED3-5E34-456D-8CD9-88B600EDA95F}" destId="{9A5E1799-26FB-4959-97AA-0FCC22761318}" srcOrd="6" destOrd="0" presId="urn:microsoft.com/office/officeart/2005/8/layout/lProcess1"/>
    <dgm:cxn modelId="{26DAC11A-895E-4844-A639-122E5BAA12C2}" type="presParOf" srcId="{B1443ED3-5E34-456D-8CD9-88B600EDA95F}" destId="{3FBD4BD3-B74D-4AAB-9295-AE19DCC50691}" srcOrd="7" destOrd="0" presId="urn:microsoft.com/office/officeart/2005/8/layout/lProcess1"/>
    <dgm:cxn modelId="{357EE53C-3487-4903-B62D-757AEA84453B}" type="presParOf" srcId="{B1443ED3-5E34-456D-8CD9-88B600EDA95F}" destId="{8C46515F-5745-4BFE-8634-C34D77574BE3}" srcOrd="8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D7B63D21-0547-4AB6-898C-6EF1506FF300}" type="presParOf" srcId="{734C3A16-72FA-42CA-BF15-F44513245016}" destId="{0911218C-9246-42A7-91CB-529A4FBEB833}" srcOrd="7" destOrd="0" presId="urn:microsoft.com/office/officeart/2005/8/layout/lProcess1"/>
    <dgm:cxn modelId="{FC577A3C-899B-4106-B4EA-A64559EC3702}" type="presParOf" srcId="{734C3A16-72FA-42CA-BF15-F44513245016}" destId="{FC59EA47-B1D4-4365-811F-EB552F03E3C1}" srcOrd="8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F3F9C91F-D5E3-4AD0-A481-ED85F7BBF565}" type="presParOf" srcId="{96EC6E5F-616C-4A0E-8B47-23C2DB360B15}" destId="{4DB5366D-7EC9-45DC-9AF7-D3992A186A6D}" srcOrd="5" destOrd="0" presId="urn:microsoft.com/office/officeart/2005/8/layout/lProcess1"/>
    <dgm:cxn modelId="{6AA5EC7D-9426-4EC8-A2B8-4858F21E5A6B}" type="presParOf" srcId="{96EC6E5F-616C-4A0E-8B47-23C2DB360B15}" destId="{D06CB9E8-DA64-4388-B23A-14CF08C36008}" srcOrd="6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  <dgm:cxn modelId="{741FCA68-4C0B-42FC-B615-6EEC3933E3E2}" type="presParOf" srcId="{C057A87B-CF77-43C5-95EA-FF69715D34A3}" destId="{DF54C50F-225E-47E8-9EC4-AAA209AD28CA}" srcOrd="3" destOrd="0" presId="urn:microsoft.com/office/officeart/2005/8/layout/lProcess1"/>
    <dgm:cxn modelId="{DC82132B-6DDE-430C-A8AF-A5A6FF26F739}" type="presParOf" srcId="{C057A87B-CF77-43C5-95EA-FF69715D34A3}" destId="{75889BA5-DC82-4D41-8983-B2EE794BC078}" srcOrd="4" destOrd="0" presId="urn:microsoft.com/office/officeart/2005/8/layout/lProcess1"/>
    <dgm:cxn modelId="{C5E03EDD-F0FC-46C4-83F6-5594612C8265}" type="presParOf" srcId="{C057A87B-CF77-43C5-95EA-FF69715D34A3}" destId="{8DD0ED73-E6B7-49C9-BC53-C0DE57947163}" srcOrd="5" destOrd="0" presId="urn:microsoft.com/office/officeart/2005/8/layout/lProcess1"/>
    <dgm:cxn modelId="{F57384AA-DB45-4AA7-865D-2623DC1B55CF}" type="presParOf" srcId="{C057A87B-CF77-43C5-95EA-FF69715D34A3}" destId="{BFD21E05-4001-459F-9B07-769AD6C11ED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B7CA6-8C47-4DDB-AA3D-A7A056082B53}">
      <dsp:nvSpPr>
        <dsp:cNvPr id="0" name=""/>
        <dsp:cNvSpPr/>
      </dsp:nvSpPr>
      <dsp:spPr>
        <a:xfrm rot="5400000">
          <a:off x="5732278" y="-2201598"/>
          <a:ext cx="1266457" cy="599106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i="0" u="none" strike="noStrike" kern="1200" baseline="0" dirty="0" smtClean="0">
              <a:latin typeface="+mn-lt"/>
              <a:ea typeface="+mn-ea"/>
              <a:cs typeface="+mn-cs"/>
            </a:rPr>
            <a:t>Problema de saúde pública </a:t>
          </a:r>
          <a:endParaRPr lang="pt-BR" sz="2400" b="0" kern="1200" dirty="0">
            <a:latin typeface="+mn-lt"/>
          </a:endParaRPr>
        </a:p>
      </dsp:txBody>
      <dsp:txXfrm rot="-5400000">
        <a:off x="3369975" y="222528"/>
        <a:ext cx="5929242" cy="1142811"/>
      </dsp:txXfrm>
    </dsp:sp>
    <dsp:sp modelId="{E26264C1-2277-49EF-BB18-10EAF3F64FEA}">
      <dsp:nvSpPr>
        <dsp:cNvPr id="0" name=""/>
        <dsp:cNvSpPr/>
      </dsp:nvSpPr>
      <dsp:spPr>
        <a:xfrm>
          <a:off x="0" y="2398"/>
          <a:ext cx="3369974" cy="1583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1930</a:t>
          </a:r>
          <a:endParaRPr lang="pt-BR" sz="4000" kern="1200" dirty="0">
            <a:latin typeface="+mj-lt"/>
          </a:endParaRPr>
        </a:p>
      </dsp:txBody>
      <dsp:txXfrm>
        <a:off x="77279" y="79677"/>
        <a:ext cx="3215416" cy="1428513"/>
      </dsp:txXfrm>
    </dsp:sp>
    <dsp:sp modelId="{E4FBA7E2-C895-4FFD-9FFA-8CDC23D67BCD}">
      <dsp:nvSpPr>
        <dsp:cNvPr id="0" name=""/>
        <dsp:cNvSpPr/>
      </dsp:nvSpPr>
      <dsp:spPr>
        <a:xfrm rot="5400000">
          <a:off x="5732278" y="-539372"/>
          <a:ext cx="1266457" cy="5991065"/>
        </a:xfrm>
        <a:prstGeom prst="round2SameRect">
          <a:avLst/>
        </a:prstGeom>
        <a:solidFill>
          <a:schemeClr val="accent2">
            <a:tint val="40000"/>
            <a:alpha val="90000"/>
            <a:hueOff val="4615707"/>
            <a:satOff val="-23817"/>
            <a:lumOff val="-1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615707"/>
              <a:satOff val="-23817"/>
              <a:lumOff val="-1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i="0" u="none" strike="noStrike" kern="1200" baseline="0" dirty="0" smtClean="0">
              <a:latin typeface="+mn-lt"/>
              <a:ea typeface="+mn-ea"/>
              <a:cs typeface="+mn-cs"/>
            </a:rPr>
            <a:t>Conferência Internacional sobre Maternidade Segura, em Nairóbi.</a:t>
          </a:r>
          <a:endParaRPr lang="pt-BR" sz="2000" b="0" u="none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i="0" u="none" strike="noStrike" kern="1200" baseline="0" dirty="0" smtClean="0">
              <a:latin typeface="+mn-lt"/>
              <a:ea typeface="+mn-ea"/>
              <a:cs typeface="+mn-cs"/>
            </a:rPr>
            <a:t>Redução de 50% entre 1985 e 2000 </a:t>
          </a:r>
          <a:endParaRPr lang="pt-BR" sz="2000" b="0" u="none" kern="1200" dirty="0">
            <a:latin typeface="+mn-lt"/>
          </a:endParaRPr>
        </a:p>
      </dsp:txBody>
      <dsp:txXfrm rot="-5400000">
        <a:off x="3369975" y="1884754"/>
        <a:ext cx="5929242" cy="1142811"/>
      </dsp:txXfrm>
    </dsp:sp>
    <dsp:sp modelId="{36B95A7C-FF23-4608-956D-7488F7BE5190}">
      <dsp:nvSpPr>
        <dsp:cNvPr id="0" name=""/>
        <dsp:cNvSpPr/>
      </dsp:nvSpPr>
      <dsp:spPr>
        <a:xfrm>
          <a:off x="0" y="1664624"/>
          <a:ext cx="3369974" cy="1583071"/>
        </a:xfrm>
        <a:prstGeom prst="roundRect">
          <a:avLst/>
        </a:prstGeom>
        <a:solidFill>
          <a:schemeClr val="accent2">
            <a:hueOff val="4283654"/>
            <a:satOff val="-19595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1987</a:t>
          </a:r>
          <a:endParaRPr lang="pt-BR" sz="4000" kern="1200" dirty="0">
            <a:latin typeface="+mj-lt"/>
          </a:endParaRPr>
        </a:p>
      </dsp:txBody>
      <dsp:txXfrm>
        <a:off x="77279" y="1741903"/>
        <a:ext cx="3215416" cy="1428513"/>
      </dsp:txXfrm>
    </dsp:sp>
    <dsp:sp modelId="{66E6C2EE-F79A-4EAE-8751-51BB7558561E}">
      <dsp:nvSpPr>
        <dsp:cNvPr id="0" name=""/>
        <dsp:cNvSpPr/>
      </dsp:nvSpPr>
      <dsp:spPr>
        <a:xfrm rot="5400000">
          <a:off x="5732278" y="1122852"/>
          <a:ext cx="1266457" cy="5991065"/>
        </a:xfrm>
        <a:prstGeom prst="round2SameRect">
          <a:avLst/>
        </a:prstGeom>
        <a:solidFill>
          <a:schemeClr val="accent2">
            <a:tint val="40000"/>
            <a:alpha val="90000"/>
            <a:hueOff val="9231414"/>
            <a:satOff val="-47634"/>
            <a:lumOff val="-2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231414"/>
              <a:satOff val="-47634"/>
              <a:lumOff val="-2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latin typeface="+mn-lt"/>
            </a:rPr>
            <a:t>Objetivos de Desenvolvimento do Milênio.</a:t>
          </a:r>
          <a:endParaRPr lang="pt-BR" sz="2000" b="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i="0" u="none" strike="noStrike" kern="1200" baseline="0" dirty="0" smtClean="0">
              <a:latin typeface="+mn-lt"/>
              <a:ea typeface="+mn-ea"/>
              <a:cs typeface="+mn-cs"/>
            </a:rPr>
            <a:t>Redução de 75% entre 1990 e 2015 </a:t>
          </a:r>
          <a:endParaRPr lang="pt-BR" sz="2000" b="0" kern="1200" dirty="0">
            <a:latin typeface="+mn-lt"/>
          </a:endParaRPr>
        </a:p>
      </dsp:txBody>
      <dsp:txXfrm rot="-5400000">
        <a:off x="3369975" y="3546979"/>
        <a:ext cx="5929242" cy="1142811"/>
      </dsp:txXfrm>
    </dsp:sp>
    <dsp:sp modelId="{542FAD77-F859-4B9B-AA2C-52733CDA478F}">
      <dsp:nvSpPr>
        <dsp:cNvPr id="0" name=""/>
        <dsp:cNvSpPr/>
      </dsp:nvSpPr>
      <dsp:spPr>
        <a:xfrm>
          <a:off x="0" y="3326849"/>
          <a:ext cx="3369974" cy="1583071"/>
        </a:xfrm>
        <a:prstGeom prst="roundRect">
          <a:avLst/>
        </a:prstGeom>
        <a:solidFill>
          <a:schemeClr val="accent2">
            <a:hueOff val="8567309"/>
            <a:satOff val="-39190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2000</a:t>
          </a:r>
          <a:endParaRPr lang="pt-BR" sz="4000" kern="1200" dirty="0">
            <a:latin typeface="+mj-lt"/>
          </a:endParaRPr>
        </a:p>
      </dsp:txBody>
      <dsp:txXfrm>
        <a:off x="77279" y="3404128"/>
        <a:ext cx="3215416" cy="142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A6EC7-556F-4A62-BE38-5AA419003247}">
      <dsp:nvSpPr>
        <dsp:cNvPr id="0" name=""/>
        <dsp:cNvSpPr/>
      </dsp:nvSpPr>
      <dsp:spPr>
        <a:xfrm>
          <a:off x="0" y="0"/>
          <a:ext cx="9144000" cy="12801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smtClean="0">
              <a:latin typeface="+mn-lt"/>
            </a:rPr>
            <a:t>Morte de uma mulher durante a gestação ou dentro de um período de 42 dias após o término da gestação, independente da duração ou da localização da gravidez, devido a qualquer causa relacionada com ou agravada pela gravidez ou por medidas à ela relacionada, porém não em razão de causas acidentais ou incidentais.</a:t>
          </a:r>
          <a:endParaRPr lang="pt-BR" sz="2000" b="0" kern="1200" dirty="0">
            <a:latin typeface="+mn-lt"/>
          </a:endParaRPr>
        </a:p>
      </dsp:txBody>
      <dsp:txXfrm>
        <a:off x="0" y="0"/>
        <a:ext cx="9144000" cy="1280160"/>
      </dsp:txXfrm>
    </dsp:sp>
    <dsp:sp modelId="{175958AB-0D0D-4936-BBD7-313485CA47CA}">
      <dsp:nvSpPr>
        <dsp:cNvPr id="0" name=""/>
        <dsp:cNvSpPr/>
      </dsp:nvSpPr>
      <dsp:spPr>
        <a:xfrm>
          <a:off x="0" y="1280160"/>
          <a:ext cx="4572000" cy="2688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DIRETA: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+mn-lt"/>
            </a:rPr>
            <a:t>ocorre por complicações obstétricas durante gravidez, parto ou puerpério </a:t>
          </a:r>
          <a:r>
            <a:rPr lang="pt-BR" sz="2200" b="0" kern="1200" dirty="0" smtClean="0">
              <a:solidFill>
                <a:srgbClr val="FF0000"/>
              </a:solidFill>
              <a:latin typeface="+mn-lt"/>
            </a:rPr>
            <a:t>devido a intervenções, omissões, tratamento incorreto ou a uma cadeia de eventos </a:t>
          </a:r>
          <a:r>
            <a:rPr lang="pt-BR" sz="2200" b="0" kern="1200" dirty="0" smtClean="0">
              <a:latin typeface="+mn-lt"/>
            </a:rPr>
            <a:t>resultantes de qualquer dessas causas.</a:t>
          </a:r>
          <a:endParaRPr lang="pt-BR" sz="2200" b="0" kern="1200" dirty="0">
            <a:latin typeface="+mn-lt"/>
          </a:endParaRPr>
        </a:p>
      </dsp:txBody>
      <dsp:txXfrm>
        <a:off x="0" y="1280160"/>
        <a:ext cx="4572000" cy="2688336"/>
      </dsp:txXfrm>
    </dsp:sp>
    <dsp:sp modelId="{0EAA78CB-ACA7-45EF-B9EA-AE95FC0739F0}">
      <dsp:nvSpPr>
        <dsp:cNvPr id="0" name=""/>
        <dsp:cNvSpPr/>
      </dsp:nvSpPr>
      <dsp:spPr>
        <a:xfrm>
          <a:off x="4572000" y="1280160"/>
          <a:ext cx="4572000" cy="2688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INDIRETA</a:t>
          </a:r>
          <a:r>
            <a:rPr lang="pt-BR" sz="2200" kern="1200" dirty="0" smtClean="0">
              <a:latin typeface="+mn-lt"/>
            </a:rPr>
            <a:t>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+mn-lt"/>
            </a:rPr>
            <a:t>resultante de doenças que existiam antes da gestação ou que se desenvolveram durante esse período, não provocadas por causas obstétricas diretas, mas agravadas pelos efeitos fisiológicos da gravidez.</a:t>
          </a:r>
          <a:endParaRPr lang="pt-BR" sz="2200" kern="1200" dirty="0">
            <a:latin typeface="+mn-lt"/>
          </a:endParaRPr>
        </a:p>
      </dsp:txBody>
      <dsp:txXfrm>
        <a:off x="4572000" y="1280160"/>
        <a:ext cx="4572000" cy="2688336"/>
      </dsp:txXfrm>
    </dsp:sp>
    <dsp:sp modelId="{8DA9DF87-CC1F-40F7-8DDF-5ACBD2FFC404}">
      <dsp:nvSpPr>
        <dsp:cNvPr id="0" name=""/>
        <dsp:cNvSpPr/>
      </dsp:nvSpPr>
      <dsp:spPr>
        <a:xfrm>
          <a:off x="0" y="3968496"/>
          <a:ext cx="9144000" cy="2987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DCF8-6D0E-4FBF-AFF1-30A5D3DCBAA3}">
      <dsp:nvSpPr>
        <dsp:cNvPr id="0" name=""/>
        <dsp:cNvSpPr/>
      </dsp:nvSpPr>
      <dsp:spPr>
        <a:xfrm>
          <a:off x="3793262" y="339470"/>
          <a:ext cx="4224528" cy="422452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CAUSAS INSTITUCIONAIS</a:t>
          </a:r>
          <a:endParaRPr lang="pt-B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LEIS, SERVIÇOS OU POLÍTICAS INEFICAZES</a:t>
          </a:r>
          <a:endParaRPr lang="pt-BR" sz="900" kern="1200" dirty="0"/>
        </a:p>
      </dsp:txBody>
      <dsp:txXfrm>
        <a:off x="6090097" y="1118996"/>
        <a:ext cx="1433322" cy="1408176"/>
      </dsp:txXfrm>
    </dsp:sp>
    <dsp:sp modelId="{61FE44E4-E9ED-41B2-B048-8B8C9F6C0472}">
      <dsp:nvSpPr>
        <dsp:cNvPr id="0" name=""/>
        <dsp:cNvSpPr/>
      </dsp:nvSpPr>
      <dsp:spPr>
        <a:xfrm>
          <a:off x="3575497" y="465200"/>
          <a:ext cx="4224528" cy="422452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4283654"/>
            <a:satOff val="-19595"/>
            <a:lumOff val="-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CAUSAS MÉDICAS</a:t>
          </a:r>
          <a:endParaRPr lang="pt-B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DOENÇAS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LIMITES TÉCNICOS</a:t>
          </a:r>
          <a:endParaRPr lang="pt-BR" sz="900" kern="1200" dirty="0"/>
        </a:p>
      </dsp:txBody>
      <dsp:txXfrm>
        <a:off x="4732213" y="3130677"/>
        <a:ext cx="1911096" cy="1307591"/>
      </dsp:txXfrm>
    </dsp:sp>
    <dsp:sp modelId="{46B4C973-DFEA-406B-A730-658BA37FCF57}">
      <dsp:nvSpPr>
        <dsp:cNvPr id="0" name=""/>
        <dsp:cNvSpPr/>
      </dsp:nvSpPr>
      <dsp:spPr>
        <a:xfrm>
          <a:off x="3575497" y="465200"/>
          <a:ext cx="4224528" cy="422452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8567309"/>
            <a:satOff val="-39190"/>
            <a:lumOff val="-5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CAUSAS SÓCIOECONÔMICAS</a:t>
          </a:r>
          <a:endParaRPr lang="pt-BR" sz="1200" kern="1200" dirty="0"/>
        </a:p>
      </dsp:txBody>
      <dsp:txXfrm>
        <a:off x="4028125" y="1295018"/>
        <a:ext cx="1433322" cy="1408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480059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noProof="0" dirty="0" smtClean="0"/>
            <a:t>DIREITOS HUMANOS</a:t>
          </a:r>
          <a:endParaRPr lang="pt-BR" sz="1500" kern="1200" noProof="0" dirty="0"/>
        </a:p>
      </dsp:txBody>
      <dsp:txXfrm>
        <a:off x="19230" y="495194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042005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177647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Econômicos</a:t>
          </a:r>
          <a:endParaRPr lang="pt-BR" sz="2100" kern="1200" noProof="0" dirty="0"/>
        </a:p>
      </dsp:txBody>
      <dsp:txXfrm>
        <a:off x="19230" y="1192782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659024"/>
                <a:satOff val="-3015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9024"/>
                <a:satOff val="-3015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9024"/>
                <a:satOff val="-3015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BBFF8-CE50-41AE-9B5E-F6026BBE4F45}">
      <dsp:nvSpPr>
        <dsp:cNvPr id="0" name=""/>
        <dsp:cNvSpPr/>
      </dsp:nvSpPr>
      <dsp:spPr>
        <a:xfrm>
          <a:off x="4095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710109"/>
            <a:satOff val="-3664"/>
            <a:lumOff val="-22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710109"/>
              <a:satOff val="-3664"/>
              <a:lumOff val="-2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Sociais</a:t>
          </a:r>
          <a:endParaRPr lang="pt-BR" sz="2100" kern="1200" noProof="0" dirty="0"/>
        </a:p>
      </dsp:txBody>
      <dsp:txXfrm>
        <a:off x="19230" y="1890369"/>
        <a:ext cx="2036655" cy="486461"/>
      </dsp:txXfrm>
    </dsp:sp>
    <dsp:sp modelId="{A65C4264-24F4-4122-844B-F5E582EC0111}">
      <dsp:nvSpPr>
        <dsp:cNvPr id="0" name=""/>
        <dsp:cNvSpPr/>
      </dsp:nvSpPr>
      <dsp:spPr>
        <a:xfrm rot="5400000">
          <a:off x="992344" y="2437179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318048"/>
                <a:satOff val="-6029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18048"/>
                <a:satOff val="-6029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18048"/>
                <a:satOff val="-6029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095" y="2572821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420218"/>
            <a:satOff val="-7328"/>
            <a:lumOff val="-45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420218"/>
              <a:satOff val="-7328"/>
              <a:lumOff val="-4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Culturais</a:t>
          </a:r>
          <a:endParaRPr lang="pt-BR" sz="2100" kern="1200" noProof="0" dirty="0"/>
        </a:p>
      </dsp:txBody>
      <dsp:txXfrm>
        <a:off x="19230" y="2587956"/>
        <a:ext cx="2036655" cy="486461"/>
      </dsp:txXfrm>
    </dsp:sp>
    <dsp:sp modelId="{3FBD4BD3-B74D-4AAB-9295-AE19DCC50691}">
      <dsp:nvSpPr>
        <dsp:cNvPr id="0" name=""/>
        <dsp:cNvSpPr/>
      </dsp:nvSpPr>
      <dsp:spPr>
        <a:xfrm rot="5400000">
          <a:off x="992344" y="313476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977071"/>
                <a:satOff val="-9044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77071"/>
                <a:satOff val="-9044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77071"/>
                <a:satOff val="-9044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095" y="3270408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130326"/>
            <a:satOff val="-10992"/>
            <a:lumOff val="-68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130326"/>
              <a:satOff val="-10992"/>
              <a:lumOff val="-6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Ambientais</a:t>
          </a:r>
          <a:endParaRPr lang="pt-BR" sz="2100" kern="1200" noProof="0" dirty="0"/>
        </a:p>
      </dsp:txBody>
      <dsp:txXfrm>
        <a:off x="19230" y="3285543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480060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55770"/>
                <a:satOff val="-13063"/>
                <a:lumOff val="-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55770"/>
                <a:satOff val="-13063"/>
                <a:lumOff val="-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55770"/>
                <a:satOff val="-13063"/>
                <a:lumOff val="-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noProof="0" dirty="0" smtClean="0"/>
            <a:t>DIREITO À SAÚDE</a:t>
          </a:r>
          <a:endParaRPr lang="pt-BR" sz="1500" kern="1200" noProof="0" dirty="0"/>
        </a:p>
      </dsp:txBody>
      <dsp:txXfrm>
        <a:off x="2375525" y="495195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042005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2636095"/>
                <a:satOff val="-12058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36095"/>
                <a:satOff val="-12058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36095"/>
                <a:satOff val="-12058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177647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840435"/>
            <a:satOff val="-14657"/>
            <a:lumOff val="-91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840435"/>
              <a:satOff val="-14657"/>
              <a:lumOff val="-9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Promoção</a:t>
          </a:r>
          <a:endParaRPr lang="pt-BR" sz="2100" kern="1200" noProof="0" dirty="0"/>
        </a:p>
      </dsp:txBody>
      <dsp:txXfrm>
        <a:off x="2375525" y="1192782"/>
        <a:ext cx="2036655" cy="486461"/>
      </dsp:txXfrm>
    </dsp:sp>
    <dsp:sp modelId="{DDA5CBC7-AA05-481A-A03A-3964C1BBBB5A}">
      <dsp:nvSpPr>
        <dsp:cNvPr id="0" name=""/>
        <dsp:cNvSpPr/>
      </dsp:nvSpPr>
      <dsp:spPr>
        <a:xfrm rot="5400000">
          <a:off x="3348638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3295119"/>
                <a:satOff val="-1507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95119"/>
                <a:satOff val="-1507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95119"/>
                <a:satOff val="-1507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60390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550544"/>
            <a:satOff val="-18321"/>
            <a:lumOff val="-114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550544"/>
              <a:satOff val="-18321"/>
              <a:lumOff val="-11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Prevenção</a:t>
          </a:r>
          <a:endParaRPr lang="pt-BR" sz="2100" kern="1200" noProof="0" dirty="0"/>
        </a:p>
      </dsp:txBody>
      <dsp:txXfrm>
        <a:off x="2375525" y="1890369"/>
        <a:ext cx="2036655" cy="486461"/>
      </dsp:txXfrm>
    </dsp:sp>
    <dsp:sp modelId="{E7F7C4A8-2F3A-49BA-B2E4-CF48FCA5D8D8}">
      <dsp:nvSpPr>
        <dsp:cNvPr id="0" name=""/>
        <dsp:cNvSpPr/>
      </dsp:nvSpPr>
      <dsp:spPr>
        <a:xfrm rot="5400000">
          <a:off x="3348638" y="2437179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3954142"/>
                <a:satOff val="-18088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54142"/>
                <a:satOff val="-18088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54142"/>
                <a:satOff val="-18088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60390" y="2572821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260653"/>
            <a:satOff val="-21985"/>
            <a:lumOff val="-13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4260653"/>
              <a:satOff val="-21985"/>
              <a:lumOff val="-13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Recuperação</a:t>
          </a:r>
          <a:endParaRPr lang="pt-BR" sz="2100" kern="1200" noProof="0" dirty="0"/>
        </a:p>
      </dsp:txBody>
      <dsp:txXfrm>
        <a:off x="2375525" y="2587956"/>
        <a:ext cx="2036655" cy="486461"/>
      </dsp:txXfrm>
    </dsp:sp>
    <dsp:sp modelId="{0911218C-9246-42A7-91CB-529A4FBEB833}">
      <dsp:nvSpPr>
        <dsp:cNvPr id="0" name=""/>
        <dsp:cNvSpPr/>
      </dsp:nvSpPr>
      <dsp:spPr>
        <a:xfrm rot="5400000">
          <a:off x="3348638" y="313476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4613167"/>
                <a:satOff val="-21102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13167"/>
                <a:satOff val="-21102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13167"/>
                <a:satOff val="-21102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9EA47-B1D4-4365-811F-EB552F03E3C1}">
      <dsp:nvSpPr>
        <dsp:cNvPr id="0" name=""/>
        <dsp:cNvSpPr/>
      </dsp:nvSpPr>
      <dsp:spPr>
        <a:xfrm>
          <a:off x="2360390" y="3270408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970762"/>
            <a:satOff val="-25649"/>
            <a:lumOff val="-160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4970762"/>
              <a:satOff val="-25649"/>
              <a:lumOff val="-16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Reabilitação</a:t>
          </a:r>
          <a:endParaRPr lang="pt-BR" sz="2100" kern="1200" noProof="0" dirty="0"/>
        </a:p>
      </dsp:txBody>
      <dsp:txXfrm>
        <a:off x="2375525" y="3285543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480060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711539"/>
                <a:satOff val="-26127"/>
                <a:lumOff val="-3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11539"/>
                <a:satOff val="-26127"/>
                <a:lumOff val="-3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11539"/>
                <a:satOff val="-26127"/>
                <a:lumOff val="-3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noProof="0" dirty="0" smtClean="0"/>
            <a:t>DIREITO AO SUS</a:t>
          </a:r>
          <a:endParaRPr lang="pt-BR" sz="1500" kern="1200" noProof="0" dirty="0"/>
        </a:p>
      </dsp:txBody>
      <dsp:txXfrm>
        <a:off x="4731819" y="495195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042005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5272191"/>
                <a:satOff val="-24117"/>
                <a:lumOff val="-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72191"/>
                <a:satOff val="-24117"/>
                <a:lumOff val="-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72191"/>
                <a:satOff val="-24117"/>
                <a:lumOff val="-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177647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680871"/>
            <a:satOff val="-29313"/>
            <a:lumOff val="-183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680871"/>
              <a:satOff val="-29313"/>
              <a:lumOff val="-18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Eficácia</a:t>
          </a:r>
          <a:endParaRPr lang="pt-BR" sz="2100" kern="1200" noProof="0" dirty="0"/>
        </a:p>
      </dsp:txBody>
      <dsp:txXfrm>
        <a:off x="4731819" y="1192782"/>
        <a:ext cx="2036655" cy="486461"/>
      </dsp:txXfrm>
    </dsp:sp>
    <dsp:sp modelId="{0C1CAC8B-CC80-49DA-9707-021AB163C55F}">
      <dsp:nvSpPr>
        <dsp:cNvPr id="0" name=""/>
        <dsp:cNvSpPr/>
      </dsp:nvSpPr>
      <dsp:spPr>
        <a:xfrm rot="5400000">
          <a:off x="5704933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5931214"/>
                <a:satOff val="-27132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31214"/>
                <a:satOff val="-27132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31214"/>
                <a:satOff val="-27132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716684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6390979"/>
            <a:satOff val="-32977"/>
            <a:lumOff val="-206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6390979"/>
              <a:satOff val="-32977"/>
              <a:lumOff val="-20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Eficiência</a:t>
          </a:r>
          <a:endParaRPr lang="pt-BR" sz="2100" kern="1200" noProof="0" dirty="0"/>
        </a:p>
      </dsp:txBody>
      <dsp:txXfrm>
        <a:off x="4731819" y="1890369"/>
        <a:ext cx="2036655" cy="486461"/>
      </dsp:txXfrm>
    </dsp:sp>
    <dsp:sp modelId="{4DB5366D-7EC9-45DC-9AF7-D3992A186A6D}">
      <dsp:nvSpPr>
        <dsp:cNvPr id="0" name=""/>
        <dsp:cNvSpPr/>
      </dsp:nvSpPr>
      <dsp:spPr>
        <a:xfrm rot="5400000">
          <a:off x="5704933" y="2437179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6590238"/>
                <a:satOff val="-3014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90238"/>
                <a:satOff val="-3014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90238"/>
                <a:satOff val="-3014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CB9E8-DA64-4388-B23A-14CF08C36008}">
      <dsp:nvSpPr>
        <dsp:cNvPr id="0" name=""/>
        <dsp:cNvSpPr/>
      </dsp:nvSpPr>
      <dsp:spPr>
        <a:xfrm>
          <a:off x="4716684" y="2572821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7101088"/>
            <a:satOff val="-36642"/>
            <a:lumOff val="-229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7101088"/>
              <a:satOff val="-36642"/>
              <a:lumOff val="-2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M&amp;A</a:t>
          </a:r>
          <a:endParaRPr lang="pt-BR" sz="2100" kern="1200" noProof="0" dirty="0"/>
        </a:p>
      </dsp:txBody>
      <dsp:txXfrm>
        <a:off x="4731819" y="2587956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480060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567309"/>
                <a:satOff val="-39190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67309"/>
                <a:satOff val="-39190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67309"/>
                <a:satOff val="-39190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noProof="0" dirty="0" smtClean="0"/>
            <a:t>DIREITO À MATERNIDADE SEGURA</a:t>
          </a:r>
          <a:endParaRPr lang="pt-BR" sz="1500" kern="1200" noProof="0" dirty="0"/>
        </a:p>
      </dsp:txBody>
      <dsp:txXfrm>
        <a:off x="7088114" y="495195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042005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7249261"/>
                <a:satOff val="-33161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249261"/>
                <a:satOff val="-33161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249261"/>
                <a:satOff val="-33161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177647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7811197"/>
            <a:satOff val="-40306"/>
            <a:lumOff val="-252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7811197"/>
              <a:satOff val="-40306"/>
              <a:lumOff val="-25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Aborto</a:t>
          </a:r>
          <a:endParaRPr lang="pt-BR" sz="2100" kern="1200" noProof="0" dirty="0"/>
        </a:p>
      </dsp:txBody>
      <dsp:txXfrm>
        <a:off x="7088114" y="1192782"/>
        <a:ext cx="2036655" cy="486461"/>
      </dsp:txXfrm>
    </dsp:sp>
    <dsp:sp modelId="{DF54C50F-225E-47E8-9EC4-AAA209AD28CA}">
      <dsp:nvSpPr>
        <dsp:cNvPr id="0" name=""/>
        <dsp:cNvSpPr/>
      </dsp:nvSpPr>
      <dsp:spPr>
        <a:xfrm rot="5400000">
          <a:off x="8061227" y="1739592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7908285"/>
                <a:satOff val="-36175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08285"/>
                <a:satOff val="-36175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08285"/>
                <a:satOff val="-36175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89BA5-DC82-4D41-8983-B2EE794BC078}">
      <dsp:nvSpPr>
        <dsp:cNvPr id="0" name=""/>
        <dsp:cNvSpPr/>
      </dsp:nvSpPr>
      <dsp:spPr>
        <a:xfrm>
          <a:off x="7072979" y="1875234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8521306"/>
            <a:satOff val="-43970"/>
            <a:lumOff val="-275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8521306"/>
              <a:satOff val="-43970"/>
              <a:lumOff val="-27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Pré-natal</a:t>
          </a:r>
          <a:endParaRPr lang="pt-BR" sz="2100" kern="1200" noProof="0" dirty="0"/>
        </a:p>
      </dsp:txBody>
      <dsp:txXfrm>
        <a:off x="7088114" y="1890369"/>
        <a:ext cx="2036655" cy="486461"/>
      </dsp:txXfrm>
    </dsp:sp>
    <dsp:sp modelId="{8DD0ED73-E6B7-49C9-BC53-C0DE57947163}">
      <dsp:nvSpPr>
        <dsp:cNvPr id="0" name=""/>
        <dsp:cNvSpPr/>
      </dsp:nvSpPr>
      <dsp:spPr>
        <a:xfrm rot="5400000">
          <a:off x="8061227" y="2437179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8567309"/>
                <a:satOff val="-39190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67309"/>
                <a:satOff val="-39190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67309"/>
                <a:satOff val="-39190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21E05-4001-459F-9B07-769AD6C11EDB}">
      <dsp:nvSpPr>
        <dsp:cNvPr id="0" name=""/>
        <dsp:cNvSpPr/>
      </dsp:nvSpPr>
      <dsp:spPr>
        <a:xfrm>
          <a:off x="7072979" y="2572821"/>
          <a:ext cx="2066925" cy="5167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9231414"/>
            <a:satOff val="-47634"/>
            <a:lumOff val="-298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9231414"/>
              <a:satOff val="-47634"/>
              <a:lumOff val="-29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dirty="0" smtClean="0"/>
            <a:t>Parto e puerpério </a:t>
          </a:r>
          <a:endParaRPr lang="pt-BR" sz="2100" kern="1200" noProof="0" dirty="0"/>
        </a:p>
      </dsp:txBody>
      <dsp:txXfrm>
        <a:off x="7088114" y="2587956"/>
        <a:ext cx="2036655" cy="48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01/07/2015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pt-BR" smtClean="0"/>
              <a:pPr/>
              <a:t>01/07/2015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riola@criola.org.br" TargetMode="External"/><Relationship Id="rId2" Type="http://schemas.openxmlformats.org/officeDocument/2006/relationships/hyperlink" Target="mailto:juremawerneck@criola.org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Mortalidade Materna no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JUREMA WERNECK</a:t>
            </a:r>
          </a:p>
          <a:p>
            <a:r>
              <a:rPr lang="pt-BR" dirty="0" smtClean="0"/>
              <a:t>Médica, doutora em Comunicação e Cultura, integrante de CRIOLA e da AMNB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RAFAELA CRISTINA SOUZA SANTOS</a:t>
            </a:r>
            <a:endParaRPr lang="pt-BR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024128" y="2179636"/>
            <a:ext cx="6296008" cy="82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Faleceu em 25/04/2015 no SUS – Rio de Janeiro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4"/>
          <a:stretch/>
        </p:blipFill>
        <p:spPr>
          <a:xfrm>
            <a:off x="1023938" y="3050471"/>
            <a:ext cx="4712022" cy="3174820"/>
          </a:xfrm>
          <a:prstGeom prst="rect">
            <a:avLst/>
          </a:prstGeom>
        </p:spPr>
      </p:pic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989320" y="2967788"/>
            <a:ext cx="4754880" cy="3341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/>
              <a:t>“Ela fez o pré-natal direitinho. Não faltou nenhuma vez."</a:t>
            </a:r>
          </a:p>
          <a:p>
            <a:pPr algn="r"/>
            <a:r>
              <a:rPr lang="pt-BR" b="1" dirty="0" smtClean="0"/>
              <a:t>Ana Carla Silva de Souza,</a:t>
            </a:r>
            <a:br>
              <a:rPr lang="pt-BR" b="1" dirty="0" smtClean="0"/>
            </a:br>
            <a:r>
              <a:rPr lang="pt-BR" b="1" dirty="0" smtClean="0"/>
              <a:t>mãe de Rafaela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2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NACIONAL DE SAÚDE INTEGRAL DA POPULAÇÃO NEGRA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PACTUADA ENTRE MUNICÍPIOS, ESTADOS E UNIÃO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2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PNSIPN – Planos Operativos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2008 - 2011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20% dos Estados </a:t>
            </a:r>
            <a:r>
              <a:rPr lang="pt-BR" dirty="0" smtClean="0"/>
              <a:t>com trabalhadores </a:t>
            </a:r>
            <a:r>
              <a:rPr lang="pt-BR" dirty="0"/>
              <a:t>da </a:t>
            </a:r>
            <a:r>
              <a:rPr lang="pt-BR" dirty="0" smtClean="0"/>
              <a:t>saúde capacitados;</a:t>
            </a:r>
            <a:endParaRPr lang="pt-BR" dirty="0"/>
          </a:p>
          <a:p>
            <a:r>
              <a:rPr lang="pt-BR" dirty="0"/>
              <a:t>100% dos Estados </a:t>
            </a:r>
            <a:r>
              <a:rPr lang="pt-BR" dirty="0" smtClean="0"/>
              <a:t>com Manual </a:t>
            </a:r>
            <a:r>
              <a:rPr lang="pt-BR" dirty="0"/>
              <a:t>de </a:t>
            </a:r>
            <a:r>
              <a:rPr lang="pt-BR" dirty="0" smtClean="0"/>
              <a:t>Comitê, </a:t>
            </a:r>
            <a:r>
              <a:rPr lang="pt-BR" dirty="0"/>
              <a:t>contemplando o recorte</a:t>
            </a:r>
          </a:p>
          <a:p>
            <a:r>
              <a:rPr lang="pt-BR" dirty="0"/>
              <a:t>étnico-racial </a:t>
            </a:r>
            <a:r>
              <a:rPr lang="pt-BR" dirty="0" smtClean="0"/>
              <a:t>e recomendando </a:t>
            </a:r>
            <a:r>
              <a:rPr lang="pt-BR" dirty="0"/>
              <a:t>a </a:t>
            </a:r>
            <a:r>
              <a:rPr lang="pt-BR" dirty="0" smtClean="0"/>
              <a:t>inclusão de </a:t>
            </a:r>
            <a:r>
              <a:rPr lang="pt-BR" dirty="0"/>
              <a:t>entidades de </a:t>
            </a:r>
            <a:r>
              <a:rPr lang="pt-BR" dirty="0" smtClean="0"/>
              <a:t>mulheres negras </a:t>
            </a:r>
            <a:r>
              <a:rPr lang="pt-BR" dirty="0"/>
              <a:t>em </a:t>
            </a:r>
            <a:r>
              <a:rPr lang="pt-BR" dirty="0" smtClean="0"/>
              <a:t>sua composição</a:t>
            </a:r>
          </a:p>
          <a:p>
            <a:r>
              <a:rPr lang="pt-BR" dirty="0"/>
              <a:t>40% dos Estados </a:t>
            </a:r>
            <a:r>
              <a:rPr lang="pt-BR" dirty="0" smtClean="0"/>
              <a:t>com trabalhadores </a:t>
            </a:r>
            <a:r>
              <a:rPr lang="pt-BR" dirty="0"/>
              <a:t>da </a:t>
            </a:r>
            <a:r>
              <a:rPr lang="pt-BR" dirty="0" smtClean="0"/>
              <a:t>saúde capacitados com enfoque étnico-racial;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2013-2015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24. Reduzir a mortalidade materna de mulheres negras em 5 pontos percentuais, ao ano, para diminuir a diferença total entre estas e as mulheres brancas, até 2015, de acordo com protocolo específico proposto pela Rede Cegonha. </a:t>
            </a:r>
          </a:p>
        </p:txBody>
      </p:sp>
    </p:spTree>
    <p:extLst>
      <p:ext uri="{BB962C8B-B14F-4D97-AF65-F5344CB8AC3E}">
        <p14:creationId xmlns:p14="http://schemas.microsoft.com/office/powerpoint/2010/main" val="33286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EVITAR A MORTALIDADE MATERNA?</a:t>
            </a:r>
            <a:endParaRPr lang="pt-BR" dirty="0"/>
          </a:p>
        </p:txBody>
      </p:sp>
      <p:graphicFrame>
        <p:nvGraphicFramePr>
          <p:cNvPr id="9" name="Espaço Reservado para Conteúdo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09056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1524000" y="5877272"/>
            <a:ext cx="9252520" cy="72008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631504" y="60932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ENFRENTAMENTO ÀS INIQUIDADES DE GÊNERO, RAÇA, CLASSE, REGIÃO E OUTRAS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NECESSÁRIAS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Informações desagregadas segundo raça/cor, etnia,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r>
              <a:rPr lang="pt-BR" dirty="0" smtClean="0"/>
              <a:t>Definição de metas diferenciadas;</a:t>
            </a:r>
          </a:p>
          <a:p>
            <a:r>
              <a:rPr lang="pt-BR" dirty="0" smtClean="0"/>
              <a:t>Classificação de risco segundo raça/cor e etnia;</a:t>
            </a:r>
          </a:p>
          <a:p>
            <a:r>
              <a:rPr lang="pt-BR" dirty="0" err="1" smtClean="0"/>
              <a:t>Publicização</a:t>
            </a:r>
            <a:r>
              <a:rPr lang="pt-BR" dirty="0" smtClean="0"/>
              <a:t> dos relatórios e ações dos Comitês;</a:t>
            </a:r>
          </a:p>
          <a:p>
            <a:r>
              <a:rPr lang="pt-BR" dirty="0" smtClean="0"/>
              <a:t>Comunicação adequada com a população – informação para a saúde;</a:t>
            </a:r>
          </a:p>
          <a:p>
            <a:r>
              <a:rPr lang="pt-BR" dirty="0" smtClean="0"/>
              <a:t>Medidas coercitivas e punitivas – RACISMO É CRIME!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060848"/>
            <a:ext cx="4343400" cy="3346847"/>
          </a:xfrm>
        </p:spPr>
      </p:pic>
    </p:spTree>
    <p:extLst>
      <p:ext uri="{BB962C8B-B14F-4D97-AF65-F5344CB8AC3E}">
        <p14:creationId xmlns:p14="http://schemas.microsoft.com/office/powerpoint/2010/main" val="327737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ELIMINAR O RACISMO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0" y="762000"/>
            <a:ext cx="5217706" cy="5334000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NA SOCIEDADE E NO SISTEMA DE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48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034010" y="3087833"/>
            <a:ext cx="2349610" cy="1275238"/>
            <a:chOff x="1529746" y="2547709"/>
            <a:chExt cx="2349610" cy="1275238"/>
          </a:xfrm>
        </p:grpSpPr>
        <p:sp>
          <p:nvSpPr>
            <p:cNvPr id="47" name="Retângulo de cantos arredondados 46"/>
            <p:cNvSpPr/>
            <p:nvPr/>
          </p:nvSpPr>
          <p:spPr>
            <a:xfrm>
              <a:off x="1529746" y="2547709"/>
              <a:ext cx="2349610" cy="12752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tângulo 47"/>
            <p:cNvSpPr/>
            <p:nvPr/>
          </p:nvSpPr>
          <p:spPr>
            <a:xfrm>
              <a:off x="1567096" y="2585059"/>
              <a:ext cx="2274910" cy="12005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smtClean="0"/>
                <a:t>SISTEMA DE SAÚDE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smtClean="0">
                  <a:solidFill>
                    <a:srgbClr val="C00000"/>
                  </a:solidFill>
                </a:rPr>
                <a:t>SEM RACISMO</a:t>
              </a:r>
              <a:endParaRPr lang="en-US" sz="4400" b="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753667" y="2136152"/>
            <a:ext cx="84816" cy="1696339"/>
            <a:chOff x="4249403" y="1596028"/>
            <a:chExt cx="84816" cy="1696339"/>
          </a:xfrm>
        </p:grpSpPr>
        <p:sp>
          <p:nvSpPr>
            <p:cNvPr id="45" name="Conector reto 5"/>
            <p:cNvSpPr/>
            <p:nvPr/>
          </p:nvSpPr>
          <p:spPr>
            <a:xfrm rot="17945813">
              <a:off x="3443642" y="2428136"/>
              <a:ext cx="1696339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696339" y="1606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Conector reto 6"/>
            <p:cNvSpPr/>
            <p:nvPr/>
          </p:nvSpPr>
          <p:spPr>
            <a:xfrm rot="17945813">
              <a:off x="4249403" y="2401790"/>
              <a:ext cx="84816" cy="8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208531" y="1727624"/>
            <a:ext cx="2062274" cy="1031137"/>
            <a:chOff x="4704267" y="1187500"/>
            <a:chExt cx="2062274" cy="1031137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4704267" y="1187500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tângulo 43"/>
            <p:cNvSpPr/>
            <p:nvPr/>
          </p:nvSpPr>
          <p:spPr>
            <a:xfrm>
              <a:off x="4734468" y="1217701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 err="1" smtClean="0"/>
                <a:t>Manifestações</a:t>
              </a:r>
              <a:r>
                <a:rPr lang="en-US" sz="1800" b="0" kern="1200" dirty="0" smtClean="0"/>
                <a:t> para o </a:t>
              </a:r>
              <a:r>
                <a:rPr lang="en-US" sz="1800" b="0" kern="1200" dirty="0" err="1" smtClean="0"/>
                <a:t>público</a:t>
              </a:r>
              <a:endParaRPr lang="en-US" sz="1800" b="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647147" y="928033"/>
            <a:ext cx="72225" cy="1444512"/>
            <a:chOff x="7142883" y="387909"/>
            <a:chExt cx="72225" cy="1444512"/>
          </a:xfrm>
        </p:grpSpPr>
        <p:sp>
          <p:nvSpPr>
            <p:cNvPr id="41" name="Conector reto 9"/>
            <p:cNvSpPr/>
            <p:nvPr/>
          </p:nvSpPr>
          <p:spPr>
            <a:xfrm rot="18289469">
              <a:off x="6456740" y="1094103"/>
              <a:ext cx="144451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444512" y="1606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onector reto 10"/>
            <p:cNvSpPr/>
            <p:nvPr/>
          </p:nvSpPr>
          <p:spPr>
            <a:xfrm rot="18289469">
              <a:off x="7142883" y="1074052"/>
              <a:ext cx="72225" cy="72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095715" y="541816"/>
            <a:ext cx="2062274" cy="1031137"/>
            <a:chOff x="7591451" y="1692"/>
            <a:chExt cx="2062274" cy="1031137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7591451" y="1692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tângulo 39"/>
            <p:cNvSpPr/>
            <p:nvPr/>
          </p:nvSpPr>
          <p:spPr>
            <a:xfrm>
              <a:off x="7621652" y="31893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err="1" smtClean="0"/>
                <a:t>Competência</a:t>
              </a:r>
              <a:r>
                <a:rPr lang="en-US" sz="2000" b="0" kern="1200" dirty="0" smtClean="0"/>
                <a:t> cultural:</a:t>
              </a:r>
              <a:endParaRPr lang="en-US" sz="2000" b="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270805" y="2222570"/>
            <a:ext cx="824909" cy="41245"/>
            <a:chOff x="6766541" y="1682446"/>
            <a:chExt cx="824909" cy="41245"/>
          </a:xfrm>
        </p:grpSpPr>
        <p:sp>
          <p:nvSpPr>
            <p:cNvPr id="37" name="Conector reto 13"/>
            <p:cNvSpPr/>
            <p:nvPr/>
          </p:nvSpPr>
          <p:spPr>
            <a:xfrm>
              <a:off x="6766541" y="1687006"/>
              <a:ext cx="824909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824909" y="1606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onector reto 14"/>
            <p:cNvSpPr/>
            <p:nvPr/>
          </p:nvSpPr>
          <p:spPr>
            <a:xfrm>
              <a:off x="7158373" y="1682446"/>
              <a:ext cx="41245" cy="4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095715" y="1727624"/>
            <a:ext cx="2062274" cy="1031137"/>
            <a:chOff x="7591451" y="1187500"/>
            <a:chExt cx="2062274" cy="1031137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7591451" y="1187500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7621652" y="1217701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/>
                <a:t>Informações</a:t>
              </a:r>
              <a:r>
                <a:rPr lang="en-US" sz="2400" b="0" kern="1200" dirty="0" smtClean="0"/>
                <a:t> </a:t>
              </a:r>
              <a:r>
                <a:rPr lang="en-US" sz="2400" b="0" kern="1200" dirty="0" err="1" smtClean="0"/>
                <a:t>sobre</a:t>
              </a:r>
              <a:r>
                <a:rPr lang="en-US" sz="2400" b="0" kern="1200" dirty="0" smtClean="0"/>
                <a:t> o </a:t>
              </a:r>
              <a:r>
                <a:rPr lang="en-US" sz="2400" b="0" kern="1200" dirty="0" err="1" smtClean="0"/>
                <a:t>público</a:t>
              </a:r>
              <a:endParaRPr lang="en-US" sz="2400" b="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647147" y="2113840"/>
            <a:ext cx="72225" cy="1444512"/>
            <a:chOff x="7142883" y="1573716"/>
            <a:chExt cx="72225" cy="1444512"/>
          </a:xfrm>
        </p:grpSpPr>
        <p:sp>
          <p:nvSpPr>
            <p:cNvPr id="33" name="Conector reto 17"/>
            <p:cNvSpPr/>
            <p:nvPr/>
          </p:nvSpPr>
          <p:spPr>
            <a:xfrm rot="3310531">
              <a:off x="6456740" y="2279910"/>
              <a:ext cx="144451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444512" y="1606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onector reto 18"/>
            <p:cNvSpPr/>
            <p:nvPr/>
          </p:nvSpPr>
          <p:spPr>
            <a:xfrm rot="3310531">
              <a:off x="7142883" y="2259859"/>
              <a:ext cx="72225" cy="72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095715" y="2913431"/>
            <a:ext cx="2062274" cy="1031137"/>
            <a:chOff x="7591451" y="2373307"/>
            <a:chExt cx="2062274" cy="1031137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7591451" y="2373307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7621652" y="2403508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/>
                <a:t>Avaliação</a:t>
              </a:r>
              <a:endParaRPr lang="en-US" sz="2400" b="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53667" y="3618412"/>
            <a:ext cx="84816" cy="1696339"/>
            <a:chOff x="4249403" y="3078288"/>
            <a:chExt cx="84816" cy="1696339"/>
          </a:xfrm>
        </p:grpSpPr>
        <p:sp>
          <p:nvSpPr>
            <p:cNvPr id="29" name="Conector reto 21"/>
            <p:cNvSpPr/>
            <p:nvPr/>
          </p:nvSpPr>
          <p:spPr>
            <a:xfrm rot="3654187">
              <a:off x="3443642" y="3910396"/>
              <a:ext cx="1696339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696339" y="1606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onector reto 22"/>
            <p:cNvSpPr/>
            <p:nvPr/>
          </p:nvSpPr>
          <p:spPr>
            <a:xfrm rot="3654187">
              <a:off x="4249403" y="3884049"/>
              <a:ext cx="84816" cy="8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08531" y="4692143"/>
            <a:ext cx="2062274" cy="1031137"/>
            <a:chOff x="4704267" y="4152019"/>
            <a:chExt cx="2062274" cy="1031137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4704267" y="4152019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4734468" y="4182220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Cultura </a:t>
              </a:r>
              <a:r>
                <a:rPr lang="en-US" sz="2000" b="0" kern="1200" dirty="0" err="1" smtClean="0"/>
                <a:t>institucional</a:t>
              </a:r>
              <a:endParaRPr lang="en-US" sz="2000" b="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175320" y="4885863"/>
            <a:ext cx="1015879" cy="50793"/>
            <a:chOff x="6671056" y="4345739"/>
            <a:chExt cx="1015879" cy="50793"/>
          </a:xfrm>
        </p:grpSpPr>
        <p:sp>
          <p:nvSpPr>
            <p:cNvPr id="25" name="Conector reto 25"/>
            <p:cNvSpPr/>
            <p:nvPr/>
          </p:nvSpPr>
          <p:spPr>
            <a:xfrm rot="19457599">
              <a:off x="6671056" y="4355074"/>
              <a:ext cx="1015879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5879" y="1606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onector reto 26"/>
            <p:cNvSpPr/>
            <p:nvPr/>
          </p:nvSpPr>
          <p:spPr>
            <a:xfrm rot="19457599">
              <a:off x="7153599" y="4345739"/>
              <a:ext cx="50793" cy="50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095715" y="4099239"/>
            <a:ext cx="2062274" cy="1031137"/>
            <a:chOff x="7591451" y="3559115"/>
            <a:chExt cx="2062274" cy="1031137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7591451" y="3559115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7621652" y="3589316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/>
                <a:t>Instância</a:t>
              </a:r>
              <a:r>
                <a:rPr lang="en-US" sz="2400" b="0" kern="1200" dirty="0" smtClean="0"/>
                <a:t> de </a:t>
              </a:r>
              <a:r>
                <a:rPr lang="en-US" sz="2400" b="0" kern="1200" dirty="0" err="1" smtClean="0"/>
                <a:t>governança</a:t>
              </a:r>
              <a:endParaRPr lang="en-US" sz="2400" b="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175320" y="5478766"/>
            <a:ext cx="1015879" cy="50793"/>
            <a:chOff x="6671056" y="4938642"/>
            <a:chExt cx="1015879" cy="50793"/>
          </a:xfrm>
        </p:grpSpPr>
        <p:sp>
          <p:nvSpPr>
            <p:cNvPr id="21" name="Conector reto 29"/>
            <p:cNvSpPr/>
            <p:nvPr/>
          </p:nvSpPr>
          <p:spPr>
            <a:xfrm rot="2142401">
              <a:off x="6671056" y="4947977"/>
              <a:ext cx="1015879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5879" y="16062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onector reto 30"/>
            <p:cNvSpPr/>
            <p:nvPr/>
          </p:nvSpPr>
          <p:spPr>
            <a:xfrm rot="2142401">
              <a:off x="7153599" y="4938642"/>
              <a:ext cx="50793" cy="50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095715" y="5285047"/>
            <a:ext cx="2062274" cy="1031137"/>
            <a:chOff x="7591451" y="4744923"/>
            <a:chExt cx="2062274" cy="1031137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7591451" y="4744923"/>
              <a:ext cx="2062274" cy="1031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7621652" y="4775124"/>
              <a:ext cx="2001872" cy="97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/>
                <a:t>Ações</a:t>
              </a:r>
              <a:r>
                <a:rPr lang="en-US" sz="2400" b="0" kern="1200" dirty="0" smtClean="0"/>
                <a:t> </a:t>
              </a:r>
              <a:r>
                <a:rPr lang="en-US" sz="2400" b="0" kern="1200" dirty="0" err="1" smtClean="0"/>
                <a:t>afirmativas</a:t>
              </a:r>
              <a:r>
                <a:rPr lang="en-US" sz="2400" b="0" kern="1200" dirty="0" smtClean="0"/>
                <a:t> e </a:t>
              </a:r>
              <a:r>
                <a:rPr lang="en-US" sz="2400" b="0" kern="1200" dirty="0" err="1" smtClean="0"/>
                <a:t>outras</a:t>
              </a:r>
              <a:r>
                <a:rPr lang="en-US" sz="2400" b="0" kern="1200" dirty="0" smtClean="0"/>
                <a:t> </a:t>
              </a:r>
              <a:r>
                <a:rPr lang="en-US" sz="2400" b="0" kern="1200" dirty="0" err="1" smtClean="0"/>
                <a:t>políticas</a:t>
              </a:r>
              <a:r>
                <a:rPr lang="en-US" sz="2400" b="0" kern="1200" dirty="0" smtClean="0"/>
                <a:t> </a:t>
              </a:r>
              <a:endParaRPr lang="en-US" sz="24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2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PRESERVAR E MELHORAR O SUS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SISTEMA PÚBLICO</a:t>
            </a:r>
          </a:p>
          <a:p>
            <a:r>
              <a:rPr lang="pt-BR" dirty="0" smtClean="0"/>
              <a:t>ESTATAL</a:t>
            </a:r>
          </a:p>
          <a:p>
            <a:r>
              <a:rPr lang="pt-BR" dirty="0" smtClean="0"/>
              <a:t>COM FINANCIAMENTO ADEQUADO</a:t>
            </a:r>
          </a:p>
          <a:p>
            <a:r>
              <a:rPr lang="pt-BR" dirty="0" smtClean="0"/>
              <a:t>UNIVERSAL</a:t>
            </a:r>
          </a:p>
          <a:p>
            <a:r>
              <a:rPr lang="pt-BR" dirty="0" smtClean="0"/>
              <a:t>INTEGRAL</a:t>
            </a:r>
          </a:p>
          <a:p>
            <a:r>
              <a:rPr lang="pt-BR" dirty="0" smtClean="0"/>
              <a:t>EQUITATIVO</a:t>
            </a:r>
          </a:p>
          <a:p>
            <a:r>
              <a:rPr lang="pt-BR" dirty="0" smtClean="0"/>
              <a:t>COM PARTICIPAÇAO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GARANTIR A LAICIDADE DO ESTADO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6142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PELO FIM DA INTOLERÂNCIA RELIGIOSA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4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6958" y="2996952"/>
            <a:ext cx="3122613" cy="1828800"/>
          </a:xfrm>
        </p:spPr>
        <p:txBody>
          <a:bodyPr>
            <a:noAutofit/>
          </a:bodyPr>
          <a:lstStyle/>
          <a:p>
            <a:r>
              <a:rPr lang="pt-BR" sz="4000" dirty="0" smtClean="0"/>
              <a:t>DEFENDER O ESTADO DE DIREITO E A DEMOCRACIA</a:t>
            </a:r>
            <a:endParaRPr lang="pt-BR" sz="4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709409"/>
            <a:ext cx="4752527" cy="5670812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42363529"/>
              </p:ext>
            </p:extLst>
          </p:nvPr>
        </p:nvGraphicFramePr>
        <p:xfrm>
          <a:off x="1631504" y="1124744"/>
          <a:ext cx="93610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8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MULHERES NEGRAS EM LUTA!</a:t>
            </a:r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080930"/>
            <a:ext cx="5957046" cy="42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CONTATO</a:t>
            </a:r>
            <a:endParaRPr lang="pt-BR" dirty="0"/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5663952" y="2675598"/>
            <a:ext cx="4572000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D943F"/>
              </a:buClr>
              <a:buFontTx/>
              <a:buNone/>
            </a:pPr>
            <a:r>
              <a:rPr lang="en-GB" altLang="pt-BR" sz="2400" dirty="0">
                <a:solidFill>
                  <a:schemeClr val="accent1"/>
                </a:solidFill>
                <a:latin typeface="Arial" panose="020B0604020202020204" pitchFamily="34" charset="0"/>
                <a:hlinkClick r:id="rId2"/>
              </a:rPr>
              <a:t>juremawerneck@criola.org.br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D943F"/>
              </a:buClr>
              <a:buFontTx/>
              <a:buNone/>
            </a:pPr>
            <a:r>
              <a:rPr lang="en-GB" altLang="pt-BR" sz="2400" dirty="0">
                <a:solidFill>
                  <a:schemeClr val="accent1"/>
                </a:solidFill>
                <a:latin typeface="Arial" panose="020B0604020202020204" pitchFamily="34" charset="0"/>
                <a:hlinkClick r:id="rId3"/>
              </a:rPr>
              <a:t>criola@criola.org.br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33000"/>
              <a:buFontTx/>
              <a:buNone/>
            </a:pPr>
            <a:r>
              <a:rPr lang="en-GB" altLang="pt-BR" sz="2400" dirty="0" smtClean="0">
                <a:latin typeface="Arial" panose="020B0604020202020204" pitchFamily="34" charset="0"/>
              </a:rPr>
              <a:t>21- </a:t>
            </a:r>
            <a:r>
              <a:rPr lang="en-GB" altLang="pt-BR" sz="2400" dirty="0">
                <a:latin typeface="Arial" panose="020B0604020202020204" pitchFamily="34" charset="0"/>
              </a:rPr>
              <a:t>2518-7964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33000"/>
              <a:buFontTx/>
              <a:buNone/>
            </a:pPr>
            <a:r>
              <a:rPr lang="en-GB" altLang="pt-BR" sz="2400" dirty="0">
                <a:latin typeface="Arial" panose="020B0604020202020204" pitchFamily="34" charset="0"/>
              </a:rPr>
              <a:t>www.criola.org.br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916832"/>
            <a:ext cx="2376689" cy="33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Morte Materna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511545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perspectiva dos DIREITOS HUMANOS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46172"/>
              </p:ext>
            </p:extLst>
          </p:nvPr>
        </p:nvGraphicFramePr>
        <p:xfrm>
          <a:off x="263352" y="1828800"/>
          <a:ext cx="1159328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544272" y="5589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OMS, 2001.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7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RAZÃO DE MORTE MATERNA SEGUNDO RAÇA/COR, BRASIL, 2009-2013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7432" r="545"/>
          <a:stretch/>
        </p:blipFill>
        <p:spPr>
          <a:xfrm>
            <a:off x="1600211" y="2132856"/>
            <a:ext cx="8168198" cy="4255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056440" y="546550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MS/SVS/CGIAE – SIM e SINASC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INIQUIDADE É CAUSA DE MORTE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87273"/>
            <a:ext cx="4343400" cy="3147078"/>
          </a:xfrm>
        </p:spPr>
      </p:pic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60</a:t>
            </a:r>
            <a:r>
              <a:rPr lang="pt-BR" sz="2800" dirty="0"/>
              <a:t>% dos casos de mortalidade materna no Brasil acontecem com MULHERES NEGRAS</a:t>
            </a:r>
            <a:r>
              <a:rPr lang="pt-BR" sz="2800" dirty="0" smtClean="0"/>
              <a:t>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2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CASOS EXEMPLARES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MORTE DE MULHERES JOVENS NEGRAS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6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TRAGÉDIAS EVITÁVEIS!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ALYNE PIMENTEL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2605087"/>
            <a:ext cx="2381250" cy="3400425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RAFAELA </a:t>
            </a:r>
            <a:r>
              <a:rPr lang="pt-BR" dirty="0" smtClean="0"/>
              <a:t>SOUZA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4" r="888"/>
          <a:stretch/>
        </p:blipFill>
        <p:spPr>
          <a:xfrm>
            <a:off x="7176120" y="2732366"/>
            <a:ext cx="2592288" cy="3368054"/>
          </a:xfrm>
        </p:spPr>
      </p:pic>
    </p:spTree>
    <p:extLst>
      <p:ext uri="{BB962C8B-B14F-4D97-AF65-F5344CB8AC3E}">
        <p14:creationId xmlns:p14="http://schemas.microsoft.com/office/powerpoint/2010/main" val="7081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ALYNE DA SILVA PIMENTEL TEIXEIRA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Morte: 16 de novembro de 2001</a:t>
            </a:r>
          </a:p>
          <a:p>
            <a:r>
              <a:rPr lang="pt-BR" dirty="0" smtClean="0"/>
              <a:t>Desassistências: Belford Roxo e Nova Iguaçu, RJ;</a:t>
            </a:r>
          </a:p>
          <a:p>
            <a:r>
              <a:rPr lang="pt-BR" dirty="0" smtClean="0"/>
              <a:t>Injustiças;</a:t>
            </a:r>
          </a:p>
          <a:p>
            <a:r>
              <a:rPr lang="pt-BR" dirty="0" smtClean="0"/>
              <a:t>Condenação em CEDAW: o Estado Brasileiro é responsável direto pela morte de Alyne Pimentel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16595"/>
            <a:ext cx="4343400" cy="1888434"/>
          </a:xfrm>
        </p:spPr>
      </p:pic>
    </p:spTree>
    <p:extLst>
      <p:ext uri="{BB962C8B-B14F-4D97-AF65-F5344CB8AC3E}">
        <p14:creationId xmlns:p14="http://schemas.microsoft.com/office/powerpoint/2010/main" val="37937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Escritório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ritório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critório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ritório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de placa de circuito (widescreen)</Template>
  <TotalTime>0</TotalTime>
  <Words>624</Words>
  <Application>Microsoft Office PowerPoint</Application>
  <PresentationFormat>Widescreen</PresentationFormat>
  <Paragraphs>110</Paragraphs>
  <Slides>21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Candara</vt:lpstr>
      <vt:lpstr>Consolas</vt:lpstr>
      <vt:lpstr>TechComputer_16x9</vt:lpstr>
      <vt:lpstr>Mortalidade Materna no Brasil</vt:lpstr>
      <vt:lpstr>Apresentação do PowerPoint</vt:lpstr>
      <vt:lpstr>Definição de Morte Materna</vt:lpstr>
      <vt:lpstr>Na perspectiva dos DIREITOS HUMANOS</vt:lpstr>
      <vt:lpstr>RAZÃO DE MORTE MATERNA SEGUNDO RAÇA/COR, BRASIL, 2009-2013</vt:lpstr>
      <vt:lpstr>INIQUIDADE É CAUSA DE MORTE</vt:lpstr>
      <vt:lpstr>DOIS CASOS EXEMPLARES</vt:lpstr>
      <vt:lpstr>TRAGÉDIAS EVITÁVEIS!</vt:lpstr>
      <vt:lpstr>ALYNE DA SILVA PIMENTEL TEIXEIRA</vt:lpstr>
      <vt:lpstr>Apresentação do PowerPoint</vt:lpstr>
      <vt:lpstr>POLÍTICA NACIONAL DE SAÚDE INTEGRAL DA POPULAÇÃO NEGRA</vt:lpstr>
      <vt:lpstr>PNSIPN – Planos Operativos</vt:lpstr>
      <vt:lpstr>COMO EVITAR A MORTALIDADE MATERNA?</vt:lpstr>
      <vt:lpstr>AÇÕES NECESSÁRIAS</vt:lpstr>
      <vt:lpstr>ELIMINAR O RACISMO</vt:lpstr>
      <vt:lpstr>Apresentação do PowerPoint</vt:lpstr>
      <vt:lpstr>PRESERVAR E MELHORAR O SUS</vt:lpstr>
      <vt:lpstr>GARANTIR A LAICIDADE DO ESTADO</vt:lpstr>
      <vt:lpstr>DEFENDER O ESTADO DE DIREITO E A DEMOCRACIA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2015-06-30T14:26:15Z</dcterms:created>
  <dcterms:modified xsi:type="dcterms:W3CDTF">2015-07-01T12:15:55Z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