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352" r:id="rId2"/>
    <p:sldId id="267" r:id="rId3"/>
    <p:sldId id="268" r:id="rId4"/>
    <p:sldId id="336" r:id="rId5"/>
    <p:sldId id="258" r:id="rId6"/>
    <p:sldId id="270" r:id="rId7"/>
    <p:sldId id="342" r:id="rId8"/>
    <p:sldId id="272" r:id="rId9"/>
    <p:sldId id="273" r:id="rId10"/>
    <p:sldId id="315" r:id="rId11"/>
    <p:sldId id="316" r:id="rId12"/>
    <p:sldId id="318" r:id="rId13"/>
    <p:sldId id="344" r:id="rId14"/>
    <p:sldId id="319" r:id="rId15"/>
    <p:sldId id="259" r:id="rId16"/>
    <p:sldId id="277" r:id="rId17"/>
    <p:sldId id="279" r:id="rId18"/>
    <p:sldId id="341" r:id="rId19"/>
    <p:sldId id="324" r:id="rId20"/>
    <p:sldId id="261" r:id="rId21"/>
    <p:sldId id="345" r:id="rId22"/>
    <p:sldId id="346" r:id="rId23"/>
    <p:sldId id="283" r:id="rId24"/>
    <p:sldId id="325" r:id="rId25"/>
    <p:sldId id="263" r:id="rId26"/>
    <p:sldId id="326" r:id="rId27"/>
    <p:sldId id="289" r:id="rId28"/>
    <p:sldId id="286" r:id="rId29"/>
    <p:sldId id="287" r:id="rId30"/>
    <p:sldId id="288" r:id="rId31"/>
    <p:sldId id="310" r:id="rId32"/>
    <p:sldId id="328" r:id="rId33"/>
    <p:sldId id="299" r:id="rId34"/>
    <p:sldId id="293" r:id="rId35"/>
    <p:sldId id="294" r:id="rId36"/>
    <p:sldId id="295" r:id="rId37"/>
    <p:sldId id="296" r:id="rId38"/>
    <p:sldId id="297" r:id="rId39"/>
    <p:sldId id="298" r:id="rId40"/>
    <p:sldId id="264" r:id="rId41"/>
    <p:sldId id="329" r:id="rId42"/>
    <p:sldId id="265" r:id="rId43"/>
    <p:sldId id="303" r:id="rId44"/>
    <p:sldId id="337" r:id="rId45"/>
    <p:sldId id="306" r:id="rId46"/>
    <p:sldId id="333" r:id="rId47"/>
    <p:sldId id="332" r:id="rId48"/>
    <p:sldId id="308" r:id="rId49"/>
    <p:sldId id="307" r:id="rId50"/>
    <p:sldId id="312" r:id="rId51"/>
    <p:sldId id="350" r:id="rId52"/>
    <p:sldId id="334" r:id="rId53"/>
    <p:sldId id="269" r:id="rId54"/>
    <p:sldId id="313" r:id="rId5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6866" autoAdjust="0"/>
  </p:normalViewPr>
  <p:slideViewPr>
    <p:cSldViewPr>
      <p:cViewPr varScale="1">
        <p:scale>
          <a:sx n="129" d="100"/>
          <a:sy n="129" d="100"/>
        </p:scale>
        <p:origin x="73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noel\Desktop\TCU%202015\Receitas%20ST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09.7.3\grupos\SE\GRUPOS\ASSEC_DADOS\Banco%20de%20Dados\Risco\CDS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209.7.3\grupos\SE\GRUPOS\ASSEC_DADOS\Banco%20de%20Dados\Bloomberg\Commoditi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09.7.3\grupos\SE\GRUPOS\ASSEC_DADOS\Banco%20de%20Dados\Bloomberg\Commoditi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09.7.3\grupos\SE\GRUPOS\ASSEC_DADOS\Banco%20de%20Dados\Bloomberg\Commodities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10.209.7.3\grupos\SE\GRUPOS\ASSEC_DADOS\Banco%20de%20Dados\Bloomberg\Commodities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10.209.7.3\grupos\SE\GRUPOS\ASSEC_DADOS\Apresenta&#231;&#245;es\Informativos\Atividade\Sondagem%20FGV\FGV%20Confianca%20Consumido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209.7.3\grupos\SE\DEST\CGAVE\2-%20Informa&#231;&#227;o\Bases%20de%20Dados\1-Dados%20do%20OI\2015\OI%202000%20a%202015%20-%20despes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'1.1'!$AK$5:$HM$5</c:f>
              <c:numCache>
                <c:formatCode>mmm/yy</c:formatCode>
                <c:ptCount val="185"/>
                <c:pt idx="0">
                  <c:v>36495</c:v>
                </c:pt>
                <c:pt idx="1">
                  <c:v>36526</c:v>
                </c:pt>
                <c:pt idx="2">
                  <c:v>36557</c:v>
                </c:pt>
                <c:pt idx="3">
                  <c:v>36586</c:v>
                </c:pt>
                <c:pt idx="4">
                  <c:v>36617</c:v>
                </c:pt>
                <c:pt idx="5">
                  <c:v>36647</c:v>
                </c:pt>
                <c:pt idx="6">
                  <c:v>36678</c:v>
                </c:pt>
                <c:pt idx="7">
                  <c:v>36708</c:v>
                </c:pt>
                <c:pt idx="8">
                  <c:v>36739</c:v>
                </c:pt>
                <c:pt idx="9">
                  <c:v>36770</c:v>
                </c:pt>
                <c:pt idx="10">
                  <c:v>36800</c:v>
                </c:pt>
                <c:pt idx="11">
                  <c:v>36831</c:v>
                </c:pt>
                <c:pt idx="12">
                  <c:v>36861</c:v>
                </c:pt>
                <c:pt idx="13">
                  <c:v>36892</c:v>
                </c:pt>
                <c:pt idx="14">
                  <c:v>36923</c:v>
                </c:pt>
                <c:pt idx="15">
                  <c:v>36951</c:v>
                </c:pt>
                <c:pt idx="16">
                  <c:v>36982</c:v>
                </c:pt>
                <c:pt idx="17">
                  <c:v>37012</c:v>
                </c:pt>
                <c:pt idx="18">
                  <c:v>37043</c:v>
                </c:pt>
                <c:pt idx="19">
                  <c:v>37073</c:v>
                </c:pt>
                <c:pt idx="20">
                  <c:v>37104</c:v>
                </c:pt>
                <c:pt idx="21">
                  <c:v>37135</c:v>
                </c:pt>
                <c:pt idx="22">
                  <c:v>37165</c:v>
                </c:pt>
                <c:pt idx="23">
                  <c:v>37196</c:v>
                </c:pt>
                <c:pt idx="24">
                  <c:v>37226</c:v>
                </c:pt>
                <c:pt idx="25">
                  <c:v>37257</c:v>
                </c:pt>
                <c:pt idx="26">
                  <c:v>37288</c:v>
                </c:pt>
                <c:pt idx="27">
                  <c:v>37316</c:v>
                </c:pt>
                <c:pt idx="28">
                  <c:v>37347</c:v>
                </c:pt>
                <c:pt idx="29">
                  <c:v>37377</c:v>
                </c:pt>
                <c:pt idx="30">
                  <c:v>37408</c:v>
                </c:pt>
                <c:pt idx="31">
                  <c:v>37438</c:v>
                </c:pt>
                <c:pt idx="32">
                  <c:v>37469</c:v>
                </c:pt>
                <c:pt idx="33">
                  <c:v>37500</c:v>
                </c:pt>
                <c:pt idx="34">
                  <c:v>37530</c:v>
                </c:pt>
                <c:pt idx="35">
                  <c:v>37561</c:v>
                </c:pt>
                <c:pt idx="36">
                  <c:v>37591</c:v>
                </c:pt>
                <c:pt idx="37">
                  <c:v>37622</c:v>
                </c:pt>
                <c:pt idx="38">
                  <c:v>37653</c:v>
                </c:pt>
                <c:pt idx="39">
                  <c:v>37681</c:v>
                </c:pt>
                <c:pt idx="40">
                  <c:v>37712</c:v>
                </c:pt>
                <c:pt idx="41">
                  <c:v>37742</c:v>
                </c:pt>
                <c:pt idx="42">
                  <c:v>37773</c:v>
                </c:pt>
                <c:pt idx="43">
                  <c:v>37803</c:v>
                </c:pt>
                <c:pt idx="44">
                  <c:v>37834</c:v>
                </c:pt>
                <c:pt idx="45">
                  <c:v>37865</c:v>
                </c:pt>
                <c:pt idx="46">
                  <c:v>37895</c:v>
                </c:pt>
                <c:pt idx="47">
                  <c:v>37926</c:v>
                </c:pt>
                <c:pt idx="48">
                  <c:v>37956</c:v>
                </c:pt>
                <c:pt idx="49">
                  <c:v>37987</c:v>
                </c:pt>
                <c:pt idx="50">
                  <c:v>38018</c:v>
                </c:pt>
                <c:pt idx="51">
                  <c:v>38047</c:v>
                </c:pt>
                <c:pt idx="52">
                  <c:v>38078</c:v>
                </c:pt>
                <c:pt idx="53">
                  <c:v>38108</c:v>
                </c:pt>
                <c:pt idx="54">
                  <c:v>38139</c:v>
                </c:pt>
                <c:pt idx="55">
                  <c:v>38169</c:v>
                </c:pt>
                <c:pt idx="56">
                  <c:v>38200</c:v>
                </c:pt>
                <c:pt idx="57">
                  <c:v>38231</c:v>
                </c:pt>
                <c:pt idx="58">
                  <c:v>38261</c:v>
                </c:pt>
                <c:pt idx="59">
                  <c:v>38292</c:v>
                </c:pt>
                <c:pt idx="60">
                  <c:v>38322</c:v>
                </c:pt>
                <c:pt idx="61">
                  <c:v>38353</c:v>
                </c:pt>
                <c:pt idx="62">
                  <c:v>38384</c:v>
                </c:pt>
                <c:pt idx="63">
                  <c:v>38412</c:v>
                </c:pt>
                <c:pt idx="64">
                  <c:v>38443</c:v>
                </c:pt>
                <c:pt idx="65">
                  <c:v>38473</c:v>
                </c:pt>
                <c:pt idx="66">
                  <c:v>38504</c:v>
                </c:pt>
                <c:pt idx="67">
                  <c:v>38534</c:v>
                </c:pt>
                <c:pt idx="68">
                  <c:v>38565</c:v>
                </c:pt>
                <c:pt idx="69">
                  <c:v>38596</c:v>
                </c:pt>
                <c:pt idx="70">
                  <c:v>38626</c:v>
                </c:pt>
                <c:pt idx="71">
                  <c:v>38657</c:v>
                </c:pt>
                <c:pt idx="72">
                  <c:v>38687</c:v>
                </c:pt>
                <c:pt idx="73">
                  <c:v>38718</c:v>
                </c:pt>
                <c:pt idx="74">
                  <c:v>38749</c:v>
                </c:pt>
                <c:pt idx="75">
                  <c:v>38777</c:v>
                </c:pt>
                <c:pt idx="76">
                  <c:v>38808</c:v>
                </c:pt>
                <c:pt idx="77">
                  <c:v>38838</c:v>
                </c:pt>
                <c:pt idx="78">
                  <c:v>38869</c:v>
                </c:pt>
                <c:pt idx="79">
                  <c:v>38899</c:v>
                </c:pt>
                <c:pt idx="80">
                  <c:v>38930</c:v>
                </c:pt>
                <c:pt idx="81">
                  <c:v>38961</c:v>
                </c:pt>
                <c:pt idx="82">
                  <c:v>38991</c:v>
                </c:pt>
                <c:pt idx="83">
                  <c:v>39022</c:v>
                </c:pt>
                <c:pt idx="84">
                  <c:v>39052</c:v>
                </c:pt>
                <c:pt idx="85">
                  <c:v>39083</c:v>
                </c:pt>
                <c:pt idx="86">
                  <c:v>39114</c:v>
                </c:pt>
                <c:pt idx="87">
                  <c:v>39142</c:v>
                </c:pt>
                <c:pt idx="88">
                  <c:v>39173</c:v>
                </c:pt>
                <c:pt idx="89">
                  <c:v>39203</c:v>
                </c:pt>
                <c:pt idx="90">
                  <c:v>39234</c:v>
                </c:pt>
                <c:pt idx="91">
                  <c:v>39264</c:v>
                </c:pt>
                <c:pt idx="92">
                  <c:v>39295</c:v>
                </c:pt>
                <c:pt idx="93">
                  <c:v>39326</c:v>
                </c:pt>
                <c:pt idx="94">
                  <c:v>39356</c:v>
                </c:pt>
                <c:pt idx="95">
                  <c:v>39387</c:v>
                </c:pt>
                <c:pt idx="96">
                  <c:v>39417</c:v>
                </c:pt>
                <c:pt idx="97">
                  <c:v>39448</c:v>
                </c:pt>
                <c:pt idx="98">
                  <c:v>39479</c:v>
                </c:pt>
                <c:pt idx="99">
                  <c:v>39508</c:v>
                </c:pt>
                <c:pt idx="100">
                  <c:v>39539</c:v>
                </c:pt>
                <c:pt idx="101">
                  <c:v>39569</c:v>
                </c:pt>
                <c:pt idx="102">
                  <c:v>39600</c:v>
                </c:pt>
                <c:pt idx="103">
                  <c:v>39630</c:v>
                </c:pt>
                <c:pt idx="104">
                  <c:v>39661</c:v>
                </c:pt>
                <c:pt idx="105">
                  <c:v>39692</c:v>
                </c:pt>
                <c:pt idx="106">
                  <c:v>39722</c:v>
                </c:pt>
                <c:pt idx="107">
                  <c:v>39753</c:v>
                </c:pt>
                <c:pt idx="108">
                  <c:v>39783</c:v>
                </c:pt>
                <c:pt idx="109">
                  <c:v>39814</c:v>
                </c:pt>
                <c:pt idx="110">
                  <c:v>39845</c:v>
                </c:pt>
                <c:pt idx="111">
                  <c:v>39873</c:v>
                </c:pt>
                <c:pt idx="112">
                  <c:v>39904</c:v>
                </c:pt>
                <c:pt idx="113">
                  <c:v>39934</c:v>
                </c:pt>
                <c:pt idx="114">
                  <c:v>39965</c:v>
                </c:pt>
                <c:pt idx="115">
                  <c:v>39995</c:v>
                </c:pt>
                <c:pt idx="116">
                  <c:v>40026</c:v>
                </c:pt>
                <c:pt idx="117">
                  <c:v>40057</c:v>
                </c:pt>
                <c:pt idx="118">
                  <c:v>40087</c:v>
                </c:pt>
                <c:pt idx="119">
                  <c:v>40118</c:v>
                </c:pt>
                <c:pt idx="120">
                  <c:v>40148</c:v>
                </c:pt>
                <c:pt idx="121">
                  <c:v>40179</c:v>
                </c:pt>
                <c:pt idx="122">
                  <c:v>40210</c:v>
                </c:pt>
                <c:pt idx="123">
                  <c:v>40238</c:v>
                </c:pt>
                <c:pt idx="124">
                  <c:v>40269</c:v>
                </c:pt>
                <c:pt idx="125">
                  <c:v>40299</c:v>
                </c:pt>
                <c:pt idx="126">
                  <c:v>40330</c:v>
                </c:pt>
                <c:pt idx="127">
                  <c:v>40360</c:v>
                </c:pt>
                <c:pt idx="128">
                  <c:v>40391</c:v>
                </c:pt>
                <c:pt idx="129">
                  <c:v>40422</c:v>
                </c:pt>
                <c:pt idx="130">
                  <c:v>40452</c:v>
                </c:pt>
                <c:pt idx="131">
                  <c:v>40483</c:v>
                </c:pt>
                <c:pt idx="132">
                  <c:v>40513</c:v>
                </c:pt>
                <c:pt idx="133">
                  <c:v>40544</c:v>
                </c:pt>
                <c:pt idx="134">
                  <c:v>40575</c:v>
                </c:pt>
                <c:pt idx="135">
                  <c:v>40603</c:v>
                </c:pt>
                <c:pt idx="136">
                  <c:v>40634</c:v>
                </c:pt>
                <c:pt idx="137">
                  <c:v>40664</c:v>
                </c:pt>
                <c:pt idx="138">
                  <c:v>40695</c:v>
                </c:pt>
                <c:pt idx="139">
                  <c:v>40725</c:v>
                </c:pt>
                <c:pt idx="140">
                  <c:v>40756</c:v>
                </c:pt>
                <c:pt idx="141">
                  <c:v>40787</c:v>
                </c:pt>
                <c:pt idx="142">
                  <c:v>40817</c:v>
                </c:pt>
                <c:pt idx="143">
                  <c:v>40848</c:v>
                </c:pt>
                <c:pt idx="144">
                  <c:v>40878</c:v>
                </c:pt>
                <c:pt idx="145">
                  <c:v>40909</c:v>
                </c:pt>
                <c:pt idx="146">
                  <c:v>40940</c:v>
                </c:pt>
                <c:pt idx="147">
                  <c:v>40969</c:v>
                </c:pt>
                <c:pt idx="148">
                  <c:v>41000</c:v>
                </c:pt>
                <c:pt idx="149">
                  <c:v>41030</c:v>
                </c:pt>
                <c:pt idx="150">
                  <c:v>41061</c:v>
                </c:pt>
                <c:pt idx="151">
                  <c:v>41091</c:v>
                </c:pt>
                <c:pt idx="152">
                  <c:v>41122</c:v>
                </c:pt>
                <c:pt idx="153">
                  <c:v>41153</c:v>
                </c:pt>
                <c:pt idx="154">
                  <c:v>41183</c:v>
                </c:pt>
                <c:pt idx="155">
                  <c:v>41214</c:v>
                </c:pt>
                <c:pt idx="156">
                  <c:v>41244</c:v>
                </c:pt>
                <c:pt idx="157">
                  <c:v>41275</c:v>
                </c:pt>
                <c:pt idx="158">
                  <c:v>41306</c:v>
                </c:pt>
                <c:pt idx="159">
                  <c:v>41334</c:v>
                </c:pt>
                <c:pt idx="160">
                  <c:v>41365</c:v>
                </c:pt>
                <c:pt idx="161">
                  <c:v>41395</c:v>
                </c:pt>
                <c:pt idx="162">
                  <c:v>41426</c:v>
                </c:pt>
                <c:pt idx="163">
                  <c:v>41456</c:v>
                </c:pt>
                <c:pt idx="164">
                  <c:v>41487</c:v>
                </c:pt>
                <c:pt idx="165">
                  <c:v>41518</c:v>
                </c:pt>
                <c:pt idx="166">
                  <c:v>41548</c:v>
                </c:pt>
                <c:pt idx="167">
                  <c:v>41579</c:v>
                </c:pt>
                <c:pt idx="168">
                  <c:v>41609</c:v>
                </c:pt>
                <c:pt idx="169">
                  <c:v>41640</c:v>
                </c:pt>
                <c:pt idx="170">
                  <c:v>41671</c:v>
                </c:pt>
                <c:pt idx="171">
                  <c:v>41699</c:v>
                </c:pt>
                <c:pt idx="172">
                  <c:v>41730</c:v>
                </c:pt>
                <c:pt idx="173">
                  <c:v>41760</c:v>
                </c:pt>
                <c:pt idx="174">
                  <c:v>41791</c:v>
                </c:pt>
                <c:pt idx="175">
                  <c:v>41821</c:v>
                </c:pt>
                <c:pt idx="176">
                  <c:v>41852</c:v>
                </c:pt>
                <c:pt idx="177">
                  <c:v>41883</c:v>
                </c:pt>
                <c:pt idx="178">
                  <c:v>41913</c:v>
                </c:pt>
                <c:pt idx="179">
                  <c:v>41944</c:v>
                </c:pt>
                <c:pt idx="180">
                  <c:v>41974</c:v>
                </c:pt>
                <c:pt idx="181">
                  <c:v>42005</c:v>
                </c:pt>
                <c:pt idx="182">
                  <c:v>42036</c:v>
                </c:pt>
                <c:pt idx="183">
                  <c:v>42064</c:v>
                </c:pt>
                <c:pt idx="184">
                  <c:v>42095</c:v>
                </c:pt>
              </c:numCache>
            </c:numRef>
          </c:cat>
          <c:val>
            <c:numRef>
              <c:f>'1.1'!$AK$80:$HM$80</c:f>
              <c:numCache>
                <c:formatCode>0.0%</c:formatCode>
                <c:ptCount val="185"/>
                <c:pt idx="0">
                  <c:v>0.12356813410058676</c:v>
                </c:pt>
                <c:pt idx="1">
                  <c:v>0.12639833275336412</c:v>
                </c:pt>
                <c:pt idx="2">
                  <c:v>0.12757739502579041</c:v>
                </c:pt>
                <c:pt idx="3">
                  <c:v>0.1294598985638542</c:v>
                </c:pt>
                <c:pt idx="4">
                  <c:v>0.13323147067561014</c:v>
                </c:pt>
                <c:pt idx="5">
                  <c:v>0.13863115097661183</c:v>
                </c:pt>
                <c:pt idx="6">
                  <c:v>0.13948715425229175</c:v>
                </c:pt>
                <c:pt idx="7">
                  <c:v>0.13685659380289741</c:v>
                </c:pt>
                <c:pt idx="8">
                  <c:v>0.14172564372478069</c:v>
                </c:pt>
                <c:pt idx="9">
                  <c:v>0.14274197978886438</c:v>
                </c:pt>
                <c:pt idx="10">
                  <c:v>0.14189412627731771</c:v>
                </c:pt>
                <c:pt idx="11">
                  <c:v>0.14067740391738859</c:v>
                </c:pt>
                <c:pt idx="12">
                  <c:v>0.13904137310513626</c:v>
                </c:pt>
                <c:pt idx="13">
                  <c:v>0.13605904935387181</c:v>
                </c:pt>
                <c:pt idx="14">
                  <c:v>0.1342285768526057</c:v>
                </c:pt>
                <c:pt idx="15">
                  <c:v>0.13365008441052664</c:v>
                </c:pt>
                <c:pt idx="16">
                  <c:v>0.13315669410380315</c:v>
                </c:pt>
                <c:pt idx="17">
                  <c:v>0.13077918069270089</c:v>
                </c:pt>
                <c:pt idx="18">
                  <c:v>0.13136726654285091</c:v>
                </c:pt>
                <c:pt idx="19">
                  <c:v>0.13457778118007868</c:v>
                </c:pt>
                <c:pt idx="20">
                  <c:v>0.13468661832533013</c:v>
                </c:pt>
                <c:pt idx="21">
                  <c:v>0.13719568906515114</c:v>
                </c:pt>
                <c:pt idx="22">
                  <c:v>0.13966368201978688</c:v>
                </c:pt>
                <c:pt idx="23">
                  <c:v>0.14163636367692656</c:v>
                </c:pt>
                <c:pt idx="24">
                  <c:v>0.14391377406891159</c:v>
                </c:pt>
                <c:pt idx="25">
                  <c:v>0.14660068671883364</c:v>
                </c:pt>
                <c:pt idx="26">
                  <c:v>0.15061514952119451</c:v>
                </c:pt>
                <c:pt idx="27">
                  <c:v>0.15419832658991417</c:v>
                </c:pt>
                <c:pt idx="28">
                  <c:v>0.15542595264069944</c:v>
                </c:pt>
                <c:pt idx="29">
                  <c:v>0.15591857943223131</c:v>
                </c:pt>
                <c:pt idx="30">
                  <c:v>0.15513723602145532</c:v>
                </c:pt>
                <c:pt idx="31">
                  <c:v>0.15393573234087579</c:v>
                </c:pt>
                <c:pt idx="32">
                  <c:v>0.15317881252197596</c:v>
                </c:pt>
                <c:pt idx="33">
                  <c:v>0.1536385933896609</c:v>
                </c:pt>
                <c:pt idx="34">
                  <c:v>0.15504984195200253</c:v>
                </c:pt>
                <c:pt idx="35">
                  <c:v>0.15764709421625811</c:v>
                </c:pt>
                <c:pt idx="36">
                  <c:v>0.16047609548529285</c:v>
                </c:pt>
                <c:pt idx="37">
                  <c:v>0.16129620360083347</c:v>
                </c:pt>
                <c:pt idx="38">
                  <c:v>0.15999635822177646</c:v>
                </c:pt>
                <c:pt idx="39">
                  <c:v>0.15896571292497763</c:v>
                </c:pt>
                <c:pt idx="40">
                  <c:v>0.16010624801792844</c:v>
                </c:pt>
                <c:pt idx="41">
                  <c:v>0.16314706366275639</c:v>
                </c:pt>
                <c:pt idx="42">
                  <c:v>0.16700210596616599</c:v>
                </c:pt>
                <c:pt idx="43">
                  <c:v>0.16934653000117245</c:v>
                </c:pt>
                <c:pt idx="44">
                  <c:v>0.17252009207304897</c:v>
                </c:pt>
                <c:pt idx="45">
                  <c:v>0.17118580208973766</c:v>
                </c:pt>
                <c:pt idx="46">
                  <c:v>0.16754603812887933</c:v>
                </c:pt>
                <c:pt idx="47">
                  <c:v>0.16257935012648703</c:v>
                </c:pt>
                <c:pt idx="48">
                  <c:v>0.15663593880230575</c:v>
                </c:pt>
                <c:pt idx="49">
                  <c:v>0.15171551411134193</c:v>
                </c:pt>
                <c:pt idx="50">
                  <c:v>0.14745785357800989</c:v>
                </c:pt>
                <c:pt idx="51">
                  <c:v>0.14401658769813819</c:v>
                </c:pt>
                <c:pt idx="52">
                  <c:v>0.13903000866669779</c:v>
                </c:pt>
                <c:pt idx="53">
                  <c:v>0.13287082132971384</c:v>
                </c:pt>
                <c:pt idx="54">
                  <c:v>0.12784923949460328</c:v>
                </c:pt>
                <c:pt idx="55">
                  <c:v>0.12443447308031272</c:v>
                </c:pt>
                <c:pt idx="56">
                  <c:v>0.1206422674484556</c:v>
                </c:pt>
                <c:pt idx="57">
                  <c:v>0.12118154053831373</c:v>
                </c:pt>
                <c:pt idx="58">
                  <c:v>0.12355293531818549</c:v>
                </c:pt>
                <c:pt idx="59">
                  <c:v>0.12658506891346022</c:v>
                </c:pt>
                <c:pt idx="60">
                  <c:v>0.13188060638820137</c:v>
                </c:pt>
                <c:pt idx="61">
                  <c:v>0.13834308841137874</c:v>
                </c:pt>
                <c:pt idx="62">
                  <c:v>0.14469951890240829</c:v>
                </c:pt>
                <c:pt idx="63">
                  <c:v>0.14953439065544646</c:v>
                </c:pt>
                <c:pt idx="64">
                  <c:v>0.15614267679440419</c:v>
                </c:pt>
                <c:pt idx="65">
                  <c:v>0.16312570321104153</c:v>
                </c:pt>
                <c:pt idx="66">
                  <c:v>0.16826942231234307</c:v>
                </c:pt>
                <c:pt idx="67">
                  <c:v>0.17258620184631043</c:v>
                </c:pt>
                <c:pt idx="68">
                  <c:v>0.17659679836666153</c:v>
                </c:pt>
                <c:pt idx="69">
                  <c:v>0.17773289796565339</c:v>
                </c:pt>
                <c:pt idx="70">
                  <c:v>0.17859201141147138</c:v>
                </c:pt>
                <c:pt idx="71">
                  <c:v>0.17980197507720141</c:v>
                </c:pt>
                <c:pt idx="72">
                  <c:v>0.17861341290538568</c:v>
                </c:pt>
                <c:pt idx="73">
                  <c:v>0.17582301475160356</c:v>
                </c:pt>
                <c:pt idx="74">
                  <c:v>0.17300949207429331</c:v>
                </c:pt>
                <c:pt idx="75">
                  <c:v>0.17018988629914023</c:v>
                </c:pt>
                <c:pt idx="76">
                  <c:v>0.16588952796262341</c:v>
                </c:pt>
                <c:pt idx="77">
                  <c:v>0.16181434034484363</c:v>
                </c:pt>
                <c:pt idx="78">
                  <c:v>0.15749180533199092</c:v>
                </c:pt>
                <c:pt idx="79">
                  <c:v>0.15313472455831256</c:v>
                </c:pt>
                <c:pt idx="80">
                  <c:v>0.14889640893512601</c:v>
                </c:pt>
                <c:pt idx="81">
                  <c:v>0.14672762017916324</c:v>
                </c:pt>
                <c:pt idx="82">
                  <c:v>0.14423393255617456</c:v>
                </c:pt>
                <c:pt idx="83">
                  <c:v>0.14060288314520875</c:v>
                </c:pt>
                <c:pt idx="84">
                  <c:v>0.13634628324695941</c:v>
                </c:pt>
                <c:pt idx="85">
                  <c:v>0.13314495656339809</c:v>
                </c:pt>
                <c:pt idx="86">
                  <c:v>0.1303331841531499</c:v>
                </c:pt>
                <c:pt idx="87">
                  <c:v>0.12853936896682641</c:v>
                </c:pt>
                <c:pt idx="88">
                  <c:v>0.12711697721244186</c:v>
                </c:pt>
                <c:pt idx="89">
                  <c:v>0.12562592396805569</c:v>
                </c:pt>
                <c:pt idx="90">
                  <c:v>0.12495486831212044</c:v>
                </c:pt>
                <c:pt idx="91">
                  <c:v>0.12466216578385547</c:v>
                </c:pt>
                <c:pt idx="92">
                  <c:v>0.12379884284575444</c:v>
                </c:pt>
                <c:pt idx="93">
                  <c:v>0.12130968565896483</c:v>
                </c:pt>
                <c:pt idx="94">
                  <c:v>0.11932668120253519</c:v>
                </c:pt>
                <c:pt idx="95">
                  <c:v>0.11912158452256202</c:v>
                </c:pt>
                <c:pt idx="96">
                  <c:v>0.12131953404594714</c:v>
                </c:pt>
                <c:pt idx="97">
                  <c:v>0.12401414788830553</c:v>
                </c:pt>
                <c:pt idx="98">
                  <c:v>0.12680808469539551</c:v>
                </c:pt>
                <c:pt idx="99">
                  <c:v>0.12929137180362749</c:v>
                </c:pt>
                <c:pt idx="100">
                  <c:v>0.13213058791575805</c:v>
                </c:pt>
                <c:pt idx="101">
                  <c:v>0.13485851247490066</c:v>
                </c:pt>
                <c:pt idx="102">
                  <c:v>0.13761668254288631</c:v>
                </c:pt>
                <c:pt idx="103">
                  <c:v>0.14098357805541073</c:v>
                </c:pt>
                <c:pt idx="104">
                  <c:v>0.14575998388915049</c:v>
                </c:pt>
                <c:pt idx="105">
                  <c:v>0.15195792744164074</c:v>
                </c:pt>
                <c:pt idx="106">
                  <c:v>0.15810599114985679</c:v>
                </c:pt>
                <c:pt idx="107">
                  <c:v>0.16196356381341076</c:v>
                </c:pt>
                <c:pt idx="108">
                  <c:v>0.16342775143837002</c:v>
                </c:pt>
                <c:pt idx="109">
                  <c:v>0.16185951465964127</c:v>
                </c:pt>
                <c:pt idx="110">
                  <c:v>0.15873237251011546</c:v>
                </c:pt>
                <c:pt idx="111">
                  <c:v>0.15432699253975501</c:v>
                </c:pt>
                <c:pt idx="112">
                  <c:v>0.1483711684303044</c:v>
                </c:pt>
                <c:pt idx="113">
                  <c:v>0.14178773192512983</c:v>
                </c:pt>
                <c:pt idx="114">
                  <c:v>0.13403369545547994</c:v>
                </c:pt>
                <c:pt idx="115">
                  <c:v>0.12367015101634429</c:v>
                </c:pt>
                <c:pt idx="116">
                  <c:v>0.11165657950416509</c:v>
                </c:pt>
                <c:pt idx="117">
                  <c:v>9.6880254032616145E-2</c:v>
                </c:pt>
                <c:pt idx="118">
                  <c:v>8.1119737371120951E-2</c:v>
                </c:pt>
                <c:pt idx="119">
                  <c:v>6.8766080794852316E-2</c:v>
                </c:pt>
                <c:pt idx="120">
                  <c:v>5.8676466121287317E-2</c:v>
                </c:pt>
                <c:pt idx="121">
                  <c:v>5.2203702330692492E-2</c:v>
                </c:pt>
                <c:pt idx="122">
                  <c:v>4.8232837722146191E-2</c:v>
                </c:pt>
                <c:pt idx="123">
                  <c:v>4.6072009333202796E-2</c:v>
                </c:pt>
                <c:pt idx="124">
                  <c:v>4.7036698845094843E-2</c:v>
                </c:pt>
                <c:pt idx="125">
                  <c:v>4.9524564666249223E-2</c:v>
                </c:pt>
                <c:pt idx="126">
                  <c:v>5.3861634801288895E-2</c:v>
                </c:pt>
                <c:pt idx="127">
                  <c:v>6.1214759875109825E-2</c:v>
                </c:pt>
                <c:pt idx="128">
                  <c:v>7.0215898124158516E-2</c:v>
                </c:pt>
                <c:pt idx="129">
                  <c:v>9.2122015707838456E-2</c:v>
                </c:pt>
                <c:pt idx="130">
                  <c:v>0.11509490807100542</c:v>
                </c:pt>
                <c:pt idx="131">
                  <c:v>0.13333860419737131</c:v>
                </c:pt>
                <c:pt idx="132">
                  <c:v>0.15136046315090457</c:v>
                </c:pt>
                <c:pt idx="133">
                  <c:v>0.16824113198142948</c:v>
                </c:pt>
                <c:pt idx="134">
                  <c:v>0.18367123659050988</c:v>
                </c:pt>
                <c:pt idx="135">
                  <c:v>0.19855448488769573</c:v>
                </c:pt>
                <c:pt idx="136">
                  <c:v>0.21044725447151943</c:v>
                </c:pt>
                <c:pt idx="137">
                  <c:v>0.22120586222318089</c:v>
                </c:pt>
                <c:pt idx="138">
                  <c:v>0.23249506489279373</c:v>
                </c:pt>
                <c:pt idx="139">
                  <c:v>0.2435688718089879</c:v>
                </c:pt>
                <c:pt idx="140">
                  <c:v>0.25308503888093126</c:v>
                </c:pt>
                <c:pt idx="141">
                  <c:v>0.23425234697814079</c:v>
                </c:pt>
                <c:pt idx="142">
                  <c:v>0.21689378675193183</c:v>
                </c:pt>
                <c:pt idx="143">
                  <c:v>0.20417757059604202</c:v>
                </c:pt>
                <c:pt idx="144">
                  <c:v>0.1893458572839124</c:v>
                </c:pt>
                <c:pt idx="145">
                  <c:v>0.17381950915933986</c:v>
                </c:pt>
                <c:pt idx="146">
                  <c:v>0.15882126333437291</c:v>
                </c:pt>
                <c:pt idx="147">
                  <c:v>0.14375037807059934</c:v>
                </c:pt>
                <c:pt idx="148">
                  <c:v>0.12943049560091646</c:v>
                </c:pt>
                <c:pt idx="149">
                  <c:v>0.11513039773653216</c:v>
                </c:pt>
                <c:pt idx="150">
                  <c:v>9.7402911737718589E-2</c:v>
                </c:pt>
                <c:pt idx="151">
                  <c:v>7.6961708556280817E-2</c:v>
                </c:pt>
                <c:pt idx="152">
                  <c:v>5.7792171226304395E-2</c:v>
                </c:pt>
                <c:pt idx="153">
                  <c:v>5.8043014619549194E-2</c:v>
                </c:pt>
                <c:pt idx="154">
                  <c:v>5.6847718008802506E-2</c:v>
                </c:pt>
                <c:pt idx="155">
                  <c:v>5.4145144170644866E-2</c:v>
                </c:pt>
                <c:pt idx="156">
                  <c:v>5.3919314363636978E-2</c:v>
                </c:pt>
                <c:pt idx="157">
                  <c:v>5.4452611240459831E-2</c:v>
                </c:pt>
                <c:pt idx="158">
                  <c:v>5.3872618393253191E-2</c:v>
                </c:pt>
                <c:pt idx="159">
                  <c:v>5.2366640701737438E-2</c:v>
                </c:pt>
                <c:pt idx="160">
                  <c:v>5.1170815267699878E-2</c:v>
                </c:pt>
                <c:pt idx="161">
                  <c:v>5.0763831144076878E-2</c:v>
                </c:pt>
                <c:pt idx="162">
                  <c:v>5.3765904621089898E-2</c:v>
                </c:pt>
                <c:pt idx="163">
                  <c:v>5.9678008571747876E-2</c:v>
                </c:pt>
                <c:pt idx="164">
                  <c:v>6.550148461044053E-2</c:v>
                </c:pt>
                <c:pt idx="165">
                  <c:v>6.5951143588568448E-2</c:v>
                </c:pt>
                <c:pt idx="166">
                  <c:v>6.7499754712686599E-2</c:v>
                </c:pt>
                <c:pt idx="167">
                  <c:v>7.2746850212112024E-2</c:v>
                </c:pt>
                <c:pt idx="168">
                  <c:v>7.6123953161905344E-2</c:v>
                </c:pt>
                <c:pt idx="169">
                  <c:v>7.8616906410118828E-2</c:v>
                </c:pt>
                <c:pt idx="170">
                  <c:v>8.3103068224498561E-2</c:v>
                </c:pt>
                <c:pt idx="171">
                  <c:v>8.997896768571241E-2</c:v>
                </c:pt>
                <c:pt idx="172">
                  <c:v>9.6841232990692555E-2</c:v>
                </c:pt>
                <c:pt idx="173">
                  <c:v>0.10213234988580359</c:v>
                </c:pt>
                <c:pt idx="174">
                  <c:v>0.10555191805948906</c:v>
                </c:pt>
                <c:pt idx="175">
                  <c:v>0.10760407432409669</c:v>
                </c:pt>
                <c:pt idx="176">
                  <c:v>0.10979402547896953</c:v>
                </c:pt>
                <c:pt idx="177">
                  <c:v>0.11165335324776546</c:v>
                </c:pt>
                <c:pt idx="178">
                  <c:v>0.112842060822921</c:v>
                </c:pt>
                <c:pt idx="179">
                  <c:v>0.10554427686664623</c:v>
                </c:pt>
                <c:pt idx="180">
                  <c:v>9.8910306111859844E-2</c:v>
                </c:pt>
                <c:pt idx="181">
                  <c:v>9.2411986636470503E-2</c:v>
                </c:pt>
                <c:pt idx="182">
                  <c:v>8.4610424164593856E-2</c:v>
                </c:pt>
                <c:pt idx="183">
                  <c:v>7.4878919626364657E-2</c:v>
                </c:pt>
                <c:pt idx="184">
                  <c:v>6.5093637867907964E-2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758576"/>
        <c:axId val="181759136"/>
      </c:lineChart>
      <c:dateAx>
        <c:axId val="181758576"/>
        <c:scaling>
          <c:orientation val="minMax"/>
        </c:scaling>
        <c:delete val="0"/>
        <c:axPos val="b"/>
        <c:numFmt formatCode="mmm/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1759136"/>
        <c:crosses val="autoZero"/>
        <c:auto val="1"/>
        <c:lblOffset val="100"/>
        <c:baseTimeUnit val="months"/>
      </c:dateAx>
      <c:valAx>
        <c:axId val="181759136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175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17412823397072E-2"/>
          <c:y val="3.9968700787401584E-2"/>
          <c:w val="0.89952193475815512"/>
          <c:h val="0.77894624362725151"/>
        </c:manualLayout>
      </c:layout>
      <c:lineChart>
        <c:grouping val="standard"/>
        <c:varyColors val="0"/>
        <c:ser>
          <c:idx val="0"/>
          <c:order val="0"/>
          <c:tx>
            <c:strRef>
              <c:f>bd!$H$1</c:f>
              <c:strCache>
                <c:ptCount val="1"/>
                <c:pt idx="0">
                  <c:v>BRAZIL CDS USD SR 10Y D14 Corp</c:v>
                </c:pt>
              </c:strCache>
            </c:strRef>
          </c:tx>
          <c:spPr>
            <a:ln w="57150"/>
          </c:spPr>
          <c:marker>
            <c:symbol val="none"/>
          </c:marker>
          <c:cat>
            <c:numRef>
              <c:f>bd!$A$2:$A$3429</c:f>
              <c:numCache>
                <c:formatCode>dd/mm/yyyy</c:formatCode>
                <c:ptCount val="3428"/>
                <c:pt idx="0">
                  <c:v>37176</c:v>
                </c:pt>
                <c:pt idx="1">
                  <c:v>37180</c:v>
                </c:pt>
                <c:pt idx="2">
                  <c:v>37181</c:v>
                </c:pt>
                <c:pt idx="3">
                  <c:v>37182</c:v>
                </c:pt>
                <c:pt idx="4">
                  <c:v>37186</c:v>
                </c:pt>
                <c:pt idx="5">
                  <c:v>37187</c:v>
                </c:pt>
                <c:pt idx="6">
                  <c:v>37188</c:v>
                </c:pt>
                <c:pt idx="7">
                  <c:v>37189</c:v>
                </c:pt>
                <c:pt idx="8">
                  <c:v>37190</c:v>
                </c:pt>
                <c:pt idx="9">
                  <c:v>37193</c:v>
                </c:pt>
                <c:pt idx="10">
                  <c:v>37194</c:v>
                </c:pt>
                <c:pt idx="11">
                  <c:v>37195</c:v>
                </c:pt>
                <c:pt idx="12">
                  <c:v>37196</c:v>
                </c:pt>
                <c:pt idx="13">
                  <c:v>37200</c:v>
                </c:pt>
                <c:pt idx="14">
                  <c:v>37201</c:v>
                </c:pt>
                <c:pt idx="15">
                  <c:v>37202</c:v>
                </c:pt>
                <c:pt idx="16">
                  <c:v>37203</c:v>
                </c:pt>
                <c:pt idx="17">
                  <c:v>37204</c:v>
                </c:pt>
                <c:pt idx="18">
                  <c:v>37210</c:v>
                </c:pt>
                <c:pt idx="19">
                  <c:v>37211</c:v>
                </c:pt>
                <c:pt idx="20">
                  <c:v>37214</c:v>
                </c:pt>
                <c:pt idx="21">
                  <c:v>37215</c:v>
                </c:pt>
                <c:pt idx="22">
                  <c:v>37216</c:v>
                </c:pt>
                <c:pt idx="23">
                  <c:v>37221</c:v>
                </c:pt>
                <c:pt idx="24">
                  <c:v>37222</c:v>
                </c:pt>
                <c:pt idx="25">
                  <c:v>37223</c:v>
                </c:pt>
                <c:pt idx="26">
                  <c:v>37224</c:v>
                </c:pt>
                <c:pt idx="27">
                  <c:v>37228</c:v>
                </c:pt>
                <c:pt idx="28">
                  <c:v>37229</c:v>
                </c:pt>
                <c:pt idx="29">
                  <c:v>37230</c:v>
                </c:pt>
                <c:pt idx="30">
                  <c:v>37231</c:v>
                </c:pt>
                <c:pt idx="31">
                  <c:v>37232</c:v>
                </c:pt>
                <c:pt idx="32">
                  <c:v>37236</c:v>
                </c:pt>
                <c:pt idx="33">
                  <c:v>37237</c:v>
                </c:pt>
                <c:pt idx="34">
                  <c:v>37238</c:v>
                </c:pt>
                <c:pt idx="35">
                  <c:v>37239</c:v>
                </c:pt>
                <c:pt idx="36">
                  <c:v>37242</c:v>
                </c:pt>
                <c:pt idx="37">
                  <c:v>37243</c:v>
                </c:pt>
                <c:pt idx="38">
                  <c:v>37244</c:v>
                </c:pt>
                <c:pt idx="39">
                  <c:v>37245</c:v>
                </c:pt>
                <c:pt idx="40">
                  <c:v>37259</c:v>
                </c:pt>
                <c:pt idx="41">
                  <c:v>37270</c:v>
                </c:pt>
                <c:pt idx="42">
                  <c:v>37271</c:v>
                </c:pt>
                <c:pt idx="43">
                  <c:v>37272</c:v>
                </c:pt>
                <c:pt idx="44">
                  <c:v>37273</c:v>
                </c:pt>
                <c:pt idx="45">
                  <c:v>37274</c:v>
                </c:pt>
                <c:pt idx="46">
                  <c:v>37278</c:v>
                </c:pt>
                <c:pt idx="47">
                  <c:v>37279</c:v>
                </c:pt>
                <c:pt idx="48">
                  <c:v>37280</c:v>
                </c:pt>
                <c:pt idx="49">
                  <c:v>37284</c:v>
                </c:pt>
                <c:pt idx="50">
                  <c:v>37285</c:v>
                </c:pt>
                <c:pt idx="51">
                  <c:v>37286</c:v>
                </c:pt>
                <c:pt idx="52">
                  <c:v>37287</c:v>
                </c:pt>
                <c:pt idx="53">
                  <c:v>37288</c:v>
                </c:pt>
                <c:pt idx="54">
                  <c:v>37291</c:v>
                </c:pt>
                <c:pt idx="55">
                  <c:v>37292</c:v>
                </c:pt>
                <c:pt idx="56">
                  <c:v>37293</c:v>
                </c:pt>
                <c:pt idx="57">
                  <c:v>37294</c:v>
                </c:pt>
                <c:pt idx="58">
                  <c:v>37295</c:v>
                </c:pt>
                <c:pt idx="59">
                  <c:v>37298</c:v>
                </c:pt>
                <c:pt idx="60">
                  <c:v>37299</c:v>
                </c:pt>
                <c:pt idx="61">
                  <c:v>37300</c:v>
                </c:pt>
                <c:pt idx="62">
                  <c:v>37301</c:v>
                </c:pt>
                <c:pt idx="63">
                  <c:v>37302</c:v>
                </c:pt>
                <c:pt idx="64">
                  <c:v>37306</c:v>
                </c:pt>
                <c:pt idx="65">
                  <c:v>37307</c:v>
                </c:pt>
                <c:pt idx="66">
                  <c:v>37308</c:v>
                </c:pt>
                <c:pt idx="67">
                  <c:v>37315</c:v>
                </c:pt>
                <c:pt idx="68">
                  <c:v>37316</c:v>
                </c:pt>
                <c:pt idx="69">
                  <c:v>37319</c:v>
                </c:pt>
                <c:pt idx="70">
                  <c:v>37320</c:v>
                </c:pt>
                <c:pt idx="71">
                  <c:v>37321</c:v>
                </c:pt>
                <c:pt idx="72">
                  <c:v>37322</c:v>
                </c:pt>
                <c:pt idx="73">
                  <c:v>37323</c:v>
                </c:pt>
                <c:pt idx="74">
                  <c:v>37326</c:v>
                </c:pt>
                <c:pt idx="75">
                  <c:v>37327</c:v>
                </c:pt>
                <c:pt idx="76">
                  <c:v>37328</c:v>
                </c:pt>
                <c:pt idx="77">
                  <c:v>37329</c:v>
                </c:pt>
                <c:pt idx="78">
                  <c:v>37330</c:v>
                </c:pt>
                <c:pt idx="79">
                  <c:v>37333</c:v>
                </c:pt>
                <c:pt idx="80">
                  <c:v>37334</c:v>
                </c:pt>
                <c:pt idx="81">
                  <c:v>37335</c:v>
                </c:pt>
                <c:pt idx="82">
                  <c:v>37336</c:v>
                </c:pt>
                <c:pt idx="83">
                  <c:v>37337</c:v>
                </c:pt>
                <c:pt idx="84">
                  <c:v>37340</c:v>
                </c:pt>
                <c:pt idx="85">
                  <c:v>37341</c:v>
                </c:pt>
                <c:pt idx="86">
                  <c:v>37342</c:v>
                </c:pt>
                <c:pt idx="87">
                  <c:v>37343</c:v>
                </c:pt>
                <c:pt idx="88">
                  <c:v>37348</c:v>
                </c:pt>
                <c:pt idx="89">
                  <c:v>37349</c:v>
                </c:pt>
                <c:pt idx="90">
                  <c:v>37350</c:v>
                </c:pt>
                <c:pt idx="91">
                  <c:v>37351</c:v>
                </c:pt>
                <c:pt idx="92">
                  <c:v>37354</c:v>
                </c:pt>
                <c:pt idx="93">
                  <c:v>37355</c:v>
                </c:pt>
                <c:pt idx="94">
                  <c:v>37356</c:v>
                </c:pt>
                <c:pt idx="95">
                  <c:v>37357</c:v>
                </c:pt>
                <c:pt idx="96">
                  <c:v>37358</c:v>
                </c:pt>
                <c:pt idx="97">
                  <c:v>37361</c:v>
                </c:pt>
                <c:pt idx="98">
                  <c:v>37362</c:v>
                </c:pt>
                <c:pt idx="99">
                  <c:v>37363</c:v>
                </c:pt>
                <c:pt idx="100">
                  <c:v>37364</c:v>
                </c:pt>
                <c:pt idx="101">
                  <c:v>37365</c:v>
                </c:pt>
                <c:pt idx="102">
                  <c:v>37368</c:v>
                </c:pt>
                <c:pt idx="103">
                  <c:v>37369</c:v>
                </c:pt>
                <c:pt idx="104">
                  <c:v>37370</c:v>
                </c:pt>
                <c:pt idx="105">
                  <c:v>37375</c:v>
                </c:pt>
                <c:pt idx="106">
                  <c:v>37376</c:v>
                </c:pt>
                <c:pt idx="107">
                  <c:v>37378</c:v>
                </c:pt>
                <c:pt idx="108">
                  <c:v>37379</c:v>
                </c:pt>
                <c:pt idx="109">
                  <c:v>37383</c:v>
                </c:pt>
                <c:pt idx="110">
                  <c:v>37384</c:v>
                </c:pt>
                <c:pt idx="111">
                  <c:v>37385</c:v>
                </c:pt>
                <c:pt idx="112">
                  <c:v>37386</c:v>
                </c:pt>
                <c:pt idx="113">
                  <c:v>37389</c:v>
                </c:pt>
                <c:pt idx="114">
                  <c:v>37390</c:v>
                </c:pt>
                <c:pt idx="115">
                  <c:v>37391</c:v>
                </c:pt>
                <c:pt idx="116">
                  <c:v>37392</c:v>
                </c:pt>
                <c:pt idx="117">
                  <c:v>37393</c:v>
                </c:pt>
                <c:pt idx="118">
                  <c:v>37396</c:v>
                </c:pt>
                <c:pt idx="119">
                  <c:v>37397</c:v>
                </c:pt>
                <c:pt idx="120">
                  <c:v>37398</c:v>
                </c:pt>
                <c:pt idx="121">
                  <c:v>37399</c:v>
                </c:pt>
                <c:pt idx="122">
                  <c:v>37400</c:v>
                </c:pt>
                <c:pt idx="123">
                  <c:v>37404</c:v>
                </c:pt>
                <c:pt idx="124">
                  <c:v>37405</c:v>
                </c:pt>
                <c:pt idx="125">
                  <c:v>37406</c:v>
                </c:pt>
                <c:pt idx="126">
                  <c:v>37407</c:v>
                </c:pt>
                <c:pt idx="127">
                  <c:v>37410</c:v>
                </c:pt>
                <c:pt idx="128">
                  <c:v>37411</c:v>
                </c:pt>
                <c:pt idx="129">
                  <c:v>37412</c:v>
                </c:pt>
                <c:pt idx="130">
                  <c:v>37413</c:v>
                </c:pt>
                <c:pt idx="131">
                  <c:v>37414</c:v>
                </c:pt>
                <c:pt idx="132">
                  <c:v>37417</c:v>
                </c:pt>
                <c:pt idx="133">
                  <c:v>37418</c:v>
                </c:pt>
                <c:pt idx="134">
                  <c:v>37419</c:v>
                </c:pt>
                <c:pt idx="135">
                  <c:v>37420</c:v>
                </c:pt>
                <c:pt idx="136">
                  <c:v>37421</c:v>
                </c:pt>
                <c:pt idx="137">
                  <c:v>37424</c:v>
                </c:pt>
                <c:pt idx="138">
                  <c:v>37425</c:v>
                </c:pt>
                <c:pt idx="139">
                  <c:v>37426</c:v>
                </c:pt>
                <c:pt idx="140">
                  <c:v>37427</c:v>
                </c:pt>
                <c:pt idx="141">
                  <c:v>37428</c:v>
                </c:pt>
                <c:pt idx="142">
                  <c:v>37431</c:v>
                </c:pt>
                <c:pt idx="143">
                  <c:v>37432</c:v>
                </c:pt>
                <c:pt idx="144">
                  <c:v>37433</c:v>
                </c:pt>
                <c:pt idx="145">
                  <c:v>37434</c:v>
                </c:pt>
                <c:pt idx="146">
                  <c:v>37438</c:v>
                </c:pt>
                <c:pt idx="147">
                  <c:v>37439</c:v>
                </c:pt>
                <c:pt idx="148">
                  <c:v>37440</c:v>
                </c:pt>
                <c:pt idx="149">
                  <c:v>37442</c:v>
                </c:pt>
                <c:pt idx="150">
                  <c:v>37445</c:v>
                </c:pt>
                <c:pt idx="151">
                  <c:v>37446</c:v>
                </c:pt>
                <c:pt idx="152">
                  <c:v>37447</c:v>
                </c:pt>
                <c:pt idx="153">
                  <c:v>37448</c:v>
                </c:pt>
                <c:pt idx="154">
                  <c:v>37449</c:v>
                </c:pt>
                <c:pt idx="155">
                  <c:v>37452</c:v>
                </c:pt>
                <c:pt idx="156">
                  <c:v>37453</c:v>
                </c:pt>
                <c:pt idx="157">
                  <c:v>37454</c:v>
                </c:pt>
                <c:pt idx="158">
                  <c:v>37459</c:v>
                </c:pt>
                <c:pt idx="159">
                  <c:v>37460</c:v>
                </c:pt>
                <c:pt idx="160">
                  <c:v>37461</c:v>
                </c:pt>
                <c:pt idx="161">
                  <c:v>37462</c:v>
                </c:pt>
                <c:pt idx="162">
                  <c:v>37463</c:v>
                </c:pt>
                <c:pt idx="163">
                  <c:v>37468</c:v>
                </c:pt>
                <c:pt idx="164">
                  <c:v>37470</c:v>
                </c:pt>
                <c:pt idx="165">
                  <c:v>37473</c:v>
                </c:pt>
                <c:pt idx="166">
                  <c:v>37474</c:v>
                </c:pt>
                <c:pt idx="167">
                  <c:v>37487</c:v>
                </c:pt>
                <c:pt idx="168">
                  <c:v>37489</c:v>
                </c:pt>
                <c:pt idx="169">
                  <c:v>37490</c:v>
                </c:pt>
                <c:pt idx="170">
                  <c:v>37491</c:v>
                </c:pt>
                <c:pt idx="171">
                  <c:v>37494</c:v>
                </c:pt>
                <c:pt idx="172">
                  <c:v>37495</c:v>
                </c:pt>
                <c:pt idx="173">
                  <c:v>37496</c:v>
                </c:pt>
                <c:pt idx="174">
                  <c:v>37497</c:v>
                </c:pt>
                <c:pt idx="175">
                  <c:v>37498</c:v>
                </c:pt>
                <c:pt idx="176">
                  <c:v>37502</c:v>
                </c:pt>
                <c:pt idx="177">
                  <c:v>37503</c:v>
                </c:pt>
                <c:pt idx="178">
                  <c:v>37504</c:v>
                </c:pt>
                <c:pt idx="179">
                  <c:v>37505</c:v>
                </c:pt>
                <c:pt idx="180">
                  <c:v>37508</c:v>
                </c:pt>
                <c:pt idx="181">
                  <c:v>37509</c:v>
                </c:pt>
                <c:pt idx="182">
                  <c:v>37510</c:v>
                </c:pt>
                <c:pt idx="183">
                  <c:v>37511</c:v>
                </c:pt>
                <c:pt idx="184">
                  <c:v>37512</c:v>
                </c:pt>
                <c:pt idx="185">
                  <c:v>37515</c:v>
                </c:pt>
                <c:pt idx="186">
                  <c:v>37516</c:v>
                </c:pt>
                <c:pt idx="187">
                  <c:v>37517</c:v>
                </c:pt>
                <c:pt idx="188">
                  <c:v>37518</c:v>
                </c:pt>
                <c:pt idx="189">
                  <c:v>37519</c:v>
                </c:pt>
                <c:pt idx="190">
                  <c:v>37522</c:v>
                </c:pt>
                <c:pt idx="191">
                  <c:v>37523</c:v>
                </c:pt>
                <c:pt idx="192">
                  <c:v>37524</c:v>
                </c:pt>
                <c:pt idx="193">
                  <c:v>37525</c:v>
                </c:pt>
                <c:pt idx="194">
                  <c:v>37526</c:v>
                </c:pt>
                <c:pt idx="195">
                  <c:v>37529</c:v>
                </c:pt>
                <c:pt idx="196">
                  <c:v>37530</c:v>
                </c:pt>
                <c:pt idx="197">
                  <c:v>37531</c:v>
                </c:pt>
                <c:pt idx="198">
                  <c:v>37537</c:v>
                </c:pt>
                <c:pt idx="199">
                  <c:v>37538</c:v>
                </c:pt>
                <c:pt idx="200">
                  <c:v>37539</c:v>
                </c:pt>
                <c:pt idx="201">
                  <c:v>37540</c:v>
                </c:pt>
                <c:pt idx="202">
                  <c:v>37544</c:v>
                </c:pt>
                <c:pt idx="203">
                  <c:v>37545</c:v>
                </c:pt>
                <c:pt idx="204">
                  <c:v>37546</c:v>
                </c:pt>
                <c:pt idx="205">
                  <c:v>37547</c:v>
                </c:pt>
                <c:pt idx="206">
                  <c:v>37550</c:v>
                </c:pt>
                <c:pt idx="207">
                  <c:v>37551</c:v>
                </c:pt>
                <c:pt idx="208">
                  <c:v>37553</c:v>
                </c:pt>
                <c:pt idx="209">
                  <c:v>37554</c:v>
                </c:pt>
                <c:pt idx="210">
                  <c:v>37557</c:v>
                </c:pt>
                <c:pt idx="211">
                  <c:v>37558</c:v>
                </c:pt>
                <c:pt idx="212">
                  <c:v>37559</c:v>
                </c:pt>
                <c:pt idx="213">
                  <c:v>37560</c:v>
                </c:pt>
                <c:pt idx="214">
                  <c:v>37564</c:v>
                </c:pt>
                <c:pt idx="215">
                  <c:v>37565</c:v>
                </c:pt>
                <c:pt idx="216">
                  <c:v>37566</c:v>
                </c:pt>
                <c:pt idx="217">
                  <c:v>37567</c:v>
                </c:pt>
                <c:pt idx="218">
                  <c:v>37568</c:v>
                </c:pt>
                <c:pt idx="219">
                  <c:v>37573</c:v>
                </c:pt>
                <c:pt idx="220">
                  <c:v>37574</c:v>
                </c:pt>
                <c:pt idx="221">
                  <c:v>37575</c:v>
                </c:pt>
                <c:pt idx="222">
                  <c:v>37578</c:v>
                </c:pt>
                <c:pt idx="223">
                  <c:v>37579</c:v>
                </c:pt>
                <c:pt idx="224">
                  <c:v>37582</c:v>
                </c:pt>
                <c:pt idx="225">
                  <c:v>37587</c:v>
                </c:pt>
                <c:pt idx="226">
                  <c:v>37592</c:v>
                </c:pt>
                <c:pt idx="227">
                  <c:v>37593</c:v>
                </c:pt>
                <c:pt idx="228">
                  <c:v>37594</c:v>
                </c:pt>
                <c:pt idx="229">
                  <c:v>37595</c:v>
                </c:pt>
                <c:pt idx="230">
                  <c:v>37596</c:v>
                </c:pt>
                <c:pt idx="231">
                  <c:v>37599</c:v>
                </c:pt>
                <c:pt idx="232">
                  <c:v>37600</c:v>
                </c:pt>
                <c:pt idx="233">
                  <c:v>37601</c:v>
                </c:pt>
                <c:pt idx="234">
                  <c:v>37602</c:v>
                </c:pt>
                <c:pt idx="235">
                  <c:v>37606</c:v>
                </c:pt>
                <c:pt idx="236">
                  <c:v>37607</c:v>
                </c:pt>
                <c:pt idx="237">
                  <c:v>37608</c:v>
                </c:pt>
                <c:pt idx="238">
                  <c:v>37609</c:v>
                </c:pt>
                <c:pt idx="239">
                  <c:v>37610</c:v>
                </c:pt>
                <c:pt idx="240">
                  <c:v>37614</c:v>
                </c:pt>
                <c:pt idx="241">
                  <c:v>37617</c:v>
                </c:pt>
                <c:pt idx="242">
                  <c:v>37620</c:v>
                </c:pt>
                <c:pt idx="243">
                  <c:v>37621</c:v>
                </c:pt>
                <c:pt idx="244">
                  <c:v>37623</c:v>
                </c:pt>
                <c:pt idx="245">
                  <c:v>37624</c:v>
                </c:pt>
                <c:pt idx="246">
                  <c:v>37628</c:v>
                </c:pt>
                <c:pt idx="247">
                  <c:v>37629</c:v>
                </c:pt>
                <c:pt idx="248">
                  <c:v>37630</c:v>
                </c:pt>
                <c:pt idx="249">
                  <c:v>37631</c:v>
                </c:pt>
                <c:pt idx="250">
                  <c:v>37634</c:v>
                </c:pt>
                <c:pt idx="251">
                  <c:v>37635</c:v>
                </c:pt>
                <c:pt idx="252">
                  <c:v>37636</c:v>
                </c:pt>
                <c:pt idx="253">
                  <c:v>37637</c:v>
                </c:pt>
                <c:pt idx="254">
                  <c:v>37642</c:v>
                </c:pt>
                <c:pt idx="255">
                  <c:v>37643</c:v>
                </c:pt>
                <c:pt idx="256">
                  <c:v>37644</c:v>
                </c:pt>
                <c:pt idx="257">
                  <c:v>37645</c:v>
                </c:pt>
                <c:pt idx="258">
                  <c:v>37648</c:v>
                </c:pt>
                <c:pt idx="259">
                  <c:v>37649</c:v>
                </c:pt>
                <c:pt idx="260">
                  <c:v>37650</c:v>
                </c:pt>
                <c:pt idx="261">
                  <c:v>37651</c:v>
                </c:pt>
                <c:pt idx="262">
                  <c:v>37652</c:v>
                </c:pt>
                <c:pt idx="263">
                  <c:v>37655</c:v>
                </c:pt>
                <c:pt idx="264">
                  <c:v>37656</c:v>
                </c:pt>
                <c:pt idx="265">
                  <c:v>37657</c:v>
                </c:pt>
                <c:pt idx="266">
                  <c:v>37658</c:v>
                </c:pt>
                <c:pt idx="267">
                  <c:v>37659</c:v>
                </c:pt>
                <c:pt idx="268">
                  <c:v>37662</c:v>
                </c:pt>
                <c:pt idx="269">
                  <c:v>37663</c:v>
                </c:pt>
                <c:pt idx="270">
                  <c:v>37664</c:v>
                </c:pt>
                <c:pt idx="271">
                  <c:v>37665</c:v>
                </c:pt>
                <c:pt idx="272">
                  <c:v>37666</c:v>
                </c:pt>
                <c:pt idx="273">
                  <c:v>37670</c:v>
                </c:pt>
                <c:pt idx="274">
                  <c:v>37671</c:v>
                </c:pt>
                <c:pt idx="275">
                  <c:v>37672</c:v>
                </c:pt>
                <c:pt idx="276">
                  <c:v>37673</c:v>
                </c:pt>
                <c:pt idx="277">
                  <c:v>37676</c:v>
                </c:pt>
                <c:pt idx="278">
                  <c:v>37677</c:v>
                </c:pt>
                <c:pt idx="279">
                  <c:v>37678</c:v>
                </c:pt>
                <c:pt idx="280">
                  <c:v>37679</c:v>
                </c:pt>
                <c:pt idx="281">
                  <c:v>37680</c:v>
                </c:pt>
                <c:pt idx="282">
                  <c:v>37683</c:v>
                </c:pt>
                <c:pt idx="283">
                  <c:v>37684</c:v>
                </c:pt>
                <c:pt idx="284">
                  <c:v>37685</c:v>
                </c:pt>
                <c:pt idx="285">
                  <c:v>37686</c:v>
                </c:pt>
                <c:pt idx="286">
                  <c:v>37687</c:v>
                </c:pt>
                <c:pt idx="287">
                  <c:v>37690</c:v>
                </c:pt>
                <c:pt idx="288">
                  <c:v>37691</c:v>
                </c:pt>
                <c:pt idx="289">
                  <c:v>37692</c:v>
                </c:pt>
                <c:pt idx="290">
                  <c:v>37693</c:v>
                </c:pt>
                <c:pt idx="291">
                  <c:v>37694</c:v>
                </c:pt>
                <c:pt idx="292">
                  <c:v>37697</c:v>
                </c:pt>
                <c:pt idx="293">
                  <c:v>37698</c:v>
                </c:pt>
                <c:pt idx="294">
                  <c:v>37699</c:v>
                </c:pt>
                <c:pt idx="295">
                  <c:v>37700</c:v>
                </c:pt>
                <c:pt idx="296">
                  <c:v>37701</c:v>
                </c:pt>
                <c:pt idx="297">
                  <c:v>37704</c:v>
                </c:pt>
                <c:pt idx="298">
                  <c:v>37705</c:v>
                </c:pt>
                <c:pt idx="299">
                  <c:v>37706</c:v>
                </c:pt>
                <c:pt idx="300">
                  <c:v>37707</c:v>
                </c:pt>
                <c:pt idx="301">
                  <c:v>37708</c:v>
                </c:pt>
                <c:pt idx="302">
                  <c:v>37711</c:v>
                </c:pt>
                <c:pt idx="303">
                  <c:v>37712</c:v>
                </c:pt>
                <c:pt idx="304">
                  <c:v>37713</c:v>
                </c:pt>
                <c:pt idx="305">
                  <c:v>37714</c:v>
                </c:pt>
                <c:pt idx="306">
                  <c:v>37715</c:v>
                </c:pt>
                <c:pt idx="307">
                  <c:v>37718</c:v>
                </c:pt>
                <c:pt idx="308">
                  <c:v>37719</c:v>
                </c:pt>
                <c:pt idx="309">
                  <c:v>37720</c:v>
                </c:pt>
                <c:pt idx="310">
                  <c:v>37721</c:v>
                </c:pt>
                <c:pt idx="311">
                  <c:v>37722</c:v>
                </c:pt>
                <c:pt idx="312">
                  <c:v>37725</c:v>
                </c:pt>
                <c:pt idx="313">
                  <c:v>37726</c:v>
                </c:pt>
                <c:pt idx="314">
                  <c:v>37727</c:v>
                </c:pt>
                <c:pt idx="315">
                  <c:v>37728</c:v>
                </c:pt>
                <c:pt idx="316">
                  <c:v>37734</c:v>
                </c:pt>
                <c:pt idx="317">
                  <c:v>37735</c:v>
                </c:pt>
                <c:pt idx="318">
                  <c:v>37739</c:v>
                </c:pt>
                <c:pt idx="319">
                  <c:v>37740</c:v>
                </c:pt>
                <c:pt idx="320">
                  <c:v>37741</c:v>
                </c:pt>
                <c:pt idx="321">
                  <c:v>37742</c:v>
                </c:pt>
                <c:pt idx="322">
                  <c:v>37743</c:v>
                </c:pt>
                <c:pt idx="323">
                  <c:v>37746</c:v>
                </c:pt>
                <c:pt idx="324">
                  <c:v>37747</c:v>
                </c:pt>
                <c:pt idx="325">
                  <c:v>37748</c:v>
                </c:pt>
                <c:pt idx="326">
                  <c:v>37749</c:v>
                </c:pt>
                <c:pt idx="327">
                  <c:v>37750</c:v>
                </c:pt>
                <c:pt idx="328">
                  <c:v>37753</c:v>
                </c:pt>
                <c:pt idx="329">
                  <c:v>37754</c:v>
                </c:pt>
                <c:pt idx="330">
                  <c:v>37755</c:v>
                </c:pt>
                <c:pt idx="331">
                  <c:v>37756</c:v>
                </c:pt>
                <c:pt idx="332">
                  <c:v>37757</c:v>
                </c:pt>
                <c:pt idx="333">
                  <c:v>37760</c:v>
                </c:pt>
                <c:pt idx="334">
                  <c:v>37761</c:v>
                </c:pt>
                <c:pt idx="335">
                  <c:v>37762</c:v>
                </c:pt>
                <c:pt idx="336">
                  <c:v>37763</c:v>
                </c:pt>
                <c:pt idx="337">
                  <c:v>37764</c:v>
                </c:pt>
                <c:pt idx="338">
                  <c:v>37768</c:v>
                </c:pt>
                <c:pt idx="339">
                  <c:v>37769</c:v>
                </c:pt>
                <c:pt idx="340">
                  <c:v>37770</c:v>
                </c:pt>
                <c:pt idx="341">
                  <c:v>37771</c:v>
                </c:pt>
                <c:pt idx="342">
                  <c:v>37774</c:v>
                </c:pt>
                <c:pt idx="343">
                  <c:v>37775</c:v>
                </c:pt>
                <c:pt idx="344">
                  <c:v>37776</c:v>
                </c:pt>
                <c:pt idx="345">
                  <c:v>37777</c:v>
                </c:pt>
                <c:pt idx="346">
                  <c:v>37778</c:v>
                </c:pt>
                <c:pt idx="347">
                  <c:v>37781</c:v>
                </c:pt>
                <c:pt idx="348">
                  <c:v>37782</c:v>
                </c:pt>
                <c:pt idx="349">
                  <c:v>37783</c:v>
                </c:pt>
                <c:pt idx="350">
                  <c:v>37784</c:v>
                </c:pt>
                <c:pt idx="351">
                  <c:v>37785</c:v>
                </c:pt>
                <c:pt idx="352">
                  <c:v>37788</c:v>
                </c:pt>
                <c:pt idx="353">
                  <c:v>37789</c:v>
                </c:pt>
                <c:pt idx="354">
                  <c:v>37790</c:v>
                </c:pt>
                <c:pt idx="355">
                  <c:v>37791</c:v>
                </c:pt>
                <c:pt idx="356">
                  <c:v>37792</c:v>
                </c:pt>
                <c:pt idx="357">
                  <c:v>37795</c:v>
                </c:pt>
                <c:pt idx="358">
                  <c:v>37796</c:v>
                </c:pt>
                <c:pt idx="359">
                  <c:v>37797</c:v>
                </c:pt>
                <c:pt idx="360">
                  <c:v>37798</c:v>
                </c:pt>
                <c:pt idx="361">
                  <c:v>37799</c:v>
                </c:pt>
                <c:pt idx="362">
                  <c:v>37802</c:v>
                </c:pt>
                <c:pt idx="363">
                  <c:v>37803</c:v>
                </c:pt>
                <c:pt idx="364">
                  <c:v>37804</c:v>
                </c:pt>
                <c:pt idx="365">
                  <c:v>37805</c:v>
                </c:pt>
                <c:pt idx="366">
                  <c:v>37806</c:v>
                </c:pt>
                <c:pt idx="367">
                  <c:v>37809</c:v>
                </c:pt>
                <c:pt idx="368">
                  <c:v>37810</c:v>
                </c:pt>
                <c:pt idx="369">
                  <c:v>37811</c:v>
                </c:pt>
                <c:pt idx="370">
                  <c:v>37812</c:v>
                </c:pt>
                <c:pt idx="371">
                  <c:v>37813</c:v>
                </c:pt>
                <c:pt idx="372">
                  <c:v>37816</c:v>
                </c:pt>
                <c:pt idx="373">
                  <c:v>37817</c:v>
                </c:pt>
                <c:pt idx="374">
                  <c:v>37818</c:v>
                </c:pt>
                <c:pt idx="375">
                  <c:v>37819</c:v>
                </c:pt>
                <c:pt idx="376">
                  <c:v>37820</c:v>
                </c:pt>
                <c:pt idx="377">
                  <c:v>37823</c:v>
                </c:pt>
                <c:pt idx="378">
                  <c:v>37824</c:v>
                </c:pt>
                <c:pt idx="379">
                  <c:v>37825</c:v>
                </c:pt>
                <c:pt idx="380">
                  <c:v>37826</c:v>
                </c:pt>
                <c:pt idx="381">
                  <c:v>37827</c:v>
                </c:pt>
                <c:pt idx="382">
                  <c:v>37830</c:v>
                </c:pt>
                <c:pt idx="383">
                  <c:v>37831</c:v>
                </c:pt>
                <c:pt idx="384">
                  <c:v>37832</c:v>
                </c:pt>
                <c:pt idx="385">
                  <c:v>37833</c:v>
                </c:pt>
                <c:pt idx="386">
                  <c:v>37834</c:v>
                </c:pt>
                <c:pt idx="387">
                  <c:v>37837</c:v>
                </c:pt>
                <c:pt idx="388">
                  <c:v>37838</c:v>
                </c:pt>
                <c:pt idx="389">
                  <c:v>37839</c:v>
                </c:pt>
                <c:pt idx="390">
                  <c:v>37840</c:v>
                </c:pt>
                <c:pt idx="391">
                  <c:v>37841</c:v>
                </c:pt>
                <c:pt idx="392">
                  <c:v>37844</c:v>
                </c:pt>
                <c:pt idx="393">
                  <c:v>37845</c:v>
                </c:pt>
                <c:pt idx="394">
                  <c:v>37846</c:v>
                </c:pt>
                <c:pt idx="395">
                  <c:v>37847</c:v>
                </c:pt>
                <c:pt idx="396">
                  <c:v>37848</c:v>
                </c:pt>
                <c:pt idx="397">
                  <c:v>37851</c:v>
                </c:pt>
                <c:pt idx="398">
                  <c:v>37852</c:v>
                </c:pt>
                <c:pt idx="399">
                  <c:v>37853</c:v>
                </c:pt>
                <c:pt idx="400">
                  <c:v>37854</c:v>
                </c:pt>
                <c:pt idx="401">
                  <c:v>37855</c:v>
                </c:pt>
                <c:pt idx="402">
                  <c:v>37858</c:v>
                </c:pt>
                <c:pt idx="403">
                  <c:v>37859</c:v>
                </c:pt>
                <c:pt idx="404">
                  <c:v>37860</c:v>
                </c:pt>
                <c:pt idx="405">
                  <c:v>37861</c:v>
                </c:pt>
                <c:pt idx="406">
                  <c:v>37862</c:v>
                </c:pt>
                <c:pt idx="407">
                  <c:v>37865</c:v>
                </c:pt>
                <c:pt idx="408">
                  <c:v>37866</c:v>
                </c:pt>
                <c:pt idx="409">
                  <c:v>37867</c:v>
                </c:pt>
                <c:pt idx="410">
                  <c:v>37868</c:v>
                </c:pt>
                <c:pt idx="411">
                  <c:v>37869</c:v>
                </c:pt>
                <c:pt idx="412">
                  <c:v>37872</c:v>
                </c:pt>
                <c:pt idx="413">
                  <c:v>37873</c:v>
                </c:pt>
                <c:pt idx="414">
                  <c:v>37874</c:v>
                </c:pt>
                <c:pt idx="415">
                  <c:v>37875</c:v>
                </c:pt>
                <c:pt idx="416">
                  <c:v>37876</c:v>
                </c:pt>
                <c:pt idx="417">
                  <c:v>37879</c:v>
                </c:pt>
                <c:pt idx="418">
                  <c:v>37880</c:v>
                </c:pt>
                <c:pt idx="419">
                  <c:v>37881</c:v>
                </c:pt>
                <c:pt idx="420">
                  <c:v>37882</c:v>
                </c:pt>
                <c:pt idx="421">
                  <c:v>37883</c:v>
                </c:pt>
                <c:pt idx="422">
                  <c:v>37886</c:v>
                </c:pt>
                <c:pt idx="423">
                  <c:v>37887</c:v>
                </c:pt>
                <c:pt idx="424">
                  <c:v>37888</c:v>
                </c:pt>
                <c:pt idx="425">
                  <c:v>37889</c:v>
                </c:pt>
                <c:pt idx="426">
                  <c:v>37890</c:v>
                </c:pt>
                <c:pt idx="427">
                  <c:v>37893</c:v>
                </c:pt>
                <c:pt idx="428">
                  <c:v>37894</c:v>
                </c:pt>
                <c:pt idx="429">
                  <c:v>37895</c:v>
                </c:pt>
                <c:pt idx="430">
                  <c:v>37896</c:v>
                </c:pt>
                <c:pt idx="431">
                  <c:v>37897</c:v>
                </c:pt>
                <c:pt idx="432">
                  <c:v>37900</c:v>
                </c:pt>
                <c:pt idx="433">
                  <c:v>37901</c:v>
                </c:pt>
                <c:pt idx="434">
                  <c:v>37902</c:v>
                </c:pt>
                <c:pt idx="435">
                  <c:v>37903</c:v>
                </c:pt>
                <c:pt idx="436">
                  <c:v>37904</c:v>
                </c:pt>
                <c:pt idx="437">
                  <c:v>37908</c:v>
                </c:pt>
                <c:pt idx="438">
                  <c:v>37909</c:v>
                </c:pt>
                <c:pt idx="439">
                  <c:v>37910</c:v>
                </c:pt>
                <c:pt idx="440">
                  <c:v>37911</c:v>
                </c:pt>
                <c:pt idx="441">
                  <c:v>37914</c:v>
                </c:pt>
                <c:pt idx="442">
                  <c:v>37915</c:v>
                </c:pt>
                <c:pt idx="443">
                  <c:v>37916</c:v>
                </c:pt>
                <c:pt idx="444">
                  <c:v>37917</c:v>
                </c:pt>
                <c:pt idx="445">
                  <c:v>37918</c:v>
                </c:pt>
                <c:pt idx="446">
                  <c:v>37921</c:v>
                </c:pt>
                <c:pt idx="447">
                  <c:v>37922</c:v>
                </c:pt>
                <c:pt idx="448">
                  <c:v>37923</c:v>
                </c:pt>
                <c:pt idx="449">
                  <c:v>37924</c:v>
                </c:pt>
                <c:pt idx="450">
                  <c:v>37925</c:v>
                </c:pt>
                <c:pt idx="451">
                  <c:v>37928</c:v>
                </c:pt>
                <c:pt idx="452">
                  <c:v>37929</c:v>
                </c:pt>
                <c:pt idx="453">
                  <c:v>37930</c:v>
                </c:pt>
                <c:pt idx="454">
                  <c:v>37931</c:v>
                </c:pt>
                <c:pt idx="455">
                  <c:v>37932</c:v>
                </c:pt>
                <c:pt idx="456">
                  <c:v>37935</c:v>
                </c:pt>
                <c:pt idx="457">
                  <c:v>37937</c:v>
                </c:pt>
                <c:pt idx="458">
                  <c:v>37938</c:v>
                </c:pt>
                <c:pt idx="459">
                  <c:v>37939</c:v>
                </c:pt>
                <c:pt idx="460">
                  <c:v>37942</c:v>
                </c:pt>
                <c:pt idx="461">
                  <c:v>37943</c:v>
                </c:pt>
                <c:pt idx="462">
                  <c:v>37944</c:v>
                </c:pt>
                <c:pt idx="463">
                  <c:v>37945</c:v>
                </c:pt>
                <c:pt idx="464">
                  <c:v>37946</c:v>
                </c:pt>
                <c:pt idx="465">
                  <c:v>37949</c:v>
                </c:pt>
                <c:pt idx="466">
                  <c:v>37950</c:v>
                </c:pt>
                <c:pt idx="467">
                  <c:v>37951</c:v>
                </c:pt>
                <c:pt idx="468">
                  <c:v>37952</c:v>
                </c:pt>
                <c:pt idx="469">
                  <c:v>37953</c:v>
                </c:pt>
                <c:pt idx="470">
                  <c:v>37956</c:v>
                </c:pt>
                <c:pt idx="471">
                  <c:v>37957</c:v>
                </c:pt>
                <c:pt idx="472">
                  <c:v>37958</c:v>
                </c:pt>
                <c:pt idx="473">
                  <c:v>37959</c:v>
                </c:pt>
                <c:pt idx="474">
                  <c:v>37960</c:v>
                </c:pt>
                <c:pt idx="475">
                  <c:v>37963</c:v>
                </c:pt>
                <c:pt idx="476">
                  <c:v>37964</c:v>
                </c:pt>
                <c:pt idx="477">
                  <c:v>37965</c:v>
                </c:pt>
                <c:pt idx="478">
                  <c:v>37966</c:v>
                </c:pt>
                <c:pt idx="479">
                  <c:v>37967</c:v>
                </c:pt>
                <c:pt idx="480">
                  <c:v>37970</c:v>
                </c:pt>
                <c:pt idx="481">
                  <c:v>37971</c:v>
                </c:pt>
                <c:pt idx="482">
                  <c:v>37972</c:v>
                </c:pt>
                <c:pt idx="483">
                  <c:v>37973</c:v>
                </c:pt>
                <c:pt idx="484">
                  <c:v>37974</c:v>
                </c:pt>
                <c:pt idx="485">
                  <c:v>37977</c:v>
                </c:pt>
                <c:pt idx="486">
                  <c:v>37978</c:v>
                </c:pt>
                <c:pt idx="487">
                  <c:v>37979</c:v>
                </c:pt>
                <c:pt idx="488">
                  <c:v>37981</c:v>
                </c:pt>
                <c:pt idx="489">
                  <c:v>37984</c:v>
                </c:pt>
                <c:pt idx="490">
                  <c:v>37988</c:v>
                </c:pt>
                <c:pt idx="491">
                  <c:v>37991</c:v>
                </c:pt>
                <c:pt idx="492">
                  <c:v>37992</c:v>
                </c:pt>
                <c:pt idx="493">
                  <c:v>37993</c:v>
                </c:pt>
                <c:pt idx="494">
                  <c:v>37994</c:v>
                </c:pt>
                <c:pt idx="495">
                  <c:v>37995</c:v>
                </c:pt>
                <c:pt idx="496">
                  <c:v>37998</c:v>
                </c:pt>
                <c:pt idx="497">
                  <c:v>37999</c:v>
                </c:pt>
                <c:pt idx="498">
                  <c:v>38000</c:v>
                </c:pt>
                <c:pt idx="499">
                  <c:v>38001</c:v>
                </c:pt>
                <c:pt idx="500">
                  <c:v>38002</c:v>
                </c:pt>
                <c:pt idx="501">
                  <c:v>38005</c:v>
                </c:pt>
                <c:pt idx="502">
                  <c:v>38006</c:v>
                </c:pt>
                <c:pt idx="503">
                  <c:v>38007</c:v>
                </c:pt>
                <c:pt idx="504">
                  <c:v>38008</c:v>
                </c:pt>
                <c:pt idx="505">
                  <c:v>38009</c:v>
                </c:pt>
                <c:pt idx="506">
                  <c:v>38012</c:v>
                </c:pt>
                <c:pt idx="507">
                  <c:v>38013</c:v>
                </c:pt>
                <c:pt idx="508">
                  <c:v>38014</c:v>
                </c:pt>
                <c:pt idx="509">
                  <c:v>38015</c:v>
                </c:pt>
                <c:pt idx="510">
                  <c:v>38016</c:v>
                </c:pt>
                <c:pt idx="511">
                  <c:v>38019</c:v>
                </c:pt>
                <c:pt idx="512">
                  <c:v>38020</c:v>
                </c:pt>
                <c:pt idx="513">
                  <c:v>38021</c:v>
                </c:pt>
                <c:pt idx="514">
                  <c:v>38022</c:v>
                </c:pt>
                <c:pt idx="515">
                  <c:v>38023</c:v>
                </c:pt>
                <c:pt idx="516">
                  <c:v>38026</c:v>
                </c:pt>
                <c:pt idx="517">
                  <c:v>38027</c:v>
                </c:pt>
                <c:pt idx="518">
                  <c:v>38028</c:v>
                </c:pt>
                <c:pt idx="519">
                  <c:v>38029</c:v>
                </c:pt>
                <c:pt idx="520">
                  <c:v>38030</c:v>
                </c:pt>
                <c:pt idx="521">
                  <c:v>38033</c:v>
                </c:pt>
                <c:pt idx="522">
                  <c:v>38034</c:v>
                </c:pt>
                <c:pt idx="523">
                  <c:v>38035</c:v>
                </c:pt>
                <c:pt idx="524">
                  <c:v>38036</c:v>
                </c:pt>
                <c:pt idx="525">
                  <c:v>38037</c:v>
                </c:pt>
                <c:pt idx="526">
                  <c:v>38040</c:v>
                </c:pt>
                <c:pt idx="527">
                  <c:v>38041</c:v>
                </c:pt>
                <c:pt idx="528">
                  <c:v>38042</c:v>
                </c:pt>
                <c:pt idx="529">
                  <c:v>38043</c:v>
                </c:pt>
                <c:pt idx="530">
                  <c:v>38044</c:v>
                </c:pt>
                <c:pt idx="531">
                  <c:v>38047</c:v>
                </c:pt>
                <c:pt idx="532">
                  <c:v>38048</c:v>
                </c:pt>
                <c:pt idx="533">
                  <c:v>38049</c:v>
                </c:pt>
                <c:pt idx="534">
                  <c:v>38050</c:v>
                </c:pt>
                <c:pt idx="535">
                  <c:v>38051</c:v>
                </c:pt>
                <c:pt idx="536">
                  <c:v>38054</c:v>
                </c:pt>
                <c:pt idx="537">
                  <c:v>38055</c:v>
                </c:pt>
                <c:pt idx="538">
                  <c:v>38056</c:v>
                </c:pt>
                <c:pt idx="539">
                  <c:v>38057</c:v>
                </c:pt>
                <c:pt idx="540">
                  <c:v>38058</c:v>
                </c:pt>
                <c:pt idx="541">
                  <c:v>38061</c:v>
                </c:pt>
                <c:pt idx="542">
                  <c:v>38062</c:v>
                </c:pt>
                <c:pt idx="543">
                  <c:v>38063</c:v>
                </c:pt>
                <c:pt idx="544">
                  <c:v>38064</c:v>
                </c:pt>
                <c:pt idx="545">
                  <c:v>38065</c:v>
                </c:pt>
                <c:pt idx="546">
                  <c:v>38068</c:v>
                </c:pt>
                <c:pt idx="547">
                  <c:v>38069</c:v>
                </c:pt>
                <c:pt idx="548">
                  <c:v>38070</c:v>
                </c:pt>
                <c:pt idx="549">
                  <c:v>38071</c:v>
                </c:pt>
                <c:pt idx="550">
                  <c:v>38072</c:v>
                </c:pt>
                <c:pt idx="551">
                  <c:v>38075</c:v>
                </c:pt>
                <c:pt idx="552">
                  <c:v>38076</c:v>
                </c:pt>
                <c:pt idx="553">
                  <c:v>38077</c:v>
                </c:pt>
                <c:pt idx="554">
                  <c:v>38078</c:v>
                </c:pt>
                <c:pt idx="555">
                  <c:v>38079</c:v>
                </c:pt>
                <c:pt idx="556">
                  <c:v>38082</c:v>
                </c:pt>
                <c:pt idx="557">
                  <c:v>38083</c:v>
                </c:pt>
                <c:pt idx="558">
                  <c:v>38084</c:v>
                </c:pt>
                <c:pt idx="559">
                  <c:v>38085</c:v>
                </c:pt>
                <c:pt idx="560">
                  <c:v>38089</c:v>
                </c:pt>
                <c:pt idx="561">
                  <c:v>38090</c:v>
                </c:pt>
                <c:pt idx="562">
                  <c:v>38091</c:v>
                </c:pt>
                <c:pt idx="563">
                  <c:v>38092</c:v>
                </c:pt>
                <c:pt idx="564">
                  <c:v>38093</c:v>
                </c:pt>
                <c:pt idx="565">
                  <c:v>38096</c:v>
                </c:pt>
                <c:pt idx="566">
                  <c:v>38097</c:v>
                </c:pt>
                <c:pt idx="567">
                  <c:v>38098</c:v>
                </c:pt>
                <c:pt idx="568">
                  <c:v>38099</c:v>
                </c:pt>
                <c:pt idx="569">
                  <c:v>38100</c:v>
                </c:pt>
                <c:pt idx="570">
                  <c:v>38103</c:v>
                </c:pt>
                <c:pt idx="571">
                  <c:v>38104</c:v>
                </c:pt>
                <c:pt idx="572">
                  <c:v>38105</c:v>
                </c:pt>
                <c:pt idx="573">
                  <c:v>38106</c:v>
                </c:pt>
                <c:pt idx="574">
                  <c:v>38107</c:v>
                </c:pt>
                <c:pt idx="575">
                  <c:v>38110</c:v>
                </c:pt>
                <c:pt idx="576">
                  <c:v>38111</c:v>
                </c:pt>
                <c:pt idx="577">
                  <c:v>38112</c:v>
                </c:pt>
                <c:pt idx="578">
                  <c:v>38113</c:v>
                </c:pt>
                <c:pt idx="579">
                  <c:v>38114</c:v>
                </c:pt>
                <c:pt idx="580">
                  <c:v>38117</c:v>
                </c:pt>
                <c:pt idx="581">
                  <c:v>38118</c:v>
                </c:pt>
                <c:pt idx="582">
                  <c:v>38119</c:v>
                </c:pt>
                <c:pt idx="583">
                  <c:v>38120</c:v>
                </c:pt>
                <c:pt idx="584">
                  <c:v>38121</c:v>
                </c:pt>
                <c:pt idx="585">
                  <c:v>38124</c:v>
                </c:pt>
                <c:pt idx="586">
                  <c:v>38125</c:v>
                </c:pt>
                <c:pt idx="587">
                  <c:v>38126</c:v>
                </c:pt>
                <c:pt idx="588">
                  <c:v>38127</c:v>
                </c:pt>
                <c:pt idx="589">
                  <c:v>38128</c:v>
                </c:pt>
                <c:pt idx="590">
                  <c:v>38131</c:v>
                </c:pt>
                <c:pt idx="591">
                  <c:v>38132</c:v>
                </c:pt>
                <c:pt idx="592">
                  <c:v>38133</c:v>
                </c:pt>
                <c:pt idx="593">
                  <c:v>38134</c:v>
                </c:pt>
                <c:pt idx="594">
                  <c:v>38135</c:v>
                </c:pt>
                <c:pt idx="595">
                  <c:v>38139</c:v>
                </c:pt>
                <c:pt idx="596">
                  <c:v>38140</c:v>
                </c:pt>
                <c:pt idx="597">
                  <c:v>38141</c:v>
                </c:pt>
                <c:pt idx="598">
                  <c:v>38142</c:v>
                </c:pt>
                <c:pt idx="599">
                  <c:v>38145</c:v>
                </c:pt>
                <c:pt idx="600">
                  <c:v>38146</c:v>
                </c:pt>
                <c:pt idx="601">
                  <c:v>38147</c:v>
                </c:pt>
                <c:pt idx="602">
                  <c:v>38148</c:v>
                </c:pt>
                <c:pt idx="603">
                  <c:v>38149</c:v>
                </c:pt>
                <c:pt idx="604">
                  <c:v>38152</c:v>
                </c:pt>
                <c:pt idx="605">
                  <c:v>38153</c:v>
                </c:pt>
                <c:pt idx="606">
                  <c:v>38154</c:v>
                </c:pt>
                <c:pt idx="607">
                  <c:v>38155</c:v>
                </c:pt>
                <c:pt idx="608">
                  <c:v>38156</c:v>
                </c:pt>
                <c:pt idx="609">
                  <c:v>38159</c:v>
                </c:pt>
                <c:pt idx="610">
                  <c:v>38160</c:v>
                </c:pt>
                <c:pt idx="611">
                  <c:v>38161</c:v>
                </c:pt>
                <c:pt idx="612">
                  <c:v>38162</c:v>
                </c:pt>
                <c:pt idx="613">
                  <c:v>38163</c:v>
                </c:pt>
                <c:pt idx="614">
                  <c:v>38166</c:v>
                </c:pt>
                <c:pt idx="615">
                  <c:v>38167</c:v>
                </c:pt>
                <c:pt idx="616">
                  <c:v>38168</c:v>
                </c:pt>
                <c:pt idx="617">
                  <c:v>38169</c:v>
                </c:pt>
                <c:pt idx="618">
                  <c:v>38170</c:v>
                </c:pt>
                <c:pt idx="619">
                  <c:v>38174</c:v>
                </c:pt>
                <c:pt idx="620">
                  <c:v>38175</c:v>
                </c:pt>
                <c:pt idx="621">
                  <c:v>38176</c:v>
                </c:pt>
                <c:pt idx="622">
                  <c:v>38177</c:v>
                </c:pt>
                <c:pt idx="623">
                  <c:v>38180</c:v>
                </c:pt>
                <c:pt idx="624">
                  <c:v>38181</c:v>
                </c:pt>
                <c:pt idx="625">
                  <c:v>38182</c:v>
                </c:pt>
                <c:pt idx="626">
                  <c:v>38183</c:v>
                </c:pt>
                <c:pt idx="627">
                  <c:v>38184</c:v>
                </c:pt>
                <c:pt idx="628">
                  <c:v>38187</c:v>
                </c:pt>
                <c:pt idx="629">
                  <c:v>38188</c:v>
                </c:pt>
                <c:pt idx="630">
                  <c:v>38189</c:v>
                </c:pt>
                <c:pt idx="631">
                  <c:v>38190</c:v>
                </c:pt>
                <c:pt idx="632">
                  <c:v>38191</c:v>
                </c:pt>
                <c:pt idx="633">
                  <c:v>38194</c:v>
                </c:pt>
                <c:pt idx="634">
                  <c:v>38195</c:v>
                </c:pt>
                <c:pt idx="635">
                  <c:v>38196</c:v>
                </c:pt>
                <c:pt idx="636">
                  <c:v>38197</c:v>
                </c:pt>
                <c:pt idx="637">
                  <c:v>38198</c:v>
                </c:pt>
                <c:pt idx="638">
                  <c:v>38201</c:v>
                </c:pt>
                <c:pt idx="639">
                  <c:v>38202</c:v>
                </c:pt>
                <c:pt idx="640">
                  <c:v>38203</c:v>
                </c:pt>
                <c:pt idx="641">
                  <c:v>38204</c:v>
                </c:pt>
                <c:pt idx="642">
                  <c:v>38205</c:v>
                </c:pt>
                <c:pt idx="643">
                  <c:v>38208</c:v>
                </c:pt>
                <c:pt idx="644">
                  <c:v>38209</c:v>
                </c:pt>
                <c:pt idx="645">
                  <c:v>38210</c:v>
                </c:pt>
                <c:pt idx="646">
                  <c:v>38211</c:v>
                </c:pt>
                <c:pt idx="647">
                  <c:v>38212</c:v>
                </c:pt>
                <c:pt idx="648">
                  <c:v>38215</c:v>
                </c:pt>
                <c:pt idx="649">
                  <c:v>38216</c:v>
                </c:pt>
                <c:pt idx="650">
                  <c:v>38217</c:v>
                </c:pt>
                <c:pt idx="651">
                  <c:v>38218</c:v>
                </c:pt>
                <c:pt idx="652">
                  <c:v>38219</c:v>
                </c:pt>
                <c:pt idx="653">
                  <c:v>38222</c:v>
                </c:pt>
                <c:pt idx="654">
                  <c:v>38223</c:v>
                </c:pt>
                <c:pt idx="655">
                  <c:v>38224</c:v>
                </c:pt>
                <c:pt idx="656">
                  <c:v>38225</c:v>
                </c:pt>
                <c:pt idx="657">
                  <c:v>38226</c:v>
                </c:pt>
                <c:pt idx="658">
                  <c:v>38229</c:v>
                </c:pt>
                <c:pt idx="659">
                  <c:v>38230</c:v>
                </c:pt>
                <c:pt idx="660">
                  <c:v>38231</c:v>
                </c:pt>
                <c:pt idx="661">
                  <c:v>38232</c:v>
                </c:pt>
                <c:pt idx="662">
                  <c:v>38233</c:v>
                </c:pt>
                <c:pt idx="663">
                  <c:v>38236</c:v>
                </c:pt>
                <c:pt idx="664">
                  <c:v>38237</c:v>
                </c:pt>
                <c:pt idx="665">
                  <c:v>38238</c:v>
                </c:pt>
                <c:pt idx="666">
                  <c:v>38239</c:v>
                </c:pt>
                <c:pt idx="667">
                  <c:v>38240</c:v>
                </c:pt>
                <c:pt idx="668">
                  <c:v>38243</c:v>
                </c:pt>
                <c:pt idx="669">
                  <c:v>38244</c:v>
                </c:pt>
                <c:pt idx="670">
                  <c:v>38245</c:v>
                </c:pt>
                <c:pt idx="671">
                  <c:v>38246</c:v>
                </c:pt>
                <c:pt idx="672">
                  <c:v>38247</c:v>
                </c:pt>
                <c:pt idx="673">
                  <c:v>38250</c:v>
                </c:pt>
                <c:pt idx="674">
                  <c:v>38251</c:v>
                </c:pt>
                <c:pt idx="675">
                  <c:v>38252</c:v>
                </c:pt>
                <c:pt idx="676">
                  <c:v>38253</c:v>
                </c:pt>
                <c:pt idx="677">
                  <c:v>38254</c:v>
                </c:pt>
                <c:pt idx="678">
                  <c:v>38257</c:v>
                </c:pt>
                <c:pt idx="679">
                  <c:v>38258</c:v>
                </c:pt>
                <c:pt idx="680">
                  <c:v>38259</c:v>
                </c:pt>
                <c:pt idx="681">
                  <c:v>38260</c:v>
                </c:pt>
                <c:pt idx="682">
                  <c:v>38261</c:v>
                </c:pt>
                <c:pt idx="683">
                  <c:v>38264</c:v>
                </c:pt>
                <c:pt idx="684">
                  <c:v>38265</c:v>
                </c:pt>
                <c:pt idx="685">
                  <c:v>38266</c:v>
                </c:pt>
                <c:pt idx="686">
                  <c:v>38267</c:v>
                </c:pt>
                <c:pt idx="687">
                  <c:v>38268</c:v>
                </c:pt>
                <c:pt idx="688">
                  <c:v>38271</c:v>
                </c:pt>
                <c:pt idx="689">
                  <c:v>38272</c:v>
                </c:pt>
                <c:pt idx="690">
                  <c:v>38273</c:v>
                </c:pt>
                <c:pt idx="691">
                  <c:v>38274</c:v>
                </c:pt>
                <c:pt idx="692">
                  <c:v>38275</c:v>
                </c:pt>
                <c:pt idx="693">
                  <c:v>38278</c:v>
                </c:pt>
                <c:pt idx="694">
                  <c:v>38279</c:v>
                </c:pt>
                <c:pt idx="695">
                  <c:v>38280</c:v>
                </c:pt>
                <c:pt idx="696">
                  <c:v>38281</c:v>
                </c:pt>
                <c:pt idx="697">
                  <c:v>38282</c:v>
                </c:pt>
                <c:pt idx="698">
                  <c:v>38285</c:v>
                </c:pt>
                <c:pt idx="699">
                  <c:v>38286</c:v>
                </c:pt>
                <c:pt idx="700">
                  <c:v>38287</c:v>
                </c:pt>
                <c:pt idx="701">
                  <c:v>38288</c:v>
                </c:pt>
                <c:pt idx="702">
                  <c:v>38289</c:v>
                </c:pt>
                <c:pt idx="703">
                  <c:v>38292</c:v>
                </c:pt>
                <c:pt idx="704">
                  <c:v>38293</c:v>
                </c:pt>
                <c:pt idx="705">
                  <c:v>38294</c:v>
                </c:pt>
                <c:pt idx="706">
                  <c:v>38295</c:v>
                </c:pt>
                <c:pt idx="707">
                  <c:v>38296</c:v>
                </c:pt>
                <c:pt idx="708">
                  <c:v>38299</c:v>
                </c:pt>
                <c:pt idx="709">
                  <c:v>38300</c:v>
                </c:pt>
                <c:pt idx="710">
                  <c:v>38301</c:v>
                </c:pt>
                <c:pt idx="711">
                  <c:v>38302</c:v>
                </c:pt>
                <c:pt idx="712">
                  <c:v>38303</c:v>
                </c:pt>
                <c:pt idx="713">
                  <c:v>38306</c:v>
                </c:pt>
                <c:pt idx="714">
                  <c:v>38307</c:v>
                </c:pt>
                <c:pt idx="715">
                  <c:v>38308</c:v>
                </c:pt>
                <c:pt idx="716">
                  <c:v>38309</c:v>
                </c:pt>
                <c:pt idx="717">
                  <c:v>38310</c:v>
                </c:pt>
                <c:pt idx="718">
                  <c:v>38313</c:v>
                </c:pt>
                <c:pt idx="719">
                  <c:v>38314</c:v>
                </c:pt>
                <c:pt idx="720">
                  <c:v>38315</c:v>
                </c:pt>
                <c:pt idx="721">
                  <c:v>38316</c:v>
                </c:pt>
                <c:pt idx="722">
                  <c:v>38317</c:v>
                </c:pt>
                <c:pt idx="723">
                  <c:v>38320</c:v>
                </c:pt>
                <c:pt idx="724">
                  <c:v>38321</c:v>
                </c:pt>
                <c:pt idx="725">
                  <c:v>38322</c:v>
                </c:pt>
                <c:pt idx="726">
                  <c:v>38324</c:v>
                </c:pt>
                <c:pt idx="727">
                  <c:v>38327</c:v>
                </c:pt>
                <c:pt idx="728">
                  <c:v>38328</c:v>
                </c:pt>
                <c:pt idx="729">
                  <c:v>38329</c:v>
                </c:pt>
                <c:pt idx="730">
                  <c:v>38330</c:v>
                </c:pt>
                <c:pt idx="731">
                  <c:v>38331</c:v>
                </c:pt>
                <c:pt idx="732">
                  <c:v>38334</c:v>
                </c:pt>
                <c:pt idx="733">
                  <c:v>38335</c:v>
                </c:pt>
                <c:pt idx="734">
                  <c:v>38336</c:v>
                </c:pt>
                <c:pt idx="735">
                  <c:v>38337</c:v>
                </c:pt>
                <c:pt idx="736">
                  <c:v>38338</c:v>
                </c:pt>
                <c:pt idx="737">
                  <c:v>38341</c:v>
                </c:pt>
                <c:pt idx="738">
                  <c:v>38342</c:v>
                </c:pt>
                <c:pt idx="739">
                  <c:v>38343</c:v>
                </c:pt>
                <c:pt idx="740">
                  <c:v>38344</c:v>
                </c:pt>
                <c:pt idx="741">
                  <c:v>38345</c:v>
                </c:pt>
                <c:pt idx="742">
                  <c:v>38348</c:v>
                </c:pt>
                <c:pt idx="743">
                  <c:v>38349</c:v>
                </c:pt>
                <c:pt idx="744">
                  <c:v>38350</c:v>
                </c:pt>
                <c:pt idx="745">
                  <c:v>38351</c:v>
                </c:pt>
                <c:pt idx="746">
                  <c:v>38352</c:v>
                </c:pt>
                <c:pt idx="747">
                  <c:v>38355</c:v>
                </c:pt>
                <c:pt idx="748">
                  <c:v>38356</c:v>
                </c:pt>
                <c:pt idx="749">
                  <c:v>38357</c:v>
                </c:pt>
                <c:pt idx="750">
                  <c:v>38358</c:v>
                </c:pt>
                <c:pt idx="751">
                  <c:v>38359</c:v>
                </c:pt>
                <c:pt idx="752">
                  <c:v>38362</c:v>
                </c:pt>
                <c:pt idx="753">
                  <c:v>38363</c:v>
                </c:pt>
                <c:pt idx="754">
                  <c:v>38364</c:v>
                </c:pt>
                <c:pt idx="755">
                  <c:v>38365</c:v>
                </c:pt>
                <c:pt idx="756">
                  <c:v>38366</c:v>
                </c:pt>
                <c:pt idx="757">
                  <c:v>38369</c:v>
                </c:pt>
                <c:pt idx="758">
                  <c:v>38370</c:v>
                </c:pt>
                <c:pt idx="759">
                  <c:v>38371</c:v>
                </c:pt>
                <c:pt idx="760">
                  <c:v>38372</c:v>
                </c:pt>
                <c:pt idx="761">
                  <c:v>38373</c:v>
                </c:pt>
                <c:pt idx="762">
                  <c:v>38376</c:v>
                </c:pt>
                <c:pt idx="763">
                  <c:v>38377</c:v>
                </c:pt>
                <c:pt idx="764">
                  <c:v>38378</c:v>
                </c:pt>
                <c:pt idx="765">
                  <c:v>38379</c:v>
                </c:pt>
                <c:pt idx="766">
                  <c:v>38380</c:v>
                </c:pt>
                <c:pt idx="767">
                  <c:v>38383</c:v>
                </c:pt>
                <c:pt idx="768">
                  <c:v>38384</c:v>
                </c:pt>
                <c:pt idx="769">
                  <c:v>38385</c:v>
                </c:pt>
                <c:pt idx="770">
                  <c:v>38386</c:v>
                </c:pt>
                <c:pt idx="771">
                  <c:v>38387</c:v>
                </c:pt>
                <c:pt idx="772">
                  <c:v>38390</c:v>
                </c:pt>
                <c:pt idx="773">
                  <c:v>38391</c:v>
                </c:pt>
                <c:pt idx="774">
                  <c:v>38392</c:v>
                </c:pt>
                <c:pt idx="775">
                  <c:v>38393</c:v>
                </c:pt>
                <c:pt idx="776">
                  <c:v>38394</c:v>
                </c:pt>
                <c:pt idx="777">
                  <c:v>38397</c:v>
                </c:pt>
                <c:pt idx="778">
                  <c:v>38398</c:v>
                </c:pt>
                <c:pt idx="779">
                  <c:v>38399</c:v>
                </c:pt>
                <c:pt idx="780">
                  <c:v>38400</c:v>
                </c:pt>
                <c:pt idx="781">
                  <c:v>38401</c:v>
                </c:pt>
                <c:pt idx="782">
                  <c:v>38404</c:v>
                </c:pt>
                <c:pt idx="783">
                  <c:v>38405</c:v>
                </c:pt>
                <c:pt idx="784">
                  <c:v>38406</c:v>
                </c:pt>
                <c:pt idx="785">
                  <c:v>38407</c:v>
                </c:pt>
                <c:pt idx="786">
                  <c:v>38408</c:v>
                </c:pt>
                <c:pt idx="787">
                  <c:v>38411</c:v>
                </c:pt>
                <c:pt idx="788">
                  <c:v>38412</c:v>
                </c:pt>
                <c:pt idx="789">
                  <c:v>38413</c:v>
                </c:pt>
                <c:pt idx="790">
                  <c:v>38414</c:v>
                </c:pt>
                <c:pt idx="791">
                  <c:v>38415</c:v>
                </c:pt>
                <c:pt idx="792">
                  <c:v>38418</c:v>
                </c:pt>
                <c:pt idx="793">
                  <c:v>38419</c:v>
                </c:pt>
                <c:pt idx="794">
                  <c:v>38420</c:v>
                </c:pt>
                <c:pt idx="795">
                  <c:v>38421</c:v>
                </c:pt>
                <c:pt idx="796">
                  <c:v>38422</c:v>
                </c:pt>
                <c:pt idx="797">
                  <c:v>38425</c:v>
                </c:pt>
                <c:pt idx="798">
                  <c:v>38426</c:v>
                </c:pt>
                <c:pt idx="799">
                  <c:v>38427</c:v>
                </c:pt>
                <c:pt idx="800">
                  <c:v>38428</c:v>
                </c:pt>
                <c:pt idx="801">
                  <c:v>38429</c:v>
                </c:pt>
                <c:pt idx="802">
                  <c:v>38432</c:v>
                </c:pt>
                <c:pt idx="803">
                  <c:v>38433</c:v>
                </c:pt>
                <c:pt idx="804">
                  <c:v>38434</c:v>
                </c:pt>
                <c:pt idx="805">
                  <c:v>38435</c:v>
                </c:pt>
                <c:pt idx="806">
                  <c:v>38436</c:v>
                </c:pt>
                <c:pt idx="807">
                  <c:v>38439</c:v>
                </c:pt>
                <c:pt idx="808">
                  <c:v>38440</c:v>
                </c:pt>
                <c:pt idx="809">
                  <c:v>38441</c:v>
                </c:pt>
                <c:pt idx="810">
                  <c:v>38442</c:v>
                </c:pt>
                <c:pt idx="811">
                  <c:v>38443</c:v>
                </c:pt>
                <c:pt idx="812">
                  <c:v>38446</c:v>
                </c:pt>
                <c:pt idx="813">
                  <c:v>38447</c:v>
                </c:pt>
                <c:pt idx="814">
                  <c:v>38448</c:v>
                </c:pt>
                <c:pt idx="815">
                  <c:v>38449</c:v>
                </c:pt>
                <c:pt idx="816">
                  <c:v>38450</c:v>
                </c:pt>
                <c:pt idx="817">
                  <c:v>38453</c:v>
                </c:pt>
                <c:pt idx="818">
                  <c:v>38454</c:v>
                </c:pt>
                <c:pt idx="819">
                  <c:v>38455</c:v>
                </c:pt>
                <c:pt idx="820">
                  <c:v>38456</c:v>
                </c:pt>
                <c:pt idx="821">
                  <c:v>38457</c:v>
                </c:pt>
                <c:pt idx="822">
                  <c:v>38460</c:v>
                </c:pt>
                <c:pt idx="823">
                  <c:v>38461</c:v>
                </c:pt>
                <c:pt idx="824">
                  <c:v>38462</c:v>
                </c:pt>
                <c:pt idx="825">
                  <c:v>38463</c:v>
                </c:pt>
                <c:pt idx="826">
                  <c:v>38464</c:v>
                </c:pt>
                <c:pt idx="827">
                  <c:v>38467</c:v>
                </c:pt>
                <c:pt idx="828">
                  <c:v>38468</c:v>
                </c:pt>
                <c:pt idx="829">
                  <c:v>38469</c:v>
                </c:pt>
                <c:pt idx="830">
                  <c:v>38470</c:v>
                </c:pt>
                <c:pt idx="831">
                  <c:v>38471</c:v>
                </c:pt>
                <c:pt idx="832">
                  <c:v>38474</c:v>
                </c:pt>
                <c:pt idx="833">
                  <c:v>38475</c:v>
                </c:pt>
                <c:pt idx="834">
                  <c:v>38476</c:v>
                </c:pt>
                <c:pt idx="835">
                  <c:v>38477</c:v>
                </c:pt>
                <c:pt idx="836">
                  <c:v>38478</c:v>
                </c:pt>
                <c:pt idx="837">
                  <c:v>38481</c:v>
                </c:pt>
                <c:pt idx="838">
                  <c:v>38482</c:v>
                </c:pt>
                <c:pt idx="839">
                  <c:v>38483</c:v>
                </c:pt>
                <c:pt idx="840">
                  <c:v>38484</c:v>
                </c:pt>
                <c:pt idx="841">
                  <c:v>38485</c:v>
                </c:pt>
                <c:pt idx="842">
                  <c:v>38488</c:v>
                </c:pt>
                <c:pt idx="843">
                  <c:v>38489</c:v>
                </c:pt>
                <c:pt idx="844">
                  <c:v>38490</c:v>
                </c:pt>
                <c:pt idx="845">
                  <c:v>38491</c:v>
                </c:pt>
                <c:pt idx="846">
                  <c:v>38492</c:v>
                </c:pt>
                <c:pt idx="847">
                  <c:v>38495</c:v>
                </c:pt>
                <c:pt idx="848">
                  <c:v>38496</c:v>
                </c:pt>
                <c:pt idx="849">
                  <c:v>38497</c:v>
                </c:pt>
                <c:pt idx="850">
                  <c:v>38498</c:v>
                </c:pt>
                <c:pt idx="851">
                  <c:v>38499</c:v>
                </c:pt>
                <c:pt idx="852">
                  <c:v>38503</c:v>
                </c:pt>
                <c:pt idx="853">
                  <c:v>38504</c:v>
                </c:pt>
                <c:pt idx="854">
                  <c:v>38505</c:v>
                </c:pt>
                <c:pt idx="855">
                  <c:v>38506</c:v>
                </c:pt>
                <c:pt idx="856">
                  <c:v>38509</c:v>
                </c:pt>
                <c:pt idx="857">
                  <c:v>38510</c:v>
                </c:pt>
                <c:pt idx="858">
                  <c:v>38511</c:v>
                </c:pt>
                <c:pt idx="859">
                  <c:v>38512</c:v>
                </c:pt>
                <c:pt idx="860">
                  <c:v>38513</c:v>
                </c:pt>
                <c:pt idx="861">
                  <c:v>38516</c:v>
                </c:pt>
                <c:pt idx="862">
                  <c:v>38517</c:v>
                </c:pt>
                <c:pt idx="863">
                  <c:v>38518</c:v>
                </c:pt>
                <c:pt idx="864">
                  <c:v>38519</c:v>
                </c:pt>
                <c:pt idx="865">
                  <c:v>38520</c:v>
                </c:pt>
                <c:pt idx="866">
                  <c:v>38523</c:v>
                </c:pt>
                <c:pt idx="867">
                  <c:v>38524</c:v>
                </c:pt>
                <c:pt idx="868">
                  <c:v>38525</c:v>
                </c:pt>
                <c:pt idx="869">
                  <c:v>38526</c:v>
                </c:pt>
                <c:pt idx="870">
                  <c:v>38527</c:v>
                </c:pt>
                <c:pt idx="871">
                  <c:v>38530</c:v>
                </c:pt>
                <c:pt idx="872">
                  <c:v>38531</c:v>
                </c:pt>
                <c:pt idx="873">
                  <c:v>38532</c:v>
                </c:pt>
                <c:pt idx="874">
                  <c:v>38533</c:v>
                </c:pt>
                <c:pt idx="875">
                  <c:v>38534</c:v>
                </c:pt>
                <c:pt idx="876">
                  <c:v>38537</c:v>
                </c:pt>
                <c:pt idx="877">
                  <c:v>38538</c:v>
                </c:pt>
                <c:pt idx="878">
                  <c:v>38539</c:v>
                </c:pt>
                <c:pt idx="879">
                  <c:v>38540</c:v>
                </c:pt>
                <c:pt idx="880">
                  <c:v>38541</c:v>
                </c:pt>
                <c:pt idx="881">
                  <c:v>38544</c:v>
                </c:pt>
                <c:pt idx="882">
                  <c:v>38545</c:v>
                </c:pt>
                <c:pt idx="883">
                  <c:v>38546</c:v>
                </c:pt>
                <c:pt idx="884">
                  <c:v>38547</c:v>
                </c:pt>
                <c:pt idx="885">
                  <c:v>38548</c:v>
                </c:pt>
                <c:pt idx="886">
                  <c:v>38551</c:v>
                </c:pt>
                <c:pt idx="887">
                  <c:v>38552</c:v>
                </c:pt>
                <c:pt idx="888">
                  <c:v>38553</c:v>
                </c:pt>
                <c:pt idx="889">
                  <c:v>38554</c:v>
                </c:pt>
                <c:pt idx="890">
                  <c:v>38555</c:v>
                </c:pt>
                <c:pt idx="891">
                  <c:v>38558</c:v>
                </c:pt>
                <c:pt idx="892">
                  <c:v>38559</c:v>
                </c:pt>
                <c:pt idx="893">
                  <c:v>38560</c:v>
                </c:pt>
                <c:pt idx="894">
                  <c:v>38561</c:v>
                </c:pt>
                <c:pt idx="895">
                  <c:v>38562</c:v>
                </c:pt>
                <c:pt idx="896">
                  <c:v>38565</c:v>
                </c:pt>
                <c:pt idx="897">
                  <c:v>38566</c:v>
                </c:pt>
                <c:pt idx="898">
                  <c:v>38567</c:v>
                </c:pt>
                <c:pt idx="899">
                  <c:v>38568</c:v>
                </c:pt>
                <c:pt idx="900">
                  <c:v>38569</c:v>
                </c:pt>
                <c:pt idx="901">
                  <c:v>38572</c:v>
                </c:pt>
                <c:pt idx="902">
                  <c:v>38573</c:v>
                </c:pt>
                <c:pt idx="903">
                  <c:v>38574</c:v>
                </c:pt>
                <c:pt idx="904">
                  <c:v>38575</c:v>
                </c:pt>
                <c:pt idx="905">
                  <c:v>38576</c:v>
                </c:pt>
                <c:pt idx="906">
                  <c:v>38579</c:v>
                </c:pt>
                <c:pt idx="907">
                  <c:v>38580</c:v>
                </c:pt>
                <c:pt idx="908">
                  <c:v>38581</c:v>
                </c:pt>
                <c:pt idx="909">
                  <c:v>38582</c:v>
                </c:pt>
                <c:pt idx="910">
                  <c:v>38583</c:v>
                </c:pt>
                <c:pt idx="911">
                  <c:v>38586</c:v>
                </c:pt>
                <c:pt idx="912">
                  <c:v>38587</c:v>
                </c:pt>
                <c:pt idx="913">
                  <c:v>38588</c:v>
                </c:pt>
                <c:pt idx="914">
                  <c:v>38589</c:v>
                </c:pt>
                <c:pt idx="915">
                  <c:v>38590</c:v>
                </c:pt>
                <c:pt idx="916">
                  <c:v>38593</c:v>
                </c:pt>
                <c:pt idx="917">
                  <c:v>38594</c:v>
                </c:pt>
                <c:pt idx="918">
                  <c:v>38595</c:v>
                </c:pt>
                <c:pt idx="919">
                  <c:v>38596</c:v>
                </c:pt>
                <c:pt idx="920">
                  <c:v>38597</c:v>
                </c:pt>
                <c:pt idx="921">
                  <c:v>38600</c:v>
                </c:pt>
                <c:pt idx="922">
                  <c:v>38601</c:v>
                </c:pt>
                <c:pt idx="923">
                  <c:v>38602</c:v>
                </c:pt>
                <c:pt idx="924">
                  <c:v>38603</c:v>
                </c:pt>
                <c:pt idx="925">
                  <c:v>38604</c:v>
                </c:pt>
                <c:pt idx="926">
                  <c:v>38607</c:v>
                </c:pt>
                <c:pt idx="927">
                  <c:v>38608</c:v>
                </c:pt>
                <c:pt idx="928">
                  <c:v>38609</c:v>
                </c:pt>
                <c:pt idx="929">
                  <c:v>38610</c:v>
                </c:pt>
                <c:pt idx="930">
                  <c:v>38611</c:v>
                </c:pt>
                <c:pt idx="931">
                  <c:v>38614</c:v>
                </c:pt>
                <c:pt idx="932">
                  <c:v>38615</c:v>
                </c:pt>
                <c:pt idx="933">
                  <c:v>38616</c:v>
                </c:pt>
                <c:pt idx="934">
                  <c:v>38617</c:v>
                </c:pt>
                <c:pt idx="935">
                  <c:v>38618</c:v>
                </c:pt>
                <c:pt idx="936">
                  <c:v>38621</c:v>
                </c:pt>
                <c:pt idx="937">
                  <c:v>38622</c:v>
                </c:pt>
                <c:pt idx="938">
                  <c:v>38623</c:v>
                </c:pt>
                <c:pt idx="939">
                  <c:v>38624</c:v>
                </c:pt>
                <c:pt idx="940">
                  <c:v>38625</c:v>
                </c:pt>
                <c:pt idx="941">
                  <c:v>38628</c:v>
                </c:pt>
                <c:pt idx="942">
                  <c:v>38629</c:v>
                </c:pt>
                <c:pt idx="943">
                  <c:v>38630</c:v>
                </c:pt>
                <c:pt idx="944">
                  <c:v>38631</c:v>
                </c:pt>
                <c:pt idx="945">
                  <c:v>38632</c:v>
                </c:pt>
                <c:pt idx="946">
                  <c:v>38635</c:v>
                </c:pt>
                <c:pt idx="947">
                  <c:v>38636</c:v>
                </c:pt>
                <c:pt idx="948">
                  <c:v>38637</c:v>
                </c:pt>
                <c:pt idx="949">
                  <c:v>38638</c:v>
                </c:pt>
                <c:pt idx="950">
                  <c:v>38639</c:v>
                </c:pt>
                <c:pt idx="951">
                  <c:v>38642</c:v>
                </c:pt>
                <c:pt idx="952">
                  <c:v>38643</c:v>
                </c:pt>
                <c:pt idx="953">
                  <c:v>38644</c:v>
                </c:pt>
                <c:pt idx="954">
                  <c:v>38645</c:v>
                </c:pt>
                <c:pt idx="955">
                  <c:v>38646</c:v>
                </c:pt>
                <c:pt idx="956">
                  <c:v>38649</c:v>
                </c:pt>
                <c:pt idx="957">
                  <c:v>38650</c:v>
                </c:pt>
                <c:pt idx="958">
                  <c:v>38651</c:v>
                </c:pt>
                <c:pt idx="959">
                  <c:v>38652</c:v>
                </c:pt>
                <c:pt idx="960">
                  <c:v>38653</c:v>
                </c:pt>
                <c:pt idx="961">
                  <c:v>38656</c:v>
                </c:pt>
                <c:pt idx="962">
                  <c:v>38657</c:v>
                </c:pt>
                <c:pt idx="963">
                  <c:v>38658</c:v>
                </c:pt>
                <c:pt idx="964">
                  <c:v>38659</c:v>
                </c:pt>
                <c:pt idx="965">
                  <c:v>38660</c:v>
                </c:pt>
                <c:pt idx="966">
                  <c:v>38663</c:v>
                </c:pt>
                <c:pt idx="967">
                  <c:v>38664</c:v>
                </c:pt>
                <c:pt idx="968">
                  <c:v>38665</c:v>
                </c:pt>
                <c:pt idx="969">
                  <c:v>38666</c:v>
                </c:pt>
                <c:pt idx="970">
                  <c:v>38667</c:v>
                </c:pt>
                <c:pt idx="971">
                  <c:v>38670</c:v>
                </c:pt>
                <c:pt idx="972">
                  <c:v>38671</c:v>
                </c:pt>
                <c:pt idx="973">
                  <c:v>38672</c:v>
                </c:pt>
                <c:pt idx="974">
                  <c:v>38673</c:v>
                </c:pt>
                <c:pt idx="975">
                  <c:v>38674</c:v>
                </c:pt>
                <c:pt idx="976">
                  <c:v>38677</c:v>
                </c:pt>
                <c:pt idx="977">
                  <c:v>38678</c:v>
                </c:pt>
                <c:pt idx="978">
                  <c:v>38679</c:v>
                </c:pt>
                <c:pt idx="979">
                  <c:v>38680</c:v>
                </c:pt>
                <c:pt idx="980">
                  <c:v>38681</c:v>
                </c:pt>
                <c:pt idx="981">
                  <c:v>38684</c:v>
                </c:pt>
                <c:pt idx="982">
                  <c:v>38685</c:v>
                </c:pt>
                <c:pt idx="983">
                  <c:v>38686</c:v>
                </c:pt>
                <c:pt idx="984">
                  <c:v>38687</c:v>
                </c:pt>
                <c:pt idx="985">
                  <c:v>38688</c:v>
                </c:pt>
                <c:pt idx="986">
                  <c:v>38691</c:v>
                </c:pt>
                <c:pt idx="987">
                  <c:v>38692</c:v>
                </c:pt>
                <c:pt idx="988">
                  <c:v>38693</c:v>
                </c:pt>
                <c:pt idx="989">
                  <c:v>38694</c:v>
                </c:pt>
                <c:pt idx="990">
                  <c:v>38695</c:v>
                </c:pt>
                <c:pt idx="991">
                  <c:v>38698</c:v>
                </c:pt>
                <c:pt idx="992">
                  <c:v>38699</c:v>
                </c:pt>
                <c:pt idx="993">
                  <c:v>38700</c:v>
                </c:pt>
                <c:pt idx="994">
                  <c:v>38701</c:v>
                </c:pt>
                <c:pt idx="995">
                  <c:v>38702</c:v>
                </c:pt>
                <c:pt idx="996">
                  <c:v>38705</c:v>
                </c:pt>
                <c:pt idx="997">
                  <c:v>38706</c:v>
                </c:pt>
                <c:pt idx="998">
                  <c:v>38707</c:v>
                </c:pt>
                <c:pt idx="999">
                  <c:v>38708</c:v>
                </c:pt>
                <c:pt idx="1000">
                  <c:v>38709</c:v>
                </c:pt>
                <c:pt idx="1001">
                  <c:v>38713</c:v>
                </c:pt>
                <c:pt idx="1002">
                  <c:v>38714</c:v>
                </c:pt>
                <c:pt idx="1003">
                  <c:v>38715</c:v>
                </c:pt>
                <c:pt idx="1004">
                  <c:v>38716</c:v>
                </c:pt>
                <c:pt idx="1005">
                  <c:v>38720</c:v>
                </c:pt>
                <c:pt idx="1006">
                  <c:v>38721</c:v>
                </c:pt>
                <c:pt idx="1007">
                  <c:v>38722</c:v>
                </c:pt>
                <c:pt idx="1008">
                  <c:v>38723</c:v>
                </c:pt>
                <c:pt idx="1009">
                  <c:v>38726</c:v>
                </c:pt>
                <c:pt idx="1010">
                  <c:v>38727</c:v>
                </c:pt>
                <c:pt idx="1011">
                  <c:v>38728</c:v>
                </c:pt>
                <c:pt idx="1012">
                  <c:v>38729</c:v>
                </c:pt>
                <c:pt idx="1013">
                  <c:v>38730</c:v>
                </c:pt>
                <c:pt idx="1014">
                  <c:v>38733</c:v>
                </c:pt>
                <c:pt idx="1015">
                  <c:v>38734</c:v>
                </c:pt>
                <c:pt idx="1016">
                  <c:v>38735</c:v>
                </c:pt>
                <c:pt idx="1017">
                  <c:v>38736</c:v>
                </c:pt>
                <c:pt idx="1018">
                  <c:v>38737</c:v>
                </c:pt>
                <c:pt idx="1019">
                  <c:v>38740</c:v>
                </c:pt>
                <c:pt idx="1020">
                  <c:v>38741</c:v>
                </c:pt>
                <c:pt idx="1021">
                  <c:v>38742</c:v>
                </c:pt>
                <c:pt idx="1022">
                  <c:v>38743</c:v>
                </c:pt>
                <c:pt idx="1023">
                  <c:v>38744</c:v>
                </c:pt>
                <c:pt idx="1024">
                  <c:v>38747</c:v>
                </c:pt>
                <c:pt idx="1025">
                  <c:v>38748</c:v>
                </c:pt>
                <c:pt idx="1026">
                  <c:v>38749</c:v>
                </c:pt>
                <c:pt idx="1027">
                  <c:v>38750</c:v>
                </c:pt>
                <c:pt idx="1028">
                  <c:v>38751</c:v>
                </c:pt>
                <c:pt idx="1029">
                  <c:v>38754</c:v>
                </c:pt>
                <c:pt idx="1030">
                  <c:v>38755</c:v>
                </c:pt>
                <c:pt idx="1031">
                  <c:v>38756</c:v>
                </c:pt>
                <c:pt idx="1032">
                  <c:v>38757</c:v>
                </c:pt>
                <c:pt idx="1033">
                  <c:v>38758</c:v>
                </c:pt>
                <c:pt idx="1034">
                  <c:v>38761</c:v>
                </c:pt>
                <c:pt idx="1035">
                  <c:v>38762</c:v>
                </c:pt>
                <c:pt idx="1036">
                  <c:v>38763</c:v>
                </c:pt>
                <c:pt idx="1037">
                  <c:v>38764</c:v>
                </c:pt>
                <c:pt idx="1038">
                  <c:v>38765</c:v>
                </c:pt>
                <c:pt idx="1039">
                  <c:v>38769</c:v>
                </c:pt>
                <c:pt idx="1040">
                  <c:v>38770</c:v>
                </c:pt>
                <c:pt idx="1041">
                  <c:v>38771</c:v>
                </c:pt>
                <c:pt idx="1042">
                  <c:v>38772</c:v>
                </c:pt>
                <c:pt idx="1043">
                  <c:v>38775</c:v>
                </c:pt>
                <c:pt idx="1044">
                  <c:v>38776</c:v>
                </c:pt>
                <c:pt idx="1045">
                  <c:v>38777</c:v>
                </c:pt>
                <c:pt idx="1046">
                  <c:v>38778</c:v>
                </c:pt>
                <c:pt idx="1047">
                  <c:v>38779</c:v>
                </c:pt>
                <c:pt idx="1048">
                  <c:v>38782</c:v>
                </c:pt>
                <c:pt idx="1049">
                  <c:v>38783</c:v>
                </c:pt>
                <c:pt idx="1050">
                  <c:v>38784</c:v>
                </c:pt>
                <c:pt idx="1051">
                  <c:v>38785</c:v>
                </c:pt>
                <c:pt idx="1052">
                  <c:v>38786</c:v>
                </c:pt>
                <c:pt idx="1053">
                  <c:v>38789</c:v>
                </c:pt>
                <c:pt idx="1054">
                  <c:v>38790</c:v>
                </c:pt>
                <c:pt idx="1055">
                  <c:v>38791</c:v>
                </c:pt>
                <c:pt idx="1056">
                  <c:v>38792</c:v>
                </c:pt>
                <c:pt idx="1057">
                  <c:v>38793</c:v>
                </c:pt>
                <c:pt idx="1058">
                  <c:v>38796</c:v>
                </c:pt>
                <c:pt idx="1059">
                  <c:v>38797</c:v>
                </c:pt>
                <c:pt idx="1060">
                  <c:v>38798</c:v>
                </c:pt>
                <c:pt idx="1061">
                  <c:v>38799</c:v>
                </c:pt>
                <c:pt idx="1062">
                  <c:v>38800</c:v>
                </c:pt>
                <c:pt idx="1063">
                  <c:v>38803</c:v>
                </c:pt>
                <c:pt idx="1064">
                  <c:v>38804</c:v>
                </c:pt>
                <c:pt idx="1065">
                  <c:v>38805</c:v>
                </c:pt>
                <c:pt idx="1066">
                  <c:v>38806</c:v>
                </c:pt>
                <c:pt idx="1067">
                  <c:v>38807</c:v>
                </c:pt>
                <c:pt idx="1068">
                  <c:v>38810</c:v>
                </c:pt>
                <c:pt idx="1069">
                  <c:v>38811</c:v>
                </c:pt>
                <c:pt idx="1070">
                  <c:v>38812</c:v>
                </c:pt>
                <c:pt idx="1071">
                  <c:v>38813</c:v>
                </c:pt>
                <c:pt idx="1072">
                  <c:v>38814</c:v>
                </c:pt>
                <c:pt idx="1073">
                  <c:v>38817</c:v>
                </c:pt>
                <c:pt idx="1074">
                  <c:v>38818</c:v>
                </c:pt>
                <c:pt idx="1075">
                  <c:v>38819</c:v>
                </c:pt>
                <c:pt idx="1076">
                  <c:v>38820</c:v>
                </c:pt>
                <c:pt idx="1077">
                  <c:v>38821</c:v>
                </c:pt>
                <c:pt idx="1078">
                  <c:v>38824</c:v>
                </c:pt>
                <c:pt idx="1079">
                  <c:v>38825</c:v>
                </c:pt>
                <c:pt idx="1080">
                  <c:v>38826</c:v>
                </c:pt>
                <c:pt idx="1081">
                  <c:v>38827</c:v>
                </c:pt>
                <c:pt idx="1082">
                  <c:v>38828</c:v>
                </c:pt>
                <c:pt idx="1083">
                  <c:v>38831</c:v>
                </c:pt>
                <c:pt idx="1084">
                  <c:v>38832</c:v>
                </c:pt>
                <c:pt idx="1085">
                  <c:v>38833</c:v>
                </c:pt>
                <c:pt idx="1086">
                  <c:v>38834</c:v>
                </c:pt>
                <c:pt idx="1087">
                  <c:v>38835</c:v>
                </c:pt>
                <c:pt idx="1088">
                  <c:v>38838</c:v>
                </c:pt>
                <c:pt idx="1089">
                  <c:v>38839</c:v>
                </c:pt>
                <c:pt idx="1090">
                  <c:v>38840</c:v>
                </c:pt>
                <c:pt idx="1091">
                  <c:v>38841</c:v>
                </c:pt>
                <c:pt idx="1092">
                  <c:v>38842</c:v>
                </c:pt>
                <c:pt idx="1093">
                  <c:v>38845</c:v>
                </c:pt>
                <c:pt idx="1094">
                  <c:v>38846</c:v>
                </c:pt>
                <c:pt idx="1095">
                  <c:v>38847</c:v>
                </c:pt>
                <c:pt idx="1096">
                  <c:v>38848</c:v>
                </c:pt>
                <c:pt idx="1097">
                  <c:v>38849</c:v>
                </c:pt>
                <c:pt idx="1098">
                  <c:v>38852</c:v>
                </c:pt>
                <c:pt idx="1099">
                  <c:v>38853</c:v>
                </c:pt>
                <c:pt idx="1100">
                  <c:v>38854</c:v>
                </c:pt>
                <c:pt idx="1101">
                  <c:v>38855</c:v>
                </c:pt>
                <c:pt idx="1102">
                  <c:v>38856</c:v>
                </c:pt>
                <c:pt idx="1103">
                  <c:v>38859</c:v>
                </c:pt>
                <c:pt idx="1104">
                  <c:v>38860</c:v>
                </c:pt>
                <c:pt idx="1105">
                  <c:v>38861</c:v>
                </c:pt>
                <c:pt idx="1106">
                  <c:v>38862</c:v>
                </c:pt>
                <c:pt idx="1107">
                  <c:v>38863</c:v>
                </c:pt>
                <c:pt idx="1108">
                  <c:v>38867</c:v>
                </c:pt>
                <c:pt idx="1109">
                  <c:v>38868</c:v>
                </c:pt>
                <c:pt idx="1110">
                  <c:v>38869</c:v>
                </c:pt>
                <c:pt idx="1111">
                  <c:v>38870</c:v>
                </c:pt>
                <c:pt idx="1112">
                  <c:v>38873</c:v>
                </c:pt>
                <c:pt idx="1113">
                  <c:v>38874</c:v>
                </c:pt>
                <c:pt idx="1114">
                  <c:v>38875</c:v>
                </c:pt>
                <c:pt idx="1115">
                  <c:v>38876</c:v>
                </c:pt>
                <c:pt idx="1116">
                  <c:v>38877</c:v>
                </c:pt>
                <c:pt idx="1117">
                  <c:v>38880</c:v>
                </c:pt>
                <c:pt idx="1118">
                  <c:v>38881</c:v>
                </c:pt>
                <c:pt idx="1119">
                  <c:v>38882</c:v>
                </c:pt>
                <c:pt idx="1120">
                  <c:v>38883</c:v>
                </c:pt>
                <c:pt idx="1121">
                  <c:v>38884</c:v>
                </c:pt>
                <c:pt idx="1122">
                  <c:v>38887</c:v>
                </c:pt>
                <c:pt idx="1123">
                  <c:v>38888</c:v>
                </c:pt>
                <c:pt idx="1124">
                  <c:v>38889</c:v>
                </c:pt>
                <c:pt idx="1125">
                  <c:v>38890</c:v>
                </c:pt>
                <c:pt idx="1126">
                  <c:v>38891</c:v>
                </c:pt>
                <c:pt idx="1127">
                  <c:v>38894</c:v>
                </c:pt>
                <c:pt idx="1128">
                  <c:v>38895</c:v>
                </c:pt>
                <c:pt idx="1129">
                  <c:v>38896</c:v>
                </c:pt>
                <c:pt idx="1130">
                  <c:v>38897</c:v>
                </c:pt>
                <c:pt idx="1131">
                  <c:v>38898</c:v>
                </c:pt>
                <c:pt idx="1132">
                  <c:v>38901</c:v>
                </c:pt>
                <c:pt idx="1133">
                  <c:v>38902</c:v>
                </c:pt>
                <c:pt idx="1134">
                  <c:v>38903</c:v>
                </c:pt>
                <c:pt idx="1135">
                  <c:v>38904</c:v>
                </c:pt>
                <c:pt idx="1136">
                  <c:v>38905</c:v>
                </c:pt>
                <c:pt idx="1137">
                  <c:v>38908</c:v>
                </c:pt>
                <c:pt idx="1138">
                  <c:v>38909</c:v>
                </c:pt>
                <c:pt idx="1139">
                  <c:v>38910</c:v>
                </c:pt>
                <c:pt idx="1140">
                  <c:v>38911</c:v>
                </c:pt>
                <c:pt idx="1141">
                  <c:v>38912</c:v>
                </c:pt>
                <c:pt idx="1142">
                  <c:v>38915</c:v>
                </c:pt>
                <c:pt idx="1143">
                  <c:v>38916</c:v>
                </c:pt>
                <c:pt idx="1144">
                  <c:v>38917</c:v>
                </c:pt>
                <c:pt idx="1145">
                  <c:v>38918</c:v>
                </c:pt>
                <c:pt idx="1146">
                  <c:v>38919</c:v>
                </c:pt>
                <c:pt idx="1147">
                  <c:v>38922</c:v>
                </c:pt>
                <c:pt idx="1148">
                  <c:v>38923</c:v>
                </c:pt>
                <c:pt idx="1149">
                  <c:v>38924</c:v>
                </c:pt>
                <c:pt idx="1150">
                  <c:v>38925</c:v>
                </c:pt>
                <c:pt idx="1151">
                  <c:v>38926</c:v>
                </c:pt>
                <c:pt idx="1152">
                  <c:v>38929</c:v>
                </c:pt>
                <c:pt idx="1153">
                  <c:v>38930</c:v>
                </c:pt>
                <c:pt idx="1154">
                  <c:v>38931</c:v>
                </c:pt>
                <c:pt idx="1155">
                  <c:v>38932</c:v>
                </c:pt>
                <c:pt idx="1156">
                  <c:v>38933</c:v>
                </c:pt>
                <c:pt idx="1157">
                  <c:v>38936</c:v>
                </c:pt>
                <c:pt idx="1158">
                  <c:v>38937</c:v>
                </c:pt>
                <c:pt idx="1159">
                  <c:v>38938</c:v>
                </c:pt>
                <c:pt idx="1160">
                  <c:v>38939</c:v>
                </c:pt>
                <c:pt idx="1161">
                  <c:v>38940</c:v>
                </c:pt>
                <c:pt idx="1162">
                  <c:v>38943</c:v>
                </c:pt>
                <c:pt idx="1163">
                  <c:v>38944</c:v>
                </c:pt>
                <c:pt idx="1164">
                  <c:v>38945</c:v>
                </c:pt>
                <c:pt idx="1165">
                  <c:v>38946</c:v>
                </c:pt>
                <c:pt idx="1166">
                  <c:v>38947</c:v>
                </c:pt>
                <c:pt idx="1167">
                  <c:v>38950</c:v>
                </c:pt>
                <c:pt idx="1168">
                  <c:v>38951</c:v>
                </c:pt>
                <c:pt idx="1169">
                  <c:v>38952</c:v>
                </c:pt>
                <c:pt idx="1170">
                  <c:v>38953</c:v>
                </c:pt>
                <c:pt idx="1171">
                  <c:v>38954</c:v>
                </c:pt>
                <c:pt idx="1172">
                  <c:v>38957</c:v>
                </c:pt>
                <c:pt idx="1173">
                  <c:v>38958</c:v>
                </c:pt>
                <c:pt idx="1174">
                  <c:v>38959</c:v>
                </c:pt>
                <c:pt idx="1175">
                  <c:v>38960</c:v>
                </c:pt>
                <c:pt idx="1176">
                  <c:v>38961</c:v>
                </c:pt>
                <c:pt idx="1177">
                  <c:v>38965</c:v>
                </c:pt>
                <c:pt idx="1178">
                  <c:v>38966</c:v>
                </c:pt>
                <c:pt idx="1179">
                  <c:v>38967</c:v>
                </c:pt>
                <c:pt idx="1180">
                  <c:v>38968</c:v>
                </c:pt>
                <c:pt idx="1181">
                  <c:v>38971</c:v>
                </c:pt>
                <c:pt idx="1182">
                  <c:v>38972</c:v>
                </c:pt>
                <c:pt idx="1183">
                  <c:v>38973</c:v>
                </c:pt>
                <c:pt idx="1184">
                  <c:v>38974</c:v>
                </c:pt>
                <c:pt idx="1185">
                  <c:v>38975</c:v>
                </c:pt>
                <c:pt idx="1186">
                  <c:v>38978</c:v>
                </c:pt>
                <c:pt idx="1187">
                  <c:v>38979</c:v>
                </c:pt>
                <c:pt idx="1188">
                  <c:v>38980</c:v>
                </c:pt>
                <c:pt idx="1189">
                  <c:v>38981</c:v>
                </c:pt>
                <c:pt idx="1190">
                  <c:v>38982</c:v>
                </c:pt>
                <c:pt idx="1191">
                  <c:v>38985</c:v>
                </c:pt>
                <c:pt idx="1192">
                  <c:v>38986</c:v>
                </c:pt>
                <c:pt idx="1193">
                  <c:v>38987</c:v>
                </c:pt>
                <c:pt idx="1194">
                  <c:v>38988</c:v>
                </c:pt>
                <c:pt idx="1195">
                  <c:v>38989</c:v>
                </c:pt>
                <c:pt idx="1196">
                  <c:v>38992</c:v>
                </c:pt>
                <c:pt idx="1197">
                  <c:v>38993</c:v>
                </c:pt>
                <c:pt idx="1198">
                  <c:v>38994</c:v>
                </c:pt>
                <c:pt idx="1199">
                  <c:v>38995</c:v>
                </c:pt>
                <c:pt idx="1200">
                  <c:v>38996</c:v>
                </c:pt>
                <c:pt idx="1201">
                  <c:v>38999</c:v>
                </c:pt>
                <c:pt idx="1202">
                  <c:v>39000</c:v>
                </c:pt>
                <c:pt idx="1203">
                  <c:v>39001</c:v>
                </c:pt>
                <c:pt idx="1204">
                  <c:v>39002</c:v>
                </c:pt>
                <c:pt idx="1205">
                  <c:v>39003</c:v>
                </c:pt>
                <c:pt idx="1206">
                  <c:v>39006</c:v>
                </c:pt>
                <c:pt idx="1207">
                  <c:v>39007</c:v>
                </c:pt>
                <c:pt idx="1208">
                  <c:v>39008</c:v>
                </c:pt>
                <c:pt idx="1209">
                  <c:v>39009</c:v>
                </c:pt>
                <c:pt idx="1210">
                  <c:v>39010</c:v>
                </c:pt>
                <c:pt idx="1211">
                  <c:v>39013</c:v>
                </c:pt>
                <c:pt idx="1212">
                  <c:v>39014</c:v>
                </c:pt>
                <c:pt idx="1213">
                  <c:v>39015</c:v>
                </c:pt>
                <c:pt idx="1214">
                  <c:v>39016</c:v>
                </c:pt>
                <c:pt idx="1215">
                  <c:v>39017</c:v>
                </c:pt>
                <c:pt idx="1216">
                  <c:v>39020</c:v>
                </c:pt>
                <c:pt idx="1217">
                  <c:v>39021</c:v>
                </c:pt>
                <c:pt idx="1218">
                  <c:v>39022</c:v>
                </c:pt>
                <c:pt idx="1219">
                  <c:v>39023</c:v>
                </c:pt>
                <c:pt idx="1220">
                  <c:v>39024</c:v>
                </c:pt>
                <c:pt idx="1221">
                  <c:v>39027</c:v>
                </c:pt>
                <c:pt idx="1222">
                  <c:v>39028</c:v>
                </c:pt>
                <c:pt idx="1223">
                  <c:v>39029</c:v>
                </c:pt>
                <c:pt idx="1224">
                  <c:v>39030</c:v>
                </c:pt>
                <c:pt idx="1225">
                  <c:v>39031</c:v>
                </c:pt>
                <c:pt idx="1226">
                  <c:v>39034</c:v>
                </c:pt>
                <c:pt idx="1227">
                  <c:v>39035</c:v>
                </c:pt>
                <c:pt idx="1228">
                  <c:v>39036</c:v>
                </c:pt>
                <c:pt idx="1229">
                  <c:v>39037</c:v>
                </c:pt>
                <c:pt idx="1230">
                  <c:v>39038</c:v>
                </c:pt>
                <c:pt idx="1231">
                  <c:v>39041</c:v>
                </c:pt>
                <c:pt idx="1232">
                  <c:v>39042</c:v>
                </c:pt>
                <c:pt idx="1233">
                  <c:v>39043</c:v>
                </c:pt>
                <c:pt idx="1234">
                  <c:v>39044</c:v>
                </c:pt>
                <c:pt idx="1235">
                  <c:v>39045</c:v>
                </c:pt>
                <c:pt idx="1236">
                  <c:v>39048</c:v>
                </c:pt>
                <c:pt idx="1237">
                  <c:v>39049</c:v>
                </c:pt>
                <c:pt idx="1238">
                  <c:v>39050</c:v>
                </c:pt>
                <c:pt idx="1239">
                  <c:v>39051</c:v>
                </c:pt>
                <c:pt idx="1240">
                  <c:v>39052</c:v>
                </c:pt>
                <c:pt idx="1241">
                  <c:v>39055</c:v>
                </c:pt>
                <c:pt idx="1242">
                  <c:v>39056</c:v>
                </c:pt>
                <c:pt idx="1243">
                  <c:v>39057</c:v>
                </c:pt>
                <c:pt idx="1244">
                  <c:v>39058</c:v>
                </c:pt>
                <c:pt idx="1245">
                  <c:v>39059</c:v>
                </c:pt>
                <c:pt idx="1246">
                  <c:v>39062</c:v>
                </c:pt>
                <c:pt idx="1247">
                  <c:v>39063</c:v>
                </c:pt>
                <c:pt idx="1248">
                  <c:v>39064</c:v>
                </c:pt>
                <c:pt idx="1249">
                  <c:v>39065</c:v>
                </c:pt>
                <c:pt idx="1250">
                  <c:v>39066</c:v>
                </c:pt>
                <c:pt idx="1251">
                  <c:v>39069</c:v>
                </c:pt>
                <c:pt idx="1252">
                  <c:v>39070</c:v>
                </c:pt>
                <c:pt idx="1253">
                  <c:v>39071</c:v>
                </c:pt>
                <c:pt idx="1254">
                  <c:v>39072</c:v>
                </c:pt>
                <c:pt idx="1255">
                  <c:v>39073</c:v>
                </c:pt>
                <c:pt idx="1256">
                  <c:v>39076</c:v>
                </c:pt>
                <c:pt idx="1257">
                  <c:v>39077</c:v>
                </c:pt>
                <c:pt idx="1258">
                  <c:v>39078</c:v>
                </c:pt>
                <c:pt idx="1259">
                  <c:v>39079</c:v>
                </c:pt>
                <c:pt idx="1260">
                  <c:v>39080</c:v>
                </c:pt>
                <c:pt idx="1261">
                  <c:v>39083</c:v>
                </c:pt>
                <c:pt idx="1262">
                  <c:v>39084</c:v>
                </c:pt>
                <c:pt idx="1263">
                  <c:v>39085</c:v>
                </c:pt>
                <c:pt idx="1264">
                  <c:v>39086</c:v>
                </c:pt>
                <c:pt idx="1265">
                  <c:v>39087</c:v>
                </c:pt>
                <c:pt idx="1266">
                  <c:v>39090</c:v>
                </c:pt>
                <c:pt idx="1267">
                  <c:v>39091</c:v>
                </c:pt>
                <c:pt idx="1268">
                  <c:v>39092</c:v>
                </c:pt>
                <c:pt idx="1269">
                  <c:v>39093</c:v>
                </c:pt>
                <c:pt idx="1270">
                  <c:v>39094</c:v>
                </c:pt>
                <c:pt idx="1271">
                  <c:v>39097</c:v>
                </c:pt>
                <c:pt idx="1272">
                  <c:v>39098</c:v>
                </c:pt>
                <c:pt idx="1273">
                  <c:v>39099</c:v>
                </c:pt>
                <c:pt idx="1274">
                  <c:v>39100</c:v>
                </c:pt>
                <c:pt idx="1275">
                  <c:v>39101</c:v>
                </c:pt>
                <c:pt idx="1276">
                  <c:v>39104</c:v>
                </c:pt>
                <c:pt idx="1277">
                  <c:v>39105</c:v>
                </c:pt>
                <c:pt idx="1278">
                  <c:v>39106</c:v>
                </c:pt>
                <c:pt idx="1279">
                  <c:v>39107</c:v>
                </c:pt>
                <c:pt idx="1280">
                  <c:v>39108</c:v>
                </c:pt>
                <c:pt idx="1281">
                  <c:v>39111</c:v>
                </c:pt>
                <c:pt idx="1282">
                  <c:v>39112</c:v>
                </c:pt>
                <c:pt idx="1283">
                  <c:v>39113</c:v>
                </c:pt>
                <c:pt idx="1284">
                  <c:v>39114</c:v>
                </c:pt>
                <c:pt idx="1285">
                  <c:v>39115</c:v>
                </c:pt>
                <c:pt idx="1286">
                  <c:v>39118</c:v>
                </c:pt>
                <c:pt idx="1287">
                  <c:v>39119</c:v>
                </c:pt>
                <c:pt idx="1288">
                  <c:v>39120</c:v>
                </c:pt>
                <c:pt idx="1289">
                  <c:v>39121</c:v>
                </c:pt>
                <c:pt idx="1290">
                  <c:v>39122</c:v>
                </c:pt>
                <c:pt idx="1291">
                  <c:v>39125</c:v>
                </c:pt>
                <c:pt idx="1292">
                  <c:v>39126</c:v>
                </c:pt>
                <c:pt idx="1293">
                  <c:v>39127</c:v>
                </c:pt>
                <c:pt idx="1294">
                  <c:v>39128</c:v>
                </c:pt>
                <c:pt idx="1295">
                  <c:v>39129</c:v>
                </c:pt>
                <c:pt idx="1296">
                  <c:v>39132</c:v>
                </c:pt>
                <c:pt idx="1297">
                  <c:v>39133</c:v>
                </c:pt>
                <c:pt idx="1298">
                  <c:v>39134</c:v>
                </c:pt>
                <c:pt idx="1299">
                  <c:v>39135</c:v>
                </c:pt>
                <c:pt idx="1300">
                  <c:v>39136</c:v>
                </c:pt>
                <c:pt idx="1301">
                  <c:v>39139</c:v>
                </c:pt>
                <c:pt idx="1302">
                  <c:v>39140</c:v>
                </c:pt>
                <c:pt idx="1303">
                  <c:v>39141</c:v>
                </c:pt>
                <c:pt idx="1304">
                  <c:v>39142</c:v>
                </c:pt>
                <c:pt idx="1305">
                  <c:v>39143</c:v>
                </c:pt>
                <c:pt idx="1306">
                  <c:v>39146</c:v>
                </c:pt>
                <c:pt idx="1307">
                  <c:v>39147</c:v>
                </c:pt>
                <c:pt idx="1308">
                  <c:v>39148</c:v>
                </c:pt>
                <c:pt idx="1309">
                  <c:v>39149</c:v>
                </c:pt>
                <c:pt idx="1310">
                  <c:v>39150</c:v>
                </c:pt>
                <c:pt idx="1311">
                  <c:v>39153</c:v>
                </c:pt>
                <c:pt idx="1312">
                  <c:v>39154</c:v>
                </c:pt>
                <c:pt idx="1313">
                  <c:v>39155</c:v>
                </c:pt>
                <c:pt idx="1314">
                  <c:v>39156</c:v>
                </c:pt>
                <c:pt idx="1315">
                  <c:v>39157</c:v>
                </c:pt>
                <c:pt idx="1316">
                  <c:v>39160</c:v>
                </c:pt>
                <c:pt idx="1317">
                  <c:v>39161</c:v>
                </c:pt>
                <c:pt idx="1318">
                  <c:v>39162</c:v>
                </c:pt>
                <c:pt idx="1319">
                  <c:v>39163</c:v>
                </c:pt>
                <c:pt idx="1320">
                  <c:v>39164</c:v>
                </c:pt>
                <c:pt idx="1321">
                  <c:v>39167</c:v>
                </c:pt>
                <c:pt idx="1322">
                  <c:v>39168</c:v>
                </c:pt>
                <c:pt idx="1323">
                  <c:v>39169</c:v>
                </c:pt>
                <c:pt idx="1324">
                  <c:v>39170</c:v>
                </c:pt>
                <c:pt idx="1325">
                  <c:v>39171</c:v>
                </c:pt>
                <c:pt idx="1326">
                  <c:v>39174</c:v>
                </c:pt>
                <c:pt idx="1327">
                  <c:v>39175</c:v>
                </c:pt>
                <c:pt idx="1328">
                  <c:v>39176</c:v>
                </c:pt>
                <c:pt idx="1329">
                  <c:v>39177</c:v>
                </c:pt>
                <c:pt idx="1330">
                  <c:v>39178</c:v>
                </c:pt>
                <c:pt idx="1331">
                  <c:v>39181</c:v>
                </c:pt>
                <c:pt idx="1332">
                  <c:v>39182</c:v>
                </c:pt>
                <c:pt idx="1333">
                  <c:v>39183</c:v>
                </c:pt>
                <c:pt idx="1334">
                  <c:v>39184</c:v>
                </c:pt>
                <c:pt idx="1335">
                  <c:v>39185</c:v>
                </c:pt>
                <c:pt idx="1336">
                  <c:v>39188</c:v>
                </c:pt>
                <c:pt idx="1337">
                  <c:v>39189</c:v>
                </c:pt>
                <c:pt idx="1338">
                  <c:v>39190</c:v>
                </c:pt>
                <c:pt idx="1339">
                  <c:v>39191</c:v>
                </c:pt>
                <c:pt idx="1340">
                  <c:v>39192</c:v>
                </c:pt>
                <c:pt idx="1341">
                  <c:v>39195</c:v>
                </c:pt>
                <c:pt idx="1342">
                  <c:v>39196</c:v>
                </c:pt>
                <c:pt idx="1343">
                  <c:v>39197</c:v>
                </c:pt>
                <c:pt idx="1344">
                  <c:v>39198</c:v>
                </c:pt>
                <c:pt idx="1345">
                  <c:v>39199</c:v>
                </c:pt>
                <c:pt idx="1346">
                  <c:v>39202</c:v>
                </c:pt>
                <c:pt idx="1347">
                  <c:v>39203</c:v>
                </c:pt>
                <c:pt idx="1348">
                  <c:v>39204</c:v>
                </c:pt>
                <c:pt idx="1349">
                  <c:v>39205</c:v>
                </c:pt>
                <c:pt idx="1350">
                  <c:v>39206</c:v>
                </c:pt>
                <c:pt idx="1351">
                  <c:v>39209</c:v>
                </c:pt>
                <c:pt idx="1352">
                  <c:v>39210</c:v>
                </c:pt>
                <c:pt idx="1353">
                  <c:v>39211</c:v>
                </c:pt>
                <c:pt idx="1354">
                  <c:v>39212</c:v>
                </c:pt>
                <c:pt idx="1355">
                  <c:v>39213</c:v>
                </c:pt>
                <c:pt idx="1356">
                  <c:v>39216</c:v>
                </c:pt>
                <c:pt idx="1357">
                  <c:v>39217</c:v>
                </c:pt>
                <c:pt idx="1358">
                  <c:v>39218</c:v>
                </c:pt>
                <c:pt idx="1359">
                  <c:v>39219</c:v>
                </c:pt>
                <c:pt idx="1360">
                  <c:v>39220</c:v>
                </c:pt>
                <c:pt idx="1361">
                  <c:v>39223</c:v>
                </c:pt>
                <c:pt idx="1362">
                  <c:v>39224</c:v>
                </c:pt>
                <c:pt idx="1363">
                  <c:v>39225</c:v>
                </c:pt>
                <c:pt idx="1364">
                  <c:v>39226</c:v>
                </c:pt>
                <c:pt idx="1365">
                  <c:v>39227</c:v>
                </c:pt>
                <c:pt idx="1366">
                  <c:v>39230</c:v>
                </c:pt>
                <c:pt idx="1367">
                  <c:v>39231</c:v>
                </c:pt>
                <c:pt idx="1368">
                  <c:v>39232</c:v>
                </c:pt>
                <c:pt idx="1369">
                  <c:v>39233</c:v>
                </c:pt>
                <c:pt idx="1370">
                  <c:v>39234</c:v>
                </c:pt>
                <c:pt idx="1371">
                  <c:v>39237</c:v>
                </c:pt>
                <c:pt idx="1372">
                  <c:v>39238</c:v>
                </c:pt>
                <c:pt idx="1373">
                  <c:v>39239</c:v>
                </c:pt>
                <c:pt idx="1374">
                  <c:v>39240</c:v>
                </c:pt>
                <c:pt idx="1375">
                  <c:v>39241</c:v>
                </c:pt>
                <c:pt idx="1376">
                  <c:v>39244</c:v>
                </c:pt>
                <c:pt idx="1377">
                  <c:v>39245</c:v>
                </c:pt>
                <c:pt idx="1378">
                  <c:v>39246</c:v>
                </c:pt>
                <c:pt idx="1379">
                  <c:v>39247</c:v>
                </c:pt>
                <c:pt idx="1380">
                  <c:v>39248</c:v>
                </c:pt>
                <c:pt idx="1381">
                  <c:v>39251</c:v>
                </c:pt>
                <c:pt idx="1382">
                  <c:v>39252</c:v>
                </c:pt>
                <c:pt idx="1383">
                  <c:v>39253</c:v>
                </c:pt>
                <c:pt idx="1384">
                  <c:v>39254</c:v>
                </c:pt>
                <c:pt idx="1385">
                  <c:v>39255</c:v>
                </c:pt>
                <c:pt idx="1386">
                  <c:v>39258</c:v>
                </c:pt>
                <c:pt idx="1387">
                  <c:v>39259</c:v>
                </c:pt>
                <c:pt idx="1388">
                  <c:v>39260</c:v>
                </c:pt>
                <c:pt idx="1389">
                  <c:v>39261</c:v>
                </c:pt>
                <c:pt idx="1390">
                  <c:v>39262</c:v>
                </c:pt>
                <c:pt idx="1391">
                  <c:v>39265</c:v>
                </c:pt>
                <c:pt idx="1392">
                  <c:v>39266</c:v>
                </c:pt>
                <c:pt idx="1393">
                  <c:v>39267</c:v>
                </c:pt>
                <c:pt idx="1394">
                  <c:v>39268</c:v>
                </c:pt>
                <c:pt idx="1395">
                  <c:v>39269</c:v>
                </c:pt>
                <c:pt idx="1396">
                  <c:v>39272</c:v>
                </c:pt>
                <c:pt idx="1397">
                  <c:v>39273</c:v>
                </c:pt>
                <c:pt idx="1398">
                  <c:v>39274</c:v>
                </c:pt>
                <c:pt idx="1399">
                  <c:v>39275</c:v>
                </c:pt>
                <c:pt idx="1400">
                  <c:v>39276</c:v>
                </c:pt>
                <c:pt idx="1401">
                  <c:v>39279</c:v>
                </c:pt>
                <c:pt idx="1402">
                  <c:v>39280</c:v>
                </c:pt>
                <c:pt idx="1403">
                  <c:v>39281</c:v>
                </c:pt>
                <c:pt idx="1404">
                  <c:v>39282</c:v>
                </c:pt>
                <c:pt idx="1405">
                  <c:v>39283</c:v>
                </c:pt>
                <c:pt idx="1406">
                  <c:v>39286</c:v>
                </c:pt>
                <c:pt idx="1407">
                  <c:v>39287</c:v>
                </c:pt>
                <c:pt idx="1408">
                  <c:v>39288</c:v>
                </c:pt>
                <c:pt idx="1409">
                  <c:v>39289</c:v>
                </c:pt>
                <c:pt idx="1410">
                  <c:v>39290</c:v>
                </c:pt>
                <c:pt idx="1411">
                  <c:v>39293</c:v>
                </c:pt>
                <c:pt idx="1412">
                  <c:v>39294</c:v>
                </c:pt>
                <c:pt idx="1413">
                  <c:v>39295</c:v>
                </c:pt>
                <c:pt idx="1414">
                  <c:v>39296</c:v>
                </c:pt>
                <c:pt idx="1415">
                  <c:v>39297</c:v>
                </c:pt>
                <c:pt idx="1416">
                  <c:v>39300</c:v>
                </c:pt>
                <c:pt idx="1417">
                  <c:v>39301</c:v>
                </c:pt>
                <c:pt idx="1418">
                  <c:v>39302</c:v>
                </c:pt>
                <c:pt idx="1419">
                  <c:v>39303</c:v>
                </c:pt>
                <c:pt idx="1420">
                  <c:v>39304</c:v>
                </c:pt>
                <c:pt idx="1421">
                  <c:v>39307</c:v>
                </c:pt>
                <c:pt idx="1422">
                  <c:v>39308</c:v>
                </c:pt>
                <c:pt idx="1423">
                  <c:v>39309</c:v>
                </c:pt>
                <c:pt idx="1424">
                  <c:v>39310</c:v>
                </c:pt>
                <c:pt idx="1425">
                  <c:v>39311</c:v>
                </c:pt>
                <c:pt idx="1426">
                  <c:v>39314</c:v>
                </c:pt>
                <c:pt idx="1427">
                  <c:v>39315</c:v>
                </c:pt>
                <c:pt idx="1428">
                  <c:v>39316</c:v>
                </c:pt>
                <c:pt idx="1429">
                  <c:v>39317</c:v>
                </c:pt>
                <c:pt idx="1430">
                  <c:v>39318</c:v>
                </c:pt>
                <c:pt idx="1431">
                  <c:v>39321</c:v>
                </c:pt>
                <c:pt idx="1432">
                  <c:v>39322</c:v>
                </c:pt>
                <c:pt idx="1433">
                  <c:v>39323</c:v>
                </c:pt>
                <c:pt idx="1434">
                  <c:v>39324</c:v>
                </c:pt>
                <c:pt idx="1435">
                  <c:v>39325</c:v>
                </c:pt>
                <c:pt idx="1436">
                  <c:v>39328</c:v>
                </c:pt>
                <c:pt idx="1437">
                  <c:v>39329</c:v>
                </c:pt>
                <c:pt idx="1438">
                  <c:v>39330</c:v>
                </c:pt>
                <c:pt idx="1439">
                  <c:v>39331</c:v>
                </c:pt>
                <c:pt idx="1440">
                  <c:v>39332</c:v>
                </c:pt>
                <c:pt idx="1441">
                  <c:v>39335</c:v>
                </c:pt>
                <c:pt idx="1442">
                  <c:v>39336</c:v>
                </c:pt>
                <c:pt idx="1443">
                  <c:v>39337</c:v>
                </c:pt>
                <c:pt idx="1444">
                  <c:v>39338</c:v>
                </c:pt>
                <c:pt idx="1445">
                  <c:v>39339</c:v>
                </c:pt>
                <c:pt idx="1446">
                  <c:v>39342</c:v>
                </c:pt>
                <c:pt idx="1447">
                  <c:v>39343</c:v>
                </c:pt>
                <c:pt idx="1448">
                  <c:v>39344</c:v>
                </c:pt>
                <c:pt idx="1449">
                  <c:v>39345</c:v>
                </c:pt>
                <c:pt idx="1450">
                  <c:v>39346</c:v>
                </c:pt>
                <c:pt idx="1451">
                  <c:v>39349</c:v>
                </c:pt>
                <c:pt idx="1452">
                  <c:v>39350</c:v>
                </c:pt>
                <c:pt idx="1453">
                  <c:v>39351</c:v>
                </c:pt>
                <c:pt idx="1454">
                  <c:v>39352</c:v>
                </c:pt>
                <c:pt idx="1455">
                  <c:v>39353</c:v>
                </c:pt>
                <c:pt idx="1456">
                  <c:v>39356</c:v>
                </c:pt>
                <c:pt idx="1457">
                  <c:v>39357</c:v>
                </c:pt>
                <c:pt idx="1458">
                  <c:v>39358</c:v>
                </c:pt>
                <c:pt idx="1459">
                  <c:v>39359</c:v>
                </c:pt>
                <c:pt idx="1460">
                  <c:v>39360</c:v>
                </c:pt>
                <c:pt idx="1461">
                  <c:v>39363</c:v>
                </c:pt>
                <c:pt idx="1462">
                  <c:v>39364</c:v>
                </c:pt>
                <c:pt idx="1463">
                  <c:v>39365</c:v>
                </c:pt>
                <c:pt idx="1464">
                  <c:v>39366</c:v>
                </c:pt>
                <c:pt idx="1465">
                  <c:v>39367</c:v>
                </c:pt>
                <c:pt idx="1466">
                  <c:v>39370</c:v>
                </c:pt>
                <c:pt idx="1467">
                  <c:v>39371</c:v>
                </c:pt>
                <c:pt idx="1468">
                  <c:v>39372</c:v>
                </c:pt>
                <c:pt idx="1469">
                  <c:v>39373</c:v>
                </c:pt>
                <c:pt idx="1470">
                  <c:v>39374</c:v>
                </c:pt>
                <c:pt idx="1471">
                  <c:v>39377</c:v>
                </c:pt>
                <c:pt idx="1472">
                  <c:v>39378</c:v>
                </c:pt>
                <c:pt idx="1473">
                  <c:v>39379</c:v>
                </c:pt>
                <c:pt idx="1474">
                  <c:v>39380</c:v>
                </c:pt>
                <c:pt idx="1475">
                  <c:v>39381</c:v>
                </c:pt>
                <c:pt idx="1476">
                  <c:v>39384</c:v>
                </c:pt>
                <c:pt idx="1477">
                  <c:v>39385</c:v>
                </c:pt>
                <c:pt idx="1478">
                  <c:v>39386</c:v>
                </c:pt>
                <c:pt idx="1479">
                  <c:v>39387</c:v>
                </c:pt>
                <c:pt idx="1480">
                  <c:v>39388</c:v>
                </c:pt>
                <c:pt idx="1481">
                  <c:v>39391</c:v>
                </c:pt>
                <c:pt idx="1482">
                  <c:v>39392</c:v>
                </c:pt>
                <c:pt idx="1483">
                  <c:v>39393</c:v>
                </c:pt>
                <c:pt idx="1484">
                  <c:v>39394</c:v>
                </c:pt>
                <c:pt idx="1485">
                  <c:v>39395</c:v>
                </c:pt>
                <c:pt idx="1486">
                  <c:v>39398</c:v>
                </c:pt>
                <c:pt idx="1487">
                  <c:v>39399</c:v>
                </c:pt>
                <c:pt idx="1488">
                  <c:v>39400</c:v>
                </c:pt>
                <c:pt idx="1489">
                  <c:v>39401</c:v>
                </c:pt>
                <c:pt idx="1490">
                  <c:v>39402</c:v>
                </c:pt>
                <c:pt idx="1491">
                  <c:v>39405</c:v>
                </c:pt>
                <c:pt idx="1492">
                  <c:v>39406</c:v>
                </c:pt>
                <c:pt idx="1493">
                  <c:v>39407</c:v>
                </c:pt>
                <c:pt idx="1494">
                  <c:v>39408</c:v>
                </c:pt>
                <c:pt idx="1495">
                  <c:v>39409</c:v>
                </c:pt>
                <c:pt idx="1496">
                  <c:v>39412</c:v>
                </c:pt>
                <c:pt idx="1497">
                  <c:v>39413</c:v>
                </c:pt>
                <c:pt idx="1498">
                  <c:v>39414</c:v>
                </c:pt>
                <c:pt idx="1499">
                  <c:v>39415</c:v>
                </c:pt>
                <c:pt idx="1500">
                  <c:v>39416</c:v>
                </c:pt>
                <c:pt idx="1501">
                  <c:v>39419</c:v>
                </c:pt>
                <c:pt idx="1502">
                  <c:v>39420</c:v>
                </c:pt>
                <c:pt idx="1503">
                  <c:v>39421</c:v>
                </c:pt>
                <c:pt idx="1504">
                  <c:v>39422</c:v>
                </c:pt>
                <c:pt idx="1505">
                  <c:v>39423</c:v>
                </c:pt>
                <c:pt idx="1506">
                  <c:v>39426</c:v>
                </c:pt>
                <c:pt idx="1507">
                  <c:v>39427</c:v>
                </c:pt>
                <c:pt idx="1508">
                  <c:v>39428</c:v>
                </c:pt>
                <c:pt idx="1509">
                  <c:v>39429</c:v>
                </c:pt>
                <c:pt idx="1510">
                  <c:v>39430</c:v>
                </c:pt>
                <c:pt idx="1511">
                  <c:v>39433</c:v>
                </c:pt>
                <c:pt idx="1512">
                  <c:v>39434</c:v>
                </c:pt>
                <c:pt idx="1513">
                  <c:v>39435</c:v>
                </c:pt>
                <c:pt idx="1514">
                  <c:v>39436</c:v>
                </c:pt>
                <c:pt idx="1515">
                  <c:v>39437</c:v>
                </c:pt>
                <c:pt idx="1516">
                  <c:v>39440</c:v>
                </c:pt>
                <c:pt idx="1517">
                  <c:v>39441</c:v>
                </c:pt>
                <c:pt idx="1518">
                  <c:v>39442</c:v>
                </c:pt>
                <c:pt idx="1519">
                  <c:v>39443</c:v>
                </c:pt>
                <c:pt idx="1520">
                  <c:v>39444</c:v>
                </c:pt>
                <c:pt idx="1521">
                  <c:v>39447</c:v>
                </c:pt>
                <c:pt idx="1522">
                  <c:v>39448</c:v>
                </c:pt>
                <c:pt idx="1523">
                  <c:v>39449</c:v>
                </c:pt>
                <c:pt idx="1524">
                  <c:v>39450</c:v>
                </c:pt>
                <c:pt idx="1525">
                  <c:v>39451</c:v>
                </c:pt>
                <c:pt idx="1526">
                  <c:v>39454</c:v>
                </c:pt>
                <c:pt idx="1527">
                  <c:v>39455</c:v>
                </c:pt>
                <c:pt idx="1528">
                  <c:v>39456</c:v>
                </c:pt>
                <c:pt idx="1529">
                  <c:v>39457</c:v>
                </c:pt>
                <c:pt idx="1530">
                  <c:v>39458</c:v>
                </c:pt>
                <c:pt idx="1531">
                  <c:v>39461</c:v>
                </c:pt>
                <c:pt idx="1532">
                  <c:v>39462</c:v>
                </c:pt>
                <c:pt idx="1533">
                  <c:v>39463</c:v>
                </c:pt>
                <c:pt idx="1534">
                  <c:v>39464</c:v>
                </c:pt>
                <c:pt idx="1535">
                  <c:v>39465</c:v>
                </c:pt>
                <c:pt idx="1536">
                  <c:v>39468</c:v>
                </c:pt>
                <c:pt idx="1537">
                  <c:v>39469</c:v>
                </c:pt>
                <c:pt idx="1538">
                  <c:v>39470</c:v>
                </c:pt>
                <c:pt idx="1539">
                  <c:v>39471</c:v>
                </c:pt>
                <c:pt idx="1540">
                  <c:v>39472</c:v>
                </c:pt>
                <c:pt idx="1541">
                  <c:v>39475</c:v>
                </c:pt>
                <c:pt idx="1542">
                  <c:v>39476</c:v>
                </c:pt>
                <c:pt idx="1543">
                  <c:v>39477</c:v>
                </c:pt>
                <c:pt idx="1544">
                  <c:v>39478</c:v>
                </c:pt>
                <c:pt idx="1545">
                  <c:v>39479</c:v>
                </c:pt>
                <c:pt idx="1546">
                  <c:v>39482</c:v>
                </c:pt>
                <c:pt idx="1547">
                  <c:v>39483</c:v>
                </c:pt>
                <c:pt idx="1548">
                  <c:v>39484</c:v>
                </c:pt>
                <c:pt idx="1549">
                  <c:v>39485</c:v>
                </c:pt>
                <c:pt idx="1550">
                  <c:v>39486</c:v>
                </c:pt>
                <c:pt idx="1551">
                  <c:v>39489</c:v>
                </c:pt>
                <c:pt idx="1552">
                  <c:v>39490</c:v>
                </c:pt>
                <c:pt idx="1553">
                  <c:v>39491</c:v>
                </c:pt>
                <c:pt idx="1554">
                  <c:v>39492</c:v>
                </c:pt>
                <c:pt idx="1555">
                  <c:v>39493</c:v>
                </c:pt>
                <c:pt idx="1556">
                  <c:v>39496</c:v>
                </c:pt>
                <c:pt idx="1557">
                  <c:v>39497</c:v>
                </c:pt>
                <c:pt idx="1558">
                  <c:v>39498</c:v>
                </c:pt>
                <c:pt idx="1559">
                  <c:v>39499</c:v>
                </c:pt>
                <c:pt idx="1560">
                  <c:v>39500</c:v>
                </c:pt>
                <c:pt idx="1561">
                  <c:v>39503</c:v>
                </c:pt>
                <c:pt idx="1562">
                  <c:v>39504</c:v>
                </c:pt>
                <c:pt idx="1563">
                  <c:v>39505</c:v>
                </c:pt>
                <c:pt idx="1564">
                  <c:v>39506</c:v>
                </c:pt>
                <c:pt idx="1565">
                  <c:v>39507</c:v>
                </c:pt>
                <c:pt idx="1566">
                  <c:v>39510</c:v>
                </c:pt>
                <c:pt idx="1567">
                  <c:v>39511</c:v>
                </c:pt>
                <c:pt idx="1568">
                  <c:v>39512</c:v>
                </c:pt>
                <c:pt idx="1569">
                  <c:v>39513</c:v>
                </c:pt>
                <c:pt idx="1570">
                  <c:v>39514</c:v>
                </c:pt>
                <c:pt idx="1571">
                  <c:v>39517</c:v>
                </c:pt>
                <c:pt idx="1572">
                  <c:v>39518</c:v>
                </c:pt>
                <c:pt idx="1573">
                  <c:v>39519</c:v>
                </c:pt>
                <c:pt idx="1574">
                  <c:v>39520</c:v>
                </c:pt>
                <c:pt idx="1575">
                  <c:v>39521</c:v>
                </c:pt>
                <c:pt idx="1576">
                  <c:v>39524</c:v>
                </c:pt>
                <c:pt idx="1577">
                  <c:v>39525</c:v>
                </c:pt>
                <c:pt idx="1578">
                  <c:v>39526</c:v>
                </c:pt>
                <c:pt idx="1579">
                  <c:v>39527</c:v>
                </c:pt>
                <c:pt idx="1580">
                  <c:v>39528</c:v>
                </c:pt>
                <c:pt idx="1581">
                  <c:v>39531</c:v>
                </c:pt>
                <c:pt idx="1582">
                  <c:v>39532</c:v>
                </c:pt>
                <c:pt idx="1583">
                  <c:v>39533</c:v>
                </c:pt>
                <c:pt idx="1584">
                  <c:v>39534</c:v>
                </c:pt>
                <c:pt idx="1585">
                  <c:v>39535</c:v>
                </c:pt>
                <c:pt idx="1586">
                  <c:v>39538</c:v>
                </c:pt>
                <c:pt idx="1587">
                  <c:v>39539</c:v>
                </c:pt>
                <c:pt idx="1588">
                  <c:v>39540</c:v>
                </c:pt>
                <c:pt idx="1589">
                  <c:v>39541</c:v>
                </c:pt>
                <c:pt idx="1590">
                  <c:v>39542</c:v>
                </c:pt>
                <c:pt idx="1591">
                  <c:v>39545</c:v>
                </c:pt>
                <c:pt idx="1592">
                  <c:v>39546</c:v>
                </c:pt>
                <c:pt idx="1593">
                  <c:v>39547</c:v>
                </c:pt>
                <c:pt idx="1594">
                  <c:v>39548</c:v>
                </c:pt>
                <c:pt idx="1595">
                  <c:v>39549</c:v>
                </c:pt>
                <c:pt idx="1596">
                  <c:v>39552</c:v>
                </c:pt>
                <c:pt idx="1597">
                  <c:v>39553</c:v>
                </c:pt>
                <c:pt idx="1598">
                  <c:v>39554</c:v>
                </c:pt>
                <c:pt idx="1599">
                  <c:v>39555</c:v>
                </c:pt>
                <c:pt idx="1600">
                  <c:v>39556</c:v>
                </c:pt>
                <c:pt idx="1601">
                  <c:v>39559</c:v>
                </c:pt>
                <c:pt idx="1602">
                  <c:v>39560</c:v>
                </c:pt>
                <c:pt idx="1603">
                  <c:v>39561</c:v>
                </c:pt>
                <c:pt idx="1604">
                  <c:v>39562</c:v>
                </c:pt>
                <c:pt idx="1605">
                  <c:v>39563</c:v>
                </c:pt>
                <c:pt idx="1606">
                  <c:v>39566</c:v>
                </c:pt>
                <c:pt idx="1607">
                  <c:v>39567</c:v>
                </c:pt>
                <c:pt idx="1608">
                  <c:v>39568</c:v>
                </c:pt>
                <c:pt idx="1609">
                  <c:v>39569</c:v>
                </c:pt>
                <c:pt idx="1610">
                  <c:v>39570</c:v>
                </c:pt>
                <c:pt idx="1611">
                  <c:v>39573</c:v>
                </c:pt>
                <c:pt idx="1612">
                  <c:v>39574</c:v>
                </c:pt>
                <c:pt idx="1613">
                  <c:v>39575</c:v>
                </c:pt>
                <c:pt idx="1614">
                  <c:v>39576</c:v>
                </c:pt>
                <c:pt idx="1615">
                  <c:v>39577</c:v>
                </c:pt>
                <c:pt idx="1616">
                  <c:v>39580</c:v>
                </c:pt>
                <c:pt idx="1617">
                  <c:v>39581</c:v>
                </c:pt>
                <c:pt idx="1618">
                  <c:v>39582</c:v>
                </c:pt>
                <c:pt idx="1619">
                  <c:v>39583</c:v>
                </c:pt>
                <c:pt idx="1620">
                  <c:v>39584</c:v>
                </c:pt>
                <c:pt idx="1621">
                  <c:v>39587</c:v>
                </c:pt>
                <c:pt idx="1622">
                  <c:v>39588</c:v>
                </c:pt>
                <c:pt idx="1623">
                  <c:v>39589</c:v>
                </c:pt>
                <c:pt idx="1624">
                  <c:v>39590</c:v>
                </c:pt>
                <c:pt idx="1625">
                  <c:v>39591</c:v>
                </c:pt>
                <c:pt idx="1626">
                  <c:v>39594</c:v>
                </c:pt>
                <c:pt idx="1627">
                  <c:v>39595</c:v>
                </c:pt>
                <c:pt idx="1628">
                  <c:v>39596</c:v>
                </c:pt>
                <c:pt idx="1629">
                  <c:v>39597</c:v>
                </c:pt>
                <c:pt idx="1630">
                  <c:v>39598</c:v>
                </c:pt>
                <c:pt idx="1631">
                  <c:v>39601</c:v>
                </c:pt>
                <c:pt idx="1632">
                  <c:v>39602</c:v>
                </c:pt>
                <c:pt idx="1633">
                  <c:v>39603</c:v>
                </c:pt>
                <c:pt idx="1634">
                  <c:v>39604</c:v>
                </c:pt>
                <c:pt idx="1635">
                  <c:v>39605</c:v>
                </c:pt>
                <c:pt idx="1636">
                  <c:v>39608</c:v>
                </c:pt>
                <c:pt idx="1637">
                  <c:v>39609</c:v>
                </c:pt>
                <c:pt idx="1638">
                  <c:v>39610</c:v>
                </c:pt>
                <c:pt idx="1639">
                  <c:v>39611</c:v>
                </c:pt>
                <c:pt idx="1640">
                  <c:v>39612</c:v>
                </c:pt>
                <c:pt idx="1641">
                  <c:v>39615</c:v>
                </c:pt>
                <c:pt idx="1642">
                  <c:v>39616</c:v>
                </c:pt>
                <c:pt idx="1643">
                  <c:v>39617</c:v>
                </c:pt>
                <c:pt idx="1644">
                  <c:v>39618</c:v>
                </c:pt>
                <c:pt idx="1645">
                  <c:v>39619</c:v>
                </c:pt>
                <c:pt idx="1646">
                  <c:v>39622</c:v>
                </c:pt>
                <c:pt idx="1647">
                  <c:v>39623</c:v>
                </c:pt>
                <c:pt idx="1648">
                  <c:v>39624</c:v>
                </c:pt>
                <c:pt idx="1649">
                  <c:v>39625</c:v>
                </c:pt>
                <c:pt idx="1650">
                  <c:v>39626</c:v>
                </c:pt>
                <c:pt idx="1651">
                  <c:v>39629</c:v>
                </c:pt>
                <c:pt idx="1652">
                  <c:v>39630</c:v>
                </c:pt>
                <c:pt idx="1653">
                  <c:v>39631</c:v>
                </c:pt>
                <c:pt idx="1654">
                  <c:v>39632</c:v>
                </c:pt>
                <c:pt idx="1655">
                  <c:v>39633</c:v>
                </c:pt>
                <c:pt idx="1656">
                  <c:v>39636</c:v>
                </c:pt>
                <c:pt idx="1657">
                  <c:v>39637</c:v>
                </c:pt>
                <c:pt idx="1658">
                  <c:v>39638</c:v>
                </c:pt>
                <c:pt idx="1659">
                  <c:v>39639</c:v>
                </c:pt>
                <c:pt idx="1660">
                  <c:v>39640</c:v>
                </c:pt>
                <c:pt idx="1661">
                  <c:v>39643</c:v>
                </c:pt>
                <c:pt idx="1662">
                  <c:v>39644</c:v>
                </c:pt>
                <c:pt idx="1663">
                  <c:v>39645</c:v>
                </c:pt>
                <c:pt idx="1664">
                  <c:v>39646</c:v>
                </c:pt>
                <c:pt idx="1665">
                  <c:v>39647</c:v>
                </c:pt>
                <c:pt idx="1666">
                  <c:v>39650</c:v>
                </c:pt>
                <c:pt idx="1667">
                  <c:v>39651</c:v>
                </c:pt>
                <c:pt idx="1668">
                  <c:v>39652</c:v>
                </c:pt>
                <c:pt idx="1669">
                  <c:v>39653</c:v>
                </c:pt>
                <c:pt idx="1670">
                  <c:v>39654</c:v>
                </c:pt>
                <c:pt idx="1671">
                  <c:v>39657</c:v>
                </c:pt>
                <c:pt idx="1672">
                  <c:v>39658</c:v>
                </c:pt>
                <c:pt idx="1673">
                  <c:v>39659</c:v>
                </c:pt>
                <c:pt idx="1674">
                  <c:v>39660</c:v>
                </c:pt>
                <c:pt idx="1675">
                  <c:v>39661</c:v>
                </c:pt>
                <c:pt idx="1676">
                  <c:v>39664</c:v>
                </c:pt>
                <c:pt idx="1677">
                  <c:v>39665</c:v>
                </c:pt>
                <c:pt idx="1678">
                  <c:v>39666</c:v>
                </c:pt>
                <c:pt idx="1679">
                  <c:v>39667</c:v>
                </c:pt>
                <c:pt idx="1680">
                  <c:v>39668</c:v>
                </c:pt>
                <c:pt idx="1681">
                  <c:v>39671</c:v>
                </c:pt>
                <c:pt idx="1682">
                  <c:v>39672</c:v>
                </c:pt>
                <c:pt idx="1683">
                  <c:v>39673</c:v>
                </c:pt>
                <c:pt idx="1684">
                  <c:v>39674</c:v>
                </c:pt>
                <c:pt idx="1685">
                  <c:v>39675</c:v>
                </c:pt>
                <c:pt idx="1686">
                  <c:v>39678</c:v>
                </c:pt>
                <c:pt idx="1687">
                  <c:v>39679</c:v>
                </c:pt>
                <c:pt idx="1688">
                  <c:v>39680</c:v>
                </c:pt>
                <c:pt idx="1689">
                  <c:v>39681</c:v>
                </c:pt>
                <c:pt idx="1690">
                  <c:v>39682</c:v>
                </c:pt>
                <c:pt idx="1691">
                  <c:v>39685</c:v>
                </c:pt>
                <c:pt idx="1692">
                  <c:v>39686</c:v>
                </c:pt>
                <c:pt idx="1693">
                  <c:v>39687</c:v>
                </c:pt>
                <c:pt idx="1694">
                  <c:v>39688</c:v>
                </c:pt>
                <c:pt idx="1695">
                  <c:v>39689</c:v>
                </c:pt>
                <c:pt idx="1696">
                  <c:v>39692</c:v>
                </c:pt>
                <c:pt idx="1697">
                  <c:v>39693</c:v>
                </c:pt>
                <c:pt idx="1698">
                  <c:v>39694</c:v>
                </c:pt>
                <c:pt idx="1699">
                  <c:v>39695</c:v>
                </c:pt>
                <c:pt idx="1700">
                  <c:v>39696</c:v>
                </c:pt>
                <c:pt idx="1701">
                  <c:v>39699</c:v>
                </c:pt>
                <c:pt idx="1702">
                  <c:v>39700</c:v>
                </c:pt>
                <c:pt idx="1703">
                  <c:v>39701</c:v>
                </c:pt>
                <c:pt idx="1704">
                  <c:v>39702</c:v>
                </c:pt>
                <c:pt idx="1705">
                  <c:v>39703</c:v>
                </c:pt>
                <c:pt idx="1706">
                  <c:v>39706</c:v>
                </c:pt>
                <c:pt idx="1707">
                  <c:v>39707</c:v>
                </c:pt>
                <c:pt idx="1708">
                  <c:v>39708</c:v>
                </c:pt>
                <c:pt idx="1709">
                  <c:v>39709</c:v>
                </c:pt>
                <c:pt idx="1710">
                  <c:v>39710</c:v>
                </c:pt>
                <c:pt idx="1711">
                  <c:v>39713</c:v>
                </c:pt>
                <c:pt idx="1712">
                  <c:v>39714</c:v>
                </c:pt>
                <c:pt idx="1713">
                  <c:v>39715</c:v>
                </c:pt>
                <c:pt idx="1714">
                  <c:v>39716</c:v>
                </c:pt>
                <c:pt idx="1715">
                  <c:v>39717</c:v>
                </c:pt>
                <c:pt idx="1716">
                  <c:v>39720</c:v>
                </c:pt>
                <c:pt idx="1717">
                  <c:v>39721</c:v>
                </c:pt>
                <c:pt idx="1718">
                  <c:v>39722</c:v>
                </c:pt>
                <c:pt idx="1719">
                  <c:v>39723</c:v>
                </c:pt>
                <c:pt idx="1720">
                  <c:v>39724</c:v>
                </c:pt>
                <c:pt idx="1721">
                  <c:v>39727</c:v>
                </c:pt>
                <c:pt idx="1722">
                  <c:v>39728</c:v>
                </c:pt>
                <c:pt idx="1723">
                  <c:v>39729</c:v>
                </c:pt>
                <c:pt idx="1724">
                  <c:v>39730</c:v>
                </c:pt>
                <c:pt idx="1725">
                  <c:v>39731</c:v>
                </c:pt>
                <c:pt idx="1726">
                  <c:v>39734</c:v>
                </c:pt>
                <c:pt idx="1727">
                  <c:v>39735</c:v>
                </c:pt>
                <c:pt idx="1728">
                  <c:v>39736</c:v>
                </c:pt>
                <c:pt idx="1729">
                  <c:v>39737</c:v>
                </c:pt>
                <c:pt idx="1730">
                  <c:v>39738</c:v>
                </c:pt>
                <c:pt idx="1731">
                  <c:v>39741</c:v>
                </c:pt>
                <c:pt idx="1732">
                  <c:v>39742</c:v>
                </c:pt>
                <c:pt idx="1733">
                  <c:v>39743</c:v>
                </c:pt>
                <c:pt idx="1734">
                  <c:v>39744</c:v>
                </c:pt>
                <c:pt idx="1735">
                  <c:v>39745</c:v>
                </c:pt>
                <c:pt idx="1736">
                  <c:v>39748</c:v>
                </c:pt>
                <c:pt idx="1737">
                  <c:v>39749</c:v>
                </c:pt>
                <c:pt idx="1738">
                  <c:v>39750</c:v>
                </c:pt>
                <c:pt idx="1739">
                  <c:v>39751</c:v>
                </c:pt>
                <c:pt idx="1740">
                  <c:v>39752</c:v>
                </c:pt>
                <c:pt idx="1741">
                  <c:v>39755</c:v>
                </c:pt>
                <c:pt idx="1742">
                  <c:v>39756</c:v>
                </c:pt>
                <c:pt idx="1743">
                  <c:v>39757</c:v>
                </c:pt>
                <c:pt idx="1744">
                  <c:v>39758</c:v>
                </c:pt>
                <c:pt idx="1745">
                  <c:v>39759</c:v>
                </c:pt>
                <c:pt idx="1746">
                  <c:v>39762</c:v>
                </c:pt>
                <c:pt idx="1747">
                  <c:v>39763</c:v>
                </c:pt>
                <c:pt idx="1748">
                  <c:v>39764</c:v>
                </c:pt>
                <c:pt idx="1749">
                  <c:v>39765</c:v>
                </c:pt>
                <c:pt idx="1750">
                  <c:v>39766</c:v>
                </c:pt>
                <c:pt idx="1751">
                  <c:v>39769</c:v>
                </c:pt>
                <c:pt idx="1752">
                  <c:v>39770</c:v>
                </c:pt>
                <c:pt idx="1753">
                  <c:v>39771</c:v>
                </c:pt>
                <c:pt idx="1754">
                  <c:v>39772</c:v>
                </c:pt>
                <c:pt idx="1755">
                  <c:v>39773</c:v>
                </c:pt>
                <c:pt idx="1756">
                  <c:v>39776</c:v>
                </c:pt>
                <c:pt idx="1757">
                  <c:v>39777</c:v>
                </c:pt>
                <c:pt idx="1758">
                  <c:v>39778</c:v>
                </c:pt>
                <c:pt idx="1759">
                  <c:v>39779</c:v>
                </c:pt>
                <c:pt idx="1760">
                  <c:v>39780</c:v>
                </c:pt>
                <c:pt idx="1761">
                  <c:v>39783</c:v>
                </c:pt>
                <c:pt idx="1762">
                  <c:v>39784</c:v>
                </c:pt>
                <c:pt idx="1763">
                  <c:v>39785</c:v>
                </c:pt>
                <c:pt idx="1764">
                  <c:v>39786</c:v>
                </c:pt>
                <c:pt idx="1765">
                  <c:v>39787</c:v>
                </c:pt>
                <c:pt idx="1766">
                  <c:v>39790</c:v>
                </c:pt>
                <c:pt idx="1767">
                  <c:v>39791</c:v>
                </c:pt>
                <c:pt idx="1768">
                  <c:v>39792</c:v>
                </c:pt>
                <c:pt idx="1769">
                  <c:v>39793</c:v>
                </c:pt>
                <c:pt idx="1770">
                  <c:v>39794</c:v>
                </c:pt>
                <c:pt idx="1771">
                  <c:v>39797</c:v>
                </c:pt>
                <c:pt idx="1772">
                  <c:v>39798</c:v>
                </c:pt>
                <c:pt idx="1773">
                  <c:v>39799</c:v>
                </c:pt>
                <c:pt idx="1774">
                  <c:v>39800</c:v>
                </c:pt>
                <c:pt idx="1775">
                  <c:v>39801</c:v>
                </c:pt>
                <c:pt idx="1776">
                  <c:v>39804</c:v>
                </c:pt>
                <c:pt idx="1777">
                  <c:v>39805</c:v>
                </c:pt>
                <c:pt idx="1778">
                  <c:v>39806</c:v>
                </c:pt>
                <c:pt idx="1779">
                  <c:v>39807</c:v>
                </c:pt>
                <c:pt idx="1780">
                  <c:v>39808</c:v>
                </c:pt>
                <c:pt idx="1781">
                  <c:v>39811</c:v>
                </c:pt>
                <c:pt idx="1782">
                  <c:v>39812</c:v>
                </c:pt>
                <c:pt idx="1783">
                  <c:v>39813</c:v>
                </c:pt>
                <c:pt idx="1784">
                  <c:v>39814</c:v>
                </c:pt>
                <c:pt idx="1785">
                  <c:v>39815</c:v>
                </c:pt>
                <c:pt idx="1786">
                  <c:v>39818</c:v>
                </c:pt>
                <c:pt idx="1787">
                  <c:v>39819</c:v>
                </c:pt>
                <c:pt idx="1788">
                  <c:v>39820</c:v>
                </c:pt>
                <c:pt idx="1789">
                  <c:v>39821</c:v>
                </c:pt>
                <c:pt idx="1790">
                  <c:v>39822</c:v>
                </c:pt>
                <c:pt idx="1791">
                  <c:v>39825</c:v>
                </c:pt>
                <c:pt idx="1792">
                  <c:v>39826</c:v>
                </c:pt>
                <c:pt idx="1793">
                  <c:v>39827</c:v>
                </c:pt>
                <c:pt idx="1794">
                  <c:v>39828</c:v>
                </c:pt>
                <c:pt idx="1795">
                  <c:v>39829</c:v>
                </c:pt>
                <c:pt idx="1796">
                  <c:v>39832</c:v>
                </c:pt>
                <c:pt idx="1797">
                  <c:v>39833</c:v>
                </c:pt>
                <c:pt idx="1798">
                  <c:v>39834</c:v>
                </c:pt>
                <c:pt idx="1799">
                  <c:v>39835</c:v>
                </c:pt>
                <c:pt idx="1800">
                  <c:v>39836</c:v>
                </c:pt>
                <c:pt idx="1801">
                  <c:v>39839</c:v>
                </c:pt>
                <c:pt idx="1802">
                  <c:v>39840</c:v>
                </c:pt>
                <c:pt idx="1803">
                  <c:v>39841</c:v>
                </c:pt>
                <c:pt idx="1804">
                  <c:v>39842</c:v>
                </c:pt>
                <c:pt idx="1805">
                  <c:v>39843</c:v>
                </c:pt>
                <c:pt idx="1806">
                  <c:v>39846</c:v>
                </c:pt>
                <c:pt idx="1807">
                  <c:v>39847</c:v>
                </c:pt>
                <c:pt idx="1808">
                  <c:v>39848</c:v>
                </c:pt>
                <c:pt idx="1809">
                  <c:v>39849</c:v>
                </c:pt>
                <c:pt idx="1810">
                  <c:v>39850</c:v>
                </c:pt>
                <c:pt idx="1811">
                  <c:v>39853</c:v>
                </c:pt>
                <c:pt idx="1812">
                  <c:v>39854</c:v>
                </c:pt>
                <c:pt idx="1813">
                  <c:v>39855</c:v>
                </c:pt>
                <c:pt idx="1814">
                  <c:v>39856</c:v>
                </c:pt>
                <c:pt idx="1815">
                  <c:v>39857</c:v>
                </c:pt>
                <c:pt idx="1816">
                  <c:v>39860</c:v>
                </c:pt>
                <c:pt idx="1817">
                  <c:v>39861</c:v>
                </c:pt>
                <c:pt idx="1818">
                  <c:v>39862</c:v>
                </c:pt>
                <c:pt idx="1819">
                  <c:v>39863</c:v>
                </c:pt>
                <c:pt idx="1820">
                  <c:v>39864</c:v>
                </c:pt>
                <c:pt idx="1821">
                  <c:v>39867</c:v>
                </c:pt>
                <c:pt idx="1822">
                  <c:v>39868</c:v>
                </c:pt>
                <c:pt idx="1823">
                  <c:v>39869</c:v>
                </c:pt>
                <c:pt idx="1824">
                  <c:v>39870</c:v>
                </c:pt>
                <c:pt idx="1825">
                  <c:v>39871</c:v>
                </c:pt>
                <c:pt idx="1826">
                  <c:v>39874</c:v>
                </c:pt>
                <c:pt idx="1827">
                  <c:v>39875</c:v>
                </c:pt>
                <c:pt idx="1828">
                  <c:v>39876</c:v>
                </c:pt>
                <c:pt idx="1829">
                  <c:v>39877</c:v>
                </c:pt>
                <c:pt idx="1830">
                  <c:v>39878</c:v>
                </c:pt>
                <c:pt idx="1831">
                  <c:v>39881</c:v>
                </c:pt>
                <c:pt idx="1832">
                  <c:v>39882</c:v>
                </c:pt>
                <c:pt idx="1833">
                  <c:v>39883</c:v>
                </c:pt>
                <c:pt idx="1834">
                  <c:v>39884</c:v>
                </c:pt>
                <c:pt idx="1835">
                  <c:v>39885</c:v>
                </c:pt>
                <c:pt idx="1836">
                  <c:v>39888</c:v>
                </c:pt>
                <c:pt idx="1837">
                  <c:v>39889</c:v>
                </c:pt>
                <c:pt idx="1838">
                  <c:v>39890</c:v>
                </c:pt>
                <c:pt idx="1839">
                  <c:v>39891</c:v>
                </c:pt>
                <c:pt idx="1840">
                  <c:v>39892</c:v>
                </c:pt>
                <c:pt idx="1841">
                  <c:v>39895</c:v>
                </c:pt>
                <c:pt idx="1842">
                  <c:v>39896</c:v>
                </c:pt>
                <c:pt idx="1843">
                  <c:v>39897</c:v>
                </c:pt>
                <c:pt idx="1844">
                  <c:v>39898</c:v>
                </c:pt>
                <c:pt idx="1845">
                  <c:v>39899</c:v>
                </c:pt>
                <c:pt idx="1846">
                  <c:v>39902</c:v>
                </c:pt>
                <c:pt idx="1847">
                  <c:v>39903</c:v>
                </c:pt>
                <c:pt idx="1848">
                  <c:v>39904</c:v>
                </c:pt>
                <c:pt idx="1849">
                  <c:v>39905</c:v>
                </c:pt>
                <c:pt idx="1850">
                  <c:v>39906</c:v>
                </c:pt>
                <c:pt idx="1851">
                  <c:v>39909</c:v>
                </c:pt>
                <c:pt idx="1852">
                  <c:v>39910</c:v>
                </c:pt>
                <c:pt idx="1853">
                  <c:v>39911</c:v>
                </c:pt>
                <c:pt idx="1854">
                  <c:v>39912</c:v>
                </c:pt>
                <c:pt idx="1855">
                  <c:v>39913</c:v>
                </c:pt>
                <c:pt idx="1856">
                  <c:v>39916</c:v>
                </c:pt>
                <c:pt idx="1857">
                  <c:v>39917</c:v>
                </c:pt>
                <c:pt idx="1858">
                  <c:v>39918</c:v>
                </c:pt>
                <c:pt idx="1859">
                  <c:v>39919</c:v>
                </c:pt>
                <c:pt idx="1860">
                  <c:v>39920</c:v>
                </c:pt>
                <c:pt idx="1861">
                  <c:v>39923</c:v>
                </c:pt>
                <c:pt idx="1862">
                  <c:v>39924</c:v>
                </c:pt>
                <c:pt idx="1863">
                  <c:v>39925</c:v>
                </c:pt>
                <c:pt idx="1864">
                  <c:v>39926</c:v>
                </c:pt>
                <c:pt idx="1865">
                  <c:v>39927</c:v>
                </c:pt>
                <c:pt idx="1866">
                  <c:v>39930</c:v>
                </c:pt>
                <c:pt idx="1867">
                  <c:v>39931</c:v>
                </c:pt>
                <c:pt idx="1868">
                  <c:v>39932</c:v>
                </c:pt>
                <c:pt idx="1869">
                  <c:v>39933</c:v>
                </c:pt>
                <c:pt idx="1870">
                  <c:v>39934</c:v>
                </c:pt>
                <c:pt idx="1871">
                  <c:v>39937</c:v>
                </c:pt>
                <c:pt idx="1872">
                  <c:v>39938</c:v>
                </c:pt>
                <c:pt idx="1873">
                  <c:v>39939</c:v>
                </c:pt>
                <c:pt idx="1874">
                  <c:v>39940</c:v>
                </c:pt>
                <c:pt idx="1875">
                  <c:v>39941</c:v>
                </c:pt>
                <c:pt idx="1876">
                  <c:v>39944</c:v>
                </c:pt>
                <c:pt idx="1877">
                  <c:v>39945</c:v>
                </c:pt>
                <c:pt idx="1878">
                  <c:v>39946</c:v>
                </c:pt>
                <c:pt idx="1879">
                  <c:v>39947</c:v>
                </c:pt>
                <c:pt idx="1880">
                  <c:v>39948</c:v>
                </c:pt>
                <c:pt idx="1881">
                  <c:v>39951</c:v>
                </c:pt>
                <c:pt idx="1882">
                  <c:v>39952</c:v>
                </c:pt>
                <c:pt idx="1883">
                  <c:v>39953</c:v>
                </c:pt>
                <c:pt idx="1884">
                  <c:v>39954</c:v>
                </c:pt>
                <c:pt idx="1885">
                  <c:v>39955</c:v>
                </c:pt>
                <c:pt idx="1886">
                  <c:v>39958</c:v>
                </c:pt>
                <c:pt idx="1887">
                  <c:v>39959</c:v>
                </c:pt>
                <c:pt idx="1888">
                  <c:v>39960</c:v>
                </c:pt>
                <c:pt idx="1889">
                  <c:v>39961</c:v>
                </c:pt>
                <c:pt idx="1890">
                  <c:v>39962</c:v>
                </c:pt>
                <c:pt idx="1891">
                  <c:v>39965</c:v>
                </c:pt>
                <c:pt idx="1892">
                  <c:v>39966</c:v>
                </c:pt>
                <c:pt idx="1893">
                  <c:v>39967</c:v>
                </c:pt>
                <c:pt idx="1894">
                  <c:v>39968</c:v>
                </c:pt>
                <c:pt idx="1895">
                  <c:v>39969</c:v>
                </c:pt>
                <c:pt idx="1896">
                  <c:v>39972</c:v>
                </c:pt>
                <c:pt idx="1897">
                  <c:v>39973</c:v>
                </c:pt>
                <c:pt idx="1898">
                  <c:v>39974</c:v>
                </c:pt>
                <c:pt idx="1899">
                  <c:v>39975</c:v>
                </c:pt>
                <c:pt idx="1900">
                  <c:v>39976</c:v>
                </c:pt>
                <c:pt idx="1901">
                  <c:v>39979</c:v>
                </c:pt>
                <c:pt idx="1902">
                  <c:v>39980</c:v>
                </c:pt>
                <c:pt idx="1903">
                  <c:v>39981</c:v>
                </c:pt>
                <c:pt idx="1904">
                  <c:v>39982</c:v>
                </c:pt>
                <c:pt idx="1905">
                  <c:v>39983</c:v>
                </c:pt>
                <c:pt idx="1906">
                  <c:v>39986</c:v>
                </c:pt>
                <c:pt idx="1907">
                  <c:v>39987</c:v>
                </c:pt>
                <c:pt idx="1908">
                  <c:v>39988</c:v>
                </c:pt>
                <c:pt idx="1909">
                  <c:v>39989</c:v>
                </c:pt>
                <c:pt idx="1910">
                  <c:v>39990</c:v>
                </c:pt>
                <c:pt idx="1911">
                  <c:v>39993</c:v>
                </c:pt>
                <c:pt idx="1912">
                  <c:v>39994</c:v>
                </c:pt>
                <c:pt idx="1913">
                  <c:v>39995</c:v>
                </c:pt>
                <c:pt idx="1914">
                  <c:v>39996</c:v>
                </c:pt>
                <c:pt idx="1915">
                  <c:v>39997</c:v>
                </c:pt>
                <c:pt idx="1916">
                  <c:v>40000</c:v>
                </c:pt>
                <c:pt idx="1917">
                  <c:v>40001</c:v>
                </c:pt>
                <c:pt idx="1918">
                  <c:v>40002</c:v>
                </c:pt>
                <c:pt idx="1919">
                  <c:v>40003</c:v>
                </c:pt>
                <c:pt idx="1920">
                  <c:v>40004</c:v>
                </c:pt>
                <c:pt idx="1921">
                  <c:v>40007</c:v>
                </c:pt>
                <c:pt idx="1922">
                  <c:v>40008</c:v>
                </c:pt>
                <c:pt idx="1923">
                  <c:v>40009</c:v>
                </c:pt>
                <c:pt idx="1924">
                  <c:v>40010</c:v>
                </c:pt>
                <c:pt idx="1925">
                  <c:v>40011</c:v>
                </c:pt>
                <c:pt idx="1926">
                  <c:v>40014</c:v>
                </c:pt>
                <c:pt idx="1927">
                  <c:v>40015</c:v>
                </c:pt>
                <c:pt idx="1928">
                  <c:v>40016</c:v>
                </c:pt>
                <c:pt idx="1929">
                  <c:v>40017</c:v>
                </c:pt>
                <c:pt idx="1930">
                  <c:v>40018</c:v>
                </c:pt>
                <c:pt idx="1931">
                  <c:v>40021</c:v>
                </c:pt>
                <c:pt idx="1932">
                  <c:v>40022</c:v>
                </c:pt>
                <c:pt idx="1933">
                  <c:v>40023</c:v>
                </c:pt>
                <c:pt idx="1934">
                  <c:v>40024</c:v>
                </c:pt>
                <c:pt idx="1935">
                  <c:v>40025</c:v>
                </c:pt>
                <c:pt idx="1936">
                  <c:v>40028</c:v>
                </c:pt>
                <c:pt idx="1937">
                  <c:v>40029</c:v>
                </c:pt>
                <c:pt idx="1938">
                  <c:v>40030</c:v>
                </c:pt>
                <c:pt idx="1939">
                  <c:v>40031</c:v>
                </c:pt>
                <c:pt idx="1940">
                  <c:v>40032</c:v>
                </c:pt>
                <c:pt idx="1941">
                  <c:v>40035</c:v>
                </c:pt>
                <c:pt idx="1942">
                  <c:v>40036</c:v>
                </c:pt>
                <c:pt idx="1943">
                  <c:v>40037</c:v>
                </c:pt>
                <c:pt idx="1944">
                  <c:v>40038</c:v>
                </c:pt>
                <c:pt idx="1945">
                  <c:v>40039</c:v>
                </c:pt>
                <c:pt idx="1946">
                  <c:v>40042</c:v>
                </c:pt>
                <c:pt idx="1947">
                  <c:v>40043</c:v>
                </c:pt>
                <c:pt idx="1948">
                  <c:v>40044</c:v>
                </c:pt>
                <c:pt idx="1949">
                  <c:v>40045</c:v>
                </c:pt>
                <c:pt idx="1950">
                  <c:v>40046</c:v>
                </c:pt>
                <c:pt idx="1951">
                  <c:v>40049</c:v>
                </c:pt>
                <c:pt idx="1952">
                  <c:v>40050</c:v>
                </c:pt>
                <c:pt idx="1953">
                  <c:v>40051</c:v>
                </c:pt>
                <c:pt idx="1954">
                  <c:v>40052</c:v>
                </c:pt>
                <c:pt idx="1955">
                  <c:v>40053</c:v>
                </c:pt>
                <c:pt idx="1956">
                  <c:v>40056</c:v>
                </c:pt>
                <c:pt idx="1957">
                  <c:v>40057</c:v>
                </c:pt>
                <c:pt idx="1958">
                  <c:v>40058</c:v>
                </c:pt>
                <c:pt idx="1959">
                  <c:v>40059</c:v>
                </c:pt>
                <c:pt idx="1960">
                  <c:v>40060</c:v>
                </c:pt>
                <c:pt idx="1961">
                  <c:v>40063</c:v>
                </c:pt>
                <c:pt idx="1962">
                  <c:v>40064</c:v>
                </c:pt>
                <c:pt idx="1963">
                  <c:v>40065</c:v>
                </c:pt>
                <c:pt idx="1964">
                  <c:v>40066</c:v>
                </c:pt>
                <c:pt idx="1965">
                  <c:v>40067</c:v>
                </c:pt>
                <c:pt idx="1966">
                  <c:v>40070</c:v>
                </c:pt>
                <c:pt idx="1967">
                  <c:v>40071</c:v>
                </c:pt>
                <c:pt idx="1968">
                  <c:v>40072</c:v>
                </c:pt>
                <c:pt idx="1969">
                  <c:v>40073</c:v>
                </c:pt>
                <c:pt idx="1970">
                  <c:v>40074</c:v>
                </c:pt>
                <c:pt idx="1971">
                  <c:v>40077</c:v>
                </c:pt>
                <c:pt idx="1972">
                  <c:v>40078</c:v>
                </c:pt>
                <c:pt idx="1973">
                  <c:v>40079</c:v>
                </c:pt>
                <c:pt idx="1974">
                  <c:v>40080</c:v>
                </c:pt>
                <c:pt idx="1975">
                  <c:v>40081</c:v>
                </c:pt>
                <c:pt idx="1976">
                  <c:v>40084</c:v>
                </c:pt>
                <c:pt idx="1977">
                  <c:v>40085</c:v>
                </c:pt>
                <c:pt idx="1978">
                  <c:v>40086</c:v>
                </c:pt>
                <c:pt idx="1979">
                  <c:v>40087</c:v>
                </c:pt>
                <c:pt idx="1980">
                  <c:v>40088</c:v>
                </c:pt>
                <c:pt idx="1981">
                  <c:v>40091</c:v>
                </c:pt>
                <c:pt idx="1982">
                  <c:v>40092</c:v>
                </c:pt>
                <c:pt idx="1983">
                  <c:v>40093</c:v>
                </c:pt>
                <c:pt idx="1984">
                  <c:v>40094</c:v>
                </c:pt>
                <c:pt idx="1985">
                  <c:v>40095</c:v>
                </c:pt>
                <c:pt idx="1986">
                  <c:v>40098</c:v>
                </c:pt>
                <c:pt idx="1987">
                  <c:v>40099</c:v>
                </c:pt>
                <c:pt idx="1988">
                  <c:v>40100</c:v>
                </c:pt>
                <c:pt idx="1989">
                  <c:v>40101</c:v>
                </c:pt>
                <c:pt idx="1990">
                  <c:v>40102</c:v>
                </c:pt>
                <c:pt idx="1991">
                  <c:v>40105</c:v>
                </c:pt>
                <c:pt idx="1992">
                  <c:v>40106</c:v>
                </c:pt>
                <c:pt idx="1993">
                  <c:v>40107</c:v>
                </c:pt>
                <c:pt idx="1994">
                  <c:v>40108</c:v>
                </c:pt>
                <c:pt idx="1995">
                  <c:v>40109</c:v>
                </c:pt>
                <c:pt idx="1996">
                  <c:v>40112</c:v>
                </c:pt>
                <c:pt idx="1997">
                  <c:v>40113</c:v>
                </c:pt>
                <c:pt idx="1998">
                  <c:v>40114</c:v>
                </c:pt>
                <c:pt idx="1999">
                  <c:v>40115</c:v>
                </c:pt>
                <c:pt idx="2000">
                  <c:v>40116</c:v>
                </c:pt>
                <c:pt idx="2001">
                  <c:v>40119</c:v>
                </c:pt>
                <c:pt idx="2002">
                  <c:v>40120</c:v>
                </c:pt>
                <c:pt idx="2003">
                  <c:v>40121</c:v>
                </c:pt>
                <c:pt idx="2004">
                  <c:v>40122</c:v>
                </c:pt>
                <c:pt idx="2005">
                  <c:v>40123</c:v>
                </c:pt>
                <c:pt idx="2006">
                  <c:v>40126</c:v>
                </c:pt>
                <c:pt idx="2007">
                  <c:v>40127</c:v>
                </c:pt>
                <c:pt idx="2008">
                  <c:v>40128</c:v>
                </c:pt>
                <c:pt idx="2009">
                  <c:v>40129</c:v>
                </c:pt>
                <c:pt idx="2010">
                  <c:v>40130</c:v>
                </c:pt>
                <c:pt idx="2011">
                  <c:v>40133</c:v>
                </c:pt>
                <c:pt idx="2012">
                  <c:v>40134</c:v>
                </c:pt>
                <c:pt idx="2013">
                  <c:v>40135</c:v>
                </c:pt>
                <c:pt idx="2014">
                  <c:v>40136</c:v>
                </c:pt>
                <c:pt idx="2015">
                  <c:v>40137</c:v>
                </c:pt>
                <c:pt idx="2016">
                  <c:v>40140</c:v>
                </c:pt>
                <c:pt idx="2017">
                  <c:v>40141</c:v>
                </c:pt>
                <c:pt idx="2018">
                  <c:v>40142</c:v>
                </c:pt>
                <c:pt idx="2019">
                  <c:v>40143</c:v>
                </c:pt>
                <c:pt idx="2020">
                  <c:v>40144</c:v>
                </c:pt>
                <c:pt idx="2021">
                  <c:v>40147</c:v>
                </c:pt>
                <c:pt idx="2022">
                  <c:v>40148</c:v>
                </c:pt>
                <c:pt idx="2023">
                  <c:v>40149</c:v>
                </c:pt>
                <c:pt idx="2024">
                  <c:v>40150</c:v>
                </c:pt>
                <c:pt idx="2025">
                  <c:v>40151</c:v>
                </c:pt>
                <c:pt idx="2026">
                  <c:v>40154</c:v>
                </c:pt>
                <c:pt idx="2027">
                  <c:v>40155</c:v>
                </c:pt>
                <c:pt idx="2028">
                  <c:v>40156</c:v>
                </c:pt>
                <c:pt idx="2029">
                  <c:v>40157</c:v>
                </c:pt>
                <c:pt idx="2030">
                  <c:v>40158</c:v>
                </c:pt>
                <c:pt idx="2031">
                  <c:v>40161</c:v>
                </c:pt>
                <c:pt idx="2032">
                  <c:v>40162</c:v>
                </c:pt>
                <c:pt idx="2033">
                  <c:v>40163</c:v>
                </c:pt>
                <c:pt idx="2034">
                  <c:v>40164</c:v>
                </c:pt>
                <c:pt idx="2035">
                  <c:v>40165</c:v>
                </c:pt>
                <c:pt idx="2036">
                  <c:v>40168</c:v>
                </c:pt>
                <c:pt idx="2037">
                  <c:v>40169</c:v>
                </c:pt>
                <c:pt idx="2038">
                  <c:v>40170</c:v>
                </c:pt>
                <c:pt idx="2039">
                  <c:v>40171</c:v>
                </c:pt>
                <c:pt idx="2040">
                  <c:v>40172</c:v>
                </c:pt>
                <c:pt idx="2041">
                  <c:v>40175</c:v>
                </c:pt>
                <c:pt idx="2042">
                  <c:v>40176</c:v>
                </c:pt>
                <c:pt idx="2043">
                  <c:v>40177</c:v>
                </c:pt>
                <c:pt idx="2044">
                  <c:v>40178</c:v>
                </c:pt>
                <c:pt idx="2045">
                  <c:v>40179</c:v>
                </c:pt>
                <c:pt idx="2046">
                  <c:v>40182</c:v>
                </c:pt>
                <c:pt idx="2047">
                  <c:v>40183</c:v>
                </c:pt>
                <c:pt idx="2048">
                  <c:v>40184</c:v>
                </c:pt>
                <c:pt idx="2049">
                  <c:v>40185</c:v>
                </c:pt>
                <c:pt idx="2050">
                  <c:v>40186</c:v>
                </c:pt>
                <c:pt idx="2051">
                  <c:v>40189</c:v>
                </c:pt>
                <c:pt idx="2052">
                  <c:v>40190</c:v>
                </c:pt>
                <c:pt idx="2053">
                  <c:v>40191</c:v>
                </c:pt>
                <c:pt idx="2054">
                  <c:v>40192</c:v>
                </c:pt>
                <c:pt idx="2055">
                  <c:v>40193</c:v>
                </c:pt>
                <c:pt idx="2056">
                  <c:v>40196</c:v>
                </c:pt>
                <c:pt idx="2057">
                  <c:v>40197</c:v>
                </c:pt>
                <c:pt idx="2058">
                  <c:v>40198</c:v>
                </c:pt>
                <c:pt idx="2059">
                  <c:v>40199</c:v>
                </c:pt>
                <c:pt idx="2060">
                  <c:v>40200</c:v>
                </c:pt>
                <c:pt idx="2061">
                  <c:v>40203</c:v>
                </c:pt>
                <c:pt idx="2062">
                  <c:v>40204</c:v>
                </c:pt>
                <c:pt idx="2063">
                  <c:v>40205</c:v>
                </c:pt>
                <c:pt idx="2064">
                  <c:v>40206</c:v>
                </c:pt>
                <c:pt idx="2065">
                  <c:v>40207</c:v>
                </c:pt>
                <c:pt idx="2066">
                  <c:v>40210</c:v>
                </c:pt>
                <c:pt idx="2067">
                  <c:v>40211</c:v>
                </c:pt>
                <c:pt idx="2068">
                  <c:v>40212</c:v>
                </c:pt>
                <c:pt idx="2069">
                  <c:v>40213</c:v>
                </c:pt>
                <c:pt idx="2070">
                  <c:v>40214</c:v>
                </c:pt>
                <c:pt idx="2071">
                  <c:v>40217</c:v>
                </c:pt>
                <c:pt idx="2072">
                  <c:v>40218</c:v>
                </c:pt>
                <c:pt idx="2073">
                  <c:v>40219</c:v>
                </c:pt>
                <c:pt idx="2074">
                  <c:v>40220</c:v>
                </c:pt>
                <c:pt idx="2075">
                  <c:v>40221</c:v>
                </c:pt>
                <c:pt idx="2076">
                  <c:v>40224</c:v>
                </c:pt>
                <c:pt idx="2077">
                  <c:v>40225</c:v>
                </c:pt>
                <c:pt idx="2078">
                  <c:v>40226</c:v>
                </c:pt>
                <c:pt idx="2079">
                  <c:v>40227</c:v>
                </c:pt>
                <c:pt idx="2080">
                  <c:v>40228</c:v>
                </c:pt>
                <c:pt idx="2081">
                  <c:v>40231</c:v>
                </c:pt>
                <c:pt idx="2082">
                  <c:v>40232</c:v>
                </c:pt>
                <c:pt idx="2083">
                  <c:v>40233</c:v>
                </c:pt>
                <c:pt idx="2084">
                  <c:v>40234</c:v>
                </c:pt>
                <c:pt idx="2085">
                  <c:v>40235</c:v>
                </c:pt>
                <c:pt idx="2086">
                  <c:v>40238</c:v>
                </c:pt>
                <c:pt idx="2087">
                  <c:v>40239</c:v>
                </c:pt>
                <c:pt idx="2088">
                  <c:v>40240</c:v>
                </c:pt>
                <c:pt idx="2089">
                  <c:v>40241</c:v>
                </c:pt>
                <c:pt idx="2090">
                  <c:v>40242</c:v>
                </c:pt>
                <c:pt idx="2091">
                  <c:v>40245</c:v>
                </c:pt>
                <c:pt idx="2092">
                  <c:v>40246</c:v>
                </c:pt>
                <c:pt idx="2093">
                  <c:v>40247</c:v>
                </c:pt>
                <c:pt idx="2094">
                  <c:v>40248</c:v>
                </c:pt>
                <c:pt idx="2095">
                  <c:v>40249</c:v>
                </c:pt>
                <c:pt idx="2096">
                  <c:v>40252</c:v>
                </c:pt>
                <c:pt idx="2097">
                  <c:v>40253</c:v>
                </c:pt>
                <c:pt idx="2098">
                  <c:v>40254</c:v>
                </c:pt>
                <c:pt idx="2099">
                  <c:v>40255</c:v>
                </c:pt>
                <c:pt idx="2100">
                  <c:v>40256</c:v>
                </c:pt>
                <c:pt idx="2101">
                  <c:v>40259</c:v>
                </c:pt>
                <c:pt idx="2102">
                  <c:v>40260</c:v>
                </c:pt>
                <c:pt idx="2103">
                  <c:v>40261</c:v>
                </c:pt>
                <c:pt idx="2104">
                  <c:v>40262</c:v>
                </c:pt>
                <c:pt idx="2105">
                  <c:v>40263</c:v>
                </c:pt>
                <c:pt idx="2106">
                  <c:v>40266</c:v>
                </c:pt>
                <c:pt idx="2107">
                  <c:v>40267</c:v>
                </c:pt>
                <c:pt idx="2108">
                  <c:v>40268</c:v>
                </c:pt>
                <c:pt idx="2109">
                  <c:v>40269</c:v>
                </c:pt>
                <c:pt idx="2110">
                  <c:v>40270</c:v>
                </c:pt>
                <c:pt idx="2111">
                  <c:v>40273</c:v>
                </c:pt>
                <c:pt idx="2112">
                  <c:v>40274</c:v>
                </c:pt>
                <c:pt idx="2113">
                  <c:v>40275</c:v>
                </c:pt>
                <c:pt idx="2114">
                  <c:v>40276</c:v>
                </c:pt>
                <c:pt idx="2115">
                  <c:v>40277</c:v>
                </c:pt>
                <c:pt idx="2116">
                  <c:v>40280</c:v>
                </c:pt>
                <c:pt idx="2117">
                  <c:v>40281</c:v>
                </c:pt>
                <c:pt idx="2118">
                  <c:v>40282</c:v>
                </c:pt>
                <c:pt idx="2119">
                  <c:v>40283</c:v>
                </c:pt>
                <c:pt idx="2120">
                  <c:v>40284</c:v>
                </c:pt>
                <c:pt idx="2121">
                  <c:v>40287</c:v>
                </c:pt>
                <c:pt idx="2122">
                  <c:v>40288</c:v>
                </c:pt>
                <c:pt idx="2123">
                  <c:v>40289</c:v>
                </c:pt>
                <c:pt idx="2124">
                  <c:v>40290</c:v>
                </c:pt>
                <c:pt idx="2125">
                  <c:v>40291</c:v>
                </c:pt>
                <c:pt idx="2126">
                  <c:v>40294</c:v>
                </c:pt>
                <c:pt idx="2127">
                  <c:v>40295</c:v>
                </c:pt>
                <c:pt idx="2128">
                  <c:v>40296</c:v>
                </c:pt>
                <c:pt idx="2129">
                  <c:v>40297</c:v>
                </c:pt>
                <c:pt idx="2130">
                  <c:v>40298</c:v>
                </c:pt>
                <c:pt idx="2131">
                  <c:v>40301</c:v>
                </c:pt>
                <c:pt idx="2132">
                  <c:v>40302</c:v>
                </c:pt>
                <c:pt idx="2133">
                  <c:v>40303</c:v>
                </c:pt>
                <c:pt idx="2134">
                  <c:v>40304</c:v>
                </c:pt>
                <c:pt idx="2135">
                  <c:v>40305</c:v>
                </c:pt>
                <c:pt idx="2136">
                  <c:v>40308</c:v>
                </c:pt>
                <c:pt idx="2137">
                  <c:v>40309</c:v>
                </c:pt>
                <c:pt idx="2138">
                  <c:v>40310</c:v>
                </c:pt>
                <c:pt idx="2139">
                  <c:v>40311</c:v>
                </c:pt>
                <c:pt idx="2140">
                  <c:v>40312</c:v>
                </c:pt>
                <c:pt idx="2141">
                  <c:v>40315</c:v>
                </c:pt>
                <c:pt idx="2142">
                  <c:v>40316</c:v>
                </c:pt>
                <c:pt idx="2143">
                  <c:v>40317</c:v>
                </c:pt>
                <c:pt idx="2144">
                  <c:v>40318</c:v>
                </c:pt>
                <c:pt idx="2145">
                  <c:v>40319</c:v>
                </c:pt>
                <c:pt idx="2146">
                  <c:v>40322</c:v>
                </c:pt>
                <c:pt idx="2147">
                  <c:v>40323</c:v>
                </c:pt>
                <c:pt idx="2148">
                  <c:v>40324</c:v>
                </c:pt>
                <c:pt idx="2149">
                  <c:v>40325</c:v>
                </c:pt>
                <c:pt idx="2150">
                  <c:v>40326</c:v>
                </c:pt>
                <c:pt idx="2151">
                  <c:v>40329</c:v>
                </c:pt>
                <c:pt idx="2152">
                  <c:v>40330</c:v>
                </c:pt>
                <c:pt idx="2153">
                  <c:v>40331</c:v>
                </c:pt>
                <c:pt idx="2154">
                  <c:v>40332</c:v>
                </c:pt>
                <c:pt idx="2155">
                  <c:v>40333</c:v>
                </c:pt>
                <c:pt idx="2156">
                  <c:v>40336</c:v>
                </c:pt>
                <c:pt idx="2157">
                  <c:v>40337</c:v>
                </c:pt>
                <c:pt idx="2158">
                  <c:v>40338</c:v>
                </c:pt>
                <c:pt idx="2159">
                  <c:v>40339</c:v>
                </c:pt>
                <c:pt idx="2160">
                  <c:v>40340</c:v>
                </c:pt>
                <c:pt idx="2161">
                  <c:v>40343</c:v>
                </c:pt>
                <c:pt idx="2162">
                  <c:v>40344</c:v>
                </c:pt>
                <c:pt idx="2163">
                  <c:v>40345</c:v>
                </c:pt>
                <c:pt idx="2164">
                  <c:v>40346</c:v>
                </c:pt>
                <c:pt idx="2165">
                  <c:v>40347</c:v>
                </c:pt>
                <c:pt idx="2166">
                  <c:v>40350</c:v>
                </c:pt>
                <c:pt idx="2167">
                  <c:v>40351</c:v>
                </c:pt>
                <c:pt idx="2168">
                  <c:v>40352</c:v>
                </c:pt>
                <c:pt idx="2169">
                  <c:v>40353</c:v>
                </c:pt>
                <c:pt idx="2170">
                  <c:v>40354</c:v>
                </c:pt>
                <c:pt idx="2171">
                  <c:v>40357</c:v>
                </c:pt>
                <c:pt idx="2172">
                  <c:v>40358</c:v>
                </c:pt>
                <c:pt idx="2173">
                  <c:v>40359</c:v>
                </c:pt>
                <c:pt idx="2174">
                  <c:v>40360</c:v>
                </c:pt>
                <c:pt idx="2175">
                  <c:v>40361</c:v>
                </c:pt>
                <c:pt idx="2176">
                  <c:v>40364</c:v>
                </c:pt>
                <c:pt idx="2177">
                  <c:v>40365</c:v>
                </c:pt>
                <c:pt idx="2178">
                  <c:v>40366</c:v>
                </c:pt>
                <c:pt idx="2179">
                  <c:v>40367</c:v>
                </c:pt>
                <c:pt idx="2180">
                  <c:v>40368</c:v>
                </c:pt>
                <c:pt idx="2181">
                  <c:v>40371</c:v>
                </c:pt>
                <c:pt idx="2182">
                  <c:v>40372</c:v>
                </c:pt>
                <c:pt idx="2183">
                  <c:v>40373</c:v>
                </c:pt>
                <c:pt idx="2184">
                  <c:v>40374</c:v>
                </c:pt>
                <c:pt idx="2185">
                  <c:v>40375</c:v>
                </c:pt>
                <c:pt idx="2186">
                  <c:v>40378</c:v>
                </c:pt>
                <c:pt idx="2187">
                  <c:v>40379</c:v>
                </c:pt>
                <c:pt idx="2188">
                  <c:v>40380</c:v>
                </c:pt>
                <c:pt idx="2189">
                  <c:v>40381</c:v>
                </c:pt>
                <c:pt idx="2190">
                  <c:v>40382</c:v>
                </c:pt>
                <c:pt idx="2191">
                  <c:v>40385</c:v>
                </c:pt>
                <c:pt idx="2192">
                  <c:v>40386</c:v>
                </c:pt>
                <c:pt idx="2193">
                  <c:v>40387</c:v>
                </c:pt>
                <c:pt idx="2194">
                  <c:v>40388</c:v>
                </c:pt>
                <c:pt idx="2195">
                  <c:v>40389</c:v>
                </c:pt>
                <c:pt idx="2196">
                  <c:v>40392</c:v>
                </c:pt>
                <c:pt idx="2197">
                  <c:v>40393</c:v>
                </c:pt>
                <c:pt idx="2198">
                  <c:v>40394</c:v>
                </c:pt>
                <c:pt idx="2199">
                  <c:v>40395</c:v>
                </c:pt>
                <c:pt idx="2200">
                  <c:v>40396</c:v>
                </c:pt>
                <c:pt idx="2201">
                  <c:v>40399</c:v>
                </c:pt>
                <c:pt idx="2202">
                  <c:v>40400</c:v>
                </c:pt>
                <c:pt idx="2203">
                  <c:v>40401</c:v>
                </c:pt>
                <c:pt idx="2204">
                  <c:v>40402</c:v>
                </c:pt>
                <c:pt idx="2205">
                  <c:v>40403</c:v>
                </c:pt>
                <c:pt idx="2206">
                  <c:v>40406</c:v>
                </c:pt>
                <c:pt idx="2207">
                  <c:v>40407</c:v>
                </c:pt>
                <c:pt idx="2208">
                  <c:v>40408</c:v>
                </c:pt>
                <c:pt idx="2209">
                  <c:v>40409</c:v>
                </c:pt>
                <c:pt idx="2210">
                  <c:v>40410</c:v>
                </c:pt>
                <c:pt idx="2211">
                  <c:v>40413</c:v>
                </c:pt>
                <c:pt idx="2212">
                  <c:v>40414</c:v>
                </c:pt>
                <c:pt idx="2213">
                  <c:v>40415</c:v>
                </c:pt>
                <c:pt idx="2214">
                  <c:v>40416</c:v>
                </c:pt>
                <c:pt idx="2215">
                  <c:v>40417</c:v>
                </c:pt>
                <c:pt idx="2216">
                  <c:v>40420</c:v>
                </c:pt>
                <c:pt idx="2217">
                  <c:v>40421</c:v>
                </c:pt>
                <c:pt idx="2218">
                  <c:v>40422</c:v>
                </c:pt>
                <c:pt idx="2219">
                  <c:v>40423</c:v>
                </c:pt>
                <c:pt idx="2220">
                  <c:v>40424</c:v>
                </c:pt>
                <c:pt idx="2221">
                  <c:v>40427</c:v>
                </c:pt>
                <c:pt idx="2222">
                  <c:v>40428</c:v>
                </c:pt>
                <c:pt idx="2223">
                  <c:v>40429</c:v>
                </c:pt>
                <c:pt idx="2224">
                  <c:v>40430</c:v>
                </c:pt>
                <c:pt idx="2225">
                  <c:v>40431</c:v>
                </c:pt>
                <c:pt idx="2226">
                  <c:v>40434</c:v>
                </c:pt>
                <c:pt idx="2227">
                  <c:v>40435</c:v>
                </c:pt>
                <c:pt idx="2228">
                  <c:v>40436</c:v>
                </c:pt>
                <c:pt idx="2229">
                  <c:v>40437</c:v>
                </c:pt>
                <c:pt idx="2230">
                  <c:v>40438</c:v>
                </c:pt>
                <c:pt idx="2231">
                  <c:v>40441</c:v>
                </c:pt>
                <c:pt idx="2232">
                  <c:v>40442</c:v>
                </c:pt>
                <c:pt idx="2233">
                  <c:v>40443</c:v>
                </c:pt>
                <c:pt idx="2234">
                  <c:v>40444</c:v>
                </c:pt>
                <c:pt idx="2235">
                  <c:v>40445</c:v>
                </c:pt>
                <c:pt idx="2236">
                  <c:v>40448</c:v>
                </c:pt>
                <c:pt idx="2237">
                  <c:v>40449</c:v>
                </c:pt>
                <c:pt idx="2238">
                  <c:v>40450</c:v>
                </c:pt>
                <c:pt idx="2239">
                  <c:v>40451</c:v>
                </c:pt>
                <c:pt idx="2240">
                  <c:v>40452</c:v>
                </c:pt>
                <c:pt idx="2241">
                  <c:v>40455</c:v>
                </c:pt>
                <c:pt idx="2242">
                  <c:v>40456</c:v>
                </c:pt>
                <c:pt idx="2243">
                  <c:v>40457</c:v>
                </c:pt>
                <c:pt idx="2244">
                  <c:v>40458</c:v>
                </c:pt>
                <c:pt idx="2245">
                  <c:v>40459</c:v>
                </c:pt>
                <c:pt idx="2246">
                  <c:v>40462</c:v>
                </c:pt>
                <c:pt idx="2247">
                  <c:v>40463</c:v>
                </c:pt>
                <c:pt idx="2248">
                  <c:v>40464</c:v>
                </c:pt>
                <c:pt idx="2249">
                  <c:v>40465</c:v>
                </c:pt>
                <c:pt idx="2250">
                  <c:v>40466</c:v>
                </c:pt>
                <c:pt idx="2251">
                  <c:v>40469</c:v>
                </c:pt>
                <c:pt idx="2252">
                  <c:v>40470</c:v>
                </c:pt>
                <c:pt idx="2253">
                  <c:v>40471</c:v>
                </c:pt>
                <c:pt idx="2254">
                  <c:v>40472</c:v>
                </c:pt>
                <c:pt idx="2255">
                  <c:v>40473</c:v>
                </c:pt>
                <c:pt idx="2256">
                  <c:v>40476</c:v>
                </c:pt>
                <c:pt idx="2257">
                  <c:v>40477</c:v>
                </c:pt>
                <c:pt idx="2258">
                  <c:v>40478</c:v>
                </c:pt>
                <c:pt idx="2259">
                  <c:v>40479</c:v>
                </c:pt>
                <c:pt idx="2260">
                  <c:v>40480</c:v>
                </c:pt>
                <c:pt idx="2261">
                  <c:v>40483</c:v>
                </c:pt>
                <c:pt idx="2262">
                  <c:v>40484</c:v>
                </c:pt>
                <c:pt idx="2263">
                  <c:v>40485</c:v>
                </c:pt>
                <c:pt idx="2264">
                  <c:v>40486</c:v>
                </c:pt>
                <c:pt idx="2265">
                  <c:v>40487</c:v>
                </c:pt>
                <c:pt idx="2266">
                  <c:v>40490</c:v>
                </c:pt>
                <c:pt idx="2267">
                  <c:v>40491</c:v>
                </c:pt>
                <c:pt idx="2268">
                  <c:v>40492</c:v>
                </c:pt>
                <c:pt idx="2269">
                  <c:v>40493</c:v>
                </c:pt>
                <c:pt idx="2270">
                  <c:v>40494</c:v>
                </c:pt>
                <c:pt idx="2271">
                  <c:v>40497</c:v>
                </c:pt>
                <c:pt idx="2272">
                  <c:v>40498</c:v>
                </c:pt>
                <c:pt idx="2273">
                  <c:v>40499</c:v>
                </c:pt>
                <c:pt idx="2274">
                  <c:v>40500</c:v>
                </c:pt>
                <c:pt idx="2275">
                  <c:v>40501</c:v>
                </c:pt>
                <c:pt idx="2276">
                  <c:v>40504</c:v>
                </c:pt>
                <c:pt idx="2277">
                  <c:v>40505</c:v>
                </c:pt>
                <c:pt idx="2278">
                  <c:v>40506</c:v>
                </c:pt>
                <c:pt idx="2279">
                  <c:v>40507</c:v>
                </c:pt>
                <c:pt idx="2280">
                  <c:v>40508</c:v>
                </c:pt>
                <c:pt idx="2281">
                  <c:v>40511</c:v>
                </c:pt>
                <c:pt idx="2282">
                  <c:v>40512</c:v>
                </c:pt>
                <c:pt idx="2283">
                  <c:v>40513</c:v>
                </c:pt>
                <c:pt idx="2284">
                  <c:v>40514</c:v>
                </c:pt>
                <c:pt idx="2285">
                  <c:v>40515</c:v>
                </c:pt>
                <c:pt idx="2286">
                  <c:v>40518</c:v>
                </c:pt>
                <c:pt idx="2287">
                  <c:v>40519</c:v>
                </c:pt>
                <c:pt idx="2288">
                  <c:v>40520</c:v>
                </c:pt>
                <c:pt idx="2289">
                  <c:v>40521</c:v>
                </c:pt>
                <c:pt idx="2290">
                  <c:v>40522</c:v>
                </c:pt>
                <c:pt idx="2291">
                  <c:v>40525</c:v>
                </c:pt>
                <c:pt idx="2292">
                  <c:v>40526</c:v>
                </c:pt>
                <c:pt idx="2293">
                  <c:v>40527</c:v>
                </c:pt>
                <c:pt idx="2294">
                  <c:v>40528</c:v>
                </c:pt>
                <c:pt idx="2295">
                  <c:v>40529</c:v>
                </c:pt>
                <c:pt idx="2296">
                  <c:v>40532</c:v>
                </c:pt>
                <c:pt idx="2297">
                  <c:v>40533</c:v>
                </c:pt>
                <c:pt idx="2298">
                  <c:v>40534</c:v>
                </c:pt>
                <c:pt idx="2299">
                  <c:v>40535</c:v>
                </c:pt>
                <c:pt idx="2300">
                  <c:v>40536</c:v>
                </c:pt>
                <c:pt idx="2301">
                  <c:v>40539</c:v>
                </c:pt>
                <c:pt idx="2302">
                  <c:v>40540</c:v>
                </c:pt>
                <c:pt idx="2303">
                  <c:v>40541</c:v>
                </c:pt>
                <c:pt idx="2304">
                  <c:v>40542</c:v>
                </c:pt>
                <c:pt idx="2305">
                  <c:v>40543</c:v>
                </c:pt>
                <c:pt idx="2306">
                  <c:v>40546</c:v>
                </c:pt>
                <c:pt idx="2307">
                  <c:v>40547</c:v>
                </c:pt>
                <c:pt idx="2308">
                  <c:v>40548</c:v>
                </c:pt>
                <c:pt idx="2309">
                  <c:v>40549</c:v>
                </c:pt>
                <c:pt idx="2310">
                  <c:v>40550</c:v>
                </c:pt>
                <c:pt idx="2311">
                  <c:v>40553</c:v>
                </c:pt>
                <c:pt idx="2312">
                  <c:v>40554</c:v>
                </c:pt>
                <c:pt idx="2313">
                  <c:v>40555</c:v>
                </c:pt>
                <c:pt idx="2314">
                  <c:v>40556</c:v>
                </c:pt>
                <c:pt idx="2315">
                  <c:v>40557</c:v>
                </c:pt>
                <c:pt idx="2316">
                  <c:v>40560</c:v>
                </c:pt>
                <c:pt idx="2317">
                  <c:v>40561</c:v>
                </c:pt>
                <c:pt idx="2318">
                  <c:v>40562</c:v>
                </c:pt>
                <c:pt idx="2319">
                  <c:v>40563</c:v>
                </c:pt>
                <c:pt idx="2320">
                  <c:v>40564</c:v>
                </c:pt>
                <c:pt idx="2321">
                  <c:v>40567</c:v>
                </c:pt>
                <c:pt idx="2322">
                  <c:v>40568</c:v>
                </c:pt>
                <c:pt idx="2323">
                  <c:v>40569</c:v>
                </c:pt>
                <c:pt idx="2324">
                  <c:v>40570</c:v>
                </c:pt>
                <c:pt idx="2325">
                  <c:v>40571</c:v>
                </c:pt>
                <c:pt idx="2326">
                  <c:v>40574</c:v>
                </c:pt>
                <c:pt idx="2327">
                  <c:v>40575</c:v>
                </c:pt>
                <c:pt idx="2328">
                  <c:v>40576</c:v>
                </c:pt>
                <c:pt idx="2329">
                  <c:v>40577</c:v>
                </c:pt>
                <c:pt idx="2330">
                  <c:v>40578</c:v>
                </c:pt>
                <c:pt idx="2331">
                  <c:v>40581</c:v>
                </c:pt>
                <c:pt idx="2332">
                  <c:v>40582</c:v>
                </c:pt>
                <c:pt idx="2333">
                  <c:v>40583</c:v>
                </c:pt>
                <c:pt idx="2334">
                  <c:v>40584</c:v>
                </c:pt>
                <c:pt idx="2335">
                  <c:v>40585</c:v>
                </c:pt>
                <c:pt idx="2336">
                  <c:v>40588</c:v>
                </c:pt>
                <c:pt idx="2337">
                  <c:v>40589</c:v>
                </c:pt>
                <c:pt idx="2338">
                  <c:v>40590</c:v>
                </c:pt>
                <c:pt idx="2339">
                  <c:v>40591</c:v>
                </c:pt>
                <c:pt idx="2340">
                  <c:v>40592</c:v>
                </c:pt>
                <c:pt idx="2341">
                  <c:v>40595</c:v>
                </c:pt>
                <c:pt idx="2342">
                  <c:v>40596</c:v>
                </c:pt>
                <c:pt idx="2343">
                  <c:v>40597</c:v>
                </c:pt>
                <c:pt idx="2344">
                  <c:v>40598</c:v>
                </c:pt>
                <c:pt idx="2345">
                  <c:v>40599</c:v>
                </c:pt>
                <c:pt idx="2346">
                  <c:v>40602</c:v>
                </c:pt>
                <c:pt idx="2347">
                  <c:v>40603</c:v>
                </c:pt>
                <c:pt idx="2348">
                  <c:v>40604</c:v>
                </c:pt>
                <c:pt idx="2349">
                  <c:v>40605</c:v>
                </c:pt>
                <c:pt idx="2350">
                  <c:v>40606</c:v>
                </c:pt>
                <c:pt idx="2351">
                  <c:v>40609</c:v>
                </c:pt>
                <c:pt idx="2352">
                  <c:v>40610</c:v>
                </c:pt>
                <c:pt idx="2353">
                  <c:v>40611</c:v>
                </c:pt>
                <c:pt idx="2354">
                  <c:v>40612</c:v>
                </c:pt>
                <c:pt idx="2355">
                  <c:v>40613</c:v>
                </c:pt>
                <c:pt idx="2356">
                  <c:v>40616</c:v>
                </c:pt>
                <c:pt idx="2357">
                  <c:v>40617</c:v>
                </c:pt>
                <c:pt idx="2358">
                  <c:v>40618</c:v>
                </c:pt>
                <c:pt idx="2359">
                  <c:v>40619</c:v>
                </c:pt>
                <c:pt idx="2360">
                  <c:v>40620</c:v>
                </c:pt>
                <c:pt idx="2361">
                  <c:v>40623</c:v>
                </c:pt>
                <c:pt idx="2362">
                  <c:v>40624</c:v>
                </c:pt>
                <c:pt idx="2363">
                  <c:v>40625</c:v>
                </c:pt>
                <c:pt idx="2364">
                  <c:v>40626</c:v>
                </c:pt>
                <c:pt idx="2365">
                  <c:v>40627</c:v>
                </c:pt>
                <c:pt idx="2366">
                  <c:v>40630</c:v>
                </c:pt>
                <c:pt idx="2367">
                  <c:v>40631</c:v>
                </c:pt>
                <c:pt idx="2368">
                  <c:v>40632</c:v>
                </c:pt>
                <c:pt idx="2369">
                  <c:v>40633</c:v>
                </c:pt>
                <c:pt idx="2370">
                  <c:v>40634</c:v>
                </c:pt>
                <c:pt idx="2371">
                  <c:v>40637</c:v>
                </c:pt>
                <c:pt idx="2372">
                  <c:v>40638</c:v>
                </c:pt>
                <c:pt idx="2373">
                  <c:v>40639</c:v>
                </c:pt>
                <c:pt idx="2374">
                  <c:v>40640</c:v>
                </c:pt>
                <c:pt idx="2375">
                  <c:v>40641</c:v>
                </c:pt>
                <c:pt idx="2376">
                  <c:v>40644</c:v>
                </c:pt>
                <c:pt idx="2377">
                  <c:v>40645</c:v>
                </c:pt>
                <c:pt idx="2378">
                  <c:v>40646</c:v>
                </c:pt>
                <c:pt idx="2379">
                  <c:v>40647</c:v>
                </c:pt>
                <c:pt idx="2380">
                  <c:v>40648</c:v>
                </c:pt>
                <c:pt idx="2381">
                  <c:v>40651</c:v>
                </c:pt>
                <c:pt idx="2382">
                  <c:v>40652</c:v>
                </c:pt>
                <c:pt idx="2383">
                  <c:v>40653</c:v>
                </c:pt>
                <c:pt idx="2384">
                  <c:v>40654</c:v>
                </c:pt>
                <c:pt idx="2385">
                  <c:v>40655</c:v>
                </c:pt>
                <c:pt idx="2386">
                  <c:v>40658</c:v>
                </c:pt>
                <c:pt idx="2387">
                  <c:v>40659</c:v>
                </c:pt>
                <c:pt idx="2388">
                  <c:v>40660</c:v>
                </c:pt>
                <c:pt idx="2389">
                  <c:v>40661</c:v>
                </c:pt>
                <c:pt idx="2390">
                  <c:v>40662</c:v>
                </c:pt>
                <c:pt idx="2391">
                  <c:v>40665</c:v>
                </c:pt>
                <c:pt idx="2392">
                  <c:v>40666</c:v>
                </c:pt>
                <c:pt idx="2393">
                  <c:v>40667</c:v>
                </c:pt>
                <c:pt idx="2394">
                  <c:v>40668</c:v>
                </c:pt>
                <c:pt idx="2395">
                  <c:v>40669</c:v>
                </c:pt>
                <c:pt idx="2396">
                  <c:v>40672</c:v>
                </c:pt>
                <c:pt idx="2397">
                  <c:v>40673</c:v>
                </c:pt>
                <c:pt idx="2398">
                  <c:v>40674</c:v>
                </c:pt>
                <c:pt idx="2399">
                  <c:v>40675</c:v>
                </c:pt>
                <c:pt idx="2400">
                  <c:v>40676</c:v>
                </c:pt>
                <c:pt idx="2401">
                  <c:v>40679</c:v>
                </c:pt>
                <c:pt idx="2402">
                  <c:v>40680</c:v>
                </c:pt>
                <c:pt idx="2403">
                  <c:v>40681</c:v>
                </c:pt>
                <c:pt idx="2404">
                  <c:v>40682</c:v>
                </c:pt>
                <c:pt idx="2405">
                  <c:v>40683</c:v>
                </c:pt>
                <c:pt idx="2406">
                  <c:v>40686</c:v>
                </c:pt>
                <c:pt idx="2407">
                  <c:v>40687</c:v>
                </c:pt>
                <c:pt idx="2408">
                  <c:v>40688</c:v>
                </c:pt>
                <c:pt idx="2409">
                  <c:v>40689</c:v>
                </c:pt>
                <c:pt idx="2410">
                  <c:v>40690</c:v>
                </c:pt>
                <c:pt idx="2411">
                  <c:v>40693</c:v>
                </c:pt>
                <c:pt idx="2412">
                  <c:v>40694</c:v>
                </c:pt>
                <c:pt idx="2413">
                  <c:v>40695</c:v>
                </c:pt>
                <c:pt idx="2414">
                  <c:v>40696</c:v>
                </c:pt>
                <c:pt idx="2415">
                  <c:v>40697</c:v>
                </c:pt>
                <c:pt idx="2416">
                  <c:v>40700</c:v>
                </c:pt>
                <c:pt idx="2417">
                  <c:v>40701</c:v>
                </c:pt>
                <c:pt idx="2418">
                  <c:v>40702</c:v>
                </c:pt>
                <c:pt idx="2419">
                  <c:v>40703</c:v>
                </c:pt>
                <c:pt idx="2420">
                  <c:v>40704</c:v>
                </c:pt>
                <c:pt idx="2421">
                  <c:v>40707</c:v>
                </c:pt>
                <c:pt idx="2422">
                  <c:v>40708</c:v>
                </c:pt>
                <c:pt idx="2423">
                  <c:v>40709</c:v>
                </c:pt>
                <c:pt idx="2424">
                  <c:v>40710</c:v>
                </c:pt>
                <c:pt idx="2425">
                  <c:v>40711</c:v>
                </c:pt>
                <c:pt idx="2426">
                  <c:v>40714</c:v>
                </c:pt>
                <c:pt idx="2427">
                  <c:v>40715</c:v>
                </c:pt>
                <c:pt idx="2428">
                  <c:v>40716</c:v>
                </c:pt>
                <c:pt idx="2429">
                  <c:v>40717</c:v>
                </c:pt>
                <c:pt idx="2430">
                  <c:v>40718</c:v>
                </c:pt>
                <c:pt idx="2431">
                  <c:v>40721</c:v>
                </c:pt>
                <c:pt idx="2432">
                  <c:v>40722</c:v>
                </c:pt>
                <c:pt idx="2433">
                  <c:v>40723</c:v>
                </c:pt>
                <c:pt idx="2434">
                  <c:v>40724</c:v>
                </c:pt>
                <c:pt idx="2435">
                  <c:v>40725</c:v>
                </c:pt>
                <c:pt idx="2436">
                  <c:v>40728</c:v>
                </c:pt>
                <c:pt idx="2437">
                  <c:v>40729</c:v>
                </c:pt>
                <c:pt idx="2438">
                  <c:v>40730</c:v>
                </c:pt>
                <c:pt idx="2439">
                  <c:v>40731</c:v>
                </c:pt>
                <c:pt idx="2440">
                  <c:v>40732</c:v>
                </c:pt>
                <c:pt idx="2441">
                  <c:v>40735</c:v>
                </c:pt>
                <c:pt idx="2442">
                  <c:v>40736</c:v>
                </c:pt>
                <c:pt idx="2443">
                  <c:v>40737</c:v>
                </c:pt>
                <c:pt idx="2444">
                  <c:v>40738</c:v>
                </c:pt>
                <c:pt idx="2445">
                  <c:v>40739</c:v>
                </c:pt>
                <c:pt idx="2446">
                  <c:v>40742</c:v>
                </c:pt>
                <c:pt idx="2447">
                  <c:v>40743</c:v>
                </c:pt>
                <c:pt idx="2448">
                  <c:v>40744</c:v>
                </c:pt>
                <c:pt idx="2449">
                  <c:v>40745</c:v>
                </c:pt>
                <c:pt idx="2450">
                  <c:v>40746</c:v>
                </c:pt>
                <c:pt idx="2451">
                  <c:v>40749</c:v>
                </c:pt>
                <c:pt idx="2452">
                  <c:v>40750</c:v>
                </c:pt>
                <c:pt idx="2453">
                  <c:v>40751</c:v>
                </c:pt>
                <c:pt idx="2454">
                  <c:v>40752</c:v>
                </c:pt>
                <c:pt idx="2455">
                  <c:v>40753</c:v>
                </c:pt>
                <c:pt idx="2456">
                  <c:v>40756</c:v>
                </c:pt>
                <c:pt idx="2457">
                  <c:v>40757</c:v>
                </c:pt>
                <c:pt idx="2458">
                  <c:v>40758</c:v>
                </c:pt>
                <c:pt idx="2459">
                  <c:v>40759</c:v>
                </c:pt>
                <c:pt idx="2460">
                  <c:v>40760</c:v>
                </c:pt>
                <c:pt idx="2461">
                  <c:v>40763</c:v>
                </c:pt>
                <c:pt idx="2462">
                  <c:v>40764</c:v>
                </c:pt>
                <c:pt idx="2463">
                  <c:v>40765</c:v>
                </c:pt>
                <c:pt idx="2464">
                  <c:v>40766</c:v>
                </c:pt>
                <c:pt idx="2465">
                  <c:v>40767</c:v>
                </c:pt>
                <c:pt idx="2466">
                  <c:v>40770</c:v>
                </c:pt>
                <c:pt idx="2467">
                  <c:v>40771</c:v>
                </c:pt>
                <c:pt idx="2468">
                  <c:v>40772</c:v>
                </c:pt>
                <c:pt idx="2469">
                  <c:v>40773</c:v>
                </c:pt>
                <c:pt idx="2470">
                  <c:v>40774</c:v>
                </c:pt>
                <c:pt idx="2471">
                  <c:v>40777</c:v>
                </c:pt>
                <c:pt idx="2472">
                  <c:v>40778</c:v>
                </c:pt>
                <c:pt idx="2473">
                  <c:v>40779</c:v>
                </c:pt>
                <c:pt idx="2474">
                  <c:v>40780</c:v>
                </c:pt>
                <c:pt idx="2475">
                  <c:v>40781</c:v>
                </c:pt>
                <c:pt idx="2476">
                  <c:v>40784</c:v>
                </c:pt>
                <c:pt idx="2477">
                  <c:v>40785</c:v>
                </c:pt>
                <c:pt idx="2478">
                  <c:v>40786</c:v>
                </c:pt>
                <c:pt idx="2479">
                  <c:v>40787</c:v>
                </c:pt>
                <c:pt idx="2480">
                  <c:v>40788</c:v>
                </c:pt>
                <c:pt idx="2481">
                  <c:v>40791</c:v>
                </c:pt>
                <c:pt idx="2482">
                  <c:v>40792</c:v>
                </c:pt>
                <c:pt idx="2483">
                  <c:v>40793</c:v>
                </c:pt>
                <c:pt idx="2484">
                  <c:v>40794</c:v>
                </c:pt>
                <c:pt idx="2485">
                  <c:v>40795</c:v>
                </c:pt>
                <c:pt idx="2486">
                  <c:v>40798</c:v>
                </c:pt>
                <c:pt idx="2487">
                  <c:v>40799</c:v>
                </c:pt>
                <c:pt idx="2488">
                  <c:v>40800</c:v>
                </c:pt>
                <c:pt idx="2489">
                  <c:v>40801</c:v>
                </c:pt>
                <c:pt idx="2490">
                  <c:v>40802</c:v>
                </c:pt>
                <c:pt idx="2491">
                  <c:v>40805</c:v>
                </c:pt>
                <c:pt idx="2492">
                  <c:v>40806</c:v>
                </c:pt>
                <c:pt idx="2493">
                  <c:v>40807</c:v>
                </c:pt>
                <c:pt idx="2494">
                  <c:v>40808</c:v>
                </c:pt>
                <c:pt idx="2495">
                  <c:v>40809</c:v>
                </c:pt>
                <c:pt idx="2496">
                  <c:v>40812</c:v>
                </c:pt>
                <c:pt idx="2497">
                  <c:v>40813</c:v>
                </c:pt>
                <c:pt idx="2498">
                  <c:v>40814</c:v>
                </c:pt>
                <c:pt idx="2499">
                  <c:v>40815</c:v>
                </c:pt>
                <c:pt idx="2500">
                  <c:v>40816</c:v>
                </c:pt>
                <c:pt idx="2501">
                  <c:v>40819</c:v>
                </c:pt>
                <c:pt idx="2502">
                  <c:v>40820</c:v>
                </c:pt>
                <c:pt idx="2503">
                  <c:v>40821</c:v>
                </c:pt>
                <c:pt idx="2504">
                  <c:v>40822</c:v>
                </c:pt>
                <c:pt idx="2505">
                  <c:v>40823</c:v>
                </c:pt>
                <c:pt idx="2506">
                  <c:v>40826</c:v>
                </c:pt>
                <c:pt idx="2507">
                  <c:v>40827</c:v>
                </c:pt>
                <c:pt idx="2508">
                  <c:v>40828</c:v>
                </c:pt>
                <c:pt idx="2509">
                  <c:v>40829</c:v>
                </c:pt>
                <c:pt idx="2510">
                  <c:v>40830</c:v>
                </c:pt>
                <c:pt idx="2511">
                  <c:v>40833</c:v>
                </c:pt>
                <c:pt idx="2512">
                  <c:v>40834</c:v>
                </c:pt>
                <c:pt idx="2513">
                  <c:v>40835</c:v>
                </c:pt>
                <c:pt idx="2514">
                  <c:v>40836</c:v>
                </c:pt>
                <c:pt idx="2515">
                  <c:v>40837</c:v>
                </c:pt>
                <c:pt idx="2516">
                  <c:v>40840</c:v>
                </c:pt>
                <c:pt idx="2517">
                  <c:v>40841</c:v>
                </c:pt>
                <c:pt idx="2518">
                  <c:v>40842</c:v>
                </c:pt>
                <c:pt idx="2519">
                  <c:v>40843</c:v>
                </c:pt>
                <c:pt idx="2520">
                  <c:v>40844</c:v>
                </c:pt>
                <c:pt idx="2521">
                  <c:v>40847</c:v>
                </c:pt>
                <c:pt idx="2522">
                  <c:v>40848</c:v>
                </c:pt>
                <c:pt idx="2523">
                  <c:v>40849</c:v>
                </c:pt>
                <c:pt idx="2524">
                  <c:v>40850</c:v>
                </c:pt>
                <c:pt idx="2525">
                  <c:v>40851</c:v>
                </c:pt>
                <c:pt idx="2526">
                  <c:v>40854</c:v>
                </c:pt>
                <c:pt idx="2527">
                  <c:v>40855</c:v>
                </c:pt>
                <c:pt idx="2528">
                  <c:v>40856</c:v>
                </c:pt>
                <c:pt idx="2529">
                  <c:v>40857</c:v>
                </c:pt>
                <c:pt idx="2530">
                  <c:v>40858</c:v>
                </c:pt>
                <c:pt idx="2531">
                  <c:v>40861</c:v>
                </c:pt>
                <c:pt idx="2532">
                  <c:v>40862</c:v>
                </c:pt>
                <c:pt idx="2533">
                  <c:v>40863</c:v>
                </c:pt>
                <c:pt idx="2534">
                  <c:v>40864</c:v>
                </c:pt>
                <c:pt idx="2535">
                  <c:v>40865</c:v>
                </c:pt>
                <c:pt idx="2536">
                  <c:v>40868</c:v>
                </c:pt>
                <c:pt idx="2537">
                  <c:v>40869</c:v>
                </c:pt>
                <c:pt idx="2538">
                  <c:v>40870</c:v>
                </c:pt>
                <c:pt idx="2539">
                  <c:v>40871</c:v>
                </c:pt>
                <c:pt idx="2540">
                  <c:v>40872</c:v>
                </c:pt>
                <c:pt idx="2541">
                  <c:v>40875</c:v>
                </c:pt>
                <c:pt idx="2542">
                  <c:v>40876</c:v>
                </c:pt>
                <c:pt idx="2543">
                  <c:v>40877</c:v>
                </c:pt>
                <c:pt idx="2544">
                  <c:v>40878</c:v>
                </c:pt>
                <c:pt idx="2545">
                  <c:v>40879</c:v>
                </c:pt>
                <c:pt idx="2546">
                  <c:v>40882</c:v>
                </c:pt>
                <c:pt idx="2547">
                  <c:v>40883</c:v>
                </c:pt>
                <c:pt idx="2548">
                  <c:v>40884</c:v>
                </c:pt>
                <c:pt idx="2549">
                  <c:v>40885</c:v>
                </c:pt>
                <c:pt idx="2550">
                  <c:v>40886</c:v>
                </c:pt>
                <c:pt idx="2551">
                  <c:v>40889</c:v>
                </c:pt>
                <c:pt idx="2552">
                  <c:v>40890</c:v>
                </c:pt>
                <c:pt idx="2553">
                  <c:v>40891</c:v>
                </c:pt>
                <c:pt idx="2554">
                  <c:v>40892</c:v>
                </c:pt>
                <c:pt idx="2555">
                  <c:v>40893</c:v>
                </c:pt>
                <c:pt idx="2556">
                  <c:v>40896</c:v>
                </c:pt>
                <c:pt idx="2557">
                  <c:v>40897</c:v>
                </c:pt>
                <c:pt idx="2558">
                  <c:v>40898</c:v>
                </c:pt>
                <c:pt idx="2559">
                  <c:v>40899</c:v>
                </c:pt>
                <c:pt idx="2560">
                  <c:v>40900</c:v>
                </c:pt>
                <c:pt idx="2561">
                  <c:v>40903</c:v>
                </c:pt>
                <c:pt idx="2562">
                  <c:v>40904</c:v>
                </c:pt>
                <c:pt idx="2563">
                  <c:v>40905</c:v>
                </c:pt>
                <c:pt idx="2564">
                  <c:v>40906</c:v>
                </c:pt>
                <c:pt idx="2565">
                  <c:v>40907</c:v>
                </c:pt>
                <c:pt idx="2566">
                  <c:v>40910</c:v>
                </c:pt>
                <c:pt idx="2567">
                  <c:v>40911</c:v>
                </c:pt>
                <c:pt idx="2568">
                  <c:v>40912</c:v>
                </c:pt>
                <c:pt idx="2569">
                  <c:v>40913</c:v>
                </c:pt>
                <c:pt idx="2570">
                  <c:v>40914</c:v>
                </c:pt>
                <c:pt idx="2571">
                  <c:v>40917</c:v>
                </c:pt>
                <c:pt idx="2572">
                  <c:v>40918</c:v>
                </c:pt>
                <c:pt idx="2573">
                  <c:v>40919</c:v>
                </c:pt>
                <c:pt idx="2574">
                  <c:v>40920</c:v>
                </c:pt>
                <c:pt idx="2575">
                  <c:v>40921</c:v>
                </c:pt>
                <c:pt idx="2576">
                  <c:v>40924</c:v>
                </c:pt>
                <c:pt idx="2577">
                  <c:v>40925</c:v>
                </c:pt>
                <c:pt idx="2578">
                  <c:v>40926</c:v>
                </c:pt>
                <c:pt idx="2579">
                  <c:v>40927</c:v>
                </c:pt>
                <c:pt idx="2580">
                  <c:v>40928</c:v>
                </c:pt>
                <c:pt idx="2581">
                  <c:v>40931</c:v>
                </c:pt>
                <c:pt idx="2582">
                  <c:v>40932</c:v>
                </c:pt>
                <c:pt idx="2583">
                  <c:v>40933</c:v>
                </c:pt>
                <c:pt idx="2584">
                  <c:v>40934</c:v>
                </c:pt>
                <c:pt idx="2585">
                  <c:v>40935</c:v>
                </c:pt>
                <c:pt idx="2586">
                  <c:v>40938</c:v>
                </c:pt>
                <c:pt idx="2587">
                  <c:v>40939</c:v>
                </c:pt>
                <c:pt idx="2588">
                  <c:v>40940</c:v>
                </c:pt>
                <c:pt idx="2589">
                  <c:v>40941</c:v>
                </c:pt>
                <c:pt idx="2590">
                  <c:v>40942</c:v>
                </c:pt>
                <c:pt idx="2591">
                  <c:v>40945</c:v>
                </c:pt>
                <c:pt idx="2592">
                  <c:v>40946</c:v>
                </c:pt>
                <c:pt idx="2593">
                  <c:v>40947</c:v>
                </c:pt>
                <c:pt idx="2594">
                  <c:v>40948</c:v>
                </c:pt>
                <c:pt idx="2595">
                  <c:v>40949</c:v>
                </c:pt>
                <c:pt idx="2596">
                  <c:v>40952</c:v>
                </c:pt>
                <c:pt idx="2597">
                  <c:v>40953</c:v>
                </c:pt>
                <c:pt idx="2598">
                  <c:v>40954</c:v>
                </c:pt>
                <c:pt idx="2599">
                  <c:v>40955</c:v>
                </c:pt>
                <c:pt idx="2600">
                  <c:v>40956</c:v>
                </c:pt>
                <c:pt idx="2601">
                  <c:v>40959</c:v>
                </c:pt>
                <c:pt idx="2602">
                  <c:v>40960</c:v>
                </c:pt>
                <c:pt idx="2603">
                  <c:v>40961</c:v>
                </c:pt>
                <c:pt idx="2604">
                  <c:v>40962</c:v>
                </c:pt>
                <c:pt idx="2605">
                  <c:v>40963</c:v>
                </c:pt>
                <c:pt idx="2606">
                  <c:v>40966</c:v>
                </c:pt>
                <c:pt idx="2607">
                  <c:v>40967</c:v>
                </c:pt>
                <c:pt idx="2608">
                  <c:v>40968</c:v>
                </c:pt>
                <c:pt idx="2609">
                  <c:v>40969</c:v>
                </c:pt>
                <c:pt idx="2610">
                  <c:v>40970</c:v>
                </c:pt>
                <c:pt idx="2611">
                  <c:v>40973</c:v>
                </c:pt>
                <c:pt idx="2612">
                  <c:v>40974</c:v>
                </c:pt>
                <c:pt idx="2613">
                  <c:v>40975</c:v>
                </c:pt>
                <c:pt idx="2614">
                  <c:v>40976</c:v>
                </c:pt>
                <c:pt idx="2615">
                  <c:v>40977</c:v>
                </c:pt>
                <c:pt idx="2616">
                  <c:v>40980</c:v>
                </c:pt>
                <c:pt idx="2617">
                  <c:v>40981</c:v>
                </c:pt>
                <c:pt idx="2618">
                  <c:v>40982</c:v>
                </c:pt>
                <c:pt idx="2619">
                  <c:v>40983</c:v>
                </c:pt>
                <c:pt idx="2620">
                  <c:v>40984</c:v>
                </c:pt>
                <c:pt idx="2621">
                  <c:v>40987</c:v>
                </c:pt>
                <c:pt idx="2622">
                  <c:v>40988</c:v>
                </c:pt>
                <c:pt idx="2623">
                  <c:v>40989</c:v>
                </c:pt>
                <c:pt idx="2624">
                  <c:v>40990</c:v>
                </c:pt>
                <c:pt idx="2625">
                  <c:v>40991</c:v>
                </c:pt>
                <c:pt idx="2626">
                  <c:v>40994</c:v>
                </c:pt>
                <c:pt idx="2627">
                  <c:v>40995</c:v>
                </c:pt>
                <c:pt idx="2628">
                  <c:v>40996</c:v>
                </c:pt>
                <c:pt idx="2629">
                  <c:v>40997</c:v>
                </c:pt>
                <c:pt idx="2630">
                  <c:v>40998</c:v>
                </c:pt>
                <c:pt idx="2631">
                  <c:v>41001</c:v>
                </c:pt>
                <c:pt idx="2632">
                  <c:v>41002</c:v>
                </c:pt>
                <c:pt idx="2633">
                  <c:v>41003</c:v>
                </c:pt>
                <c:pt idx="2634">
                  <c:v>41004</c:v>
                </c:pt>
                <c:pt idx="2635">
                  <c:v>41005</c:v>
                </c:pt>
                <c:pt idx="2636">
                  <c:v>41008</c:v>
                </c:pt>
                <c:pt idx="2637">
                  <c:v>41009</c:v>
                </c:pt>
                <c:pt idx="2638">
                  <c:v>41010</c:v>
                </c:pt>
                <c:pt idx="2639">
                  <c:v>41011</c:v>
                </c:pt>
                <c:pt idx="2640">
                  <c:v>41012</c:v>
                </c:pt>
                <c:pt idx="2641">
                  <c:v>41015</c:v>
                </c:pt>
                <c:pt idx="2642">
                  <c:v>41016</c:v>
                </c:pt>
                <c:pt idx="2643">
                  <c:v>41017</c:v>
                </c:pt>
                <c:pt idx="2644">
                  <c:v>41018</c:v>
                </c:pt>
                <c:pt idx="2645">
                  <c:v>41019</c:v>
                </c:pt>
                <c:pt idx="2646">
                  <c:v>41022</c:v>
                </c:pt>
                <c:pt idx="2647">
                  <c:v>41023</c:v>
                </c:pt>
                <c:pt idx="2648">
                  <c:v>41024</c:v>
                </c:pt>
                <c:pt idx="2649">
                  <c:v>41025</c:v>
                </c:pt>
                <c:pt idx="2650">
                  <c:v>41026</c:v>
                </c:pt>
                <c:pt idx="2651">
                  <c:v>41029</c:v>
                </c:pt>
                <c:pt idx="2652">
                  <c:v>41030</c:v>
                </c:pt>
                <c:pt idx="2653">
                  <c:v>41031</c:v>
                </c:pt>
                <c:pt idx="2654">
                  <c:v>41032</c:v>
                </c:pt>
                <c:pt idx="2655">
                  <c:v>41033</c:v>
                </c:pt>
                <c:pt idx="2656">
                  <c:v>41036</c:v>
                </c:pt>
                <c:pt idx="2657">
                  <c:v>41037</c:v>
                </c:pt>
                <c:pt idx="2658">
                  <c:v>41038</c:v>
                </c:pt>
                <c:pt idx="2659">
                  <c:v>41039</c:v>
                </c:pt>
                <c:pt idx="2660">
                  <c:v>41040</c:v>
                </c:pt>
                <c:pt idx="2661">
                  <c:v>41043</c:v>
                </c:pt>
                <c:pt idx="2662">
                  <c:v>41044</c:v>
                </c:pt>
                <c:pt idx="2663">
                  <c:v>41045</c:v>
                </c:pt>
                <c:pt idx="2664">
                  <c:v>41046</c:v>
                </c:pt>
                <c:pt idx="2665">
                  <c:v>41047</c:v>
                </c:pt>
                <c:pt idx="2666">
                  <c:v>41050</c:v>
                </c:pt>
                <c:pt idx="2667">
                  <c:v>41051</c:v>
                </c:pt>
                <c:pt idx="2668">
                  <c:v>41052</c:v>
                </c:pt>
                <c:pt idx="2669">
                  <c:v>41053</c:v>
                </c:pt>
                <c:pt idx="2670">
                  <c:v>41054</c:v>
                </c:pt>
                <c:pt idx="2671">
                  <c:v>41057</c:v>
                </c:pt>
                <c:pt idx="2672">
                  <c:v>41058</c:v>
                </c:pt>
                <c:pt idx="2673">
                  <c:v>41059</c:v>
                </c:pt>
                <c:pt idx="2674">
                  <c:v>41060</c:v>
                </c:pt>
                <c:pt idx="2675">
                  <c:v>41061</c:v>
                </c:pt>
                <c:pt idx="2676">
                  <c:v>41064</c:v>
                </c:pt>
                <c:pt idx="2677">
                  <c:v>41065</c:v>
                </c:pt>
                <c:pt idx="2678">
                  <c:v>41066</c:v>
                </c:pt>
                <c:pt idx="2679">
                  <c:v>41067</c:v>
                </c:pt>
                <c:pt idx="2680">
                  <c:v>41068</c:v>
                </c:pt>
                <c:pt idx="2681">
                  <c:v>41071</c:v>
                </c:pt>
                <c:pt idx="2682">
                  <c:v>41072</c:v>
                </c:pt>
                <c:pt idx="2683">
                  <c:v>41073</c:v>
                </c:pt>
                <c:pt idx="2684">
                  <c:v>41074</c:v>
                </c:pt>
                <c:pt idx="2685">
                  <c:v>41075</c:v>
                </c:pt>
                <c:pt idx="2686">
                  <c:v>41078</c:v>
                </c:pt>
                <c:pt idx="2687">
                  <c:v>41079</c:v>
                </c:pt>
                <c:pt idx="2688">
                  <c:v>41080</c:v>
                </c:pt>
                <c:pt idx="2689">
                  <c:v>41081</c:v>
                </c:pt>
                <c:pt idx="2690">
                  <c:v>41082</c:v>
                </c:pt>
                <c:pt idx="2691">
                  <c:v>41085</c:v>
                </c:pt>
                <c:pt idx="2692">
                  <c:v>41086</c:v>
                </c:pt>
                <c:pt idx="2693">
                  <c:v>41087</c:v>
                </c:pt>
                <c:pt idx="2694">
                  <c:v>41088</c:v>
                </c:pt>
                <c:pt idx="2695">
                  <c:v>41089</c:v>
                </c:pt>
                <c:pt idx="2696">
                  <c:v>41092</c:v>
                </c:pt>
                <c:pt idx="2697">
                  <c:v>41093</c:v>
                </c:pt>
                <c:pt idx="2698">
                  <c:v>41094</c:v>
                </c:pt>
                <c:pt idx="2699">
                  <c:v>41095</c:v>
                </c:pt>
                <c:pt idx="2700">
                  <c:v>41096</c:v>
                </c:pt>
                <c:pt idx="2701">
                  <c:v>41099</c:v>
                </c:pt>
                <c:pt idx="2702">
                  <c:v>41100</c:v>
                </c:pt>
                <c:pt idx="2703">
                  <c:v>41101</c:v>
                </c:pt>
                <c:pt idx="2704">
                  <c:v>41102</c:v>
                </c:pt>
                <c:pt idx="2705">
                  <c:v>41103</c:v>
                </c:pt>
                <c:pt idx="2706">
                  <c:v>41106</c:v>
                </c:pt>
                <c:pt idx="2707">
                  <c:v>41107</c:v>
                </c:pt>
                <c:pt idx="2708">
                  <c:v>41108</c:v>
                </c:pt>
                <c:pt idx="2709">
                  <c:v>41109</c:v>
                </c:pt>
                <c:pt idx="2710">
                  <c:v>41110</c:v>
                </c:pt>
                <c:pt idx="2711">
                  <c:v>41113</c:v>
                </c:pt>
                <c:pt idx="2712">
                  <c:v>41114</c:v>
                </c:pt>
                <c:pt idx="2713">
                  <c:v>41115</c:v>
                </c:pt>
                <c:pt idx="2714">
                  <c:v>41116</c:v>
                </c:pt>
                <c:pt idx="2715">
                  <c:v>41117</c:v>
                </c:pt>
                <c:pt idx="2716">
                  <c:v>41120</c:v>
                </c:pt>
                <c:pt idx="2717">
                  <c:v>41121</c:v>
                </c:pt>
                <c:pt idx="2718">
                  <c:v>41122</c:v>
                </c:pt>
                <c:pt idx="2719">
                  <c:v>41123</c:v>
                </c:pt>
                <c:pt idx="2720">
                  <c:v>41124</c:v>
                </c:pt>
                <c:pt idx="2721">
                  <c:v>41127</c:v>
                </c:pt>
                <c:pt idx="2722">
                  <c:v>41128</c:v>
                </c:pt>
                <c:pt idx="2723">
                  <c:v>41129</c:v>
                </c:pt>
                <c:pt idx="2724">
                  <c:v>41130</c:v>
                </c:pt>
                <c:pt idx="2725">
                  <c:v>41131</c:v>
                </c:pt>
                <c:pt idx="2726">
                  <c:v>41134</c:v>
                </c:pt>
                <c:pt idx="2727">
                  <c:v>41135</c:v>
                </c:pt>
                <c:pt idx="2728">
                  <c:v>41136</c:v>
                </c:pt>
                <c:pt idx="2729">
                  <c:v>41137</c:v>
                </c:pt>
                <c:pt idx="2730">
                  <c:v>41138</c:v>
                </c:pt>
                <c:pt idx="2731">
                  <c:v>41141</c:v>
                </c:pt>
                <c:pt idx="2732">
                  <c:v>41142</c:v>
                </c:pt>
                <c:pt idx="2733">
                  <c:v>41143</c:v>
                </c:pt>
                <c:pt idx="2734">
                  <c:v>41144</c:v>
                </c:pt>
                <c:pt idx="2735">
                  <c:v>41145</c:v>
                </c:pt>
                <c:pt idx="2736">
                  <c:v>41148</c:v>
                </c:pt>
                <c:pt idx="2737">
                  <c:v>41149</c:v>
                </c:pt>
                <c:pt idx="2738">
                  <c:v>41150</c:v>
                </c:pt>
                <c:pt idx="2739">
                  <c:v>41151</c:v>
                </c:pt>
                <c:pt idx="2740">
                  <c:v>41152</c:v>
                </c:pt>
                <c:pt idx="2741">
                  <c:v>41155</c:v>
                </c:pt>
                <c:pt idx="2742">
                  <c:v>41156</c:v>
                </c:pt>
                <c:pt idx="2743">
                  <c:v>41157</c:v>
                </c:pt>
                <c:pt idx="2744">
                  <c:v>41158</c:v>
                </c:pt>
                <c:pt idx="2745">
                  <c:v>41159</c:v>
                </c:pt>
                <c:pt idx="2746">
                  <c:v>41162</c:v>
                </c:pt>
                <c:pt idx="2747">
                  <c:v>41163</c:v>
                </c:pt>
                <c:pt idx="2748">
                  <c:v>41164</c:v>
                </c:pt>
                <c:pt idx="2749">
                  <c:v>41165</c:v>
                </c:pt>
                <c:pt idx="2750">
                  <c:v>41166</c:v>
                </c:pt>
                <c:pt idx="2751">
                  <c:v>41169</c:v>
                </c:pt>
                <c:pt idx="2752">
                  <c:v>41170</c:v>
                </c:pt>
                <c:pt idx="2753">
                  <c:v>41171</c:v>
                </c:pt>
                <c:pt idx="2754">
                  <c:v>41172</c:v>
                </c:pt>
                <c:pt idx="2755">
                  <c:v>41173</c:v>
                </c:pt>
                <c:pt idx="2756">
                  <c:v>41176</c:v>
                </c:pt>
                <c:pt idx="2757">
                  <c:v>41177</c:v>
                </c:pt>
                <c:pt idx="2758">
                  <c:v>41178</c:v>
                </c:pt>
                <c:pt idx="2759">
                  <c:v>41179</c:v>
                </c:pt>
                <c:pt idx="2760">
                  <c:v>41180</c:v>
                </c:pt>
                <c:pt idx="2761">
                  <c:v>41183</c:v>
                </c:pt>
                <c:pt idx="2762">
                  <c:v>41184</c:v>
                </c:pt>
                <c:pt idx="2763">
                  <c:v>41185</c:v>
                </c:pt>
                <c:pt idx="2764">
                  <c:v>41186</c:v>
                </c:pt>
                <c:pt idx="2765">
                  <c:v>41187</c:v>
                </c:pt>
                <c:pt idx="2766">
                  <c:v>41190</c:v>
                </c:pt>
                <c:pt idx="2767">
                  <c:v>41191</c:v>
                </c:pt>
                <c:pt idx="2768">
                  <c:v>41192</c:v>
                </c:pt>
                <c:pt idx="2769">
                  <c:v>41193</c:v>
                </c:pt>
                <c:pt idx="2770">
                  <c:v>41194</c:v>
                </c:pt>
                <c:pt idx="2771">
                  <c:v>41197</c:v>
                </c:pt>
                <c:pt idx="2772">
                  <c:v>41198</c:v>
                </c:pt>
                <c:pt idx="2773">
                  <c:v>41199</c:v>
                </c:pt>
                <c:pt idx="2774">
                  <c:v>41200</c:v>
                </c:pt>
                <c:pt idx="2775">
                  <c:v>41201</c:v>
                </c:pt>
                <c:pt idx="2776">
                  <c:v>41204</c:v>
                </c:pt>
                <c:pt idx="2777">
                  <c:v>41205</c:v>
                </c:pt>
                <c:pt idx="2778">
                  <c:v>41206</c:v>
                </c:pt>
                <c:pt idx="2779">
                  <c:v>41207</c:v>
                </c:pt>
                <c:pt idx="2780">
                  <c:v>41208</c:v>
                </c:pt>
                <c:pt idx="2781">
                  <c:v>41211</c:v>
                </c:pt>
                <c:pt idx="2782">
                  <c:v>41212</c:v>
                </c:pt>
                <c:pt idx="2783">
                  <c:v>41213</c:v>
                </c:pt>
                <c:pt idx="2784">
                  <c:v>41214</c:v>
                </c:pt>
                <c:pt idx="2785">
                  <c:v>41215</c:v>
                </c:pt>
                <c:pt idx="2786">
                  <c:v>41218</c:v>
                </c:pt>
                <c:pt idx="2787">
                  <c:v>41219</c:v>
                </c:pt>
                <c:pt idx="2788">
                  <c:v>41220</c:v>
                </c:pt>
                <c:pt idx="2789">
                  <c:v>41221</c:v>
                </c:pt>
                <c:pt idx="2790">
                  <c:v>41222</c:v>
                </c:pt>
                <c:pt idx="2791">
                  <c:v>41225</c:v>
                </c:pt>
                <c:pt idx="2792">
                  <c:v>41226</c:v>
                </c:pt>
                <c:pt idx="2793">
                  <c:v>41227</c:v>
                </c:pt>
                <c:pt idx="2794">
                  <c:v>41228</c:v>
                </c:pt>
                <c:pt idx="2795">
                  <c:v>41229</c:v>
                </c:pt>
                <c:pt idx="2796">
                  <c:v>41232</c:v>
                </c:pt>
                <c:pt idx="2797">
                  <c:v>41233</c:v>
                </c:pt>
                <c:pt idx="2798">
                  <c:v>41234</c:v>
                </c:pt>
                <c:pt idx="2799">
                  <c:v>41235</c:v>
                </c:pt>
                <c:pt idx="2800">
                  <c:v>41236</c:v>
                </c:pt>
                <c:pt idx="2801">
                  <c:v>41239</c:v>
                </c:pt>
                <c:pt idx="2802">
                  <c:v>41240</c:v>
                </c:pt>
                <c:pt idx="2803">
                  <c:v>41241</c:v>
                </c:pt>
                <c:pt idx="2804">
                  <c:v>41242</c:v>
                </c:pt>
                <c:pt idx="2805">
                  <c:v>41243</c:v>
                </c:pt>
                <c:pt idx="2806">
                  <c:v>41246</c:v>
                </c:pt>
                <c:pt idx="2807">
                  <c:v>41247</c:v>
                </c:pt>
                <c:pt idx="2808">
                  <c:v>41248</c:v>
                </c:pt>
                <c:pt idx="2809">
                  <c:v>41249</c:v>
                </c:pt>
                <c:pt idx="2810">
                  <c:v>41250</c:v>
                </c:pt>
                <c:pt idx="2811">
                  <c:v>41253</c:v>
                </c:pt>
                <c:pt idx="2812">
                  <c:v>41254</c:v>
                </c:pt>
                <c:pt idx="2813">
                  <c:v>41255</c:v>
                </c:pt>
                <c:pt idx="2814">
                  <c:v>41256</c:v>
                </c:pt>
                <c:pt idx="2815">
                  <c:v>41257</c:v>
                </c:pt>
                <c:pt idx="2816">
                  <c:v>41260</c:v>
                </c:pt>
                <c:pt idx="2817">
                  <c:v>41261</c:v>
                </c:pt>
                <c:pt idx="2818">
                  <c:v>41262</c:v>
                </c:pt>
                <c:pt idx="2819">
                  <c:v>41263</c:v>
                </c:pt>
                <c:pt idx="2820">
                  <c:v>41264</c:v>
                </c:pt>
                <c:pt idx="2821">
                  <c:v>41267</c:v>
                </c:pt>
                <c:pt idx="2822">
                  <c:v>41268</c:v>
                </c:pt>
                <c:pt idx="2823">
                  <c:v>41269</c:v>
                </c:pt>
                <c:pt idx="2824">
                  <c:v>41270</c:v>
                </c:pt>
                <c:pt idx="2825">
                  <c:v>41271</c:v>
                </c:pt>
                <c:pt idx="2826">
                  <c:v>41274</c:v>
                </c:pt>
                <c:pt idx="2827">
                  <c:v>41275</c:v>
                </c:pt>
                <c:pt idx="2828">
                  <c:v>41276</c:v>
                </c:pt>
                <c:pt idx="2829">
                  <c:v>41277</c:v>
                </c:pt>
                <c:pt idx="2830">
                  <c:v>41278</c:v>
                </c:pt>
                <c:pt idx="2831">
                  <c:v>41281</c:v>
                </c:pt>
                <c:pt idx="2832">
                  <c:v>41282</c:v>
                </c:pt>
                <c:pt idx="2833">
                  <c:v>41283</c:v>
                </c:pt>
                <c:pt idx="2834">
                  <c:v>41284</c:v>
                </c:pt>
                <c:pt idx="2835">
                  <c:v>41285</c:v>
                </c:pt>
                <c:pt idx="2836">
                  <c:v>41288</c:v>
                </c:pt>
                <c:pt idx="2837">
                  <c:v>41289</c:v>
                </c:pt>
                <c:pt idx="2838">
                  <c:v>41290</c:v>
                </c:pt>
                <c:pt idx="2839">
                  <c:v>41291</c:v>
                </c:pt>
                <c:pt idx="2840">
                  <c:v>41292</c:v>
                </c:pt>
                <c:pt idx="2841">
                  <c:v>41295</c:v>
                </c:pt>
                <c:pt idx="2842">
                  <c:v>41296</c:v>
                </c:pt>
                <c:pt idx="2843">
                  <c:v>41297</c:v>
                </c:pt>
                <c:pt idx="2844">
                  <c:v>41298</c:v>
                </c:pt>
                <c:pt idx="2845">
                  <c:v>41299</c:v>
                </c:pt>
                <c:pt idx="2846">
                  <c:v>41302</c:v>
                </c:pt>
                <c:pt idx="2847">
                  <c:v>41303</c:v>
                </c:pt>
                <c:pt idx="2848">
                  <c:v>41304</c:v>
                </c:pt>
                <c:pt idx="2849">
                  <c:v>41305</c:v>
                </c:pt>
                <c:pt idx="2850">
                  <c:v>41306</c:v>
                </c:pt>
                <c:pt idx="2851">
                  <c:v>41309</c:v>
                </c:pt>
                <c:pt idx="2852">
                  <c:v>41310</c:v>
                </c:pt>
                <c:pt idx="2853">
                  <c:v>41311</c:v>
                </c:pt>
                <c:pt idx="2854">
                  <c:v>41312</c:v>
                </c:pt>
                <c:pt idx="2855">
                  <c:v>41313</c:v>
                </c:pt>
                <c:pt idx="2856">
                  <c:v>41316</c:v>
                </c:pt>
                <c:pt idx="2857">
                  <c:v>41317</c:v>
                </c:pt>
                <c:pt idx="2858">
                  <c:v>41318</c:v>
                </c:pt>
                <c:pt idx="2859">
                  <c:v>41319</c:v>
                </c:pt>
                <c:pt idx="2860">
                  <c:v>41320</c:v>
                </c:pt>
                <c:pt idx="2861">
                  <c:v>41323</c:v>
                </c:pt>
                <c:pt idx="2862">
                  <c:v>41324</c:v>
                </c:pt>
                <c:pt idx="2863">
                  <c:v>41325</c:v>
                </c:pt>
                <c:pt idx="2864">
                  <c:v>41326</c:v>
                </c:pt>
                <c:pt idx="2865">
                  <c:v>41327</c:v>
                </c:pt>
                <c:pt idx="2866">
                  <c:v>41330</c:v>
                </c:pt>
                <c:pt idx="2867">
                  <c:v>41331</c:v>
                </c:pt>
                <c:pt idx="2868">
                  <c:v>41332</c:v>
                </c:pt>
                <c:pt idx="2869">
                  <c:v>41333</c:v>
                </c:pt>
                <c:pt idx="2870">
                  <c:v>41334</c:v>
                </c:pt>
                <c:pt idx="2871">
                  <c:v>41337</c:v>
                </c:pt>
                <c:pt idx="2872">
                  <c:v>41338</c:v>
                </c:pt>
                <c:pt idx="2873">
                  <c:v>41339</c:v>
                </c:pt>
                <c:pt idx="2874">
                  <c:v>41340</c:v>
                </c:pt>
                <c:pt idx="2875">
                  <c:v>41341</c:v>
                </c:pt>
                <c:pt idx="2876">
                  <c:v>41344</c:v>
                </c:pt>
                <c:pt idx="2877">
                  <c:v>41345</c:v>
                </c:pt>
                <c:pt idx="2878">
                  <c:v>41346</c:v>
                </c:pt>
                <c:pt idx="2879">
                  <c:v>41347</c:v>
                </c:pt>
                <c:pt idx="2880">
                  <c:v>41348</c:v>
                </c:pt>
                <c:pt idx="2881">
                  <c:v>41351</c:v>
                </c:pt>
                <c:pt idx="2882">
                  <c:v>41352</c:v>
                </c:pt>
                <c:pt idx="2883">
                  <c:v>41353</c:v>
                </c:pt>
                <c:pt idx="2884">
                  <c:v>41354</c:v>
                </c:pt>
                <c:pt idx="2885">
                  <c:v>41355</c:v>
                </c:pt>
                <c:pt idx="2886">
                  <c:v>41358</c:v>
                </c:pt>
                <c:pt idx="2887">
                  <c:v>41359</c:v>
                </c:pt>
                <c:pt idx="2888">
                  <c:v>41360</c:v>
                </c:pt>
                <c:pt idx="2889">
                  <c:v>41361</c:v>
                </c:pt>
                <c:pt idx="2890">
                  <c:v>41362</c:v>
                </c:pt>
                <c:pt idx="2891">
                  <c:v>41365</c:v>
                </c:pt>
                <c:pt idx="2892">
                  <c:v>41366</c:v>
                </c:pt>
                <c:pt idx="2893">
                  <c:v>41367</c:v>
                </c:pt>
                <c:pt idx="2894">
                  <c:v>41368</c:v>
                </c:pt>
                <c:pt idx="2895">
                  <c:v>41369</c:v>
                </c:pt>
                <c:pt idx="2896">
                  <c:v>41372</c:v>
                </c:pt>
                <c:pt idx="2897">
                  <c:v>41373</c:v>
                </c:pt>
                <c:pt idx="2898">
                  <c:v>41374</c:v>
                </c:pt>
                <c:pt idx="2899">
                  <c:v>41375</c:v>
                </c:pt>
                <c:pt idx="2900">
                  <c:v>41376</c:v>
                </c:pt>
                <c:pt idx="2901">
                  <c:v>41379</c:v>
                </c:pt>
                <c:pt idx="2902">
                  <c:v>41380</c:v>
                </c:pt>
                <c:pt idx="2903">
                  <c:v>41381</c:v>
                </c:pt>
                <c:pt idx="2904">
                  <c:v>41382</c:v>
                </c:pt>
                <c:pt idx="2905">
                  <c:v>41383</c:v>
                </c:pt>
                <c:pt idx="2906">
                  <c:v>41386</c:v>
                </c:pt>
                <c:pt idx="2907">
                  <c:v>41387</c:v>
                </c:pt>
                <c:pt idx="2908">
                  <c:v>41388</c:v>
                </c:pt>
                <c:pt idx="2909">
                  <c:v>41389</c:v>
                </c:pt>
                <c:pt idx="2910">
                  <c:v>41390</c:v>
                </c:pt>
                <c:pt idx="2911">
                  <c:v>41393</c:v>
                </c:pt>
                <c:pt idx="2912">
                  <c:v>41394</c:v>
                </c:pt>
                <c:pt idx="2913">
                  <c:v>41395</c:v>
                </c:pt>
                <c:pt idx="2914">
                  <c:v>41396</c:v>
                </c:pt>
                <c:pt idx="2915">
                  <c:v>41397</c:v>
                </c:pt>
                <c:pt idx="2916">
                  <c:v>41400</c:v>
                </c:pt>
                <c:pt idx="2917">
                  <c:v>41401</c:v>
                </c:pt>
                <c:pt idx="2918">
                  <c:v>41402</c:v>
                </c:pt>
                <c:pt idx="2919">
                  <c:v>41403</c:v>
                </c:pt>
                <c:pt idx="2920">
                  <c:v>41404</c:v>
                </c:pt>
                <c:pt idx="2921">
                  <c:v>41407</c:v>
                </c:pt>
                <c:pt idx="2922">
                  <c:v>41408</c:v>
                </c:pt>
                <c:pt idx="2923">
                  <c:v>41409</c:v>
                </c:pt>
                <c:pt idx="2924">
                  <c:v>41410</c:v>
                </c:pt>
                <c:pt idx="2925">
                  <c:v>41411</c:v>
                </c:pt>
                <c:pt idx="2926">
                  <c:v>41414</c:v>
                </c:pt>
                <c:pt idx="2927">
                  <c:v>41415</c:v>
                </c:pt>
                <c:pt idx="2928">
                  <c:v>41416</c:v>
                </c:pt>
                <c:pt idx="2929">
                  <c:v>41417</c:v>
                </c:pt>
                <c:pt idx="2930">
                  <c:v>41418</c:v>
                </c:pt>
                <c:pt idx="2931">
                  <c:v>41421</c:v>
                </c:pt>
                <c:pt idx="2932">
                  <c:v>41422</c:v>
                </c:pt>
                <c:pt idx="2933">
                  <c:v>41423</c:v>
                </c:pt>
                <c:pt idx="2934">
                  <c:v>41424</c:v>
                </c:pt>
                <c:pt idx="2935">
                  <c:v>41425</c:v>
                </c:pt>
                <c:pt idx="2936">
                  <c:v>41428</c:v>
                </c:pt>
                <c:pt idx="2937">
                  <c:v>41429</c:v>
                </c:pt>
                <c:pt idx="2938">
                  <c:v>41430</c:v>
                </c:pt>
                <c:pt idx="2939">
                  <c:v>41431</c:v>
                </c:pt>
                <c:pt idx="2940">
                  <c:v>41432</c:v>
                </c:pt>
                <c:pt idx="2941">
                  <c:v>41435</c:v>
                </c:pt>
                <c:pt idx="2942">
                  <c:v>41436</c:v>
                </c:pt>
                <c:pt idx="2943">
                  <c:v>41437</c:v>
                </c:pt>
                <c:pt idx="2944">
                  <c:v>41438</c:v>
                </c:pt>
                <c:pt idx="2945">
                  <c:v>41439</c:v>
                </c:pt>
                <c:pt idx="2946">
                  <c:v>41442</c:v>
                </c:pt>
                <c:pt idx="2947">
                  <c:v>41443</c:v>
                </c:pt>
                <c:pt idx="2948">
                  <c:v>41444</c:v>
                </c:pt>
                <c:pt idx="2949">
                  <c:v>41445</c:v>
                </c:pt>
                <c:pt idx="2950">
                  <c:v>41446</c:v>
                </c:pt>
                <c:pt idx="2951">
                  <c:v>41449</c:v>
                </c:pt>
                <c:pt idx="2952">
                  <c:v>41450</c:v>
                </c:pt>
                <c:pt idx="2953">
                  <c:v>41451</c:v>
                </c:pt>
                <c:pt idx="2954">
                  <c:v>41452</c:v>
                </c:pt>
                <c:pt idx="2955">
                  <c:v>41453</c:v>
                </c:pt>
                <c:pt idx="2956">
                  <c:v>41456</c:v>
                </c:pt>
                <c:pt idx="2957">
                  <c:v>41457</c:v>
                </c:pt>
                <c:pt idx="2958">
                  <c:v>41458</c:v>
                </c:pt>
                <c:pt idx="2959">
                  <c:v>41459</c:v>
                </c:pt>
                <c:pt idx="2960">
                  <c:v>41460</c:v>
                </c:pt>
                <c:pt idx="2961">
                  <c:v>41463</c:v>
                </c:pt>
                <c:pt idx="2962">
                  <c:v>41464</c:v>
                </c:pt>
                <c:pt idx="2963">
                  <c:v>41465</c:v>
                </c:pt>
                <c:pt idx="2964">
                  <c:v>41466</c:v>
                </c:pt>
                <c:pt idx="2965">
                  <c:v>41467</c:v>
                </c:pt>
                <c:pt idx="2966">
                  <c:v>41470</c:v>
                </c:pt>
                <c:pt idx="2967">
                  <c:v>41471</c:v>
                </c:pt>
                <c:pt idx="2968">
                  <c:v>41472</c:v>
                </c:pt>
                <c:pt idx="2969">
                  <c:v>41473</c:v>
                </c:pt>
                <c:pt idx="2970">
                  <c:v>41474</c:v>
                </c:pt>
                <c:pt idx="2971">
                  <c:v>41477</c:v>
                </c:pt>
                <c:pt idx="2972">
                  <c:v>41478</c:v>
                </c:pt>
                <c:pt idx="2973">
                  <c:v>41479</c:v>
                </c:pt>
                <c:pt idx="2974">
                  <c:v>41480</c:v>
                </c:pt>
                <c:pt idx="2975">
                  <c:v>41481</c:v>
                </c:pt>
                <c:pt idx="2976">
                  <c:v>41484</c:v>
                </c:pt>
                <c:pt idx="2977">
                  <c:v>41485</c:v>
                </c:pt>
                <c:pt idx="2978">
                  <c:v>41486</c:v>
                </c:pt>
                <c:pt idx="2979">
                  <c:v>41487</c:v>
                </c:pt>
                <c:pt idx="2980">
                  <c:v>41488</c:v>
                </c:pt>
                <c:pt idx="2981">
                  <c:v>41491</c:v>
                </c:pt>
                <c:pt idx="2982">
                  <c:v>41492</c:v>
                </c:pt>
                <c:pt idx="2983">
                  <c:v>41493</c:v>
                </c:pt>
                <c:pt idx="2984">
                  <c:v>41494</c:v>
                </c:pt>
                <c:pt idx="2985">
                  <c:v>41495</c:v>
                </c:pt>
                <c:pt idx="2986">
                  <c:v>41498</c:v>
                </c:pt>
                <c:pt idx="2987">
                  <c:v>41499</c:v>
                </c:pt>
                <c:pt idx="2988">
                  <c:v>41500</c:v>
                </c:pt>
                <c:pt idx="2989">
                  <c:v>41501</c:v>
                </c:pt>
                <c:pt idx="2990">
                  <c:v>41502</c:v>
                </c:pt>
                <c:pt idx="2991">
                  <c:v>41505</c:v>
                </c:pt>
                <c:pt idx="2992">
                  <c:v>41506</c:v>
                </c:pt>
                <c:pt idx="2993">
                  <c:v>41507</c:v>
                </c:pt>
                <c:pt idx="2994">
                  <c:v>41508</c:v>
                </c:pt>
                <c:pt idx="2995">
                  <c:v>41509</c:v>
                </c:pt>
                <c:pt idx="2996">
                  <c:v>41512</c:v>
                </c:pt>
                <c:pt idx="2997">
                  <c:v>41513</c:v>
                </c:pt>
                <c:pt idx="2998">
                  <c:v>41514</c:v>
                </c:pt>
                <c:pt idx="2999">
                  <c:v>41515</c:v>
                </c:pt>
                <c:pt idx="3000">
                  <c:v>41516</c:v>
                </c:pt>
                <c:pt idx="3001">
                  <c:v>41519</c:v>
                </c:pt>
                <c:pt idx="3002">
                  <c:v>41520</c:v>
                </c:pt>
                <c:pt idx="3003">
                  <c:v>41521</c:v>
                </c:pt>
                <c:pt idx="3004">
                  <c:v>41522</c:v>
                </c:pt>
                <c:pt idx="3005">
                  <c:v>41523</c:v>
                </c:pt>
                <c:pt idx="3006">
                  <c:v>41526</c:v>
                </c:pt>
                <c:pt idx="3007">
                  <c:v>41527</c:v>
                </c:pt>
                <c:pt idx="3008">
                  <c:v>41528</c:v>
                </c:pt>
                <c:pt idx="3009">
                  <c:v>41529</c:v>
                </c:pt>
                <c:pt idx="3010">
                  <c:v>41530</c:v>
                </c:pt>
                <c:pt idx="3011">
                  <c:v>41533</c:v>
                </c:pt>
                <c:pt idx="3012">
                  <c:v>41534</c:v>
                </c:pt>
                <c:pt idx="3013">
                  <c:v>41535</c:v>
                </c:pt>
                <c:pt idx="3014">
                  <c:v>41536</c:v>
                </c:pt>
                <c:pt idx="3015">
                  <c:v>41537</c:v>
                </c:pt>
                <c:pt idx="3016">
                  <c:v>41540</c:v>
                </c:pt>
                <c:pt idx="3017">
                  <c:v>41541</c:v>
                </c:pt>
                <c:pt idx="3018">
                  <c:v>41542</c:v>
                </c:pt>
                <c:pt idx="3019">
                  <c:v>41543</c:v>
                </c:pt>
                <c:pt idx="3020">
                  <c:v>41544</c:v>
                </c:pt>
                <c:pt idx="3021">
                  <c:v>41547</c:v>
                </c:pt>
                <c:pt idx="3022">
                  <c:v>41548</c:v>
                </c:pt>
                <c:pt idx="3023">
                  <c:v>41549</c:v>
                </c:pt>
                <c:pt idx="3024">
                  <c:v>41550</c:v>
                </c:pt>
                <c:pt idx="3025">
                  <c:v>41551</c:v>
                </c:pt>
                <c:pt idx="3026">
                  <c:v>41554</c:v>
                </c:pt>
                <c:pt idx="3027">
                  <c:v>41555</c:v>
                </c:pt>
                <c:pt idx="3028">
                  <c:v>41556</c:v>
                </c:pt>
                <c:pt idx="3029">
                  <c:v>41557</c:v>
                </c:pt>
                <c:pt idx="3030">
                  <c:v>41558</c:v>
                </c:pt>
                <c:pt idx="3031">
                  <c:v>41561</c:v>
                </c:pt>
                <c:pt idx="3032">
                  <c:v>41562</c:v>
                </c:pt>
                <c:pt idx="3033">
                  <c:v>41563</c:v>
                </c:pt>
                <c:pt idx="3034">
                  <c:v>41564</c:v>
                </c:pt>
                <c:pt idx="3035">
                  <c:v>41565</c:v>
                </c:pt>
                <c:pt idx="3036">
                  <c:v>41568</c:v>
                </c:pt>
                <c:pt idx="3037">
                  <c:v>41569</c:v>
                </c:pt>
                <c:pt idx="3038">
                  <c:v>41570</c:v>
                </c:pt>
                <c:pt idx="3039">
                  <c:v>41571</c:v>
                </c:pt>
                <c:pt idx="3040">
                  <c:v>41572</c:v>
                </c:pt>
                <c:pt idx="3041">
                  <c:v>41575</c:v>
                </c:pt>
                <c:pt idx="3042">
                  <c:v>41576</c:v>
                </c:pt>
                <c:pt idx="3043">
                  <c:v>41577</c:v>
                </c:pt>
                <c:pt idx="3044">
                  <c:v>41578</c:v>
                </c:pt>
                <c:pt idx="3045">
                  <c:v>41579</c:v>
                </c:pt>
                <c:pt idx="3046">
                  <c:v>41582</c:v>
                </c:pt>
                <c:pt idx="3047">
                  <c:v>41583</c:v>
                </c:pt>
                <c:pt idx="3048">
                  <c:v>41584</c:v>
                </c:pt>
                <c:pt idx="3049">
                  <c:v>41585</c:v>
                </c:pt>
                <c:pt idx="3050">
                  <c:v>41586</c:v>
                </c:pt>
                <c:pt idx="3051">
                  <c:v>41589</c:v>
                </c:pt>
                <c:pt idx="3052">
                  <c:v>41590</c:v>
                </c:pt>
                <c:pt idx="3053">
                  <c:v>41591</c:v>
                </c:pt>
                <c:pt idx="3054">
                  <c:v>41592</c:v>
                </c:pt>
                <c:pt idx="3055">
                  <c:v>41593</c:v>
                </c:pt>
                <c:pt idx="3056">
                  <c:v>41596</c:v>
                </c:pt>
                <c:pt idx="3057">
                  <c:v>41597</c:v>
                </c:pt>
                <c:pt idx="3058">
                  <c:v>41598</c:v>
                </c:pt>
                <c:pt idx="3059">
                  <c:v>41599</c:v>
                </c:pt>
                <c:pt idx="3060">
                  <c:v>41600</c:v>
                </c:pt>
                <c:pt idx="3061">
                  <c:v>41603</c:v>
                </c:pt>
                <c:pt idx="3062">
                  <c:v>41604</c:v>
                </c:pt>
                <c:pt idx="3063">
                  <c:v>41605</c:v>
                </c:pt>
                <c:pt idx="3064">
                  <c:v>41606</c:v>
                </c:pt>
                <c:pt idx="3065">
                  <c:v>41610</c:v>
                </c:pt>
                <c:pt idx="3066">
                  <c:v>41611</c:v>
                </c:pt>
                <c:pt idx="3067">
                  <c:v>41612</c:v>
                </c:pt>
                <c:pt idx="3068">
                  <c:v>41613</c:v>
                </c:pt>
                <c:pt idx="3069">
                  <c:v>41614</c:v>
                </c:pt>
                <c:pt idx="3070">
                  <c:v>41617</c:v>
                </c:pt>
                <c:pt idx="3071">
                  <c:v>41618</c:v>
                </c:pt>
                <c:pt idx="3072">
                  <c:v>41619</c:v>
                </c:pt>
                <c:pt idx="3073">
                  <c:v>41620</c:v>
                </c:pt>
                <c:pt idx="3074">
                  <c:v>41621</c:v>
                </c:pt>
                <c:pt idx="3075">
                  <c:v>41624</c:v>
                </c:pt>
                <c:pt idx="3076">
                  <c:v>41625</c:v>
                </c:pt>
                <c:pt idx="3077">
                  <c:v>41626</c:v>
                </c:pt>
                <c:pt idx="3078">
                  <c:v>41627</c:v>
                </c:pt>
                <c:pt idx="3079">
                  <c:v>41628</c:v>
                </c:pt>
                <c:pt idx="3080">
                  <c:v>41631</c:v>
                </c:pt>
                <c:pt idx="3081">
                  <c:v>41632</c:v>
                </c:pt>
                <c:pt idx="3082">
                  <c:v>41633</c:v>
                </c:pt>
                <c:pt idx="3083">
                  <c:v>41634</c:v>
                </c:pt>
                <c:pt idx="3084">
                  <c:v>41635</c:v>
                </c:pt>
                <c:pt idx="3085">
                  <c:v>41638</c:v>
                </c:pt>
                <c:pt idx="3086">
                  <c:v>41639</c:v>
                </c:pt>
                <c:pt idx="3087">
                  <c:v>41640</c:v>
                </c:pt>
                <c:pt idx="3088">
                  <c:v>41641</c:v>
                </c:pt>
                <c:pt idx="3089">
                  <c:v>41642</c:v>
                </c:pt>
                <c:pt idx="3090">
                  <c:v>41645</c:v>
                </c:pt>
                <c:pt idx="3091">
                  <c:v>41646</c:v>
                </c:pt>
                <c:pt idx="3092">
                  <c:v>41647</c:v>
                </c:pt>
                <c:pt idx="3093">
                  <c:v>41648</c:v>
                </c:pt>
                <c:pt idx="3094">
                  <c:v>41649</c:v>
                </c:pt>
                <c:pt idx="3095">
                  <c:v>41652</c:v>
                </c:pt>
                <c:pt idx="3096">
                  <c:v>41653</c:v>
                </c:pt>
                <c:pt idx="3097">
                  <c:v>41654</c:v>
                </c:pt>
                <c:pt idx="3098">
                  <c:v>41655</c:v>
                </c:pt>
                <c:pt idx="3099">
                  <c:v>41656</c:v>
                </c:pt>
                <c:pt idx="3100">
                  <c:v>41659</c:v>
                </c:pt>
                <c:pt idx="3101">
                  <c:v>41660</c:v>
                </c:pt>
                <c:pt idx="3102">
                  <c:v>41661</c:v>
                </c:pt>
                <c:pt idx="3103">
                  <c:v>41662</c:v>
                </c:pt>
                <c:pt idx="3104">
                  <c:v>41663</c:v>
                </c:pt>
                <c:pt idx="3105">
                  <c:v>41666</c:v>
                </c:pt>
                <c:pt idx="3106">
                  <c:v>41667</c:v>
                </c:pt>
                <c:pt idx="3107">
                  <c:v>41668</c:v>
                </c:pt>
                <c:pt idx="3108">
                  <c:v>41669</c:v>
                </c:pt>
                <c:pt idx="3109">
                  <c:v>41670</c:v>
                </c:pt>
                <c:pt idx="3110">
                  <c:v>41673</c:v>
                </c:pt>
                <c:pt idx="3111">
                  <c:v>41674</c:v>
                </c:pt>
                <c:pt idx="3112">
                  <c:v>41675</c:v>
                </c:pt>
                <c:pt idx="3113">
                  <c:v>41676</c:v>
                </c:pt>
                <c:pt idx="3114">
                  <c:v>41677</c:v>
                </c:pt>
                <c:pt idx="3115">
                  <c:v>41680</c:v>
                </c:pt>
                <c:pt idx="3116">
                  <c:v>41681</c:v>
                </c:pt>
                <c:pt idx="3117">
                  <c:v>41682</c:v>
                </c:pt>
                <c:pt idx="3118">
                  <c:v>41683</c:v>
                </c:pt>
                <c:pt idx="3119">
                  <c:v>41684</c:v>
                </c:pt>
                <c:pt idx="3120">
                  <c:v>41687</c:v>
                </c:pt>
                <c:pt idx="3121">
                  <c:v>41688</c:v>
                </c:pt>
                <c:pt idx="3122">
                  <c:v>41689</c:v>
                </c:pt>
                <c:pt idx="3123">
                  <c:v>41690</c:v>
                </c:pt>
                <c:pt idx="3124">
                  <c:v>41691</c:v>
                </c:pt>
                <c:pt idx="3125">
                  <c:v>41694</c:v>
                </c:pt>
                <c:pt idx="3126">
                  <c:v>41695</c:v>
                </c:pt>
                <c:pt idx="3127">
                  <c:v>41696</c:v>
                </c:pt>
                <c:pt idx="3128">
                  <c:v>41697</c:v>
                </c:pt>
                <c:pt idx="3129">
                  <c:v>41698</c:v>
                </c:pt>
                <c:pt idx="3130">
                  <c:v>41701</c:v>
                </c:pt>
                <c:pt idx="3131">
                  <c:v>41702</c:v>
                </c:pt>
                <c:pt idx="3132">
                  <c:v>41703</c:v>
                </c:pt>
                <c:pt idx="3133">
                  <c:v>41704</c:v>
                </c:pt>
                <c:pt idx="3134">
                  <c:v>41705</c:v>
                </c:pt>
                <c:pt idx="3135">
                  <c:v>41708</c:v>
                </c:pt>
                <c:pt idx="3136">
                  <c:v>41709</c:v>
                </c:pt>
                <c:pt idx="3137">
                  <c:v>41710</c:v>
                </c:pt>
                <c:pt idx="3138">
                  <c:v>41711</c:v>
                </c:pt>
                <c:pt idx="3139">
                  <c:v>41712</c:v>
                </c:pt>
                <c:pt idx="3140">
                  <c:v>41715</c:v>
                </c:pt>
                <c:pt idx="3141">
                  <c:v>41716</c:v>
                </c:pt>
                <c:pt idx="3142">
                  <c:v>41717</c:v>
                </c:pt>
                <c:pt idx="3143">
                  <c:v>41718</c:v>
                </c:pt>
                <c:pt idx="3144">
                  <c:v>41719</c:v>
                </c:pt>
                <c:pt idx="3145">
                  <c:v>41722</c:v>
                </c:pt>
                <c:pt idx="3146">
                  <c:v>41723</c:v>
                </c:pt>
                <c:pt idx="3147">
                  <c:v>41724</c:v>
                </c:pt>
                <c:pt idx="3148">
                  <c:v>41725</c:v>
                </c:pt>
                <c:pt idx="3149">
                  <c:v>41726</c:v>
                </c:pt>
                <c:pt idx="3150">
                  <c:v>41729</c:v>
                </c:pt>
                <c:pt idx="3151">
                  <c:v>41730</c:v>
                </c:pt>
                <c:pt idx="3152">
                  <c:v>41731</c:v>
                </c:pt>
                <c:pt idx="3153">
                  <c:v>41732</c:v>
                </c:pt>
                <c:pt idx="3154">
                  <c:v>41733</c:v>
                </c:pt>
                <c:pt idx="3155">
                  <c:v>41736</c:v>
                </c:pt>
                <c:pt idx="3156">
                  <c:v>41737</c:v>
                </c:pt>
                <c:pt idx="3157">
                  <c:v>41738</c:v>
                </c:pt>
                <c:pt idx="3158">
                  <c:v>41739</c:v>
                </c:pt>
                <c:pt idx="3159">
                  <c:v>41740</c:v>
                </c:pt>
                <c:pt idx="3160">
                  <c:v>41743</c:v>
                </c:pt>
                <c:pt idx="3161">
                  <c:v>41744</c:v>
                </c:pt>
                <c:pt idx="3162">
                  <c:v>41745</c:v>
                </c:pt>
                <c:pt idx="3163">
                  <c:v>41746</c:v>
                </c:pt>
                <c:pt idx="3164">
                  <c:v>41747</c:v>
                </c:pt>
                <c:pt idx="3165">
                  <c:v>41750</c:v>
                </c:pt>
                <c:pt idx="3166">
                  <c:v>41751</c:v>
                </c:pt>
                <c:pt idx="3167">
                  <c:v>41752</c:v>
                </c:pt>
                <c:pt idx="3168">
                  <c:v>41753</c:v>
                </c:pt>
                <c:pt idx="3169">
                  <c:v>41754</c:v>
                </c:pt>
                <c:pt idx="3170">
                  <c:v>41757</c:v>
                </c:pt>
                <c:pt idx="3171">
                  <c:v>41758</c:v>
                </c:pt>
                <c:pt idx="3172">
                  <c:v>41759</c:v>
                </c:pt>
                <c:pt idx="3173">
                  <c:v>41760</c:v>
                </c:pt>
                <c:pt idx="3174">
                  <c:v>41761</c:v>
                </c:pt>
                <c:pt idx="3175">
                  <c:v>41764</c:v>
                </c:pt>
                <c:pt idx="3176">
                  <c:v>41765</c:v>
                </c:pt>
                <c:pt idx="3177">
                  <c:v>41766</c:v>
                </c:pt>
                <c:pt idx="3178">
                  <c:v>41767</c:v>
                </c:pt>
                <c:pt idx="3179">
                  <c:v>41768</c:v>
                </c:pt>
                <c:pt idx="3180">
                  <c:v>41771</c:v>
                </c:pt>
                <c:pt idx="3181">
                  <c:v>41772</c:v>
                </c:pt>
                <c:pt idx="3182">
                  <c:v>41773</c:v>
                </c:pt>
                <c:pt idx="3183">
                  <c:v>41774</c:v>
                </c:pt>
                <c:pt idx="3184">
                  <c:v>41775</c:v>
                </c:pt>
                <c:pt idx="3185">
                  <c:v>41778</c:v>
                </c:pt>
                <c:pt idx="3186">
                  <c:v>41779</c:v>
                </c:pt>
                <c:pt idx="3187">
                  <c:v>41780</c:v>
                </c:pt>
                <c:pt idx="3188">
                  <c:v>41781</c:v>
                </c:pt>
                <c:pt idx="3189">
                  <c:v>41782</c:v>
                </c:pt>
                <c:pt idx="3190">
                  <c:v>41785</c:v>
                </c:pt>
                <c:pt idx="3191">
                  <c:v>41786</c:v>
                </c:pt>
                <c:pt idx="3192">
                  <c:v>41787</c:v>
                </c:pt>
                <c:pt idx="3193">
                  <c:v>41788</c:v>
                </c:pt>
                <c:pt idx="3194">
                  <c:v>41789</c:v>
                </c:pt>
                <c:pt idx="3195">
                  <c:v>41792</c:v>
                </c:pt>
                <c:pt idx="3196">
                  <c:v>41793</c:v>
                </c:pt>
                <c:pt idx="3197">
                  <c:v>41794</c:v>
                </c:pt>
                <c:pt idx="3198">
                  <c:v>41795</c:v>
                </c:pt>
                <c:pt idx="3199">
                  <c:v>41796</c:v>
                </c:pt>
                <c:pt idx="3200">
                  <c:v>41799</c:v>
                </c:pt>
                <c:pt idx="3201">
                  <c:v>41800</c:v>
                </c:pt>
                <c:pt idx="3202">
                  <c:v>41801</c:v>
                </c:pt>
                <c:pt idx="3203">
                  <c:v>41802</c:v>
                </c:pt>
                <c:pt idx="3204">
                  <c:v>41803</c:v>
                </c:pt>
                <c:pt idx="3205">
                  <c:v>41806</c:v>
                </c:pt>
                <c:pt idx="3206">
                  <c:v>41807</c:v>
                </c:pt>
                <c:pt idx="3207">
                  <c:v>41808</c:v>
                </c:pt>
                <c:pt idx="3208">
                  <c:v>41809</c:v>
                </c:pt>
                <c:pt idx="3209">
                  <c:v>41810</c:v>
                </c:pt>
                <c:pt idx="3210">
                  <c:v>41813</c:v>
                </c:pt>
                <c:pt idx="3211">
                  <c:v>41814</c:v>
                </c:pt>
                <c:pt idx="3212">
                  <c:v>41815</c:v>
                </c:pt>
                <c:pt idx="3213">
                  <c:v>41816</c:v>
                </c:pt>
                <c:pt idx="3214">
                  <c:v>41817</c:v>
                </c:pt>
                <c:pt idx="3215">
                  <c:v>41820</c:v>
                </c:pt>
                <c:pt idx="3216">
                  <c:v>41821</c:v>
                </c:pt>
                <c:pt idx="3217">
                  <c:v>41822</c:v>
                </c:pt>
                <c:pt idx="3218">
                  <c:v>41823</c:v>
                </c:pt>
                <c:pt idx="3219">
                  <c:v>41824</c:v>
                </c:pt>
                <c:pt idx="3220">
                  <c:v>41827</c:v>
                </c:pt>
                <c:pt idx="3221">
                  <c:v>41828</c:v>
                </c:pt>
                <c:pt idx="3222">
                  <c:v>41829</c:v>
                </c:pt>
                <c:pt idx="3223">
                  <c:v>41830</c:v>
                </c:pt>
                <c:pt idx="3224">
                  <c:v>41831</c:v>
                </c:pt>
                <c:pt idx="3225">
                  <c:v>41834</c:v>
                </c:pt>
                <c:pt idx="3226">
                  <c:v>41835</c:v>
                </c:pt>
                <c:pt idx="3227">
                  <c:v>41836</c:v>
                </c:pt>
                <c:pt idx="3228">
                  <c:v>41837</c:v>
                </c:pt>
                <c:pt idx="3229">
                  <c:v>41838</c:v>
                </c:pt>
                <c:pt idx="3230">
                  <c:v>41841</c:v>
                </c:pt>
                <c:pt idx="3231">
                  <c:v>41842</c:v>
                </c:pt>
                <c:pt idx="3232">
                  <c:v>41843</c:v>
                </c:pt>
                <c:pt idx="3233">
                  <c:v>41844</c:v>
                </c:pt>
                <c:pt idx="3234">
                  <c:v>41845</c:v>
                </c:pt>
                <c:pt idx="3235">
                  <c:v>41848</c:v>
                </c:pt>
                <c:pt idx="3236">
                  <c:v>41849</c:v>
                </c:pt>
                <c:pt idx="3237">
                  <c:v>41850</c:v>
                </c:pt>
                <c:pt idx="3238">
                  <c:v>41851</c:v>
                </c:pt>
                <c:pt idx="3239">
                  <c:v>41852</c:v>
                </c:pt>
                <c:pt idx="3240">
                  <c:v>41855</c:v>
                </c:pt>
                <c:pt idx="3241">
                  <c:v>41856</c:v>
                </c:pt>
                <c:pt idx="3242">
                  <c:v>41857</c:v>
                </c:pt>
                <c:pt idx="3243">
                  <c:v>41858</c:v>
                </c:pt>
                <c:pt idx="3244">
                  <c:v>41859</c:v>
                </c:pt>
                <c:pt idx="3245">
                  <c:v>41862</c:v>
                </c:pt>
                <c:pt idx="3246">
                  <c:v>41863</c:v>
                </c:pt>
                <c:pt idx="3247">
                  <c:v>41864</c:v>
                </c:pt>
                <c:pt idx="3248">
                  <c:v>41865</c:v>
                </c:pt>
                <c:pt idx="3249">
                  <c:v>41866</c:v>
                </c:pt>
                <c:pt idx="3250">
                  <c:v>41869</c:v>
                </c:pt>
                <c:pt idx="3251">
                  <c:v>41870</c:v>
                </c:pt>
                <c:pt idx="3252">
                  <c:v>41871</c:v>
                </c:pt>
                <c:pt idx="3253">
                  <c:v>41872</c:v>
                </c:pt>
                <c:pt idx="3254">
                  <c:v>41873</c:v>
                </c:pt>
                <c:pt idx="3255">
                  <c:v>41876</c:v>
                </c:pt>
                <c:pt idx="3256">
                  <c:v>41877</c:v>
                </c:pt>
                <c:pt idx="3257">
                  <c:v>41878</c:v>
                </c:pt>
                <c:pt idx="3258">
                  <c:v>41879</c:v>
                </c:pt>
                <c:pt idx="3259">
                  <c:v>41880</c:v>
                </c:pt>
                <c:pt idx="3260">
                  <c:v>41883</c:v>
                </c:pt>
                <c:pt idx="3261">
                  <c:v>41884</c:v>
                </c:pt>
                <c:pt idx="3262">
                  <c:v>41885</c:v>
                </c:pt>
                <c:pt idx="3263">
                  <c:v>41886</c:v>
                </c:pt>
                <c:pt idx="3264">
                  <c:v>41887</c:v>
                </c:pt>
                <c:pt idx="3265">
                  <c:v>41890</c:v>
                </c:pt>
                <c:pt idx="3266">
                  <c:v>41891</c:v>
                </c:pt>
                <c:pt idx="3267">
                  <c:v>41892</c:v>
                </c:pt>
                <c:pt idx="3268">
                  <c:v>41893</c:v>
                </c:pt>
                <c:pt idx="3269">
                  <c:v>41894</c:v>
                </c:pt>
                <c:pt idx="3270">
                  <c:v>41897</c:v>
                </c:pt>
                <c:pt idx="3271">
                  <c:v>41898</c:v>
                </c:pt>
                <c:pt idx="3272">
                  <c:v>41899</c:v>
                </c:pt>
                <c:pt idx="3273">
                  <c:v>41900</c:v>
                </c:pt>
                <c:pt idx="3274">
                  <c:v>41901</c:v>
                </c:pt>
                <c:pt idx="3275">
                  <c:v>41904</c:v>
                </c:pt>
                <c:pt idx="3276">
                  <c:v>41905</c:v>
                </c:pt>
                <c:pt idx="3277">
                  <c:v>41906</c:v>
                </c:pt>
                <c:pt idx="3278">
                  <c:v>41907</c:v>
                </c:pt>
                <c:pt idx="3279">
                  <c:v>41908</c:v>
                </c:pt>
                <c:pt idx="3280">
                  <c:v>41911</c:v>
                </c:pt>
                <c:pt idx="3281">
                  <c:v>41912</c:v>
                </c:pt>
                <c:pt idx="3282">
                  <c:v>41913</c:v>
                </c:pt>
                <c:pt idx="3283">
                  <c:v>41914</c:v>
                </c:pt>
                <c:pt idx="3284">
                  <c:v>41915</c:v>
                </c:pt>
                <c:pt idx="3285">
                  <c:v>41918</c:v>
                </c:pt>
                <c:pt idx="3286">
                  <c:v>41919</c:v>
                </c:pt>
                <c:pt idx="3287">
                  <c:v>41920</c:v>
                </c:pt>
                <c:pt idx="3288">
                  <c:v>41921</c:v>
                </c:pt>
                <c:pt idx="3289">
                  <c:v>41922</c:v>
                </c:pt>
                <c:pt idx="3290">
                  <c:v>41925</c:v>
                </c:pt>
                <c:pt idx="3291">
                  <c:v>41926</c:v>
                </c:pt>
                <c:pt idx="3292">
                  <c:v>41927</c:v>
                </c:pt>
                <c:pt idx="3293">
                  <c:v>41928</c:v>
                </c:pt>
                <c:pt idx="3294">
                  <c:v>41929</c:v>
                </c:pt>
                <c:pt idx="3295">
                  <c:v>41932</c:v>
                </c:pt>
                <c:pt idx="3296">
                  <c:v>41933</c:v>
                </c:pt>
                <c:pt idx="3297">
                  <c:v>41934</c:v>
                </c:pt>
                <c:pt idx="3298">
                  <c:v>41935</c:v>
                </c:pt>
                <c:pt idx="3299">
                  <c:v>41936</c:v>
                </c:pt>
                <c:pt idx="3300">
                  <c:v>41939</c:v>
                </c:pt>
                <c:pt idx="3301">
                  <c:v>41940</c:v>
                </c:pt>
                <c:pt idx="3302">
                  <c:v>41941</c:v>
                </c:pt>
                <c:pt idx="3303">
                  <c:v>41942</c:v>
                </c:pt>
                <c:pt idx="3304">
                  <c:v>41943</c:v>
                </c:pt>
                <c:pt idx="3305">
                  <c:v>41946</c:v>
                </c:pt>
                <c:pt idx="3306">
                  <c:v>41947</c:v>
                </c:pt>
                <c:pt idx="3307">
                  <c:v>41948</c:v>
                </c:pt>
                <c:pt idx="3308">
                  <c:v>41949</c:v>
                </c:pt>
                <c:pt idx="3309">
                  <c:v>41950</c:v>
                </c:pt>
                <c:pt idx="3310">
                  <c:v>41953</c:v>
                </c:pt>
                <c:pt idx="3311">
                  <c:v>41954</c:v>
                </c:pt>
                <c:pt idx="3312">
                  <c:v>41955</c:v>
                </c:pt>
                <c:pt idx="3313">
                  <c:v>41956</c:v>
                </c:pt>
                <c:pt idx="3314">
                  <c:v>41957</c:v>
                </c:pt>
                <c:pt idx="3315">
                  <c:v>41960</c:v>
                </c:pt>
                <c:pt idx="3316">
                  <c:v>41961</c:v>
                </c:pt>
                <c:pt idx="3317">
                  <c:v>41962</c:v>
                </c:pt>
                <c:pt idx="3318">
                  <c:v>41963</c:v>
                </c:pt>
                <c:pt idx="3319">
                  <c:v>41964</c:v>
                </c:pt>
                <c:pt idx="3320">
                  <c:v>41967</c:v>
                </c:pt>
                <c:pt idx="3321">
                  <c:v>41968</c:v>
                </c:pt>
                <c:pt idx="3322">
                  <c:v>41969</c:v>
                </c:pt>
                <c:pt idx="3323">
                  <c:v>41970</c:v>
                </c:pt>
                <c:pt idx="3324">
                  <c:v>41971</c:v>
                </c:pt>
                <c:pt idx="3325">
                  <c:v>41974</c:v>
                </c:pt>
                <c:pt idx="3326">
                  <c:v>41975</c:v>
                </c:pt>
                <c:pt idx="3327">
                  <c:v>41976</c:v>
                </c:pt>
                <c:pt idx="3328">
                  <c:v>41977</c:v>
                </c:pt>
                <c:pt idx="3329">
                  <c:v>41978</c:v>
                </c:pt>
                <c:pt idx="3330">
                  <c:v>41981</c:v>
                </c:pt>
                <c:pt idx="3331">
                  <c:v>41982</c:v>
                </c:pt>
                <c:pt idx="3332">
                  <c:v>41983</c:v>
                </c:pt>
                <c:pt idx="3333">
                  <c:v>41984</c:v>
                </c:pt>
                <c:pt idx="3334">
                  <c:v>41985</c:v>
                </c:pt>
                <c:pt idx="3335">
                  <c:v>41988</c:v>
                </c:pt>
                <c:pt idx="3336">
                  <c:v>41989</c:v>
                </c:pt>
                <c:pt idx="3337">
                  <c:v>41990</c:v>
                </c:pt>
                <c:pt idx="3338">
                  <c:v>41991</c:v>
                </c:pt>
                <c:pt idx="3339">
                  <c:v>41992</c:v>
                </c:pt>
                <c:pt idx="3340">
                  <c:v>41995</c:v>
                </c:pt>
                <c:pt idx="3341">
                  <c:v>41996</c:v>
                </c:pt>
                <c:pt idx="3342">
                  <c:v>41997</c:v>
                </c:pt>
                <c:pt idx="3343">
                  <c:v>41998</c:v>
                </c:pt>
                <c:pt idx="3344">
                  <c:v>41999</c:v>
                </c:pt>
                <c:pt idx="3345">
                  <c:v>42002</c:v>
                </c:pt>
                <c:pt idx="3346">
                  <c:v>42003</c:v>
                </c:pt>
                <c:pt idx="3347">
                  <c:v>42004</c:v>
                </c:pt>
                <c:pt idx="3348">
                  <c:v>42005</c:v>
                </c:pt>
                <c:pt idx="3349">
                  <c:v>42006</c:v>
                </c:pt>
                <c:pt idx="3350">
                  <c:v>42009</c:v>
                </c:pt>
                <c:pt idx="3351">
                  <c:v>42010</c:v>
                </c:pt>
                <c:pt idx="3352">
                  <c:v>42011</c:v>
                </c:pt>
                <c:pt idx="3353">
                  <c:v>42012</c:v>
                </c:pt>
                <c:pt idx="3354">
                  <c:v>42013</c:v>
                </c:pt>
                <c:pt idx="3355">
                  <c:v>42016</c:v>
                </c:pt>
                <c:pt idx="3356">
                  <c:v>42017</c:v>
                </c:pt>
                <c:pt idx="3357">
                  <c:v>42018</c:v>
                </c:pt>
                <c:pt idx="3358">
                  <c:v>42019</c:v>
                </c:pt>
                <c:pt idx="3359">
                  <c:v>42020</c:v>
                </c:pt>
                <c:pt idx="3360">
                  <c:v>42023</c:v>
                </c:pt>
                <c:pt idx="3361">
                  <c:v>42024</c:v>
                </c:pt>
                <c:pt idx="3362">
                  <c:v>42025</c:v>
                </c:pt>
                <c:pt idx="3363">
                  <c:v>42026</c:v>
                </c:pt>
                <c:pt idx="3364">
                  <c:v>42027</c:v>
                </c:pt>
                <c:pt idx="3365">
                  <c:v>42030</c:v>
                </c:pt>
                <c:pt idx="3366">
                  <c:v>42031</c:v>
                </c:pt>
                <c:pt idx="3367">
                  <c:v>42032</c:v>
                </c:pt>
                <c:pt idx="3368">
                  <c:v>42033</c:v>
                </c:pt>
                <c:pt idx="3369">
                  <c:v>42034</c:v>
                </c:pt>
                <c:pt idx="3370">
                  <c:v>42037</c:v>
                </c:pt>
                <c:pt idx="3371">
                  <c:v>42038</c:v>
                </c:pt>
                <c:pt idx="3372">
                  <c:v>42039</c:v>
                </c:pt>
                <c:pt idx="3373">
                  <c:v>42040</c:v>
                </c:pt>
                <c:pt idx="3374">
                  <c:v>42041</c:v>
                </c:pt>
                <c:pt idx="3375">
                  <c:v>42044</c:v>
                </c:pt>
                <c:pt idx="3376">
                  <c:v>42045</c:v>
                </c:pt>
                <c:pt idx="3377">
                  <c:v>42046</c:v>
                </c:pt>
                <c:pt idx="3378">
                  <c:v>42047</c:v>
                </c:pt>
                <c:pt idx="3379">
                  <c:v>42048</c:v>
                </c:pt>
                <c:pt idx="3380">
                  <c:v>42051</c:v>
                </c:pt>
                <c:pt idx="3381">
                  <c:v>42052</c:v>
                </c:pt>
                <c:pt idx="3382">
                  <c:v>42053</c:v>
                </c:pt>
                <c:pt idx="3383">
                  <c:v>42054</c:v>
                </c:pt>
                <c:pt idx="3384">
                  <c:v>42055</c:v>
                </c:pt>
                <c:pt idx="3385">
                  <c:v>42058</c:v>
                </c:pt>
                <c:pt idx="3386">
                  <c:v>42059</c:v>
                </c:pt>
                <c:pt idx="3387">
                  <c:v>42060</c:v>
                </c:pt>
                <c:pt idx="3388">
                  <c:v>42061</c:v>
                </c:pt>
                <c:pt idx="3389">
                  <c:v>42062</c:v>
                </c:pt>
                <c:pt idx="3390">
                  <c:v>42065</c:v>
                </c:pt>
                <c:pt idx="3391">
                  <c:v>42066</c:v>
                </c:pt>
                <c:pt idx="3392">
                  <c:v>42067</c:v>
                </c:pt>
                <c:pt idx="3393">
                  <c:v>42068</c:v>
                </c:pt>
                <c:pt idx="3394">
                  <c:v>42069</c:v>
                </c:pt>
                <c:pt idx="3395">
                  <c:v>42072</c:v>
                </c:pt>
                <c:pt idx="3396">
                  <c:v>42073</c:v>
                </c:pt>
                <c:pt idx="3397">
                  <c:v>42074</c:v>
                </c:pt>
                <c:pt idx="3398">
                  <c:v>42075</c:v>
                </c:pt>
                <c:pt idx="3399">
                  <c:v>42076</c:v>
                </c:pt>
                <c:pt idx="3400">
                  <c:v>42079</c:v>
                </c:pt>
                <c:pt idx="3401">
                  <c:v>42080</c:v>
                </c:pt>
                <c:pt idx="3402">
                  <c:v>42081</c:v>
                </c:pt>
                <c:pt idx="3403">
                  <c:v>42082</c:v>
                </c:pt>
                <c:pt idx="3404">
                  <c:v>42083</c:v>
                </c:pt>
                <c:pt idx="3405">
                  <c:v>42086</c:v>
                </c:pt>
                <c:pt idx="3406">
                  <c:v>42087</c:v>
                </c:pt>
                <c:pt idx="3407">
                  <c:v>42088</c:v>
                </c:pt>
                <c:pt idx="3408">
                  <c:v>42089</c:v>
                </c:pt>
                <c:pt idx="3409">
                  <c:v>42090</c:v>
                </c:pt>
                <c:pt idx="3410">
                  <c:v>42093</c:v>
                </c:pt>
                <c:pt idx="3411">
                  <c:v>42094</c:v>
                </c:pt>
                <c:pt idx="3412">
                  <c:v>42095</c:v>
                </c:pt>
                <c:pt idx="3413">
                  <c:v>42096</c:v>
                </c:pt>
                <c:pt idx="3414">
                  <c:v>42097</c:v>
                </c:pt>
                <c:pt idx="3415">
                  <c:v>42100</c:v>
                </c:pt>
                <c:pt idx="3416">
                  <c:v>42101</c:v>
                </c:pt>
                <c:pt idx="3417">
                  <c:v>42102</c:v>
                </c:pt>
                <c:pt idx="3418">
                  <c:v>42103</c:v>
                </c:pt>
                <c:pt idx="3419">
                  <c:v>42104</c:v>
                </c:pt>
                <c:pt idx="3420">
                  <c:v>42107</c:v>
                </c:pt>
                <c:pt idx="3421">
                  <c:v>42108</c:v>
                </c:pt>
                <c:pt idx="3422">
                  <c:v>42109</c:v>
                </c:pt>
                <c:pt idx="3423">
                  <c:v>42110</c:v>
                </c:pt>
                <c:pt idx="3424">
                  <c:v>42111</c:v>
                </c:pt>
                <c:pt idx="3425">
                  <c:v>42114</c:v>
                </c:pt>
                <c:pt idx="3426">
                  <c:v>42115</c:v>
                </c:pt>
                <c:pt idx="3427">
                  <c:v>42116</c:v>
                </c:pt>
              </c:numCache>
            </c:numRef>
          </c:cat>
          <c:val>
            <c:numRef>
              <c:f>bd!$H$2:$H$3429</c:f>
              <c:numCache>
                <c:formatCode>General</c:formatCode>
                <c:ptCount val="3428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#N/A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  <c:pt idx="120">
                  <c:v>#N/A</c:v>
                </c:pt>
                <c:pt idx="121">
                  <c:v>#N/A</c:v>
                </c:pt>
                <c:pt idx="122">
                  <c:v>#N/A</c:v>
                </c:pt>
                <c:pt idx="123">
                  <c:v>#N/A</c:v>
                </c:pt>
                <c:pt idx="124">
                  <c:v>#N/A</c:v>
                </c:pt>
                <c:pt idx="125">
                  <c:v>#N/A</c:v>
                </c:pt>
                <c:pt idx="126">
                  <c:v>#N/A</c:v>
                </c:pt>
                <c:pt idx="127">
                  <c:v>#N/A</c:v>
                </c:pt>
                <c:pt idx="128">
                  <c:v>#N/A</c:v>
                </c:pt>
                <c:pt idx="129">
                  <c:v>#N/A</c:v>
                </c:pt>
                <c:pt idx="130">
                  <c:v>#N/A</c:v>
                </c:pt>
                <c:pt idx="131">
                  <c:v>#N/A</c:v>
                </c:pt>
                <c:pt idx="132">
                  <c:v>#N/A</c:v>
                </c:pt>
                <c:pt idx="133">
                  <c:v>#N/A</c:v>
                </c:pt>
                <c:pt idx="134">
                  <c:v>#N/A</c:v>
                </c:pt>
                <c:pt idx="135">
                  <c:v>#N/A</c:v>
                </c:pt>
                <c:pt idx="136">
                  <c:v>#N/A</c:v>
                </c:pt>
                <c:pt idx="137">
                  <c:v>#N/A</c:v>
                </c:pt>
                <c:pt idx="138">
                  <c:v>#N/A</c:v>
                </c:pt>
                <c:pt idx="139">
                  <c:v>#N/A</c:v>
                </c:pt>
                <c:pt idx="140">
                  <c:v>#N/A</c:v>
                </c:pt>
                <c:pt idx="141">
                  <c:v>#N/A</c:v>
                </c:pt>
                <c:pt idx="142">
                  <c:v>#N/A</c:v>
                </c:pt>
                <c:pt idx="143">
                  <c:v>#N/A</c:v>
                </c:pt>
                <c:pt idx="144">
                  <c:v>#N/A</c:v>
                </c:pt>
                <c:pt idx="145">
                  <c:v>#N/A</c:v>
                </c:pt>
                <c:pt idx="146">
                  <c:v>#N/A</c:v>
                </c:pt>
                <c:pt idx="147">
                  <c:v>#N/A</c:v>
                </c:pt>
                <c:pt idx="148">
                  <c:v>#N/A</c:v>
                </c:pt>
                <c:pt idx="149">
                  <c:v>#N/A</c:v>
                </c:pt>
                <c:pt idx="150">
                  <c:v>#N/A</c:v>
                </c:pt>
                <c:pt idx="151">
                  <c:v>#N/A</c:v>
                </c:pt>
                <c:pt idx="152">
                  <c:v>#N/A</c:v>
                </c:pt>
                <c:pt idx="153">
                  <c:v>#N/A</c:v>
                </c:pt>
                <c:pt idx="154">
                  <c:v>#N/A</c:v>
                </c:pt>
                <c:pt idx="155">
                  <c:v>#N/A</c:v>
                </c:pt>
                <c:pt idx="156">
                  <c:v>#N/A</c:v>
                </c:pt>
                <c:pt idx="157">
                  <c:v>#N/A</c:v>
                </c:pt>
                <c:pt idx="158">
                  <c:v>#N/A</c:v>
                </c:pt>
                <c:pt idx="159">
                  <c:v>#N/A</c:v>
                </c:pt>
                <c:pt idx="160">
                  <c:v>#N/A</c:v>
                </c:pt>
                <c:pt idx="161">
                  <c:v>#N/A</c:v>
                </c:pt>
                <c:pt idx="162">
                  <c:v>#N/A</c:v>
                </c:pt>
                <c:pt idx="163">
                  <c:v>#N/A</c:v>
                </c:pt>
                <c:pt idx="164">
                  <c:v>#N/A</c:v>
                </c:pt>
                <c:pt idx="165">
                  <c:v>#N/A</c:v>
                </c:pt>
                <c:pt idx="166">
                  <c:v>#N/A</c:v>
                </c:pt>
                <c:pt idx="167">
                  <c:v>#N/A</c:v>
                </c:pt>
                <c:pt idx="168">
                  <c:v>#N/A</c:v>
                </c:pt>
                <c:pt idx="169">
                  <c:v>#N/A</c:v>
                </c:pt>
                <c:pt idx="170">
                  <c:v>#N/A</c:v>
                </c:pt>
                <c:pt idx="171">
                  <c:v>#N/A</c:v>
                </c:pt>
                <c:pt idx="172">
                  <c:v>#N/A</c:v>
                </c:pt>
                <c:pt idx="173">
                  <c:v>#N/A</c:v>
                </c:pt>
                <c:pt idx="174">
                  <c:v>#N/A</c:v>
                </c:pt>
                <c:pt idx="175">
                  <c:v>#N/A</c:v>
                </c:pt>
                <c:pt idx="176">
                  <c:v>#N/A</c:v>
                </c:pt>
                <c:pt idx="177">
                  <c:v>#N/A</c:v>
                </c:pt>
                <c:pt idx="178">
                  <c:v>#N/A</c:v>
                </c:pt>
                <c:pt idx="179">
                  <c:v>#N/A</c:v>
                </c:pt>
                <c:pt idx="180">
                  <c:v>#N/A</c:v>
                </c:pt>
                <c:pt idx="181">
                  <c:v>#N/A</c:v>
                </c:pt>
                <c:pt idx="182">
                  <c:v>#N/A</c:v>
                </c:pt>
                <c:pt idx="183">
                  <c:v>#N/A</c:v>
                </c:pt>
                <c:pt idx="184">
                  <c:v>#N/A</c:v>
                </c:pt>
                <c:pt idx="185">
                  <c:v>#N/A</c:v>
                </c:pt>
                <c:pt idx="186">
                  <c:v>#N/A</c:v>
                </c:pt>
                <c:pt idx="187">
                  <c:v>#N/A</c:v>
                </c:pt>
                <c:pt idx="188">
                  <c:v>#N/A</c:v>
                </c:pt>
                <c:pt idx="189">
                  <c:v>#N/A</c:v>
                </c:pt>
                <c:pt idx="190">
                  <c:v>#N/A</c:v>
                </c:pt>
                <c:pt idx="191">
                  <c:v>#N/A</c:v>
                </c:pt>
                <c:pt idx="192">
                  <c:v>#N/A</c:v>
                </c:pt>
                <c:pt idx="193">
                  <c:v>#N/A</c:v>
                </c:pt>
                <c:pt idx="194">
                  <c:v>#N/A</c:v>
                </c:pt>
                <c:pt idx="195">
                  <c:v>#N/A</c:v>
                </c:pt>
                <c:pt idx="196">
                  <c:v>#N/A</c:v>
                </c:pt>
                <c:pt idx="197">
                  <c:v>#N/A</c:v>
                </c:pt>
                <c:pt idx="198">
                  <c:v>#N/A</c:v>
                </c:pt>
                <c:pt idx="199">
                  <c:v>#N/A</c:v>
                </c:pt>
                <c:pt idx="200">
                  <c:v>#N/A</c:v>
                </c:pt>
                <c:pt idx="201">
                  <c:v>#N/A</c:v>
                </c:pt>
                <c:pt idx="202">
                  <c:v>#N/A</c:v>
                </c:pt>
                <c:pt idx="203">
                  <c:v>#N/A</c:v>
                </c:pt>
                <c:pt idx="204">
                  <c:v>#N/A</c:v>
                </c:pt>
                <c:pt idx="205">
                  <c:v>#N/A</c:v>
                </c:pt>
                <c:pt idx="206">
                  <c:v>#N/A</c:v>
                </c:pt>
                <c:pt idx="207">
                  <c:v>#N/A</c:v>
                </c:pt>
                <c:pt idx="208">
                  <c:v>#N/A</c:v>
                </c:pt>
                <c:pt idx="209">
                  <c:v>#N/A</c:v>
                </c:pt>
                <c:pt idx="210">
                  <c:v>#N/A</c:v>
                </c:pt>
                <c:pt idx="211">
                  <c:v>#N/A</c:v>
                </c:pt>
                <c:pt idx="212">
                  <c:v>#N/A</c:v>
                </c:pt>
                <c:pt idx="213">
                  <c:v>#N/A</c:v>
                </c:pt>
                <c:pt idx="214">
                  <c:v>#N/A</c:v>
                </c:pt>
                <c:pt idx="215">
                  <c:v>#N/A</c:v>
                </c:pt>
                <c:pt idx="216">
                  <c:v>#N/A</c:v>
                </c:pt>
                <c:pt idx="217">
                  <c:v>#N/A</c:v>
                </c:pt>
                <c:pt idx="218">
                  <c:v>#N/A</c:v>
                </c:pt>
                <c:pt idx="219">
                  <c:v>#N/A</c:v>
                </c:pt>
                <c:pt idx="220">
                  <c:v>#N/A</c:v>
                </c:pt>
                <c:pt idx="221">
                  <c:v>#N/A</c:v>
                </c:pt>
                <c:pt idx="222">
                  <c:v>#N/A</c:v>
                </c:pt>
                <c:pt idx="223">
                  <c:v>#N/A</c:v>
                </c:pt>
                <c:pt idx="224">
                  <c:v>#N/A</c:v>
                </c:pt>
                <c:pt idx="225">
                  <c:v>#N/A</c:v>
                </c:pt>
                <c:pt idx="226">
                  <c:v>#N/A</c:v>
                </c:pt>
                <c:pt idx="227">
                  <c:v>#N/A</c:v>
                </c:pt>
                <c:pt idx="228">
                  <c:v>#N/A</c:v>
                </c:pt>
                <c:pt idx="229">
                  <c:v>#N/A</c:v>
                </c:pt>
                <c:pt idx="230">
                  <c:v>#N/A</c:v>
                </c:pt>
                <c:pt idx="231">
                  <c:v>#N/A</c:v>
                </c:pt>
                <c:pt idx="232">
                  <c:v>#N/A</c:v>
                </c:pt>
                <c:pt idx="233">
                  <c:v>#N/A</c:v>
                </c:pt>
                <c:pt idx="234">
                  <c:v>#N/A</c:v>
                </c:pt>
                <c:pt idx="235">
                  <c:v>#N/A</c:v>
                </c:pt>
                <c:pt idx="236">
                  <c:v>#N/A</c:v>
                </c:pt>
                <c:pt idx="237">
                  <c:v>#N/A</c:v>
                </c:pt>
                <c:pt idx="238">
                  <c:v>#N/A</c:v>
                </c:pt>
                <c:pt idx="239">
                  <c:v>#N/A</c:v>
                </c:pt>
                <c:pt idx="240">
                  <c:v>#N/A</c:v>
                </c:pt>
                <c:pt idx="241">
                  <c:v>#N/A</c:v>
                </c:pt>
                <c:pt idx="242">
                  <c:v>#N/A</c:v>
                </c:pt>
                <c:pt idx="243">
                  <c:v>#N/A</c:v>
                </c:pt>
                <c:pt idx="244">
                  <c:v>#N/A</c:v>
                </c:pt>
                <c:pt idx="245">
                  <c:v>#N/A</c:v>
                </c:pt>
                <c:pt idx="246">
                  <c:v>#N/A</c:v>
                </c:pt>
                <c:pt idx="247">
                  <c:v>#N/A</c:v>
                </c:pt>
                <c:pt idx="248">
                  <c:v>#N/A</c:v>
                </c:pt>
                <c:pt idx="249">
                  <c:v>#N/A</c:v>
                </c:pt>
                <c:pt idx="250">
                  <c:v>#N/A</c:v>
                </c:pt>
                <c:pt idx="251">
                  <c:v>#N/A</c:v>
                </c:pt>
                <c:pt idx="252">
                  <c:v>#N/A</c:v>
                </c:pt>
                <c:pt idx="253">
                  <c:v>#N/A</c:v>
                </c:pt>
                <c:pt idx="254">
                  <c:v>#N/A</c:v>
                </c:pt>
                <c:pt idx="255">
                  <c:v>#N/A</c:v>
                </c:pt>
                <c:pt idx="256">
                  <c:v>#N/A</c:v>
                </c:pt>
                <c:pt idx="257">
                  <c:v>#N/A</c:v>
                </c:pt>
                <c:pt idx="258">
                  <c:v>#N/A</c:v>
                </c:pt>
                <c:pt idx="259">
                  <c:v>#N/A</c:v>
                </c:pt>
                <c:pt idx="260">
                  <c:v>#N/A</c:v>
                </c:pt>
                <c:pt idx="261">
                  <c:v>#N/A</c:v>
                </c:pt>
                <c:pt idx="262">
                  <c:v>#N/A</c:v>
                </c:pt>
                <c:pt idx="263">
                  <c:v>#N/A</c:v>
                </c:pt>
                <c:pt idx="264">
                  <c:v>#N/A</c:v>
                </c:pt>
                <c:pt idx="265">
                  <c:v>#N/A</c:v>
                </c:pt>
                <c:pt idx="266">
                  <c:v>#N/A</c:v>
                </c:pt>
                <c:pt idx="267">
                  <c:v>#N/A</c:v>
                </c:pt>
                <c:pt idx="268">
                  <c:v>#N/A</c:v>
                </c:pt>
                <c:pt idx="269">
                  <c:v>#N/A</c:v>
                </c:pt>
                <c:pt idx="270">
                  <c:v>#N/A</c:v>
                </c:pt>
                <c:pt idx="271">
                  <c:v>#N/A</c:v>
                </c:pt>
                <c:pt idx="272">
                  <c:v>#N/A</c:v>
                </c:pt>
                <c:pt idx="273">
                  <c:v>#N/A</c:v>
                </c:pt>
                <c:pt idx="274">
                  <c:v>#N/A</c:v>
                </c:pt>
                <c:pt idx="275">
                  <c:v>#N/A</c:v>
                </c:pt>
                <c:pt idx="276">
                  <c:v>#N/A</c:v>
                </c:pt>
                <c:pt idx="277">
                  <c:v>#N/A</c:v>
                </c:pt>
                <c:pt idx="278">
                  <c:v>#N/A</c:v>
                </c:pt>
                <c:pt idx="279">
                  <c:v>#N/A</c:v>
                </c:pt>
                <c:pt idx="280">
                  <c:v>#N/A</c:v>
                </c:pt>
                <c:pt idx="281">
                  <c:v>#N/A</c:v>
                </c:pt>
                <c:pt idx="282">
                  <c:v>#N/A</c:v>
                </c:pt>
                <c:pt idx="283">
                  <c:v>#N/A</c:v>
                </c:pt>
                <c:pt idx="284">
                  <c:v>#N/A</c:v>
                </c:pt>
                <c:pt idx="285">
                  <c:v>#N/A</c:v>
                </c:pt>
                <c:pt idx="286">
                  <c:v>#N/A</c:v>
                </c:pt>
                <c:pt idx="287">
                  <c:v>#N/A</c:v>
                </c:pt>
                <c:pt idx="288">
                  <c:v>#N/A</c:v>
                </c:pt>
                <c:pt idx="289">
                  <c:v>#N/A</c:v>
                </c:pt>
                <c:pt idx="290">
                  <c:v>#N/A</c:v>
                </c:pt>
                <c:pt idx="291">
                  <c:v>#N/A</c:v>
                </c:pt>
                <c:pt idx="292">
                  <c:v>#N/A</c:v>
                </c:pt>
                <c:pt idx="293">
                  <c:v>#N/A</c:v>
                </c:pt>
                <c:pt idx="294">
                  <c:v>#N/A</c:v>
                </c:pt>
                <c:pt idx="295">
                  <c:v>#N/A</c:v>
                </c:pt>
                <c:pt idx="296">
                  <c:v>#N/A</c:v>
                </c:pt>
                <c:pt idx="297">
                  <c:v>#N/A</c:v>
                </c:pt>
                <c:pt idx="298">
                  <c:v>#N/A</c:v>
                </c:pt>
                <c:pt idx="299">
                  <c:v>#N/A</c:v>
                </c:pt>
                <c:pt idx="300">
                  <c:v>#N/A</c:v>
                </c:pt>
                <c:pt idx="301">
                  <c:v>#N/A</c:v>
                </c:pt>
                <c:pt idx="302">
                  <c:v>#N/A</c:v>
                </c:pt>
                <c:pt idx="303">
                  <c:v>#N/A</c:v>
                </c:pt>
                <c:pt idx="304">
                  <c:v>#N/A</c:v>
                </c:pt>
                <c:pt idx="305">
                  <c:v>#N/A</c:v>
                </c:pt>
                <c:pt idx="306">
                  <c:v>#N/A</c:v>
                </c:pt>
                <c:pt idx="307">
                  <c:v>#N/A</c:v>
                </c:pt>
                <c:pt idx="308">
                  <c:v>#N/A</c:v>
                </c:pt>
                <c:pt idx="309">
                  <c:v>#N/A</c:v>
                </c:pt>
                <c:pt idx="310">
                  <c:v>#N/A</c:v>
                </c:pt>
                <c:pt idx="311">
                  <c:v>#N/A</c:v>
                </c:pt>
                <c:pt idx="312">
                  <c:v>#N/A</c:v>
                </c:pt>
                <c:pt idx="313">
                  <c:v>#N/A</c:v>
                </c:pt>
                <c:pt idx="314">
                  <c:v>#N/A</c:v>
                </c:pt>
                <c:pt idx="315">
                  <c:v>#N/A</c:v>
                </c:pt>
                <c:pt idx="316">
                  <c:v>#N/A</c:v>
                </c:pt>
                <c:pt idx="317">
                  <c:v>#N/A</c:v>
                </c:pt>
                <c:pt idx="318">
                  <c:v>#N/A</c:v>
                </c:pt>
                <c:pt idx="319">
                  <c:v>#N/A</c:v>
                </c:pt>
                <c:pt idx="320">
                  <c:v>#N/A</c:v>
                </c:pt>
                <c:pt idx="321">
                  <c:v>#N/A</c:v>
                </c:pt>
                <c:pt idx="322">
                  <c:v>#N/A</c:v>
                </c:pt>
                <c:pt idx="323">
                  <c:v>#N/A</c:v>
                </c:pt>
                <c:pt idx="324">
                  <c:v>#N/A</c:v>
                </c:pt>
                <c:pt idx="325">
                  <c:v>#N/A</c:v>
                </c:pt>
                <c:pt idx="326">
                  <c:v>#N/A</c:v>
                </c:pt>
                <c:pt idx="327">
                  <c:v>#N/A</c:v>
                </c:pt>
                <c:pt idx="328">
                  <c:v>#N/A</c:v>
                </c:pt>
                <c:pt idx="329">
                  <c:v>#N/A</c:v>
                </c:pt>
                <c:pt idx="330">
                  <c:v>#N/A</c:v>
                </c:pt>
                <c:pt idx="331">
                  <c:v>#N/A</c:v>
                </c:pt>
                <c:pt idx="332">
                  <c:v>#N/A</c:v>
                </c:pt>
                <c:pt idx="333">
                  <c:v>#N/A</c:v>
                </c:pt>
                <c:pt idx="334">
                  <c:v>#N/A</c:v>
                </c:pt>
                <c:pt idx="335">
                  <c:v>#N/A</c:v>
                </c:pt>
                <c:pt idx="336">
                  <c:v>#N/A</c:v>
                </c:pt>
                <c:pt idx="337">
                  <c:v>#N/A</c:v>
                </c:pt>
                <c:pt idx="338">
                  <c:v>#N/A</c:v>
                </c:pt>
                <c:pt idx="339">
                  <c:v>#N/A</c:v>
                </c:pt>
                <c:pt idx="340">
                  <c:v>#N/A</c:v>
                </c:pt>
                <c:pt idx="341">
                  <c:v>#N/A</c:v>
                </c:pt>
                <c:pt idx="342">
                  <c:v>#N/A</c:v>
                </c:pt>
                <c:pt idx="343">
                  <c:v>#N/A</c:v>
                </c:pt>
                <c:pt idx="344">
                  <c:v>#N/A</c:v>
                </c:pt>
                <c:pt idx="345">
                  <c:v>#N/A</c:v>
                </c:pt>
                <c:pt idx="346">
                  <c:v>#N/A</c:v>
                </c:pt>
                <c:pt idx="347">
                  <c:v>#N/A</c:v>
                </c:pt>
                <c:pt idx="348">
                  <c:v>#N/A</c:v>
                </c:pt>
                <c:pt idx="349">
                  <c:v>#N/A</c:v>
                </c:pt>
                <c:pt idx="350">
                  <c:v>#N/A</c:v>
                </c:pt>
                <c:pt idx="351">
                  <c:v>#N/A</c:v>
                </c:pt>
                <c:pt idx="352">
                  <c:v>#N/A</c:v>
                </c:pt>
                <c:pt idx="353">
                  <c:v>#N/A</c:v>
                </c:pt>
                <c:pt idx="354">
                  <c:v>#N/A</c:v>
                </c:pt>
                <c:pt idx="355">
                  <c:v>#N/A</c:v>
                </c:pt>
                <c:pt idx="356">
                  <c:v>#N/A</c:v>
                </c:pt>
                <c:pt idx="357">
                  <c:v>#N/A</c:v>
                </c:pt>
                <c:pt idx="358">
                  <c:v>#N/A</c:v>
                </c:pt>
                <c:pt idx="359">
                  <c:v>#N/A</c:v>
                </c:pt>
                <c:pt idx="360">
                  <c:v>#N/A</c:v>
                </c:pt>
                <c:pt idx="361">
                  <c:v>#N/A</c:v>
                </c:pt>
                <c:pt idx="362">
                  <c:v>#N/A</c:v>
                </c:pt>
                <c:pt idx="363">
                  <c:v>#N/A</c:v>
                </c:pt>
                <c:pt idx="364">
                  <c:v>#N/A</c:v>
                </c:pt>
                <c:pt idx="365">
                  <c:v>#N/A</c:v>
                </c:pt>
                <c:pt idx="366">
                  <c:v>#N/A</c:v>
                </c:pt>
                <c:pt idx="367">
                  <c:v>#N/A</c:v>
                </c:pt>
                <c:pt idx="368">
                  <c:v>#N/A</c:v>
                </c:pt>
                <c:pt idx="369">
                  <c:v>#N/A</c:v>
                </c:pt>
                <c:pt idx="370">
                  <c:v>#N/A</c:v>
                </c:pt>
                <c:pt idx="371">
                  <c:v>#N/A</c:v>
                </c:pt>
                <c:pt idx="372">
                  <c:v>#N/A</c:v>
                </c:pt>
                <c:pt idx="373">
                  <c:v>#N/A</c:v>
                </c:pt>
                <c:pt idx="374">
                  <c:v>#N/A</c:v>
                </c:pt>
                <c:pt idx="375">
                  <c:v>#N/A</c:v>
                </c:pt>
                <c:pt idx="376">
                  <c:v>#N/A</c:v>
                </c:pt>
                <c:pt idx="377">
                  <c:v>#N/A</c:v>
                </c:pt>
                <c:pt idx="378">
                  <c:v>#N/A</c:v>
                </c:pt>
                <c:pt idx="379">
                  <c:v>#N/A</c:v>
                </c:pt>
                <c:pt idx="380">
                  <c:v>#N/A</c:v>
                </c:pt>
                <c:pt idx="381">
                  <c:v>#N/A</c:v>
                </c:pt>
                <c:pt idx="382">
                  <c:v>#N/A</c:v>
                </c:pt>
                <c:pt idx="383">
                  <c:v>#N/A</c:v>
                </c:pt>
                <c:pt idx="384">
                  <c:v>#N/A</c:v>
                </c:pt>
                <c:pt idx="385">
                  <c:v>#N/A</c:v>
                </c:pt>
                <c:pt idx="386">
                  <c:v>#N/A</c:v>
                </c:pt>
                <c:pt idx="387">
                  <c:v>#N/A</c:v>
                </c:pt>
                <c:pt idx="388">
                  <c:v>#N/A</c:v>
                </c:pt>
                <c:pt idx="389">
                  <c:v>#N/A</c:v>
                </c:pt>
                <c:pt idx="390">
                  <c:v>#N/A</c:v>
                </c:pt>
                <c:pt idx="391">
                  <c:v>#N/A</c:v>
                </c:pt>
                <c:pt idx="392">
                  <c:v>#N/A</c:v>
                </c:pt>
                <c:pt idx="393">
                  <c:v>#N/A</c:v>
                </c:pt>
                <c:pt idx="394">
                  <c:v>#N/A</c:v>
                </c:pt>
                <c:pt idx="395">
                  <c:v>#N/A</c:v>
                </c:pt>
                <c:pt idx="396">
                  <c:v>#N/A</c:v>
                </c:pt>
                <c:pt idx="397">
                  <c:v>#N/A</c:v>
                </c:pt>
                <c:pt idx="398">
                  <c:v>#N/A</c:v>
                </c:pt>
                <c:pt idx="399">
                  <c:v>#N/A</c:v>
                </c:pt>
                <c:pt idx="400">
                  <c:v>#N/A</c:v>
                </c:pt>
                <c:pt idx="401">
                  <c:v>#N/A</c:v>
                </c:pt>
                <c:pt idx="402">
                  <c:v>#N/A</c:v>
                </c:pt>
                <c:pt idx="403">
                  <c:v>#N/A</c:v>
                </c:pt>
                <c:pt idx="404">
                  <c:v>#N/A</c:v>
                </c:pt>
                <c:pt idx="405">
                  <c:v>#N/A</c:v>
                </c:pt>
                <c:pt idx="406">
                  <c:v>#N/A</c:v>
                </c:pt>
                <c:pt idx="407">
                  <c:v>#N/A</c:v>
                </c:pt>
                <c:pt idx="408">
                  <c:v>#N/A</c:v>
                </c:pt>
                <c:pt idx="409">
                  <c:v>#N/A</c:v>
                </c:pt>
                <c:pt idx="410">
                  <c:v>#N/A</c:v>
                </c:pt>
                <c:pt idx="411">
                  <c:v>#N/A</c:v>
                </c:pt>
                <c:pt idx="412">
                  <c:v>#N/A</c:v>
                </c:pt>
                <c:pt idx="413">
                  <c:v>#N/A</c:v>
                </c:pt>
                <c:pt idx="414">
                  <c:v>#N/A</c:v>
                </c:pt>
                <c:pt idx="415">
                  <c:v>#N/A</c:v>
                </c:pt>
                <c:pt idx="416">
                  <c:v>#N/A</c:v>
                </c:pt>
                <c:pt idx="417">
                  <c:v>#N/A</c:v>
                </c:pt>
                <c:pt idx="418">
                  <c:v>#N/A</c:v>
                </c:pt>
                <c:pt idx="419">
                  <c:v>#N/A</c:v>
                </c:pt>
                <c:pt idx="420">
                  <c:v>#N/A</c:v>
                </c:pt>
                <c:pt idx="421">
                  <c:v>#N/A</c:v>
                </c:pt>
                <c:pt idx="422">
                  <c:v>#N/A</c:v>
                </c:pt>
                <c:pt idx="423">
                  <c:v>#N/A</c:v>
                </c:pt>
                <c:pt idx="424">
                  <c:v>#N/A</c:v>
                </c:pt>
                <c:pt idx="425">
                  <c:v>#N/A</c:v>
                </c:pt>
                <c:pt idx="426">
                  <c:v>#N/A</c:v>
                </c:pt>
                <c:pt idx="427">
                  <c:v>#N/A</c:v>
                </c:pt>
                <c:pt idx="428">
                  <c:v>#N/A</c:v>
                </c:pt>
                <c:pt idx="429">
                  <c:v>#N/A</c:v>
                </c:pt>
                <c:pt idx="430">
                  <c:v>#N/A</c:v>
                </c:pt>
                <c:pt idx="431">
                  <c:v>#N/A</c:v>
                </c:pt>
                <c:pt idx="432">
                  <c:v>#N/A</c:v>
                </c:pt>
                <c:pt idx="433">
                  <c:v>#N/A</c:v>
                </c:pt>
                <c:pt idx="434">
                  <c:v>#N/A</c:v>
                </c:pt>
                <c:pt idx="435">
                  <c:v>#N/A</c:v>
                </c:pt>
                <c:pt idx="436">
                  <c:v>#N/A</c:v>
                </c:pt>
                <c:pt idx="437">
                  <c:v>#N/A</c:v>
                </c:pt>
                <c:pt idx="438">
                  <c:v>#N/A</c:v>
                </c:pt>
                <c:pt idx="439">
                  <c:v>#N/A</c:v>
                </c:pt>
                <c:pt idx="440">
                  <c:v>#N/A</c:v>
                </c:pt>
                <c:pt idx="441">
                  <c:v>#N/A</c:v>
                </c:pt>
                <c:pt idx="442">
                  <c:v>#N/A</c:v>
                </c:pt>
                <c:pt idx="443">
                  <c:v>#N/A</c:v>
                </c:pt>
                <c:pt idx="444">
                  <c:v>#N/A</c:v>
                </c:pt>
                <c:pt idx="445">
                  <c:v>#N/A</c:v>
                </c:pt>
                <c:pt idx="446">
                  <c:v>#N/A</c:v>
                </c:pt>
                <c:pt idx="447">
                  <c:v>#N/A</c:v>
                </c:pt>
                <c:pt idx="448">
                  <c:v>#N/A</c:v>
                </c:pt>
                <c:pt idx="449">
                  <c:v>#N/A</c:v>
                </c:pt>
                <c:pt idx="450">
                  <c:v>#N/A</c:v>
                </c:pt>
                <c:pt idx="451">
                  <c:v>#N/A</c:v>
                </c:pt>
                <c:pt idx="452">
                  <c:v>#N/A</c:v>
                </c:pt>
                <c:pt idx="453">
                  <c:v>#N/A</c:v>
                </c:pt>
                <c:pt idx="454">
                  <c:v>#N/A</c:v>
                </c:pt>
                <c:pt idx="455">
                  <c:v>#N/A</c:v>
                </c:pt>
                <c:pt idx="456">
                  <c:v>#N/A</c:v>
                </c:pt>
                <c:pt idx="457">
                  <c:v>#N/A</c:v>
                </c:pt>
                <c:pt idx="458">
                  <c:v>#N/A</c:v>
                </c:pt>
                <c:pt idx="459">
                  <c:v>#N/A</c:v>
                </c:pt>
                <c:pt idx="460">
                  <c:v>#N/A</c:v>
                </c:pt>
                <c:pt idx="461">
                  <c:v>#N/A</c:v>
                </c:pt>
                <c:pt idx="462">
                  <c:v>#N/A</c:v>
                </c:pt>
                <c:pt idx="463">
                  <c:v>#N/A</c:v>
                </c:pt>
                <c:pt idx="464">
                  <c:v>#N/A</c:v>
                </c:pt>
                <c:pt idx="465">
                  <c:v>#N/A</c:v>
                </c:pt>
                <c:pt idx="466">
                  <c:v>#N/A</c:v>
                </c:pt>
                <c:pt idx="467">
                  <c:v>#N/A</c:v>
                </c:pt>
                <c:pt idx="468">
                  <c:v>#N/A</c:v>
                </c:pt>
                <c:pt idx="469">
                  <c:v>#N/A</c:v>
                </c:pt>
                <c:pt idx="470">
                  <c:v>#N/A</c:v>
                </c:pt>
                <c:pt idx="471">
                  <c:v>#N/A</c:v>
                </c:pt>
                <c:pt idx="472">
                  <c:v>#N/A</c:v>
                </c:pt>
                <c:pt idx="473">
                  <c:v>#N/A</c:v>
                </c:pt>
                <c:pt idx="474">
                  <c:v>#N/A</c:v>
                </c:pt>
                <c:pt idx="475">
                  <c:v>#N/A</c:v>
                </c:pt>
                <c:pt idx="476">
                  <c:v>#N/A</c:v>
                </c:pt>
                <c:pt idx="477">
                  <c:v>#N/A</c:v>
                </c:pt>
                <c:pt idx="478">
                  <c:v>#N/A</c:v>
                </c:pt>
                <c:pt idx="479">
                  <c:v>#N/A</c:v>
                </c:pt>
                <c:pt idx="480">
                  <c:v>#N/A</c:v>
                </c:pt>
                <c:pt idx="481">
                  <c:v>#N/A</c:v>
                </c:pt>
                <c:pt idx="482">
                  <c:v>#N/A</c:v>
                </c:pt>
                <c:pt idx="483">
                  <c:v>#N/A</c:v>
                </c:pt>
                <c:pt idx="484">
                  <c:v>#N/A</c:v>
                </c:pt>
                <c:pt idx="485">
                  <c:v>#N/A</c:v>
                </c:pt>
                <c:pt idx="486">
                  <c:v>#N/A</c:v>
                </c:pt>
                <c:pt idx="487">
                  <c:v>#N/A</c:v>
                </c:pt>
                <c:pt idx="488">
                  <c:v>#N/A</c:v>
                </c:pt>
                <c:pt idx="489">
                  <c:v>#N/A</c:v>
                </c:pt>
                <c:pt idx="490">
                  <c:v>#N/A</c:v>
                </c:pt>
                <c:pt idx="491">
                  <c:v>#N/A</c:v>
                </c:pt>
                <c:pt idx="492">
                  <c:v>#N/A</c:v>
                </c:pt>
                <c:pt idx="493">
                  <c:v>#N/A</c:v>
                </c:pt>
                <c:pt idx="494">
                  <c:v>#N/A</c:v>
                </c:pt>
                <c:pt idx="495">
                  <c:v>#N/A</c:v>
                </c:pt>
                <c:pt idx="496">
                  <c:v>#N/A</c:v>
                </c:pt>
                <c:pt idx="497">
                  <c:v>#N/A</c:v>
                </c:pt>
                <c:pt idx="498">
                  <c:v>#N/A</c:v>
                </c:pt>
                <c:pt idx="499">
                  <c:v>#N/A</c:v>
                </c:pt>
                <c:pt idx="500">
                  <c:v>#N/A</c:v>
                </c:pt>
                <c:pt idx="501">
                  <c:v>#N/A</c:v>
                </c:pt>
                <c:pt idx="502">
                  <c:v>#N/A</c:v>
                </c:pt>
                <c:pt idx="503">
                  <c:v>#N/A</c:v>
                </c:pt>
                <c:pt idx="504">
                  <c:v>#N/A</c:v>
                </c:pt>
                <c:pt idx="505">
                  <c:v>#N/A</c:v>
                </c:pt>
                <c:pt idx="506">
                  <c:v>#N/A</c:v>
                </c:pt>
                <c:pt idx="507">
                  <c:v>#N/A</c:v>
                </c:pt>
                <c:pt idx="508">
                  <c:v>#N/A</c:v>
                </c:pt>
                <c:pt idx="509">
                  <c:v>#N/A</c:v>
                </c:pt>
                <c:pt idx="510">
                  <c:v>#N/A</c:v>
                </c:pt>
                <c:pt idx="511">
                  <c:v>#N/A</c:v>
                </c:pt>
                <c:pt idx="512">
                  <c:v>#N/A</c:v>
                </c:pt>
                <c:pt idx="513">
                  <c:v>#N/A</c:v>
                </c:pt>
                <c:pt idx="514">
                  <c:v>#N/A</c:v>
                </c:pt>
                <c:pt idx="515">
                  <c:v>#N/A</c:v>
                </c:pt>
                <c:pt idx="516">
                  <c:v>#N/A</c:v>
                </c:pt>
                <c:pt idx="517">
                  <c:v>#N/A</c:v>
                </c:pt>
                <c:pt idx="518">
                  <c:v>#N/A</c:v>
                </c:pt>
                <c:pt idx="519">
                  <c:v>#N/A</c:v>
                </c:pt>
                <c:pt idx="520">
                  <c:v>#N/A</c:v>
                </c:pt>
                <c:pt idx="521">
                  <c:v>#N/A</c:v>
                </c:pt>
                <c:pt idx="522">
                  <c:v>#N/A</c:v>
                </c:pt>
                <c:pt idx="523">
                  <c:v>#N/A</c:v>
                </c:pt>
                <c:pt idx="524">
                  <c:v>#N/A</c:v>
                </c:pt>
                <c:pt idx="525">
                  <c:v>#N/A</c:v>
                </c:pt>
                <c:pt idx="526">
                  <c:v>#N/A</c:v>
                </c:pt>
                <c:pt idx="527">
                  <c:v>#N/A</c:v>
                </c:pt>
                <c:pt idx="528">
                  <c:v>#N/A</c:v>
                </c:pt>
                <c:pt idx="529">
                  <c:v>#N/A</c:v>
                </c:pt>
                <c:pt idx="530">
                  <c:v>#N/A</c:v>
                </c:pt>
                <c:pt idx="531">
                  <c:v>#N/A</c:v>
                </c:pt>
                <c:pt idx="532">
                  <c:v>#N/A</c:v>
                </c:pt>
                <c:pt idx="533">
                  <c:v>#N/A</c:v>
                </c:pt>
                <c:pt idx="534">
                  <c:v>#N/A</c:v>
                </c:pt>
                <c:pt idx="535">
                  <c:v>#N/A</c:v>
                </c:pt>
                <c:pt idx="536">
                  <c:v>#N/A</c:v>
                </c:pt>
                <c:pt idx="537">
                  <c:v>#N/A</c:v>
                </c:pt>
                <c:pt idx="538">
                  <c:v>#N/A</c:v>
                </c:pt>
                <c:pt idx="539">
                  <c:v>#N/A</c:v>
                </c:pt>
                <c:pt idx="540">
                  <c:v>#N/A</c:v>
                </c:pt>
                <c:pt idx="541">
                  <c:v>#N/A</c:v>
                </c:pt>
                <c:pt idx="542">
                  <c:v>#N/A</c:v>
                </c:pt>
                <c:pt idx="543">
                  <c:v>#N/A</c:v>
                </c:pt>
                <c:pt idx="544">
                  <c:v>#N/A</c:v>
                </c:pt>
                <c:pt idx="545">
                  <c:v>#N/A</c:v>
                </c:pt>
                <c:pt idx="546">
                  <c:v>634.11199999999997</c:v>
                </c:pt>
                <c:pt idx="547">
                  <c:v>639.11099999999999</c:v>
                </c:pt>
                <c:pt idx="548">
                  <c:v>654.09299999999996</c:v>
                </c:pt>
                <c:pt idx="549">
                  <c:v>651.59900000000005</c:v>
                </c:pt>
                <c:pt idx="550">
                  <c:v>649.05699999999956</c:v>
                </c:pt>
                <c:pt idx="551">
                  <c:v>648.04899999999998</c:v>
                </c:pt>
                <c:pt idx="552">
                  <c:v>633.05199999999957</c:v>
                </c:pt>
                <c:pt idx="553">
                  <c:v>636.57500000000005</c:v>
                </c:pt>
                <c:pt idx="554">
                  <c:v>621.58100000000002</c:v>
                </c:pt>
                <c:pt idx="555">
                  <c:v>646.48699999999997</c:v>
                </c:pt>
                <c:pt idx="556">
                  <c:v>641.46400000000006</c:v>
                </c:pt>
                <c:pt idx="557">
                  <c:v>629.0019999999995</c:v>
                </c:pt>
                <c:pt idx="558">
                  <c:v>643.97900000000004</c:v>
                </c:pt>
                <c:pt idx="559">
                  <c:v>636.47900000000004</c:v>
                </c:pt>
                <c:pt idx="560">
                  <c:v>638.9779999999995</c:v>
                </c:pt>
                <c:pt idx="561">
                  <c:v>636.476</c:v>
                </c:pt>
                <c:pt idx="562">
                  <c:v>651.41199999999958</c:v>
                </c:pt>
                <c:pt idx="563">
                  <c:v>723.79900000000043</c:v>
                </c:pt>
                <c:pt idx="564">
                  <c:v>713.8049999999995</c:v>
                </c:pt>
                <c:pt idx="565">
                  <c:v>713.80699999999956</c:v>
                </c:pt>
                <c:pt idx="566">
                  <c:v>736.28900000000044</c:v>
                </c:pt>
                <c:pt idx="567">
                  <c:v>761.21900000000005</c:v>
                </c:pt>
                <c:pt idx="568">
                  <c:v>736.26499999999999</c:v>
                </c:pt>
                <c:pt idx="569">
                  <c:v>731.24</c:v>
                </c:pt>
                <c:pt idx="570">
                  <c:v>726.25300000000004</c:v>
                </c:pt>
                <c:pt idx="571">
                  <c:v>756.24099999999999</c:v>
                </c:pt>
                <c:pt idx="572">
                  <c:v>816.11199999999997</c:v>
                </c:pt>
                <c:pt idx="573">
                  <c:v>813.59199999999998</c:v>
                </c:pt>
                <c:pt idx="574">
                  <c:v>804.16199999999958</c:v>
                </c:pt>
                <c:pt idx="575">
                  <c:v>816.63800000000003</c:v>
                </c:pt>
                <c:pt idx="576">
                  <c:v>804.13800000000003</c:v>
                </c:pt>
                <c:pt idx="577">
                  <c:v>789.14300000000003</c:v>
                </c:pt>
                <c:pt idx="578">
                  <c:v>844.08399999999995</c:v>
                </c:pt>
                <c:pt idx="579">
                  <c:v>898.995</c:v>
                </c:pt>
                <c:pt idx="580">
                  <c:v>978.92199999999957</c:v>
                </c:pt>
                <c:pt idx="581">
                  <c:v>913.96799999999928</c:v>
                </c:pt>
                <c:pt idx="582">
                  <c:v>923.95199999999954</c:v>
                </c:pt>
                <c:pt idx="583">
                  <c:v>913.94899999999996</c:v>
                </c:pt>
                <c:pt idx="584">
                  <c:v>861.52</c:v>
                </c:pt>
                <c:pt idx="585">
                  <c:v>876.51800000000003</c:v>
                </c:pt>
                <c:pt idx="586">
                  <c:v>869.01400000000001</c:v>
                </c:pt>
                <c:pt idx="587">
                  <c:v>873.42599999999959</c:v>
                </c:pt>
                <c:pt idx="588">
                  <c:v>928.34299999999928</c:v>
                </c:pt>
                <c:pt idx="589">
                  <c:v>920.83099999999956</c:v>
                </c:pt>
                <c:pt idx="590">
                  <c:v>885.8769999999995</c:v>
                </c:pt>
                <c:pt idx="591">
                  <c:v>865.91199999999958</c:v>
                </c:pt>
                <c:pt idx="592">
                  <c:v>880.91899999999998</c:v>
                </c:pt>
                <c:pt idx="593">
                  <c:v>868.46099999999956</c:v>
                </c:pt>
                <c:pt idx="594">
                  <c:v>865.95799999999929</c:v>
                </c:pt>
                <c:pt idx="595">
                  <c:v>868.41699999999958</c:v>
                </c:pt>
                <c:pt idx="596">
                  <c:v>850.93499999999949</c:v>
                </c:pt>
                <c:pt idx="597">
                  <c:v>853.43399999999997</c:v>
                </c:pt>
                <c:pt idx="598">
                  <c:v>808.47400000000005</c:v>
                </c:pt>
                <c:pt idx="599">
                  <c:v>781.04199999999958</c:v>
                </c:pt>
                <c:pt idx="600">
                  <c:v>796.01599999999996</c:v>
                </c:pt>
                <c:pt idx="601">
                  <c:v>813.471</c:v>
                </c:pt>
                <c:pt idx="602">
                  <c:v>823.4449999999996</c:v>
                </c:pt>
                <c:pt idx="603">
                  <c:v>#N/A</c:v>
                </c:pt>
                <c:pt idx="604">
                  <c:v>853.35999999999956</c:v>
                </c:pt>
                <c:pt idx="605">
                  <c:v>818.48</c:v>
                </c:pt>
                <c:pt idx="606">
                  <c:v>803.49699999999996</c:v>
                </c:pt>
                <c:pt idx="607">
                  <c:v>786.04499999999996</c:v>
                </c:pt>
                <c:pt idx="608">
                  <c:v>793.52800000000002</c:v>
                </c:pt>
                <c:pt idx="609">
                  <c:v>771.07600000000002</c:v>
                </c:pt>
                <c:pt idx="610">
                  <c:v>766.07899999999995</c:v>
                </c:pt>
                <c:pt idx="611">
                  <c:v>748.59900000000005</c:v>
                </c:pt>
                <c:pt idx="612">
                  <c:v>753.59900000000005</c:v>
                </c:pt>
                <c:pt idx="613">
                  <c:v>781.07</c:v>
                </c:pt>
                <c:pt idx="614">
                  <c:v>781.03099999999949</c:v>
                </c:pt>
                <c:pt idx="615">
                  <c:v>766.07400000000041</c:v>
                </c:pt>
                <c:pt idx="616">
                  <c:v>748.62300000000005</c:v>
                </c:pt>
                <c:pt idx="617">
                  <c:v>746.1509999999995</c:v>
                </c:pt>
                <c:pt idx="618">
                  <c:v>704.99400000000003</c:v>
                </c:pt>
                <c:pt idx="619">
                  <c:v>713.73</c:v>
                </c:pt>
                <c:pt idx="620">
                  <c:v>723.721</c:v>
                </c:pt>
                <c:pt idx="621">
                  <c:v>743.7</c:v>
                </c:pt>
                <c:pt idx="622">
                  <c:v>718.73400000000004</c:v>
                </c:pt>
                <c:pt idx="623">
                  <c:v>711.25300000000004</c:v>
                </c:pt>
                <c:pt idx="624">
                  <c:v>693.76800000000003</c:v>
                </c:pt>
                <c:pt idx="625">
                  <c:v>691.27400000000046</c:v>
                </c:pt>
                <c:pt idx="626">
                  <c:v>676.29500000000041</c:v>
                </c:pt>
                <c:pt idx="627">
                  <c:v>640.12599999999998</c:v>
                </c:pt>
                <c:pt idx="628">
                  <c:v>643.875</c:v>
                </c:pt>
                <c:pt idx="629">
                  <c:v>656.33399999999949</c:v>
                </c:pt>
                <c:pt idx="630">
                  <c:v>683.78200000000004</c:v>
                </c:pt>
                <c:pt idx="631">
                  <c:v>676.28599999999994</c:v>
                </c:pt>
                <c:pt idx="632">
                  <c:v>683.79200000000003</c:v>
                </c:pt>
                <c:pt idx="633">
                  <c:v>703.74400000000003</c:v>
                </c:pt>
                <c:pt idx="634">
                  <c:v>701.20399999999995</c:v>
                </c:pt>
                <c:pt idx="635">
                  <c:v>688.73099999999999</c:v>
                </c:pt>
                <c:pt idx="636">
                  <c:v>673.76199999999949</c:v>
                </c:pt>
                <c:pt idx="637">
                  <c:v>671.3049999999995</c:v>
                </c:pt>
                <c:pt idx="638">
                  <c:v>672.30199999999957</c:v>
                </c:pt>
                <c:pt idx="639">
                  <c:v>672.31199999999956</c:v>
                </c:pt>
                <c:pt idx="640">
                  <c:v>674.81199999999956</c:v>
                </c:pt>
                <c:pt idx="641">
                  <c:v>682.28700000000003</c:v>
                </c:pt>
                <c:pt idx="642">
                  <c:v>#N/A</c:v>
                </c:pt>
                <c:pt idx="643">
                  <c:v>#N/A</c:v>
                </c:pt>
                <c:pt idx="644">
                  <c:v>#N/A</c:v>
                </c:pt>
                <c:pt idx="645">
                  <c:v>#N/A</c:v>
                </c:pt>
                <c:pt idx="646">
                  <c:v>#N/A</c:v>
                </c:pt>
                <c:pt idx="647">
                  <c:v>622.5</c:v>
                </c:pt>
                <c:pt idx="648">
                  <c:v>615</c:v>
                </c:pt>
                <c:pt idx="649">
                  <c:v>#N/A</c:v>
                </c:pt>
                <c:pt idx="650">
                  <c:v>#N/A</c:v>
                </c:pt>
                <c:pt idx="651">
                  <c:v>602.5</c:v>
                </c:pt>
                <c:pt idx="652">
                  <c:v>580</c:v>
                </c:pt>
                <c:pt idx="653">
                  <c:v>572.5</c:v>
                </c:pt>
                <c:pt idx="654">
                  <c:v>562.5</c:v>
                </c:pt>
                <c:pt idx="655">
                  <c:v>572.5</c:v>
                </c:pt>
                <c:pt idx="656">
                  <c:v>572.5</c:v>
                </c:pt>
                <c:pt idx="657">
                  <c:v>565</c:v>
                </c:pt>
                <c:pt idx="658">
                  <c:v>545</c:v>
                </c:pt>
                <c:pt idx="659">
                  <c:v>555</c:v>
                </c:pt>
                <c:pt idx="660">
                  <c:v>#N/A</c:v>
                </c:pt>
                <c:pt idx="661">
                  <c:v>#N/A</c:v>
                </c:pt>
                <c:pt idx="662">
                  <c:v>542.5</c:v>
                </c:pt>
                <c:pt idx="663">
                  <c:v>#N/A</c:v>
                </c:pt>
                <c:pt idx="664">
                  <c:v>525</c:v>
                </c:pt>
                <c:pt idx="665">
                  <c:v>#N/A</c:v>
                </c:pt>
                <c:pt idx="666">
                  <c:v>#N/A</c:v>
                </c:pt>
                <c:pt idx="667">
                  <c:v>530</c:v>
                </c:pt>
                <c:pt idx="668">
                  <c:v>542.5</c:v>
                </c:pt>
                <c:pt idx="669">
                  <c:v>530</c:v>
                </c:pt>
                <c:pt idx="670">
                  <c:v>522.5</c:v>
                </c:pt>
                <c:pt idx="671">
                  <c:v>516.5</c:v>
                </c:pt>
                <c:pt idx="672">
                  <c:v>501.5</c:v>
                </c:pt>
                <c:pt idx="673">
                  <c:v>489</c:v>
                </c:pt>
                <c:pt idx="674">
                  <c:v>484</c:v>
                </c:pt>
                <c:pt idx="675">
                  <c:v>491.5</c:v>
                </c:pt>
                <c:pt idx="676">
                  <c:v>510.5</c:v>
                </c:pt>
                <c:pt idx="677">
                  <c:v>508</c:v>
                </c:pt>
                <c:pt idx="678">
                  <c:v>523</c:v>
                </c:pt>
                <c:pt idx="679">
                  <c:v>513</c:v>
                </c:pt>
                <c:pt idx="680">
                  <c:v>505.5</c:v>
                </c:pt>
                <c:pt idx="681">
                  <c:v>500.5</c:v>
                </c:pt>
                <c:pt idx="682">
                  <c:v>493</c:v>
                </c:pt>
                <c:pt idx="683">
                  <c:v>475.5</c:v>
                </c:pt>
                <c:pt idx="684">
                  <c:v>475.5</c:v>
                </c:pt>
                <c:pt idx="685">
                  <c:v>478</c:v>
                </c:pt>
                <c:pt idx="686">
                  <c:v>478</c:v>
                </c:pt>
                <c:pt idx="687">
                  <c:v>465.5</c:v>
                </c:pt>
                <c:pt idx="688">
                  <c:v>#N/A</c:v>
                </c:pt>
                <c:pt idx="689">
                  <c:v>474.39499999999975</c:v>
                </c:pt>
                <c:pt idx="690">
                  <c:v>486.5</c:v>
                </c:pt>
                <c:pt idx="691">
                  <c:v>516.5</c:v>
                </c:pt>
                <c:pt idx="692">
                  <c:v>499</c:v>
                </c:pt>
                <c:pt idx="693">
                  <c:v>498.5</c:v>
                </c:pt>
                <c:pt idx="694">
                  <c:v>516</c:v>
                </c:pt>
                <c:pt idx="695">
                  <c:v>518.5</c:v>
                </c:pt>
                <c:pt idx="696">
                  <c:v>508.06200000000001</c:v>
                </c:pt>
                <c:pt idx="697">
                  <c:v>516</c:v>
                </c:pt>
                <c:pt idx="698">
                  <c:v>536.25</c:v>
                </c:pt>
                <c:pt idx="699">
                  <c:v>532</c:v>
                </c:pt>
                <c:pt idx="700">
                  <c:v>517.5</c:v>
                </c:pt>
                <c:pt idx="701">
                  <c:v>520</c:v>
                </c:pt>
                <c:pt idx="702">
                  <c:v>517.5</c:v>
                </c:pt>
                <c:pt idx="703">
                  <c:v>512.5</c:v>
                </c:pt>
                <c:pt idx="704">
                  <c:v>488.5</c:v>
                </c:pt>
                <c:pt idx="705">
                  <c:v>486</c:v>
                </c:pt>
                <c:pt idx="706">
                  <c:v>476</c:v>
                </c:pt>
                <c:pt idx="707">
                  <c:v>471</c:v>
                </c:pt>
                <c:pt idx="708">
                  <c:v>473.5</c:v>
                </c:pt>
                <c:pt idx="709">
                  <c:v>473.5</c:v>
                </c:pt>
                <c:pt idx="710">
                  <c:v>476</c:v>
                </c:pt>
                <c:pt idx="711">
                  <c:v>#N/A</c:v>
                </c:pt>
                <c:pt idx="712">
                  <c:v>468.5</c:v>
                </c:pt>
                <c:pt idx="713">
                  <c:v>461</c:v>
                </c:pt>
                <c:pt idx="714">
                  <c:v>451</c:v>
                </c:pt>
                <c:pt idx="715">
                  <c:v>448.5</c:v>
                </c:pt>
                <c:pt idx="716">
                  <c:v>441.5</c:v>
                </c:pt>
                <c:pt idx="717">
                  <c:v>436.5</c:v>
                </c:pt>
                <c:pt idx="718">
                  <c:v>441</c:v>
                </c:pt>
                <c:pt idx="719">
                  <c:v>438.5</c:v>
                </c:pt>
                <c:pt idx="720">
                  <c:v>429.5</c:v>
                </c:pt>
                <c:pt idx="721">
                  <c:v>#N/A</c:v>
                </c:pt>
                <c:pt idx="722">
                  <c:v>425</c:v>
                </c:pt>
                <c:pt idx="723">
                  <c:v>426.5</c:v>
                </c:pt>
                <c:pt idx="724">
                  <c:v>431</c:v>
                </c:pt>
                <c:pt idx="725">
                  <c:v>421</c:v>
                </c:pt>
                <c:pt idx="726">
                  <c:v>420.66699999999975</c:v>
                </c:pt>
                <c:pt idx="727">
                  <c:v>417.33300000000003</c:v>
                </c:pt>
                <c:pt idx="728">
                  <c:v>408.5</c:v>
                </c:pt>
                <c:pt idx="729">
                  <c:v>413.5</c:v>
                </c:pt>
                <c:pt idx="730">
                  <c:v>416</c:v>
                </c:pt>
                <c:pt idx="731">
                  <c:v>414</c:v>
                </c:pt>
                <c:pt idx="732">
                  <c:v>412.5</c:v>
                </c:pt>
                <c:pt idx="733">
                  <c:v>406</c:v>
                </c:pt>
                <c:pt idx="734">
                  <c:v>401</c:v>
                </c:pt>
                <c:pt idx="735">
                  <c:v>396</c:v>
                </c:pt>
                <c:pt idx="736">
                  <c:v>391</c:v>
                </c:pt>
                <c:pt idx="737">
                  <c:v>383.5</c:v>
                </c:pt>
                <c:pt idx="738">
                  <c:v>381</c:v>
                </c:pt>
                <c:pt idx="739">
                  <c:v>381</c:v>
                </c:pt>
                <c:pt idx="740">
                  <c:v>378.5</c:v>
                </c:pt>
                <c:pt idx="741">
                  <c:v>#N/A</c:v>
                </c:pt>
                <c:pt idx="742">
                  <c:v>377.33300000000003</c:v>
                </c:pt>
                <c:pt idx="743">
                  <c:v>378.5</c:v>
                </c:pt>
                <c:pt idx="744">
                  <c:v>377</c:v>
                </c:pt>
                <c:pt idx="745">
                  <c:v>375.33300000000003</c:v>
                </c:pt>
                <c:pt idx="746">
                  <c:v>375.5</c:v>
                </c:pt>
                <c:pt idx="747">
                  <c:v>376</c:v>
                </c:pt>
                <c:pt idx="748">
                  <c:v>385.66699999999975</c:v>
                </c:pt>
                <c:pt idx="749">
                  <c:v>403.5</c:v>
                </c:pt>
                <c:pt idx="750">
                  <c:v>399</c:v>
                </c:pt>
                <c:pt idx="751">
                  <c:v>401</c:v>
                </c:pt>
                <c:pt idx="752">
                  <c:v>433</c:v>
                </c:pt>
                <c:pt idx="753">
                  <c:v>440.5</c:v>
                </c:pt>
                <c:pt idx="754">
                  <c:v>438</c:v>
                </c:pt>
                <c:pt idx="755">
                  <c:v>428</c:v>
                </c:pt>
                <c:pt idx="756">
                  <c:v>445.33300000000003</c:v>
                </c:pt>
                <c:pt idx="757">
                  <c:v>#N/A</c:v>
                </c:pt>
                <c:pt idx="758">
                  <c:v>454.5</c:v>
                </c:pt>
                <c:pt idx="759">
                  <c:v>454.75</c:v>
                </c:pt>
                <c:pt idx="760">
                  <c:v>458.16699999999975</c:v>
                </c:pt>
                <c:pt idx="761">
                  <c:v>449.75</c:v>
                </c:pt>
                <c:pt idx="762">
                  <c:v>443.5</c:v>
                </c:pt>
                <c:pt idx="763">
                  <c:v>441.5</c:v>
                </c:pt>
                <c:pt idx="764">
                  <c:v>433</c:v>
                </c:pt>
                <c:pt idx="765">
                  <c:v>432</c:v>
                </c:pt>
                <c:pt idx="766">
                  <c:v>433.5</c:v>
                </c:pt>
                <c:pt idx="767">
                  <c:v>436.33300000000003</c:v>
                </c:pt>
                <c:pt idx="768">
                  <c:v>432.66699999999975</c:v>
                </c:pt>
                <c:pt idx="769">
                  <c:v>431.5</c:v>
                </c:pt>
                <c:pt idx="770">
                  <c:v>427</c:v>
                </c:pt>
                <c:pt idx="771">
                  <c:v>420.5</c:v>
                </c:pt>
                <c:pt idx="772">
                  <c:v>410.5</c:v>
                </c:pt>
                <c:pt idx="773">
                  <c:v>407.16699999999975</c:v>
                </c:pt>
                <c:pt idx="774">
                  <c:v>412</c:v>
                </c:pt>
                <c:pt idx="775">
                  <c:v>408.75</c:v>
                </c:pt>
                <c:pt idx="776">
                  <c:v>405.33300000000003</c:v>
                </c:pt>
                <c:pt idx="777">
                  <c:v>403</c:v>
                </c:pt>
                <c:pt idx="778">
                  <c:v>404.33300000000003</c:v>
                </c:pt>
                <c:pt idx="779">
                  <c:v>404</c:v>
                </c:pt>
                <c:pt idx="780">
                  <c:v>398.5</c:v>
                </c:pt>
                <c:pt idx="781">
                  <c:v>390.33300000000003</c:v>
                </c:pt>
                <c:pt idx="782">
                  <c:v>#N/A</c:v>
                </c:pt>
                <c:pt idx="783">
                  <c:v>403</c:v>
                </c:pt>
                <c:pt idx="784">
                  <c:v>407.625</c:v>
                </c:pt>
                <c:pt idx="785">
                  <c:v>399</c:v>
                </c:pt>
                <c:pt idx="786">
                  <c:v>398.66699999999975</c:v>
                </c:pt>
                <c:pt idx="787">
                  <c:v>397.16699999999975</c:v>
                </c:pt>
                <c:pt idx="788">
                  <c:v>397.125</c:v>
                </c:pt>
                <c:pt idx="789">
                  <c:v>396</c:v>
                </c:pt>
                <c:pt idx="790">
                  <c:v>393</c:v>
                </c:pt>
                <c:pt idx="791">
                  <c:v>384.33300000000003</c:v>
                </c:pt>
                <c:pt idx="792">
                  <c:v>373</c:v>
                </c:pt>
                <c:pt idx="793">
                  <c:v>371.625</c:v>
                </c:pt>
                <c:pt idx="794">
                  <c:v>376.66699999999975</c:v>
                </c:pt>
                <c:pt idx="795">
                  <c:v>393.875</c:v>
                </c:pt>
                <c:pt idx="796">
                  <c:v>398.5</c:v>
                </c:pt>
                <c:pt idx="797">
                  <c:v>421.33300000000003</c:v>
                </c:pt>
                <c:pt idx="798">
                  <c:v>429</c:v>
                </c:pt>
                <c:pt idx="799">
                  <c:v>456.125</c:v>
                </c:pt>
                <c:pt idx="800">
                  <c:v>451.66699999999975</c:v>
                </c:pt>
                <c:pt idx="801">
                  <c:v>454.33300000000003</c:v>
                </c:pt>
                <c:pt idx="802">
                  <c:v>464</c:v>
                </c:pt>
                <c:pt idx="803">
                  <c:v>483.66699999999975</c:v>
                </c:pt>
                <c:pt idx="804">
                  <c:v>500.625</c:v>
                </c:pt>
                <c:pt idx="805">
                  <c:v>512</c:v>
                </c:pt>
                <c:pt idx="806">
                  <c:v>513.66699999999958</c:v>
                </c:pt>
                <c:pt idx="807">
                  <c:v>524</c:v>
                </c:pt>
                <c:pt idx="808">
                  <c:v>525</c:v>
                </c:pt>
                <c:pt idx="809">
                  <c:v>513</c:v>
                </c:pt>
                <c:pt idx="810">
                  <c:v>506.33300000000003</c:v>
                </c:pt>
                <c:pt idx="811">
                  <c:v>510</c:v>
                </c:pt>
                <c:pt idx="812">
                  <c:v>516.16699999999958</c:v>
                </c:pt>
                <c:pt idx="813">
                  <c:v>517</c:v>
                </c:pt>
                <c:pt idx="814">
                  <c:v>502</c:v>
                </c:pt>
                <c:pt idx="815">
                  <c:v>490</c:v>
                </c:pt>
                <c:pt idx="816">
                  <c:v>488.66699999999975</c:v>
                </c:pt>
                <c:pt idx="817">
                  <c:v>486</c:v>
                </c:pt>
                <c:pt idx="818">
                  <c:v>478</c:v>
                </c:pt>
                <c:pt idx="819">
                  <c:v>476.33300000000003</c:v>
                </c:pt>
                <c:pt idx="820">
                  <c:v>504</c:v>
                </c:pt>
                <c:pt idx="821">
                  <c:v>518.66699999999958</c:v>
                </c:pt>
                <c:pt idx="822">
                  <c:v>507.5</c:v>
                </c:pt>
                <c:pt idx="823">
                  <c:v>506.25</c:v>
                </c:pt>
                <c:pt idx="824">
                  <c:v>500.5</c:v>
                </c:pt>
                <c:pt idx="825">
                  <c:v>487</c:v>
                </c:pt>
                <c:pt idx="826">
                  <c:v>480.5</c:v>
                </c:pt>
                <c:pt idx="827">
                  <c:v>478</c:v>
                </c:pt>
                <c:pt idx="828">
                  <c:v>480.33300000000003</c:v>
                </c:pt>
                <c:pt idx="829">
                  <c:v>478</c:v>
                </c:pt>
                <c:pt idx="830">
                  <c:v>490.5</c:v>
                </c:pt>
                <c:pt idx="831">
                  <c:v>498.66699999999975</c:v>
                </c:pt>
                <c:pt idx="832">
                  <c:v>493.5</c:v>
                </c:pt>
                <c:pt idx="833">
                  <c:v>479.5</c:v>
                </c:pt>
                <c:pt idx="834">
                  <c:v>467</c:v>
                </c:pt>
                <c:pt idx="835">
                  <c:v>458.5</c:v>
                </c:pt>
                <c:pt idx="836">
                  <c:v>455</c:v>
                </c:pt>
                <c:pt idx="837">
                  <c:v>439.5</c:v>
                </c:pt>
                <c:pt idx="838">
                  <c:v>#N/A</c:v>
                </c:pt>
                <c:pt idx="839">
                  <c:v>453</c:v>
                </c:pt>
                <c:pt idx="840">
                  <c:v>464.33300000000003</c:v>
                </c:pt>
                <c:pt idx="841">
                  <c:v>459.5</c:v>
                </c:pt>
                <c:pt idx="842">
                  <c:v>464</c:v>
                </c:pt>
                <c:pt idx="843">
                  <c:v>484.45099999999979</c:v>
                </c:pt>
                <c:pt idx="844">
                  <c:v>479.75</c:v>
                </c:pt>
                <c:pt idx="845">
                  <c:v>472.78699999999958</c:v>
                </c:pt>
                <c:pt idx="846">
                  <c:v>472.71599999999978</c:v>
                </c:pt>
                <c:pt idx="847">
                  <c:v>466.73099999999965</c:v>
                </c:pt>
                <c:pt idx="848">
                  <c:v>465.80500000000001</c:v>
                </c:pt>
                <c:pt idx="849">
                  <c:v>438.214</c:v>
                </c:pt>
                <c:pt idx="850">
                  <c:v>426.56299999999999</c:v>
                </c:pt>
                <c:pt idx="851">
                  <c:v>445.08599999999979</c:v>
                </c:pt>
                <c:pt idx="852">
                  <c:v>428.63099999999974</c:v>
                </c:pt>
                <c:pt idx="853">
                  <c:v>448.91999999999979</c:v>
                </c:pt>
                <c:pt idx="854">
                  <c:v>416.30099999999999</c:v>
                </c:pt>
                <c:pt idx="855">
                  <c:v>426.39</c:v>
                </c:pt>
                <c:pt idx="856">
                  <c:v>443.851</c:v>
                </c:pt>
                <c:pt idx="857">
                  <c:v>457.83300000000003</c:v>
                </c:pt>
                <c:pt idx="858">
                  <c:v>457.45499999999993</c:v>
                </c:pt>
                <c:pt idx="859">
                  <c:v>459.3</c:v>
                </c:pt>
                <c:pt idx="860">
                  <c:v>443.64000000000021</c:v>
                </c:pt>
                <c:pt idx="861">
                  <c:v>437.529</c:v>
                </c:pt>
                <c:pt idx="862">
                  <c:v>436.12</c:v>
                </c:pt>
                <c:pt idx="863">
                  <c:v>432.11700000000002</c:v>
                </c:pt>
                <c:pt idx="864">
                  <c:v>424.16899999999993</c:v>
                </c:pt>
                <c:pt idx="865">
                  <c:v>424.45</c:v>
                </c:pt>
                <c:pt idx="866">
                  <c:v>420.11500000000001</c:v>
                </c:pt>
                <c:pt idx="867">
                  <c:v>420.10300000000001</c:v>
                </c:pt>
                <c:pt idx="868">
                  <c:v>425.65300000000002</c:v>
                </c:pt>
                <c:pt idx="869">
                  <c:v>429.02199999999965</c:v>
                </c:pt>
                <c:pt idx="870">
                  <c:v>425.90199999999965</c:v>
                </c:pt>
                <c:pt idx="871">
                  <c:v>430.72999999999979</c:v>
                </c:pt>
                <c:pt idx="872">
                  <c:v>422.10599999999999</c:v>
                </c:pt>
                <c:pt idx="873">
                  <c:v>420.02599999999978</c:v>
                </c:pt>
                <c:pt idx="874">
                  <c:v>417.47999999999979</c:v>
                </c:pt>
                <c:pt idx="875">
                  <c:v>409.22999999999979</c:v>
                </c:pt>
                <c:pt idx="876">
                  <c:v>#N/A</c:v>
                </c:pt>
                <c:pt idx="877">
                  <c:v>422.35599999999999</c:v>
                </c:pt>
                <c:pt idx="878">
                  <c:v>426.39699999999965</c:v>
                </c:pt>
                <c:pt idx="879">
                  <c:v>423.69799999999975</c:v>
                </c:pt>
                <c:pt idx="880">
                  <c:v>425.24900000000002</c:v>
                </c:pt>
                <c:pt idx="881">
                  <c:v>421.39699999999965</c:v>
                </c:pt>
                <c:pt idx="882">
                  <c:v>411.33300000000003</c:v>
                </c:pt>
                <c:pt idx="883">
                  <c:v>410.83300000000003</c:v>
                </c:pt>
                <c:pt idx="884">
                  <c:v>410.399</c:v>
                </c:pt>
                <c:pt idx="885">
                  <c:v>414.42799999999966</c:v>
                </c:pt>
                <c:pt idx="886">
                  <c:v>421.56</c:v>
                </c:pt>
                <c:pt idx="887">
                  <c:v>423.09099999999978</c:v>
                </c:pt>
                <c:pt idx="888">
                  <c:v>422.584</c:v>
                </c:pt>
                <c:pt idx="889">
                  <c:v>423.54</c:v>
                </c:pt>
                <c:pt idx="890">
                  <c:v>431.39400000000001</c:v>
                </c:pt>
                <c:pt idx="891">
                  <c:v>447.36200000000002</c:v>
                </c:pt>
                <c:pt idx="892">
                  <c:v>450.72199999999958</c:v>
                </c:pt>
                <c:pt idx="893">
                  <c:v>445.33</c:v>
                </c:pt>
                <c:pt idx="894">
                  <c:v>425.75599999999974</c:v>
                </c:pt>
                <c:pt idx="895">
                  <c:v>425.97999999999979</c:v>
                </c:pt>
                <c:pt idx="896">
                  <c:v>424.69900000000001</c:v>
                </c:pt>
                <c:pt idx="897">
                  <c:v>420.48799999999977</c:v>
                </c:pt>
                <c:pt idx="898">
                  <c:v>415.80099999999999</c:v>
                </c:pt>
                <c:pt idx="899">
                  <c:v>405.21799999999979</c:v>
                </c:pt>
                <c:pt idx="900">
                  <c:v>400.38499999999999</c:v>
                </c:pt>
                <c:pt idx="901">
                  <c:v>413.41699999999958</c:v>
                </c:pt>
                <c:pt idx="902">
                  <c:v>410.50900000000001</c:v>
                </c:pt>
                <c:pt idx="903">
                  <c:v>402.03899999999965</c:v>
                </c:pt>
                <c:pt idx="904">
                  <c:v>415.62799999999999</c:v>
                </c:pt>
                <c:pt idx="905">
                  <c:v>427.21499999999975</c:v>
                </c:pt>
                <c:pt idx="906">
                  <c:v>419.42799999999966</c:v>
                </c:pt>
                <c:pt idx="907">
                  <c:v>424.762</c:v>
                </c:pt>
                <c:pt idx="908">
                  <c:v>426.13400000000001</c:v>
                </c:pt>
                <c:pt idx="909">
                  <c:v>433.41299999999978</c:v>
                </c:pt>
                <c:pt idx="910">
                  <c:v>448.33300000000003</c:v>
                </c:pt>
                <c:pt idx="911">
                  <c:v>438.92299999999977</c:v>
                </c:pt>
                <c:pt idx="912">
                  <c:v>444.56200000000001</c:v>
                </c:pt>
                <c:pt idx="913">
                  <c:v>457.79899999999958</c:v>
                </c:pt>
                <c:pt idx="914">
                  <c:v>449.10700000000008</c:v>
                </c:pt>
                <c:pt idx="915">
                  <c:v>450.09699999999958</c:v>
                </c:pt>
                <c:pt idx="916">
                  <c:v>446.12700000000001</c:v>
                </c:pt>
                <c:pt idx="917">
                  <c:v>444.42899999999958</c:v>
                </c:pt>
                <c:pt idx="918">
                  <c:v>438.42200000000003</c:v>
                </c:pt>
                <c:pt idx="919">
                  <c:v>435.83300000000003</c:v>
                </c:pt>
                <c:pt idx="920">
                  <c:v>431.62799999999999</c:v>
                </c:pt>
                <c:pt idx="921">
                  <c:v>#N/A</c:v>
                </c:pt>
                <c:pt idx="922">
                  <c:v>421.303</c:v>
                </c:pt>
                <c:pt idx="923">
                  <c:v>420.22999999999979</c:v>
                </c:pt>
                <c:pt idx="924">
                  <c:v>415</c:v>
                </c:pt>
                <c:pt idx="925">
                  <c:v>412.73799999999977</c:v>
                </c:pt>
                <c:pt idx="926">
                  <c:v>412.36900000000026</c:v>
                </c:pt>
                <c:pt idx="927">
                  <c:v>414.90499999999975</c:v>
                </c:pt>
                <c:pt idx="928">
                  <c:v>410.8400000000002</c:v>
                </c:pt>
                <c:pt idx="929">
                  <c:v>401.28799999999978</c:v>
                </c:pt>
                <c:pt idx="930">
                  <c:v>397.87099999999975</c:v>
                </c:pt>
                <c:pt idx="931">
                  <c:v>385.01400000000001</c:v>
                </c:pt>
                <c:pt idx="932">
                  <c:v>383.07900000000001</c:v>
                </c:pt>
                <c:pt idx="933">
                  <c:v>371.16699999999975</c:v>
                </c:pt>
                <c:pt idx="934">
                  <c:v>374.15499999999997</c:v>
                </c:pt>
                <c:pt idx="935">
                  <c:v>369.71599999999978</c:v>
                </c:pt>
                <c:pt idx="936">
                  <c:v>348.74599999999975</c:v>
                </c:pt>
                <c:pt idx="937">
                  <c:v>355.43400000000003</c:v>
                </c:pt>
                <c:pt idx="938">
                  <c:v>352.61900000000026</c:v>
                </c:pt>
                <c:pt idx="939">
                  <c:v>338.99400000000003</c:v>
                </c:pt>
                <c:pt idx="940">
                  <c:v>333.51499999999999</c:v>
                </c:pt>
                <c:pt idx="941">
                  <c:v>332.459</c:v>
                </c:pt>
                <c:pt idx="942">
                  <c:v>347.00799999999975</c:v>
                </c:pt>
                <c:pt idx="943">
                  <c:v>363.8</c:v>
                </c:pt>
                <c:pt idx="944">
                  <c:v>393.83099999999979</c:v>
                </c:pt>
                <c:pt idx="945">
                  <c:v>377.99699999999962</c:v>
                </c:pt>
                <c:pt idx="946">
                  <c:v>376.5</c:v>
                </c:pt>
                <c:pt idx="947">
                  <c:v>384.69600000000003</c:v>
                </c:pt>
                <c:pt idx="948">
                  <c:v>407.37599999999975</c:v>
                </c:pt>
                <c:pt idx="949">
                  <c:v>426.90699999999958</c:v>
                </c:pt>
                <c:pt idx="950">
                  <c:v>424.48799999999977</c:v>
                </c:pt>
                <c:pt idx="951">
                  <c:v>406</c:v>
                </c:pt>
                <c:pt idx="952">
                  <c:v>408.75</c:v>
                </c:pt>
                <c:pt idx="953">
                  <c:v>397.113</c:v>
                </c:pt>
                <c:pt idx="954">
                  <c:v>409.16399999999999</c:v>
                </c:pt>
                <c:pt idx="955">
                  <c:v>404.59299999999979</c:v>
                </c:pt>
                <c:pt idx="956">
                  <c:v>396.185</c:v>
                </c:pt>
                <c:pt idx="957">
                  <c:v>388.32299999999975</c:v>
                </c:pt>
                <c:pt idx="958">
                  <c:v>388.274</c:v>
                </c:pt>
                <c:pt idx="959">
                  <c:v>390.12099999999975</c:v>
                </c:pt>
                <c:pt idx="960">
                  <c:v>371.33300000000003</c:v>
                </c:pt>
                <c:pt idx="961">
                  <c:v>360.79299999999978</c:v>
                </c:pt>
                <c:pt idx="962">
                  <c:v>353.02499999999975</c:v>
                </c:pt>
                <c:pt idx="963">
                  <c:v>353.464</c:v>
                </c:pt>
                <c:pt idx="964">
                  <c:v>360.65600000000001</c:v>
                </c:pt>
                <c:pt idx="965">
                  <c:v>362.01299999999975</c:v>
                </c:pt>
                <c:pt idx="966">
                  <c:v>353.61500000000001</c:v>
                </c:pt>
                <c:pt idx="967">
                  <c:v>345.90299999999979</c:v>
                </c:pt>
                <c:pt idx="968">
                  <c:v>345.15899999999999</c:v>
                </c:pt>
                <c:pt idx="969">
                  <c:v>343.892</c:v>
                </c:pt>
                <c:pt idx="970">
                  <c:v>343.892</c:v>
                </c:pt>
                <c:pt idx="971">
                  <c:v>350.53399999999965</c:v>
                </c:pt>
                <c:pt idx="972">
                  <c:v>345.91699999999958</c:v>
                </c:pt>
                <c:pt idx="973">
                  <c:v>340.38900000000001</c:v>
                </c:pt>
                <c:pt idx="974">
                  <c:v>336.214</c:v>
                </c:pt>
                <c:pt idx="975">
                  <c:v>341.31400000000002</c:v>
                </c:pt>
                <c:pt idx="976">
                  <c:v>337.2729999999998</c:v>
                </c:pt>
                <c:pt idx="977">
                  <c:v>338.30099999999999</c:v>
                </c:pt>
                <c:pt idx="978">
                  <c:v>335.78699999999958</c:v>
                </c:pt>
                <c:pt idx="979">
                  <c:v>335.78699999999958</c:v>
                </c:pt>
                <c:pt idx="980">
                  <c:v>335.815</c:v>
                </c:pt>
                <c:pt idx="981">
                  <c:v>338.23799999999977</c:v>
                </c:pt>
                <c:pt idx="982">
                  <c:v>337.65400000000022</c:v>
                </c:pt>
                <c:pt idx="983">
                  <c:v>336.32299999999975</c:v>
                </c:pt>
                <c:pt idx="984">
                  <c:v>325.25799999999975</c:v>
                </c:pt>
                <c:pt idx="985">
                  <c:v>321.85199999999975</c:v>
                </c:pt>
                <c:pt idx="986">
                  <c:v>318.01900000000001</c:v>
                </c:pt>
                <c:pt idx="987">
                  <c:v>310.22299999999979</c:v>
                </c:pt>
                <c:pt idx="988">
                  <c:v>312.29700000000003</c:v>
                </c:pt>
                <c:pt idx="989">
                  <c:v>318.48099999999965</c:v>
                </c:pt>
                <c:pt idx="990">
                  <c:v>316.94600000000003</c:v>
                </c:pt>
                <c:pt idx="991">
                  <c:v>319.16500000000002</c:v>
                </c:pt>
                <c:pt idx="992">
                  <c:v>308.68599999999975</c:v>
                </c:pt>
                <c:pt idx="993">
                  <c:v>308.06400000000002</c:v>
                </c:pt>
                <c:pt idx="994">
                  <c:v>313.8979999999998</c:v>
                </c:pt>
                <c:pt idx="995">
                  <c:v>318.46199999999965</c:v>
                </c:pt>
                <c:pt idx="996">
                  <c:v>317.53500000000003</c:v>
                </c:pt>
                <c:pt idx="997">
                  <c:v>312.25</c:v>
                </c:pt>
                <c:pt idx="998">
                  <c:v>306.16399999999999</c:v>
                </c:pt>
                <c:pt idx="999">
                  <c:v>304.52699999999965</c:v>
                </c:pt>
                <c:pt idx="1000">
                  <c:v>300.01400000000001</c:v>
                </c:pt>
                <c:pt idx="1001">
                  <c:v>299.875</c:v>
                </c:pt>
                <c:pt idx="1002">
                  <c:v>298.51400000000001</c:v>
                </c:pt>
                <c:pt idx="1003">
                  <c:v>301</c:v>
                </c:pt>
                <c:pt idx="1004">
                  <c:v>302.23699999999963</c:v>
                </c:pt>
                <c:pt idx="1005">
                  <c:v>299.27699999999965</c:v>
                </c:pt>
                <c:pt idx="1006">
                  <c:v>284.17099999999999</c:v>
                </c:pt>
                <c:pt idx="1007">
                  <c:v>284.13</c:v>
                </c:pt>
                <c:pt idx="1008">
                  <c:v>271.84500000000008</c:v>
                </c:pt>
                <c:pt idx="1009">
                  <c:v>267.858</c:v>
                </c:pt>
                <c:pt idx="1010">
                  <c:v>269.91199999999958</c:v>
                </c:pt>
                <c:pt idx="1011">
                  <c:v>263.40499999999975</c:v>
                </c:pt>
                <c:pt idx="1012">
                  <c:v>272.13499999999999</c:v>
                </c:pt>
                <c:pt idx="1013">
                  <c:v>269.13</c:v>
                </c:pt>
                <c:pt idx="1014">
                  <c:v>#N/A</c:v>
                </c:pt>
                <c:pt idx="1015">
                  <c:v>276.65600000000001</c:v>
                </c:pt>
                <c:pt idx="1016">
                  <c:v>272.41799999999978</c:v>
                </c:pt>
                <c:pt idx="1017">
                  <c:v>258.47099999999978</c:v>
                </c:pt>
                <c:pt idx="1018">
                  <c:v>257.3</c:v>
                </c:pt>
                <c:pt idx="1019">
                  <c:v>253.41800000000001</c:v>
                </c:pt>
                <c:pt idx="1020">
                  <c:v>251.98700000000011</c:v>
                </c:pt>
                <c:pt idx="1021">
                  <c:v>251.40300000000002</c:v>
                </c:pt>
                <c:pt idx="1022">
                  <c:v>245.52500000000001</c:v>
                </c:pt>
                <c:pt idx="1023">
                  <c:v>241.809</c:v>
                </c:pt>
                <c:pt idx="1024">
                  <c:v>243.9860000000001</c:v>
                </c:pt>
                <c:pt idx="1025">
                  <c:v>249.90800000000004</c:v>
                </c:pt>
                <c:pt idx="1026">
                  <c:v>241.98800000000011</c:v>
                </c:pt>
                <c:pt idx="1027">
                  <c:v>245.03300000000002</c:v>
                </c:pt>
                <c:pt idx="1028">
                  <c:v>240.19300000000001</c:v>
                </c:pt>
                <c:pt idx="1029">
                  <c:v>229.59399999999999</c:v>
                </c:pt>
                <c:pt idx="1030">
                  <c:v>240.40800000000004</c:v>
                </c:pt>
                <c:pt idx="1031">
                  <c:v>235.14899999999997</c:v>
                </c:pt>
                <c:pt idx="1032">
                  <c:v>219.06700000000001</c:v>
                </c:pt>
                <c:pt idx="1033">
                  <c:v>193.79300000000001</c:v>
                </c:pt>
                <c:pt idx="1034">
                  <c:v>196.97300000000001</c:v>
                </c:pt>
                <c:pt idx="1035">
                  <c:v>197.577</c:v>
                </c:pt>
                <c:pt idx="1036">
                  <c:v>201.30100000000004</c:v>
                </c:pt>
                <c:pt idx="1037">
                  <c:v>187.083</c:v>
                </c:pt>
                <c:pt idx="1038">
                  <c:v>185.917</c:v>
                </c:pt>
                <c:pt idx="1039">
                  <c:v>189.71899999999999</c:v>
                </c:pt>
                <c:pt idx="1040">
                  <c:v>185.97300000000001</c:v>
                </c:pt>
                <c:pt idx="1041">
                  <c:v>176.30700000000004</c:v>
                </c:pt>
                <c:pt idx="1042">
                  <c:v>177.792</c:v>
                </c:pt>
                <c:pt idx="1043">
                  <c:v>170.13800000000001</c:v>
                </c:pt>
                <c:pt idx="1044">
                  <c:v>176.65300000000002</c:v>
                </c:pt>
                <c:pt idx="1045">
                  <c:v>173.25</c:v>
                </c:pt>
                <c:pt idx="1046">
                  <c:v>176.286</c:v>
                </c:pt>
                <c:pt idx="1047">
                  <c:v>182.98700000000011</c:v>
                </c:pt>
                <c:pt idx="1048">
                  <c:v>194.28100000000001</c:v>
                </c:pt>
                <c:pt idx="1049">
                  <c:v>198.923</c:v>
                </c:pt>
                <c:pt idx="1050">
                  <c:v>207.547</c:v>
                </c:pt>
                <c:pt idx="1051">
                  <c:v>202.018</c:v>
                </c:pt>
                <c:pt idx="1052">
                  <c:v>196.553</c:v>
                </c:pt>
                <c:pt idx="1053">
                  <c:v>199.07900000000001</c:v>
                </c:pt>
                <c:pt idx="1054">
                  <c:v>197.59800000000001</c:v>
                </c:pt>
                <c:pt idx="1055">
                  <c:v>191.196</c:v>
                </c:pt>
                <c:pt idx="1056">
                  <c:v>186.97</c:v>
                </c:pt>
                <c:pt idx="1057">
                  <c:v>189.02200000000011</c:v>
                </c:pt>
                <c:pt idx="1058">
                  <c:v>192.477</c:v>
                </c:pt>
                <c:pt idx="1059">
                  <c:v>205.49700000000001</c:v>
                </c:pt>
                <c:pt idx="1060">
                  <c:v>199.071</c:v>
                </c:pt>
                <c:pt idx="1061">
                  <c:v>209.17899999999997</c:v>
                </c:pt>
                <c:pt idx="1062">
                  <c:v>210.404</c:v>
                </c:pt>
                <c:pt idx="1063">
                  <c:v>223.44200000000001</c:v>
                </c:pt>
                <c:pt idx="1064">
                  <c:v>237.14299999999997</c:v>
                </c:pt>
                <c:pt idx="1065">
                  <c:v>228.99</c:v>
                </c:pt>
                <c:pt idx="1066">
                  <c:v>221.767</c:v>
                </c:pt>
                <c:pt idx="1067">
                  <c:v>218.44800000000001</c:v>
                </c:pt>
                <c:pt idx="1068">
                  <c:v>214.94</c:v>
                </c:pt>
                <c:pt idx="1069">
                  <c:v>213.66800000000001</c:v>
                </c:pt>
                <c:pt idx="1070">
                  <c:v>222.14899999999997</c:v>
                </c:pt>
                <c:pt idx="1071">
                  <c:v>223.41499999999999</c:v>
                </c:pt>
                <c:pt idx="1072">
                  <c:v>229.971</c:v>
                </c:pt>
                <c:pt idx="1073">
                  <c:v>231.2</c:v>
                </c:pt>
                <c:pt idx="1074">
                  <c:v>229.82800000000012</c:v>
                </c:pt>
                <c:pt idx="1075">
                  <c:v>226.797</c:v>
                </c:pt>
                <c:pt idx="1076">
                  <c:v>231.7</c:v>
                </c:pt>
                <c:pt idx="1077">
                  <c:v>231.7</c:v>
                </c:pt>
                <c:pt idx="1078">
                  <c:v>228.85600000000011</c:v>
                </c:pt>
                <c:pt idx="1079">
                  <c:v>210.66200000000001</c:v>
                </c:pt>
                <c:pt idx="1080">
                  <c:v>207.262</c:v>
                </c:pt>
                <c:pt idx="1081">
                  <c:v>212.76499999999999</c:v>
                </c:pt>
                <c:pt idx="1082">
                  <c:v>210.89700000000011</c:v>
                </c:pt>
                <c:pt idx="1083">
                  <c:v>210.93300000000002</c:v>
                </c:pt>
                <c:pt idx="1084">
                  <c:v>213.66300000000001</c:v>
                </c:pt>
                <c:pt idx="1085">
                  <c:v>205.43100000000001</c:v>
                </c:pt>
                <c:pt idx="1086">
                  <c:v>203.833</c:v>
                </c:pt>
                <c:pt idx="1087">
                  <c:v>195.36600000000001</c:v>
                </c:pt>
                <c:pt idx="1088">
                  <c:v>195.333</c:v>
                </c:pt>
                <c:pt idx="1089">
                  <c:v>192.25</c:v>
                </c:pt>
                <c:pt idx="1090">
                  <c:v>195.3</c:v>
                </c:pt>
                <c:pt idx="1091">
                  <c:v>198.316</c:v>
                </c:pt>
                <c:pt idx="1092">
                  <c:v>198.21699999999998</c:v>
                </c:pt>
                <c:pt idx="1093">
                  <c:v>199.73499999999999</c:v>
                </c:pt>
                <c:pt idx="1094">
                  <c:v>204.21799999999999</c:v>
                </c:pt>
                <c:pt idx="1095">
                  <c:v>202.1</c:v>
                </c:pt>
                <c:pt idx="1096">
                  <c:v>212.75</c:v>
                </c:pt>
                <c:pt idx="1097">
                  <c:v>224.625</c:v>
                </c:pt>
                <c:pt idx="1098">
                  <c:v>242.548</c:v>
                </c:pt>
                <c:pt idx="1099">
                  <c:v>231.06800000000001</c:v>
                </c:pt>
                <c:pt idx="1100">
                  <c:v>255.71499999999995</c:v>
                </c:pt>
                <c:pt idx="1101">
                  <c:v>252.499</c:v>
                </c:pt>
                <c:pt idx="1102">
                  <c:v>250.44200000000001</c:v>
                </c:pt>
                <c:pt idx="1103">
                  <c:v>268.84800000000001</c:v>
                </c:pt>
                <c:pt idx="1104">
                  <c:v>292.45099999999979</c:v>
                </c:pt>
                <c:pt idx="1105">
                  <c:v>278.5</c:v>
                </c:pt>
                <c:pt idx="1106">
                  <c:v>261.02799999999979</c:v>
                </c:pt>
                <c:pt idx="1107">
                  <c:v>253.4</c:v>
                </c:pt>
                <c:pt idx="1108">
                  <c:v>275.93599999999958</c:v>
                </c:pt>
                <c:pt idx="1109">
                  <c:v>271.863</c:v>
                </c:pt>
                <c:pt idx="1110">
                  <c:v>259.59399999999965</c:v>
                </c:pt>
                <c:pt idx="1111">
                  <c:v>270.27</c:v>
                </c:pt>
                <c:pt idx="1112">
                  <c:v>264.07</c:v>
                </c:pt>
                <c:pt idx="1113">
                  <c:v>263.78699999999958</c:v>
                </c:pt>
                <c:pt idx="1114">
                  <c:v>263.05500000000001</c:v>
                </c:pt>
                <c:pt idx="1115">
                  <c:v>266.30200000000002</c:v>
                </c:pt>
                <c:pt idx="1116">
                  <c:v>260.32599999999979</c:v>
                </c:pt>
                <c:pt idx="1117">
                  <c:v>273.512</c:v>
                </c:pt>
                <c:pt idx="1118">
                  <c:v>280.08799999999979</c:v>
                </c:pt>
                <c:pt idx="1119">
                  <c:v>273.09599999999978</c:v>
                </c:pt>
                <c:pt idx="1120">
                  <c:v>263.48399999999958</c:v>
                </c:pt>
                <c:pt idx="1121">
                  <c:v>268.95400000000001</c:v>
                </c:pt>
                <c:pt idx="1122">
                  <c:v>270.33300000000003</c:v>
                </c:pt>
                <c:pt idx="1123">
                  <c:v>269.79399999999958</c:v>
                </c:pt>
                <c:pt idx="1124">
                  <c:v>268.83300000000003</c:v>
                </c:pt>
                <c:pt idx="1125">
                  <c:v>274.41699999999958</c:v>
                </c:pt>
                <c:pt idx="1126">
                  <c:v>283.46699999999959</c:v>
                </c:pt>
                <c:pt idx="1127">
                  <c:v>292.3</c:v>
                </c:pt>
                <c:pt idx="1128">
                  <c:v>294.76</c:v>
                </c:pt>
                <c:pt idx="1129">
                  <c:v>281.91000000000003</c:v>
                </c:pt>
                <c:pt idx="1130">
                  <c:v>267.05799999999999</c:v>
                </c:pt>
                <c:pt idx="1131">
                  <c:v>257.30700000000002</c:v>
                </c:pt>
                <c:pt idx="1132">
                  <c:v>247.49600000000001</c:v>
                </c:pt>
                <c:pt idx="1133">
                  <c:v>253.31100000000001</c:v>
                </c:pt>
                <c:pt idx="1134">
                  <c:v>253.874</c:v>
                </c:pt>
                <c:pt idx="1135">
                  <c:v>246.79599999999999</c:v>
                </c:pt>
                <c:pt idx="1136">
                  <c:v>247.012</c:v>
                </c:pt>
                <c:pt idx="1137">
                  <c:v>241.60399999999998</c:v>
                </c:pt>
                <c:pt idx="1138">
                  <c:v>239.57599999999999</c:v>
                </c:pt>
                <c:pt idx="1139">
                  <c:v>242.798</c:v>
                </c:pt>
                <c:pt idx="1140">
                  <c:v>253.541</c:v>
                </c:pt>
                <c:pt idx="1141">
                  <c:v>249.22200000000001</c:v>
                </c:pt>
                <c:pt idx="1142">
                  <c:v>247.95800000000011</c:v>
                </c:pt>
                <c:pt idx="1143">
                  <c:v>239.017</c:v>
                </c:pt>
                <c:pt idx="1144">
                  <c:v>228.8</c:v>
                </c:pt>
                <c:pt idx="1145">
                  <c:v>228.72499999999999</c:v>
                </c:pt>
                <c:pt idx="1146">
                  <c:v>229.142</c:v>
                </c:pt>
                <c:pt idx="1147">
                  <c:v>223.631</c:v>
                </c:pt>
                <c:pt idx="1148">
                  <c:v>220.70499999999998</c:v>
                </c:pt>
                <c:pt idx="1149">
                  <c:v>213.97399999999999</c:v>
                </c:pt>
                <c:pt idx="1150">
                  <c:v>214.33500000000001</c:v>
                </c:pt>
                <c:pt idx="1151">
                  <c:v>211.94800000000001</c:v>
                </c:pt>
                <c:pt idx="1152">
                  <c:v>215.571</c:v>
                </c:pt>
                <c:pt idx="1153">
                  <c:v>216.87900000000002</c:v>
                </c:pt>
                <c:pt idx="1154">
                  <c:v>212.697</c:v>
                </c:pt>
                <c:pt idx="1155">
                  <c:v>210.59200000000001</c:v>
                </c:pt>
                <c:pt idx="1156">
                  <c:v>207.18800000000007</c:v>
                </c:pt>
                <c:pt idx="1157">
                  <c:v>207.47</c:v>
                </c:pt>
                <c:pt idx="1158">
                  <c:v>206.65100000000001</c:v>
                </c:pt>
                <c:pt idx="1159">
                  <c:v>203.03300000000002</c:v>
                </c:pt>
                <c:pt idx="1160">
                  <c:v>203.29300000000001</c:v>
                </c:pt>
                <c:pt idx="1161">
                  <c:v>205.24199999999999</c:v>
                </c:pt>
                <c:pt idx="1162">
                  <c:v>205.17699999999999</c:v>
                </c:pt>
                <c:pt idx="1163">
                  <c:v>200.90600000000001</c:v>
                </c:pt>
                <c:pt idx="1164">
                  <c:v>192.24899999999997</c:v>
                </c:pt>
                <c:pt idx="1165">
                  <c:v>193.102</c:v>
                </c:pt>
                <c:pt idx="1166">
                  <c:v>192.983</c:v>
                </c:pt>
                <c:pt idx="1167">
                  <c:v>196.53900000000002</c:v>
                </c:pt>
                <c:pt idx="1168">
                  <c:v>198.50399999999999</c:v>
                </c:pt>
                <c:pt idx="1169">
                  <c:v>207.69300000000001</c:v>
                </c:pt>
                <c:pt idx="1170">
                  <c:v>209.732</c:v>
                </c:pt>
                <c:pt idx="1171">
                  <c:v>211.863</c:v>
                </c:pt>
                <c:pt idx="1172">
                  <c:v>209.839</c:v>
                </c:pt>
                <c:pt idx="1173">
                  <c:v>208.81700000000001</c:v>
                </c:pt>
                <c:pt idx="1174">
                  <c:v>203.267</c:v>
                </c:pt>
                <c:pt idx="1175">
                  <c:v>197.8</c:v>
                </c:pt>
                <c:pt idx="1176">
                  <c:v>195.75</c:v>
                </c:pt>
                <c:pt idx="1177">
                  <c:v>190.1</c:v>
                </c:pt>
                <c:pt idx="1178">
                  <c:v>194.95000000000007</c:v>
                </c:pt>
                <c:pt idx="1179">
                  <c:v>201</c:v>
                </c:pt>
                <c:pt idx="1180">
                  <c:v>199.875</c:v>
                </c:pt>
                <c:pt idx="1181">
                  <c:v>206.9</c:v>
                </c:pt>
                <c:pt idx="1182">
                  <c:v>205.767</c:v>
                </c:pt>
                <c:pt idx="1183">
                  <c:v>204.917</c:v>
                </c:pt>
                <c:pt idx="1184">
                  <c:v>206.167</c:v>
                </c:pt>
                <c:pt idx="1185">
                  <c:v>201.167</c:v>
                </c:pt>
                <c:pt idx="1186">
                  <c:v>199.167</c:v>
                </c:pt>
                <c:pt idx="1187">
                  <c:v>201.8</c:v>
                </c:pt>
                <c:pt idx="1188">
                  <c:v>210.167</c:v>
                </c:pt>
                <c:pt idx="1189">
                  <c:v>224.5</c:v>
                </c:pt>
                <c:pt idx="1190">
                  <c:v>225</c:v>
                </c:pt>
                <c:pt idx="1191">
                  <c:v>226.417</c:v>
                </c:pt>
                <c:pt idx="1192">
                  <c:v>217.583</c:v>
                </c:pt>
                <c:pt idx="1193">
                  <c:v>213.5</c:v>
                </c:pt>
                <c:pt idx="1194">
                  <c:v>209.25</c:v>
                </c:pt>
                <c:pt idx="1195">
                  <c:v>209.71399999999988</c:v>
                </c:pt>
                <c:pt idx="1196">
                  <c:v>205.976</c:v>
                </c:pt>
                <c:pt idx="1197">
                  <c:v>209.64299999999997</c:v>
                </c:pt>
                <c:pt idx="1198">
                  <c:v>205.67899999999997</c:v>
                </c:pt>
                <c:pt idx="1199">
                  <c:v>201.869</c:v>
                </c:pt>
                <c:pt idx="1200">
                  <c:v>200.083</c:v>
                </c:pt>
                <c:pt idx="1201">
                  <c:v>201</c:v>
                </c:pt>
                <c:pt idx="1202">
                  <c:v>189.667</c:v>
                </c:pt>
                <c:pt idx="1203">
                  <c:v>190.70599999999999</c:v>
                </c:pt>
                <c:pt idx="1204">
                  <c:v>184.7</c:v>
                </c:pt>
                <c:pt idx="1205">
                  <c:v>181.417</c:v>
                </c:pt>
                <c:pt idx="1206">
                  <c:v>177.417</c:v>
                </c:pt>
                <c:pt idx="1207">
                  <c:v>181.77399999999992</c:v>
                </c:pt>
                <c:pt idx="1208">
                  <c:v>178.917</c:v>
                </c:pt>
                <c:pt idx="1209">
                  <c:v>179.31700000000001</c:v>
                </c:pt>
                <c:pt idx="1210">
                  <c:v>181.2</c:v>
                </c:pt>
                <c:pt idx="1211">
                  <c:v>182.083</c:v>
                </c:pt>
                <c:pt idx="1212">
                  <c:v>183.191</c:v>
                </c:pt>
                <c:pt idx="1213">
                  <c:v>178.286</c:v>
                </c:pt>
                <c:pt idx="1214">
                  <c:v>175.53800000000001</c:v>
                </c:pt>
                <c:pt idx="1215">
                  <c:v>175.85800000000012</c:v>
                </c:pt>
                <c:pt idx="1216">
                  <c:v>180.10599999999999</c:v>
                </c:pt>
                <c:pt idx="1217">
                  <c:v>181.24199999999999</c:v>
                </c:pt>
                <c:pt idx="1218">
                  <c:v>181.911</c:v>
                </c:pt>
                <c:pt idx="1219">
                  <c:v>182.25</c:v>
                </c:pt>
                <c:pt idx="1220">
                  <c:v>174.512</c:v>
                </c:pt>
                <c:pt idx="1221">
                  <c:v>169.95000000000007</c:v>
                </c:pt>
                <c:pt idx="1222">
                  <c:v>172.85000000000011</c:v>
                </c:pt>
                <c:pt idx="1223">
                  <c:v>173.1</c:v>
                </c:pt>
                <c:pt idx="1224">
                  <c:v>173.8</c:v>
                </c:pt>
                <c:pt idx="1225">
                  <c:v>176</c:v>
                </c:pt>
                <c:pt idx="1226">
                  <c:v>174.67499999999998</c:v>
                </c:pt>
                <c:pt idx="1227">
                  <c:v>171.35000000000011</c:v>
                </c:pt>
                <c:pt idx="1228">
                  <c:v>168.917</c:v>
                </c:pt>
                <c:pt idx="1229">
                  <c:v>168</c:v>
                </c:pt>
                <c:pt idx="1230">
                  <c:v>170.2</c:v>
                </c:pt>
                <c:pt idx="1231">
                  <c:v>171.4</c:v>
                </c:pt>
                <c:pt idx="1232">
                  <c:v>171</c:v>
                </c:pt>
                <c:pt idx="1233">
                  <c:v>171.2</c:v>
                </c:pt>
                <c:pt idx="1234">
                  <c:v>#N/A</c:v>
                </c:pt>
                <c:pt idx="1235">
                  <c:v>173</c:v>
                </c:pt>
                <c:pt idx="1236">
                  <c:v>181.167</c:v>
                </c:pt>
                <c:pt idx="1237">
                  <c:v>181.5</c:v>
                </c:pt>
                <c:pt idx="1238">
                  <c:v>175.083</c:v>
                </c:pt>
                <c:pt idx="1239">
                  <c:v>173.8</c:v>
                </c:pt>
                <c:pt idx="1240">
                  <c:v>179.27099999999999</c:v>
                </c:pt>
                <c:pt idx="1241">
                  <c:v>173.77399999999992</c:v>
                </c:pt>
                <c:pt idx="1242">
                  <c:v>169.43800000000007</c:v>
                </c:pt>
                <c:pt idx="1243">
                  <c:v>169.375</c:v>
                </c:pt>
                <c:pt idx="1244">
                  <c:v>168.3</c:v>
                </c:pt>
                <c:pt idx="1245">
                  <c:v>164.583</c:v>
                </c:pt>
                <c:pt idx="1246">
                  <c:v>160.066</c:v>
                </c:pt>
                <c:pt idx="1247">
                  <c:v>161.65</c:v>
                </c:pt>
                <c:pt idx="1248">
                  <c:v>158.5</c:v>
                </c:pt>
                <c:pt idx="1249">
                  <c:v>157.5</c:v>
                </c:pt>
                <c:pt idx="1250">
                  <c:v>157.82500000000007</c:v>
                </c:pt>
                <c:pt idx="1251">
                  <c:v>156.959</c:v>
                </c:pt>
                <c:pt idx="1252">
                  <c:v>156.63300000000001</c:v>
                </c:pt>
                <c:pt idx="1253">
                  <c:v>156.125</c:v>
                </c:pt>
                <c:pt idx="1254">
                  <c:v>157</c:v>
                </c:pt>
                <c:pt idx="1255">
                  <c:v>157.959</c:v>
                </c:pt>
                <c:pt idx="1256">
                  <c:v>#N/A</c:v>
                </c:pt>
                <c:pt idx="1257">
                  <c:v>157.667</c:v>
                </c:pt>
                <c:pt idx="1258">
                  <c:v>157.30000000000001</c:v>
                </c:pt>
                <c:pt idx="1259">
                  <c:v>156.375</c:v>
                </c:pt>
                <c:pt idx="1260">
                  <c:v>156.4</c:v>
                </c:pt>
                <c:pt idx="1261">
                  <c:v>#N/A</c:v>
                </c:pt>
                <c:pt idx="1262">
                  <c:v>156</c:v>
                </c:pt>
                <c:pt idx="1263">
                  <c:v>151.83800000000011</c:v>
                </c:pt>
                <c:pt idx="1264">
                  <c:v>154.94999999999999</c:v>
                </c:pt>
                <c:pt idx="1265">
                  <c:v>157.32500000000007</c:v>
                </c:pt>
                <c:pt idx="1266">
                  <c:v>157.69999999999999</c:v>
                </c:pt>
                <c:pt idx="1267">
                  <c:v>161.32600000000011</c:v>
                </c:pt>
                <c:pt idx="1268">
                  <c:v>160</c:v>
                </c:pt>
                <c:pt idx="1269">
                  <c:v>156.73399999999998</c:v>
                </c:pt>
                <c:pt idx="1270">
                  <c:v>154.72</c:v>
                </c:pt>
                <c:pt idx="1271">
                  <c:v>#N/A</c:v>
                </c:pt>
                <c:pt idx="1272">
                  <c:v>153.86000000000001</c:v>
                </c:pt>
                <c:pt idx="1273">
                  <c:v>151.30000000000001</c:v>
                </c:pt>
                <c:pt idx="1274">
                  <c:v>150.708</c:v>
                </c:pt>
                <c:pt idx="1275">
                  <c:v>147.5</c:v>
                </c:pt>
                <c:pt idx="1276">
                  <c:v>148.82100000000011</c:v>
                </c:pt>
                <c:pt idx="1277">
                  <c:v>148.9</c:v>
                </c:pt>
                <c:pt idx="1278">
                  <c:v>148.11899999999997</c:v>
                </c:pt>
                <c:pt idx="1279">
                  <c:v>152.21499999999995</c:v>
                </c:pt>
                <c:pt idx="1280">
                  <c:v>155.5</c:v>
                </c:pt>
                <c:pt idx="1281">
                  <c:v>159.262</c:v>
                </c:pt>
                <c:pt idx="1282">
                  <c:v>158.417</c:v>
                </c:pt>
                <c:pt idx="1283">
                  <c:v>156.333</c:v>
                </c:pt>
                <c:pt idx="1284">
                  <c:v>152.239</c:v>
                </c:pt>
                <c:pt idx="1285">
                  <c:v>150.58000000000001</c:v>
                </c:pt>
                <c:pt idx="1286">
                  <c:v>148.27799999999999</c:v>
                </c:pt>
                <c:pt idx="1287">
                  <c:v>146.94999999999999</c:v>
                </c:pt>
                <c:pt idx="1288">
                  <c:v>147.917</c:v>
                </c:pt>
                <c:pt idx="1289">
                  <c:v>148.69499999999999</c:v>
                </c:pt>
                <c:pt idx="1290">
                  <c:v>148.88800000000012</c:v>
                </c:pt>
                <c:pt idx="1291">
                  <c:v>149.46700000000001</c:v>
                </c:pt>
                <c:pt idx="1292">
                  <c:v>145</c:v>
                </c:pt>
                <c:pt idx="1293">
                  <c:v>143.19999999999999</c:v>
                </c:pt>
                <c:pt idx="1294">
                  <c:v>141.70099999999999</c:v>
                </c:pt>
                <c:pt idx="1295">
                  <c:v>142.32600000000011</c:v>
                </c:pt>
                <c:pt idx="1296">
                  <c:v>142.37800000000001</c:v>
                </c:pt>
                <c:pt idx="1297">
                  <c:v>141.642</c:v>
                </c:pt>
                <c:pt idx="1298">
                  <c:v>140.31700000000001</c:v>
                </c:pt>
                <c:pt idx="1299">
                  <c:v>136.601</c:v>
                </c:pt>
                <c:pt idx="1300">
                  <c:v>137.33500000000001</c:v>
                </c:pt>
                <c:pt idx="1301">
                  <c:v>138.75</c:v>
                </c:pt>
                <c:pt idx="1302">
                  <c:v>153.083</c:v>
                </c:pt>
                <c:pt idx="1303">
                  <c:v>148.81300000000002</c:v>
                </c:pt>
                <c:pt idx="1304">
                  <c:v>151.3610000000001</c:v>
                </c:pt>
                <c:pt idx="1305">
                  <c:v>157.167</c:v>
                </c:pt>
                <c:pt idx="1306">
                  <c:v>162.833</c:v>
                </c:pt>
                <c:pt idx="1307">
                  <c:v>155.88900000000001</c:v>
                </c:pt>
                <c:pt idx="1308">
                  <c:v>153.167</c:v>
                </c:pt>
                <c:pt idx="1309">
                  <c:v>148.25</c:v>
                </c:pt>
                <c:pt idx="1310">
                  <c:v>145.83500000000001</c:v>
                </c:pt>
                <c:pt idx="1311">
                  <c:v>146.11399999999998</c:v>
                </c:pt>
                <c:pt idx="1312">
                  <c:v>154.5</c:v>
                </c:pt>
                <c:pt idx="1313">
                  <c:v>151.69499999999999</c:v>
                </c:pt>
                <c:pt idx="1314">
                  <c:v>149.18</c:v>
                </c:pt>
                <c:pt idx="1315">
                  <c:v>149.42200000000011</c:v>
                </c:pt>
                <c:pt idx="1316">
                  <c:v>142.25</c:v>
                </c:pt>
                <c:pt idx="1317">
                  <c:v>143.511</c:v>
                </c:pt>
                <c:pt idx="1318">
                  <c:v>137.80000000000001</c:v>
                </c:pt>
                <c:pt idx="1319">
                  <c:v>136.9</c:v>
                </c:pt>
                <c:pt idx="1320">
                  <c:v>135.52500000000001</c:v>
                </c:pt>
                <c:pt idx="1321">
                  <c:v>137.05000000000001</c:v>
                </c:pt>
                <c:pt idx="1322">
                  <c:v>137.13300000000001</c:v>
                </c:pt>
                <c:pt idx="1323">
                  <c:v>138.19999999999999</c:v>
                </c:pt>
                <c:pt idx="1324">
                  <c:v>135.1</c:v>
                </c:pt>
                <c:pt idx="1325">
                  <c:v>133.06300000000002</c:v>
                </c:pt>
                <c:pt idx="1326">
                  <c:v>130.941</c:v>
                </c:pt>
                <c:pt idx="1327">
                  <c:v>127.88200000000001</c:v>
                </c:pt>
                <c:pt idx="1328">
                  <c:v>126.71899999999999</c:v>
                </c:pt>
                <c:pt idx="1329">
                  <c:v>126</c:v>
                </c:pt>
                <c:pt idx="1330">
                  <c:v>126</c:v>
                </c:pt>
                <c:pt idx="1331">
                  <c:v>123.06699999999999</c:v>
                </c:pt>
                <c:pt idx="1332">
                  <c:v>123.7</c:v>
                </c:pt>
                <c:pt idx="1333">
                  <c:v>123.91700000000006</c:v>
                </c:pt>
                <c:pt idx="1334">
                  <c:v>123.902</c:v>
                </c:pt>
                <c:pt idx="1335">
                  <c:v>122.283</c:v>
                </c:pt>
                <c:pt idx="1336">
                  <c:v>118.5</c:v>
                </c:pt>
                <c:pt idx="1337">
                  <c:v>115.05800000000001</c:v>
                </c:pt>
                <c:pt idx="1338">
                  <c:v>111.97499999999999</c:v>
                </c:pt>
                <c:pt idx="1339">
                  <c:v>109.8</c:v>
                </c:pt>
                <c:pt idx="1340">
                  <c:v>106.85</c:v>
                </c:pt>
                <c:pt idx="1341">
                  <c:v>108.333</c:v>
                </c:pt>
                <c:pt idx="1342">
                  <c:v>109.61199999999999</c:v>
                </c:pt>
                <c:pt idx="1343">
                  <c:v>107.842</c:v>
                </c:pt>
                <c:pt idx="1344">
                  <c:v>110.1</c:v>
                </c:pt>
                <c:pt idx="1345">
                  <c:v>109.64</c:v>
                </c:pt>
                <c:pt idx="1346">
                  <c:v>111.867</c:v>
                </c:pt>
                <c:pt idx="1347">
                  <c:v>110.75</c:v>
                </c:pt>
                <c:pt idx="1348">
                  <c:v>109.833</c:v>
                </c:pt>
                <c:pt idx="1349">
                  <c:v>109.333</c:v>
                </c:pt>
                <c:pt idx="1350">
                  <c:v>108.833</c:v>
                </c:pt>
                <c:pt idx="1351">
                  <c:v>108.76</c:v>
                </c:pt>
                <c:pt idx="1352">
                  <c:v>108.9</c:v>
                </c:pt>
                <c:pt idx="1353">
                  <c:v>108.01</c:v>
                </c:pt>
                <c:pt idx="1354">
                  <c:v>109.72</c:v>
                </c:pt>
                <c:pt idx="1355">
                  <c:v>108.96000000000002</c:v>
                </c:pt>
                <c:pt idx="1356">
                  <c:v>108.833</c:v>
                </c:pt>
                <c:pt idx="1357">
                  <c:v>107</c:v>
                </c:pt>
                <c:pt idx="1358">
                  <c:v>102.6</c:v>
                </c:pt>
                <c:pt idx="1359">
                  <c:v>100.07</c:v>
                </c:pt>
                <c:pt idx="1360">
                  <c:v>97.960000000000022</c:v>
                </c:pt>
                <c:pt idx="1361">
                  <c:v>96.775999999999982</c:v>
                </c:pt>
                <c:pt idx="1362">
                  <c:v>96.52</c:v>
                </c:pt>
                <c:pt idx="1363">
                  <c:v>97.77</c:v>
                </c:pt>
                <c:pt idx="1364">
                  <c:v>102.3</c:v>
                </c:pt>
                <c:pt idx="1365">
                  <c:v>100.54</c:v>
                </c:pt>
                <c:pt idx="1366">
                  <c:v>100.896</c:v>
                </c:pt>
                <c:pt idx="1367">
                  <c:v>100.41200000000002</c:v>
                </c:pt>
                <c:pt idx="1368">
                  <c:v>99.1</c:v>
                </c:pt>
                <c:pt idx="1369">
                  <c:v>96</c:v>
                </c:pt>
                <c:pt idx="1370">
                  <c:v>95.43</c:v>
                </c:pt>
                <c:pt idx="1371">
                  <c:v>96.867000000000004</c:v>
                </c:pt>
                <c:pt idx="1372">
                  <c:v>99.774999999999991</c:v>
                </c:pt>
                <c:pt idx="1373">
                  <c:v>101.62499999999999</c:v>
                </c:pt>
                <c:pt idx="1374">
                  <c:v>107.14</c:v>
                </c:pt>
                <c:pt idx="1375">
                  <c:v>104.6</c:v>
                </c:pt>
                <c:pt idx="1376">
                  <c:v>104.392</c:v>
                </c:pt>
                <c:pt idx="1377">
                  <c:v>108.58</c:v>
                </c:pt>
                <c:pt idx="1378">
                  <c:v>105.1</c:v>
                </c:pt>
                <c:pt idx="1379">
                  <c:v>101.33</c:v>
                </c:pt>
                <c:pt idx="1380">
                  <c:v>97.4</c:v>
                </c:pt>
                <c:pt idx="1381">
                  <c:v>95.6</c:v>
                </c:pt>
                <c:pt idx="1382">
                  <c:v>94.53</c:v>
                </c:pt>
                <c:pt idx="1383">
                  <c:v>96.8</c:v>
                </c:pt>
                <c:pt idx="1384">
                  <c:v>99.3</c:v>
                </c:pt>
                <c:pt idx="1385">
                  <c:v>100.66</c:v>
                </c:pt>
                <c:pt idx="1386">
                  <c:v>104.35</c:v>
                </c:pt>
                <c:pt idx="1387">
                  <c:v>105.867</c:v>
                </c:pt>
                <c:pt idx="1388">
                  <c:v>107.83</c:v>
                </c:pt>
                <c:pt idx="1389">
                  <c:v>105.6</c:v>
                </c:pt>
                <c:pt idx="1390">
                  <c:v>108.92</c:v>
                </c:pt>
                <c:pt idx="1391">
                  <c:v>105.7</c:v>
                </c:pt>
                <c:pt idx="1392">
                  <c:v>104.74000000000002</c:v>
                </c:pt>
                <c:pt idx="1393">
                  <c:v>104.93899999999999</c:v>
                </c:pt>
                <c:pt idx="1394">
                  <c:v>104.4</c:v>
                </c:pt>
                <c:pt idx="1395">
                  <c:v>103.167</c:v>
                </c:pt>
                <c:pt idx="1396">
                  <c:v>102.15300000000001</c:v>
                </c:pt>
                <c:pt idx="1397">
                  <c:v>111.083</c:v>
                </c:pt>
                <c:pt idx="1398">
                  <c:v>110.5</c:v>
                </c:pt>
                <c:pt idx="1399">
                  <c:v>106.44000000000005</c:v>
                </c:pt>
                <c:pt idx="1400">
                  <c:v>105.9</c:v>
                </c:pt>
                <c:pt idx="1401">
                  <c:v>106.6</c:v>
                </c:pt>
                <c:pt idx="1402">
                  <c:v>106.883</c:v>
                </c:pt>
                <c:pt idx="1403">
                  <c:v>109.11999999999999</c:v>
                </c:pt>
                <c:pt idx="1404">
                  <c:v>109.26</c:v>
                </c:pt>
                <c:pt idx="1405">
                  <c:v>117</c:v>
                </c:pt>
                <c:pt idx="1406">
                  <c:v>120.292</c:v>
                </c:pt>
                <c:pt idx="1407">
                  <c:v>127.5</c:v>
                </c:pt>
                <c:pt idx="1408">
                  <c:v>131.9</c:v>
                </c:pt>
                <c:pt idx="1409">
                  <c:v>172.97</c:v>
                </c:pt>
                <c:pt idx="1410">
                  <c:v>194.38000000000011</c:v>
                </c:pt>
                <c:pt idx="1411">
                  <c:v>171.5</c:v>
                </c:pt>
                <c:pt idx="1412">
                  <c:v>172.25</c:v>
                </c:pt>
                <c:pt idx="1413">
                  <c:v>158.4</c:v>
                </c:pt>
                <c:pt idx="1414">
                  <c:v>149.1</c:v>
                </c:pt>
                <c:pt idx="1415">
                  <c:v>152.85000000000011</c:v>
                </c:pt>
                <c:pt idx="1416">
                  <c:v>155.86000000000001</c:v>
                </c:pt>
                <c:pt idx="1417">
                  <c:v>146.08000000000001</c:v>
                </c:pt>
                <c:pt idx="1418">
                  <c:v>132</c:v>
                </c:pt>
                <c:pt idx="1419">
                  <c:v>144.167</c:v>
                </c:pt>
                <c:pt idx="1420">
                  <c:v>149.99</c:v>
                </c:pt>
                <c:pt idx="1421">
                  <c:v>150</c:v>
                </c:pt>
                <c:pt idx="1422">
                  <c:v>155.69999999999999</c:v>
                </c:pt>
                <c:pt idx="1423">
                  <c:v>171.5</c:v>
                </c:pt>
                <c:pt idx="1424">
                  <c:v>186.667</c:v>
                </c:pt>
                <c:pt idx="1425">
                  <c:v>174.85400000000001</c:v>
                </c:pt>
                <c:pt idx="1426">
                  <c:v>178</c:v>
                </c:pt>
                <c:pt idx="1427">
                  <c:v>175.625</c:v>
                </c:pt>
                <c:pt idx="1428">
                  <c:v>160</c:v>
                </c:pt>
                <c:pt idx="1429">
                  <c:v>149.5</c:v>
                </c:pt>
                <c:pt idx="1430">
                  <c:v>141.63499999999999</c:v>
                </c:pt>
                <c:pt idx="1431">
                  <c:v>136.833</c:v>
                </c:pt>
                <c:pt idx="1432">
                  <c:v>147.38000000000011</c:v>
                </c:pt>
                <c:pt idx="1433">
                  <c:v>144.5</c:v>
                </c:pt>
                <c:pt idx="1434">
                  <c:v>148.167</c:v>
                </c:pt>
                <c:pt idx="1435">
                  <c:v>143.934</c:v>
                </c:pt>
                <c:pt idx="1436">
                  <c:v>144.5</c:v>
                </c:pt>
                <c:pt idx="1437">
                  <c:v>144</c:v>
                </c:pt>
                <c:pt idx="1438">
                  <c:v>150.333</c:v>
                </c:pt>
                <c:pt idx="1439">
                  <c:v>147.167</c:v>
                </c:pt>
                <c:pt idx="1440">
                  <c:v>153.69999999999999</c:v>
                </c:pt>
                <c:pt idx="1441">
                  <c:v>156.333</c:v>
                </c:pt>
                <c:pt idx="1442">
                  <c:v>148.739</c:v>
                </c:pt>
                <c:pt idx="1443">
                  <c:v>146.96200000000007</c:v>
                </c:pt>
                <c:pt idx="1444">
                  <c:v>139.167</c:v>
                </c:pt>
                <c:pt idx="1445">
                  <c:v>140.26599999999999</c:v>
                </c:pt>
                <c:pt idx="1446">
                  <c:v>141</c:v>
                </c:pt>
                <c:pt idx="1447">
                  <c:v>134.92600000000004</c:v>
                </c:pt>
                <c:pt idx="1448">
                  <c:v>122.5</c:v>
                </c:pt>
                <c:pt idx="1449">
                  <c:v>122.099</c:v>
                </c:pt>
                <c:pt idx="1450">
                  <c:v>118.83</c:v>
                </c:pt>
                <c:pt idx="1451">
                  <c:v>116.78400000000002</c:v>
                </c:pt>
                <c:pt idx="1452">
                  <c:v>118.333</c:v>
                </c:pt>
                <c:pt idx="1453">
                  <c:v>118.67299999999994</c:v>
                </c:pt>
                <c:pt idx="1454">
                  <c:v>119.74100000000006</c:v>
                </c:pt>
                <c:pt idx="1455">
                  <c:v>121.104</c:v>
                </c:pt>
                <c:pt idx="1456">
                  <c:v>119.167</c:v>
                </c:pt>
                <c:pt idx="1457">
                  <c:v>118.495</c:v>
                </c:pt>
                <c:pt idx="1458">
                  <c:v>119.203</c:v>
                </c:pt>
                <c:pt idx="1459">
                  <c:v>117.833</c:v>
                </c:pt>
                <c:pt idx="1460">
                  <c:v>114.143</c:v>
                </c:pt>
                <c:pt idx="1461">
                  <c:v>112.599</c:v>
                </c:pt>
                <c:pt idx="1462">
                  <c:v>109.87499999999999</c:v>
                </c:pt>
                <c:pt idx="1463">
                  <c:v>111.667</c:v>
                </c:pt>
                <c:pt idx="1464">
                  <c:v>111.167</c:v>
                </c:pt>
                <c:pt idx="1465">
                  <c:v>109.099</c:v>
                </c:pt>
                <c:pt idx="1466">
                  <c:v>111.34</c:v>
                </c:pt>
                <c:pt idx="1467">
                  <c:v>113.16999999999999</c:v>
                </c:pt>
                <c:pt idx="1468">
                  <c:v>115.62499999999999</c:v>
                </c:pt>
                <c:pt idx="1469">
                  <c:v>115.667</c:v>
                </c:pt>
                <c:pt idx="1470">
                  <c:v>123.29400000000005</c:v>
                </c:pt>
                <c:pt idx="1471">
                  <c:v>125.667</c:v>
                </c:pt>
                <c:pt idx="1472">
                  <c:v>124.193</c:v>
                </c:pt>
                <c:pt idx="1473">
                  <c:v>125.90600000000002</c:v>
                </c:pt>
                <c:pt idx="1474">
                  <c:v>126</c:v>
                </c:pt>
                <c:pt idx="1475">
                  <c:v>122.381</c:v>
                </c:pt>
                <c:pt idx="1476">
                  <c:v>119.995</c:v>
                </c:pt>
                <c:pt idx="1477">
                  <c:v>120.167</c:v>
                </c:pt>
                <c:pt idx="1478">
                  <c:v>117.41900000000005</c:v>
                </c:pt>
                <c:pt idx="1479">
                  <c:v>121.02500000000001</c:v>
                </c:pt>
                <c:pt idx="1480">
                  <c:v>125.76400000000002</c:v>
                </c:pt>
                <c:pt idx="1481">
                  <c:v>128.34</c:v>
                </c:pt>
                <c:pt idx="1482">
                  <c:v>125.485</c:v>
                </c:pt>
                <c:pt idx="1483">
                  <c:v>133.333</c:v>
                </c:pt>
                <c:pt idx="1484">
                  <c:v>135.667</c:v>
                </c:pt>
                <c:pt idx="1485">
                  <c:v>136.76900000000001</c:v>
                </c:pt>
                <c:pt idx="1486">
                  <c:v>138.17499999999998</c:v>
                </c:pt>
                <c:pt idx="1487">
                  <c:v>133.667</c:v>
                </c:pt>
                <c:pt idx="1488">
                  <c:v>131.434</c:v>
                </c:pt>
                <c:pt idx="1489">
                  <c:v>138.667</c:v>
                </c:pt>
                <c:pt idx="1490">
                  <c:v>139</c:v>
                </c:pt>
                <c:pt idx="1491">
                  <c:v>148.142</c:v>
                </c:pt>
                <c:pt idx="1492">
                  <c:v>146.82500000000007</c:v>
                </c:pt>
                <c:pt idx="1493">
                  <c:v>155.04</c:v>
                </c:pt>
                <c:pt idx="1494">
                  <c:v>159.16999999999999</c:v>
                </c:pt>
                <c:pt idx="1495">
                  <c:v>158.34</c:v>
                </c:pt>
                <c:pt idx="1496">
                  <c:v>165</c:v>
                </c:pt>
                <c:pt idx="1497">
                  <c:v>159.57900000000001</c:v>
                </c:pt>
                <c:pt idx="1498">
                  <c:v>148.417</c:v>
                </c:pt>
                <c:pt idx="1499">
                  <c:v>141.84</c:v>
                </c:pt>
                <c:pt idx="1500">
                  <c:v>132.505</c:v>
                </c:pt>
                <c:pt idx="1501">
                  <c:v>134</c:v>
                </c:pt>
                <c:pt idx="1502">
                  <c:v>137.005</c:v>
                </c:pt>
                <c:pt idx="1503">
                  <c:v>133</c:v>
                </c:pt>
                <c:pt idx="1504">
                  <c:v>126.5</c:v>
                </c:pt>
                <c:pt idx="1505">
                  <c:v>124.73099999999999</c:v>
                </c:pt>
                <c:pt idx="1506">
                  <c:v>123.236</c:v>
                </c:pt>
                <c:pt idx="1507">
                  <c:v>135.5</c:v>
                </c:pt>
                <c:pt idx="1508">
                  <c:v>132.5</c:v>
                </c:pt>
                <c:pt idx="1509">
                  <c:v>133.17499999999998</c:v>
                </c:pt>
                <c:pt idx="1510">
                  <c:v>134.429</c:v>
                </c:pt>
                <c:pt idx="1511">
                  <c:v>141.25</c:v>
                </c:pt>
                <c:pt idx="1512">
                  <c:v>138.88600000000011</c:v>
                </c:pt>
                <c:pt idx="1513">
                  <c:v>139</c:v>
                </c:pt>
                <c:pt idx="1514">
                  <c:v>139.33500000000001</c:v>
                </c:pt>
                <c:pt idx="1515">
                  <c:v>136.32000000000011</c:v>
                </c:pt>
                <c:pt idx="1516">
                  <c:v>136.655</c:v>
                </c:pt>
                <c:pt idx="1517">
                  <c:v>137.292</c:v>
                </c:pt>
                <c:pt idx="1518">
                  <c:v>134.655</c:v>
                </c:pt>
                <c:pt idx="1519">
                  <c:v>136.83000000000001</c:v>
                </c:pt>
                <c:pt idx="1520">
                  <c:v>137.66499999999999</c:v>
                </c:pt>
                <c:pt idx="1521">
                  <c:v>138.66499999999999</c:v>
                </c:pt>
                <c:pt idx="1522">
                  <c:v>136.95600000000007</c:v>
                </c:pt>
                <c:pt idx="1523">
                  <c:v>142.55000000000001</c:v>
                </c:pt>
                <c:pt idx="1524">
                  <c:v>145.5</c:v>
                </c:pt>
                <c:pt idx="1525">
                  <c:v>153.005</c:v>
                </c:pt>
                <c:pt idx="1526">
                  <c:v>153.37</c:v>
                </c:pt>
                <c:pt idx="1527">
                  <c:v>155.4</c:v>
                </c:pt>
                <c:pt idx="1528">
                  <c:v>157.108</c:v>
                </c:pt>
                <c:pt idx="1529">
                  <c:v>156.667</c:v>
                </c:pt>
                <c:pt idx="1530">
                  <c:v>159.94</c:v>
                </c:pt>
                <c:pt idx="1531">
                  <c:v>157</c:v>
                </c:pt>
                <c:pt idx="1532">
                  <c:v>164.95800000000011</c:v>
                </c:pt>
                <c:pt idx="1533">
                  <c:v>166.04</c:v>
                </c:pt>
                <c:pt idx="1534">
                  <c:v>176.42500000000001</c:v>
                </c:pt>
                <c:pt idx="1535">
                  <c:v>179.76900000000001</c:v>
                </c:pt>
                <c:pt idx="1536">
                  <c:v>183.06100000000001</c:v>
                </c:pt>
                <c:pt idx="1537">
                  <c:v>188.965</c:v>
                </c:pt>
                <c:pt idx="1538">
                  <c:v>182.5</c:v>
                </c:pt>
                <c:pt idx="1539">
                  <c:v>174.375</c:v>
                </c:pt>
                <c:pt idx="1540">
                  <c:v>175.28800000000001</c:v>
                </c:pt>
                <c:pt idx="1541">
                  <c:v>175</c:v>
                </c:pt>
                <c:pt idx="1542">
                  <c:v>171.3550000000001</c:v>
                </c:pt>
                <c:pt idx="1543">
                  <c:v>170.55</c:v>
                </c:pt>
                <c:pt idx="1544">
                  <c:v>173.93900000000002</c:v>
                </c:pt>
                <c:pt idx="1545">
                  <c:v>170.39600000000004</c:v>
                </c:pt>
                <c:pt idx="1546">
                  <c:v>171.2</c:v>
                </c:pt>
                <c:pt idx="1547">
                  <c:v>184.54</c:v>
                </c:pt>
                <c:pt idx="1548">
                  <c:v>186.46300000000002</c:v>
                </c:pt>
                <c:pt idx="1549">
                  <c:v>192.03800000000001</c:v>
                </c:pt>
                <c:pt idx="1550">
                  <c:v>200.38300000000001</c:v>
                </c:pt>
                <c:pt idx="1551">
                  <c:v>204.637</c:v>
                </c:pt>
                <c:pt idx="1552">
                  <c:v>201.04499999999999</c:v>
                </c:pt>
                <c:pt idx="1553">
                  <c:v>193.18800000000007</c:v>
                </c:pt>
                <c:pt idx="1554">
                  <c:v>193.066</c:v>
                </c:pt>
                <c:pt idx="1555">
                  <c:v>196.24599999999998</c:v>
                </c:pt>
                <c:pt idx="1556">
                  <c:v>199.553</c:v>
                </c:pt>
                <c:pt idx="1557">
                  <c:v>193.45000000000007</c:v>
                </c:pt>
                <c:pt idx="1558">
                  <c:v>192.67499999999998</c:v>
                </c:pt>
                <c:pt idx="1559">
                  <c:v>191.51300000000001</c:v>
                </c:pt>
                <c:pt idx="1560">
                  <c:v>188.09900000000002</c:v>
                </c:pt>
                <c:pt idx="1561">
                  <c:v>179.333</c:v>
                </c:pt>
                <c:pt idx="1562">
                  <c:v>168.5</c:v>
                </c:pt>
                <c:pt idx="1563">
                  <c:v>171.51</c:v>
                </c:pt>
                <c:pt idx="1564">
                  <c:v>179.916</c:v>
                </c:pt>
                <c:pt idx="1565">
                  <c:v>191.833</c:v>
                </c:pt>
                <c:pt idx="1566">
                  <c:v>191.833</c:v>
                </c:pt>
                <c:pt idx="1567">
                  <c:v>193.333</c:v>
                </c:pt>
                <c:pt idx="1568">
                  <c:v>188.411</c:v>
                </c:pt>
                <c:pt idx="1569">
                  <c:v>197.917</c:v>
                </c:pt>
                <c:pt idx="1570">
                  <c:v>213.44499999999999</c:v>
                </c:pt>
                <c:pt idx="1571">
                  <c:v>228</c:v>
                </c:pt>
                <c:pt idx="1572">
                  <c:v>212.64099999999999</c:v>
                </c:pt>
                <c:pt idx="1573">
                  <c:v>220</c:v>
                </c:pt>
                <c:pt idx="1574">
                  <c:v>225.833</c:v>
                </c:pt>
                <c:pt idx="1575">
                  <c:v>239</c:v>
                </c:pt>
                <c:pt idx="1576">
                  <c:v>244.333</c:v>
                </c:pt>
                <c:pt idx="1577">
                  <c:v>220.25</c:v>
                </c:pt>
                <c:pt idx="1578">
                  <c:v>216.965</c:v>
                </c:pt>
                <c:pt idx="1579">
                  <c:v>220.27599999999998</c:v>
                </c:pt>
                <c:pt idx="1580">
                  <c:v>222.005</c:v>
                </c:pt>
                <c:pt idx="1581">
                  <c:v>203</c:v>
                </c:pt>
                <c:pt idx="1582">
                  <c:v>201.7</c:v>
                </c:pt>
                <c:pt idx="1583">
                  <c:v>206.42000000000004</c:v>
                </c:pt>
                <c:pt idx="1584">
                  <c:v>208.02500000000001</c:v>
                </c:pt>
                <c:pt idx="1585">
                  <c:v>211.04300000000001</c:v>
                </c:pt>
                <c:pt idx="1586">
                  <c:v>221.5</c:v>
                </c:pt>
                <c:pt idx="1587">
                  <c:v>208.5</c:v>
                </c:pt>
                <c:pt idx="1588">
                  <c:v>199.74899999999997</c:v>
                </c:pt>
                <c:pt idx="1589">
                  <c:v>193</c:v>
                </c:pt>
                <c:pt idx="1590">
                  <c:v>191.221</c:v>
                </c:pt>
                <c:pt idx="1591">
                  <c:v>187.8</c:v>
                </c:pt>
                <c:pt idx="1592">
                  <c:v>188.078</c:v>
                </c:pt>
                <c:pt idx="1593">
                  <c:v>190</c:v>
                </c:pt>
                <c:pt idx="1594">
                  <c:v>187.64499999999998</c:v>
                </c:pt>
                <c:pt idx="1595">
                  <c:v>191.09399999999999</c:v>
                </c:pt>
                <c:pt idx="1596">
                  <c:v>187.3</c:v>
                </c:pt>
                <c:pt idx="1597">
                  <c:v>183</c:v>
                </c:pt>
                <c:pt idx="1598">
                  <c:v>173.286</c:v>
                </c:pt>
                <c:pt idx="1599">
                  <c:v>170.04599999999999</c:v>
                </c:pt>
                <c:pt idx="1600">
                  <c:v>162.489</c:v>
                </c:pt>
                <c:pt idx="1601">
                  <c:v>165.375</c:v>
                </c:pt>
                <c:pt idx="1602">
                  <c:v>167.23399999999998</c:v>
                </c:pt>
                <c:pt idx="1603">
                  <c:v>166.33500000000001</c:v>
                </c:pt>
                <c:pt idx="1604">
                  <c:v>162.5</c:v>
                </c:pt>
                <c:pt idx="1605">
                  <c:v>163.505</c:v>
                </c:pt>
                <c:pt idx="1606">
                  <c:v>162.875</c:v>
                </c:pt>
                <c:pt idx="1607">
                  <c:v>164.517</c:v>
                </c:pt>
                <c:pt idx="1608">
                  <c:v>151</c:v>
                </c:pt>
                <c:pt idx="1609">
                  <c:v>141.334</c:v>
                </c:pt>
                <c:pt idx="1610">
                  <c:v>133.40100000000001</c:v>
                </c:pt>
                <c:pt idx="1611">
                  <c:v>134.89600000000004</c:v>
                </c:pt>
                <c:pt idx="1612">
                  <c:v>133.35000000000011</c:v>
                </c:pt>
                <c:pt idx="1613">
                  <c:v>139.292</c:v>
                </c:pt>
                <c:pt idx="1614">
                  <c:v>138.571</c:v>
                </c:pt>
                <c:pt idx="1615">
                  <c:v>142.33500000000001</c:v>
                </c:pt>
                <c:pt idx="1616">
                  <c:v>141.292</c:v>
                </c:pt>
                <c:pt idx="1617">
                  <c:v>137.56300000000002</c:v>
                </c:pt>
                <c:pt idx="1618">
                  <c:v>133.667</c:v>
                </c:pt>
                <c:pt idx="1619">
                  <c:v>131.875</c:v>
                </c:pt>
                <c:pt idx="1620">
                  <c:v>125.87799999999999</c:v>
                </c:pt>
                <c:pt idx="1621">
                  <c:v>121.87499999999999</c:v>
                </c:pt>
                <c:pt idx="1622">
                  <c:v>127.5</c:v>
                </c:pt>
                <c:pt idx="1623">
                  <c:v>129.1</c:v>
                </c:pt>
                <c:pt idx="1624">
                  <c:v>128.90100000000001</c:v>
                </c:pt>
                <c:pt idx="1625">
                  <c:v>131.01</c:v>
                </c:pt>
                <c:pt idx="1626">
                  <c:v>136.37</c:v>
                </c:pt>
                <c:pt idx="1627">
                  <c:v>131.67499999999998</c:v>
                </c:pt>
                <c:pt idx="1628">
                  <c:v>128.69999999999999</c:v>
                </c:pt>
                <c:pt idx="1629">
                  <c:v>119.667</c:v>
                </c:pt>
                <c:pt idx="1630">
                  <c:v>115.584</c:v>
                </c:pt>
                <c:pt idx="1631">
                  <c:v>117.703</c:v>
                </c:pt>
                <c:pt idx="1632">
                  <c:v>117.90100000000002</c:v>
                </c:pt>
                <c:pt idx="1633">
                  <c:v>119.667</c:v>
                </c:pt>
                <c:pt idx="1634">
                  <c:v>118.929</c:v>
                </c:pt>
                <c:pt idx="1635">
                  <c:v>115.13</c:v>
                </c:pt>
                <c:pt idx="1636">
                  <c:v>125</c:v>
                </c:pt>
                <c:pt idx="1637">
                  <c:v>124.52800000000001</c:v>
                </c:pt>
                <c:pt idx="1638">
                  <c:v>128.08100000000007</c:v>
                </c:pt>
                <c:pt idx="1639">
                  <c:v>126.84</c:v>
                </c:pt>
                <c:pt idx="1640">
                  <c:v>127.533</c:v>
                </c:pt>
                <c:pt idx="1641">
                  <c:v>127.66500000000001</c:v>
                </c:pt>
                <c:pt idx="1642">
                  <c:v>128.5</c:v>
                </c:pt>
                <c:pt idx="1643">
                  <c:v>130.47200000000001</c:v>
                </c:pt>
                <c:pt idx="1644">
                  <c:v>131.40100000000001</c:v>
                </c:pt>
                <c:pt idx="1645">
                  <c:v>135.44900000000001</c:v>
                </c:pt>
                <c:pt idx="1646">
                  <c:v>136.34</c:v>
                </c:pt>
                <c:pt idx="1647">
                  <c:v>138.16999999999999</c:v>
                </c:pt>
                <c:pt idx="1648">
                  <c:v>137.33000000000001</c:v>
                </c:pt>
                <c:pt idx="1649">
                  <c:v>144.69499999999999</c:v>
                </c:pt>
                <c:pt idx="1650">
                  <c:v>154.75</c:v>
                </c:pt>
                <c:pt idx="1651">
                  <c:v>155.51</c:v>
                </c:pt>
                <c:pt idx="1652">
                  <c:v>157.8550000000001</c:v>
                </c:pt>
                <c:pt idx="1653">
                  <c:v>164.19</c:v>
                </c:pt>
                <c:pt idx="1654">
                  <c:v>162.16499999999999</c:v>
                </c:pt>
                <c:pt idx="1655">
                  <c:v>161.76900000000001</c:v>
                </c:pt>
                <c:pt idx="1656">
                  <c:v>163.005</c:v>
                </c:pt>
                <c:pt idx="1657">
                  <c:v>160.995</c:v>
                </c:pt>
                <c:pt idx="1658">
                  <c:v>163.61399999999998</c:v>
                </c:pt>
                <c:pt idx="1659">
                  <c:v>163.27399999999992</c:v>
                </c:pt>
                <c:pt idx="1660">
                  <c:v>166.17499999999998</c:v>
                </c:pt>
                <c:pt idx="1661">
                  <c:v>166.80200000000011</c:v>
                </c:pt>
                <c:pt idx="1662">
                  <c:v>165.82000000000011</c:v>
                </c:pt>
                <c:pt idx="1663">
                  <c:v>159.13999999999999</c:v>
                </c:pt>
                <c:pt idx="1664">
                  <c:v>153.726</c:v>
                </c:pt>
                <c:pt idx="1665">
                  <c:v>148</c:v>
                </c:pt>
                <c:pt idx="1666">
                  <c:v>146.91399999999999</c:v>
                </c:pt>
                <c:pt idx="1667">
                  <c:v>144.73399999999998</c:v>
                </c:pt>
                <c:pt idx="1668">
                  <c:v>141.32500000000007</c:v>
                </c:pt>
                <c:pt idx="1669">
                  <c:v>150</c:v>
                </c:pt>
                <c:pt idx="1670">
                  <c:v>148.495</c:v>
                </c:pt>
                <c:pt idx="1671">
                  <c:v>150.292</c:v>
                </c:pt>
                <c:pt idx="1672">
                  <c:v>147.292</c:v>
                </c:pt>
                <c:pt idx="1673">
                  <c:v>146.5</c:v>
                </c:pt>
                <c:pt idx="1674">
                  <c:v>152.19200000000001</c:v>
                </c:pt>
                <c:pt idx="1675">
                  <c:v>152.76399999999998</c:v>
                </c:pt>
                <c:pt idx="1676">
                  <c:v>155.16499999999999</c:v>
                </c:pt>
                <c:pt idx="1677">
                  <c:v>153.155</c:v>
                </c:pt>
                <c:pt idx="1678">
                  <c:v>151</c:v>
                </c:pt>
                <c:pt idx="1679">
                  <c:v>158.667</c:v>
                </c:pt>
                <c:pt idx="1680">
                  <c:v>162.404</c:v>
                </c:pt>
                <c:pt idx="1681">
                  <c:v>156.87300000000002</c:v>
                </c:pt>
                <c:pt idx="1682">
                  <c:v>158.96200000000007</c:v>
                </c:pt>
                <c:pt idx="1683">
                  <c:v>158.59900000000002</c:v>
                </c:pt>
                <c:pt idx="1684">
                  <c:v>161.333</c:v>
                </c:pt>
                <c:pt idx="1685">
                  <c:v>162.30700000000004</c:v>
                </c:pt>
                <c:pt idx="1686">
                  <c:v>167.17</c:v>
                </c:pt>
                <c:pt idx="1687">
                  <c:v>169.76900000000001</c:v>
                </c:pt>
                <c:pt idx="1688">
                  <c:v>170.33500000000001</c:v>
                </c:pt>
                <c:pt idx="1689">
                  <c:v>170.86800000000011</c:v>
                </c:pt>
                <c:pt idx="1690">
                  <c:v>168.82500000000007</c:v>
                </c:pt>
                <c:pt idx="1691">
                  <c:v>174.792</c:v>
                </c:pt>
                <c:pt idx="1692">
                  <c:v>173.59399999999999</c:v>
                </c:pt>
                <c:pt idx="1693">
                  <c:v>170.995</c:v>
                </c:pt>
                <c:pt idx="1694">
                  <c:v>166.99</c:v>
                </c:pt>
                <c:pt idx="1695">
                  <c:v>167.73099999999999</c:v>
                </c:pt>
                <c:pt idx="1696">
                  <c:v>167.73099999999999</c:v>
                </c:pt>
                <c:pt idx="1697">
                  <c:v>170.929</c:v>
                </c:pt>
                <c:pt idx="1698">
                  <c:v>176.18800000000007</c:v>
                </c:pt>
                <c:pt idx="1699">
                  <c:v>184.309</c:v>
                </c:pt>
                <c:pt idx="1700">
                  <c:v>188.49</c:v>
                </c:pt>
                <c:pt idx="1701">
                  <c:v>181.23599999999999</c:v>
                </c:pt>
                <c:pt idx="1702">
                  <c:v>194.221</c:v>
                </c:pt>
                <c:pt idx="1703">
                  <c:v>194.995</c:v>
                </c:pt>
                <c:pt idx="1704">
                  <c:v>195</c:v>
                </c:pt>
                <c:pt idx="1705">
                  <c:v>195.49</c:v>
                </c:pt>
                <c:pt idx="1706">
                  <c:v>247.07599999999999</c:v>
                </c:pt>
                <c:pt idx="1707">
                  <c:v>262.79599999999965</c:v>
                </c:pt>
                <c:pt idx="1708">
                  <c:v>276.38099999999974</c:v>
                </c:pt>
                <c:pt idx="1709">
                  <c:v>280.02999999999975</c:v>
                </c:pt>
                <c:pt idx="1710">
                  <c:v>249.15200000000004</c:v>
                </c:pt>
                <c:pt idx="1711">
                  <c:v>207.333</c:v>
                </c:pt>
                <c:pt idx="1712">
                  <c:v>210.333</c:v>
                </c:pt>
                <c:pt idx="1713">
                  <c:v>215</c:v>
                </c:pt>
                <c:pt idx="1714">
                  <c:v>204.333</c:v>
                </c:pt>
                <c:pt idx="1715">
                  <c:v>211.61399999999998</c:v>
                </c:pt>
                <c:pt idx="1716">
                  <c:v>243.35800000000012</c:v>
                </c:pt>
                <c:pt idx="1717">
                  <c:v>219</c:v>
                </c:pt>
                <c:pt idx="1718">
                  <c:v>221.667</c:v>
                </c:pt>
                <c:pt idx="1719">
                  <c:v>235.065</c:v>
                </c:pt>
                <c:pt idx="1720">
                  <c:v>251.495</c:v>
                </c:pt>
                <c:pt idx="1721">
                  <c:v>305.59899999999965</c:v>
                </c:pt>
                <c:pt idx="1722">
                  <c:v>324.33300000000003</c:v>
                </c:pt>
                <c:pt idx="1723">
                  <c:v>364.08799999999979</c:v>
                </c:pt>
                <c:pt idx="1724">
                  <c:v>384</c:v>
                </c:pt>
                <c:pt idx="1725">
                  <c:v>431.67</c:v>
                </c:pt>
                <c:pt idx="1726">
                  <c:v>431.33499999999975</c:v>
                </c:pt>
                <c:pt idx="1727">
                  <c:v>322.33300000000003</c:v>
                </c:pt>
                <c:pt idx="1728">
                  <c:v>349.49199999999962</c:v>
                </c:pt>
                <c:pt idx="1729">
                  <c:v>366.66699999999975</c:v>
                </c:pt>
                <c:pt idx="1730">
                  <c:v>358.46</c:v>
                </c:pt>
                <c:pt idx="1731">
                  <c:v>362</c:v>
                </c:pt>
                <c:pt idx="1732">
                  <c:v>397.065</c:v>
                </c:pt>
                <c:pt idx="1733">
                  <c:v>578.73500000000001</c:v>
                </c:pt>
                <c:pt idx="1734">
                  <c:v>604.35499999999956</c:v>
                </c:pt>
                <c:pt idx="1735">
                  <c:v>596.13099999999997</c:v>
                </c:pt>
                <c:pt idx="1736">
                  <c:v>584.33299999999929</c:v>
                </c:pt>
                <c:pt idx="1737">
                  <c:v>469.30700000000002</c:v>
                </c:pt>
                <c:pt idx="1738">
                  <c:v>402.71299999999979</c:v>
                </c:pt>
                <c:pt idx="1739">
                  <c:v>354.09099999999978</c:v>
                </c:pt>
                <c:pt idx="1740">
                  <c:v>331.55</c:v>
                </c:pt>
                <c:pt idx="1741">
                  <c:v>333.279</c:v>
                </c:pt>
                <c:pt idx="1742">
                  <c:v>309.87</c:v>
                </c:pt>
                <c:pt idx="1743">
                  <c:v>335.35</c:v>
                </c:pt>
                <c:pt idx="1744">
                  <c:v>349.40499999999975</c:v>
                </c:pt>
                <c:pt idx="1745">
                  <c:v>321.61599999999999</c:v>
                </c:pt>
                <c:pt idx="1746">
                  <c:v>326.74599999999975</c:v>
                </c:pt>
                <c:pt idx="1747">
                  <c:v>323.46199999999965</c:v>
                </c:pt>
                <c:pt idx="1748">
                  <c:v>380.35300000000001</c:v>
                </c:pt>
                <c:pt idx="1749">
                  <c:v>375.9749999999998</c:v>
                </c:pt>
                <c:pt idx="1750">
                  <c:v>382.28699999999958</c:v>
                </c:pt>
                <c:pt idx="1751">
                  <c:v>380.375</c:v>
                </c:pt>
                <c:pt idx="1752">
                  <c:v>390.33300000000003</c:v>
                </c:pt>
                <c:pt idx="1753">
                  <c:v>438.12</c:v>
                </c:pt>
                <c:pt idx="1754">
                  <c:v>473.33300000000003</c:v>
                </c:pt>
                <c:pt idx="1755">
                  <c:v>451.15300000000002</c:v>
                </c:pt>
                <c:pt idx="1756">
                  <c:v>395.83300000000003</c:v>
                </c:pt>
                <c:pt idx="1757">
                  <c:v>374.76</c:v>
                </c:pt>
                <c:pt idx="1758">
                  <c:v>352.65499999999997</c:v>
                </c:pt>
                <c:pt idx="1759">
                  <c:v>352.91399999999965</c:v>
                </c:pt>
                <c:pt idx="1760">
                  <c:v>345.32499999999999</c:v>
                </c:pt>
                <c:pt idx="1761">
                  <c:v>368.78500000000003</c:v>
                </c:pt>
                <c:pt idx="1762">
                  <c:v>355.44499999999999</c:v>
                </c:pt>
                <c:pt idx="1763">
                  <c:v>374.98299999999978</c:v>
                </c:pt>
                <c:pt idx="1764">
                  <c:v>408.76</c:v>
                </c:pt>
                <c:pt idx="1765">
                  <c:v>428.685</c:v>
                </c:pt>
                <c:pt idx="1766">
                  <c:v>390.22799999999978</c:v>
                </c:pt>
                <c:pt idx="1767">
                  <c:v>398.34699999999975</c:v>
                </c:pt>
                <c:pt idx="1768">
                  <c:v>385.13099999999974</c:v>
                </c:pt>
                <c:pt idx="1769">
                  <c:v>382.55</c:v>
                </c:pt>
                <c:pt idx="1770">
                  <c:v>394.74299999999999</c:v>
                </c:pt>
                <c:pt idx="1771">
                  <c:v>405.63099999999974</c:v>
                </c:pt>
                <c:pt idx="1772">
                  <c:v>374.95699999999965</c:v>
                </c:pt>
                <c:pt idx="1773">
                  <c:v>344.85</c:v>
                </c:pt>
                <c:pt idx="1774">
                  <c:v>345.24900000000002</c:v>
                </c:pt>
                <c:pt idx="1775">
                  <c:v>336.47599999999977</c:v>
                </c:pt>
                <c:pt idx="1776">
                  <c:v>332.28799999999978</c:v>
                </c:pt>
                <c:pt idx="1777">
                  <c:v>334.755</c:v>
                </c:pt>
                <c:pt idx="1778">
                  <c:v>335.113</c:v>
                </c:pt>
                <c:pt idx="1779">
                  <c:v>335.113</c:v>
                </c:pt>
                <c:pt idx="1780">
                  <c:v>335.113</c:v>
                </c:pt>
                <c:pt idx="1781">
                  <c:v>334.51900000000001</c:v>
                </c:pt>
                <c:pt idx="1782">
                  <c:v>330.49099999999964</c:v>
                </c:pt>
                <c:pt idx="1783">
                  <c:v>321.3859999999998</c:v>
                </c:pt>
                <c:pt idx="1784">
                  <c:v>321.3859999999998</c:v>
                </c:pt>
                <c:pt idx="1785">
                  <c:v>321.24400000000026</c:v>
                </c:pt>
                <c:pt idx="1786">
                  <c:v>317.68</c:v>
                </c:pt>
                <c:pt idx="1787">
                  <c:v>310</c:v>
                </c:pt>
                <c:pt idx="1788">
                  <c:v>323.33300000000003</c:v>
                </c:pt>
                <c:pt idx="1789">
                  <c:v>339.10300000000001</c:v>
                </c:pt>
                <c:pt idx="1790">
                  <c:v>324.57100000000003</c:v>
                </c:pt>
                <c:pt idx="1791">
                  <c:v>337.21499999999975</c:v>
                </c:pt>
                <c:pt idx="1792">
                  <c:v>343.125</c:v>
                </c:pt>
                <c:pt idx="1793">
                  <c:v>356.43299999999965</c:v>
                </c:pt>
                <c:pt idx="1794">
                  <c:v>366.02</c:v>
                </c:pt>
                <c:pt idx="1795">
                  <c:v>354.79199999999958</c:v>
                </c:pt>
                <c:pt idx="1796">
                  <c:v>351.71599999999978</c:v>
                </c:pt>
                <c:pt idx="1797">
                  <c:v>384</c:v>
                </c:pt>
                <c:pt idx="1798">
                  <c:v>376.29499999999979</c:v>
                </c:pt>
                <c:pt idx="1799">
                  <c:v>377.33300000000003</c:v>
                </c:pt>
                <c:pt idx="1800">
                  <c:v>367.45699999999965</c:v>
                </c:pt>
                <c:pt idx="1801">
                  <c:v>349.74599999999975</c:v>
                </c:pt>
                <c:pt idx="1802">
                  <c:v>354.66699999999975</c:v>
                </c:pt>
                <c:pt idx="1803">
                  <c:v>338.02799999999979</c:v>
                </c:pt>
                <c:pt idx="1804">
                  <c:v>355</c:v>
                </c:pt>
                <c:pt idx="1805">
                  <c:v>365.5</c:v>
                </c:pt>
                <c:pt idx="1806">
                  <c:v>373</c:v>
                </c:pt>
                <c:pt idx="1807">
                  <c:v>373.69</c:v>
                </c:pt>
                <c:pt idx="1808">
                  <c:v>390.66699999999975</c:v>
                </c:pt>
                <c:pt idx="1809">
                  <c:v>392</c:v>
                </c:pt>
                <c:pt idx="1810">
                  <c:v>376.75</c:v>
                </c:pt>
                <c:pt idx="1811">
                  <c:v>366.33300000000003</c:v>
                </c:pt>
                <c:pt idx="1812">
                  <c:v>394.33300000000003</c:v>
                </c:pt>
                <c:pt idx="1813">
                  <c:v>397.74099999999999</c:v>
                </c:pt>
                <c:pt idx="1814">
                  <c:v>413.13</c:v>
                </c:pt>
                <c:pt idx="1815">
                  <c:v>395.173</c:v>
                </c:pt>
                <c:pt idx="1816">
                  <c:v>395.86099999999999</c:v>
                </c:pt>
                <c:pt idx="1817">
                  <c:v>415.44</c:v>
                </c:pt>
                <c:pt idx="1818">
                  <c:v>403</c:v>
                </c:pt>
                <c:pt idx="1819">
                  <c:v>402.185</c:v>
                </c:pt>
                <c:pt idx="1820">
                  <c:v>422.71299999999979</c:v>
                </c:pt>
                <c:pt idx="1821">
                  <c:v>435.33300000000003</c:v>
                </c:pt>
                <c:pt idx="1822">
                  <c:v>411.66699999999975</c:v>
                </c:pt>
                <c:pt idx="1823">
                  <c:v>414.33300000000003</c:v>
                </c:pt>
                <c:pt idx="1824">
                  <c:v>408.66699999999975</c:v>
                </c:pt>
                <c:pt idx="1825">
                  <c:v>413.45</c:v>
                </c:pt>
                <c:pt idx="1826">
                  <c:v>454</c:v>
                </c:pt>
                <c:pt idx="1827">
                  <c:v>446.49499999999978</c:v>
                </c:pt>
                <c:pt idx="1828">
                  <c:v>429.33300000000003</c:v>
                </c:pt>
                <c:pt idx="1829">
                  <c:v>443.33300000000003</c:v>
                </c:pt>
                <c:pt idx="1830">
                  <c:v>440.3</c:v>
                </c:pt>
                <c:pt idx="1831">
                  <c:v>433.66699999999975</c:v>
                </c:pt>
                <c:pt idx="1832">
                  <c:v>410.25400000000002</c:v>
                </c:pt>
                <c:pt idx="1833">
                  <c:v>406.66699999999975</c:v>
                </c:pt>
                <c:pt idx="1834">
                  <c:v>395.714</c:v>
                </c:pt>
                <c:pt idx="1835">
                  <c:v>393.15499999999997</c:v>
                </c:pt>
                <c:pt idx="1836">
                  <c:v>381.85</c:v>
                </c:pt>
                <c:pt idx="1837">
                  <c:v>380.63499999999999</c:v>
                </c:pt>
                <c:pt idx="1838">
                  <c:v>375.16699999999975</c:v>
                </c:pt>
                <c:pt idx="1839">
                  <c:v>377.23399999999958</c:v>
                </c:pt>
                <c:pt idx="1840">
                  <c:v>381.66500000000002</c:v>
                </c:pt>
                <c:pt idx="1841">
                  <c:v>360.18400000000008</c:v>
                </c:pt>
                <c:pt idx="1842">
                  <c:v>364.45599999999979</c:v>
                </c:pt>
                <c:pt idx="1843">
                  <c:v>356.72899999999959</c:v>
                </c:pt>
                <c:pt idx="1844">
                  <c:v>340</c:v>
                </c:pt>
                <c:pt idx="1845">
                  <c:v>342.28799999999978</c:v>
                </c:pt>
                <c:pt idx="1846">
                  <c:v>364.66699999999975</c:v>
                </c:pt>
                <c:pt idx="1847">
                  <c:v>352.68599999999975</c:v>
                </c:pt>
                <c:pt idx="1848">
                  <c:v>348.42200000000003</c:v>
                </c:pt>
                <c:pt idx="1849">
                  <c:v>329.25</c:v>
                </c:pt>
                <c:pt idx="1850">
                  <c:v>313.68799999999999</c:v>
                </c:pt>
                <c:pt idx="1851">
                  <c:v>320.029</c:v>
                </c:pt>
                <c:pt idx="1852">
                  <c:v>325.25</c:v>
                </c:pt>
                <c:pt idx="1853">
                  <c:v>311.33300000000003</c:v>
                </c:pt>
                <c:pt idx="1854">
                  <c:v>303.66500000000002</c:v>
                </c:pt>
                <c:pt idx="1855">
                  <c:v>303.33</c:v>
                </c:pt>
                <c:pt idx="1856">
                  <c:v>305.9749999999998</c:v>
                </c:pt>
                <c:pt idx="1857">
                  <c:v>302.99499999999978</c:v>
                </c:pt>
                <c:pt idx="1858">
                  <c:v>308</c:v>
                </c:pt>
                <c:pt idx="1859">
                  <c:v>303.97999999999979</c:v>
                </c:pt>
                <c:pt idx="1860">
                  <c:v>305.98999999999978</c:v>
                </c:pt>
                <c:pt idx="1861">
                  <c:v>329.33300000000003</c:v>
                </c:pt>
                <c:pt idx="1862">
                  <c:v>326.024</c:v>
                </c:pt>
                <c:pt idx="1863">
                  <c:v>329.83199999999965</c:v>
                </c:pt>
                <c:pt idx="1864">
                  <c:v>322.63400000000001</c:v>
                </c:pt>
                <c:pt idx="1865">
                  <c:v>316.39299999999974</c:v>
                </c:pt>
                <c:pt idx="1866">
                  <c:v>326.14600000000002</c:v>
                </c:pt>
                <c:pt idx="1867">
                  <c:v>321.95</c:v>
                </c:pt>
                <c:pt idx="1868">
                  <c:v>311.95499999999993</c:v>
                </c:pt>
                <c:pt idx="1869">
                  <c:v>307.33199999999965</c:v>
                </c:pt>
                <c:pt idx="1870">
                  <c:v>305.99199999999962</c:v>
                </c:pt>
                <c:pt idx="1871">
                  <c:v>291.39599999999979</c:v>
                </c:pt>
                <c:pt idx="1872">
                  <c:v>277.041</c:v>
                </c:pt>
                <c:pt idx="1873">
                  <c:v>257.5</c:v>
                </c:pt>
                <c:pt idx="1874">
                  <c:v>249.833</c:v>
                </c:pt>
                <c:pt idx="1875">
                  <c:v>248.11299999999997</c:v>
                </c:pt>
                <c:pt idx="1876">
                  <c:v>261.12900000000002</c:v>
                </c:pt>
                <c:pt idx="1877">
                  <c:v>260.74</c:v>
                </c:pt>
                <c:pt idx="1878">
                  <c:v>268.83300000000003</c:v>
                </c:pt>
                <c:pt idx="1879">
                  <c:v>263.06299999999999</c:v>
                </c:pt>
                <c:pt idx="1880">
                  <c:v>259.58699999999965</c:v>
                </c:pt>
                <c:pt idx="1881">
                  <c:v>244.125</c:v>
                </c:pt>
                <c:pt idx="1882">
                  <c:v>232.31900000000002</c:v>
                </c:pt>
                <c:pt idx="1883">
                  <c:v>231.89000000000001</c:v>
                </c:pt>
                <c:pt idx="1884">
                  <c:v>238.833</c:v>
                </c:pt>
                <c:pt idx="1885">
                  <c:v>238.16300000000001</c:v>
                </c:pt>
                <c:pt idx="1886">
                  <c:v>238.16300000000001</c:v>
                </c:pt>
                <c:pt idx="1887">
                  <c:v>229.833</c:v>
                </c:pt>
                <c:pt idx="1888">
                  <c:v>230.55</c:v>
                </c:pt>
                <c:pt idx="1889">
                  <c:v>227.333</c:v>
                </c:pt>
                <c:pt idx="1890">
                  <c:v>222.99300000000002</c:v>
                </c:pt>
                <c:pt idx="1891">
                  <c:v>204.79900000000001</c:v>
                </c:pt>
                <c:pt idx="1892">
                  <c:v>202.20499999999998</c:v>
                </c:pt>
                <c:pt idx="1893">
                  <c:v>213.809</c:v>
                </c:pt>
                <c:pt idx="1894">
                  <c:v>207.87200000000001</c:v>
                </c:pt>
                <c:pt idx="1895">
                  <c:v>202.108</c:v>
                </c:pt>
                <c:pt idx="1896">
                  <c:v>207.636</c:v>
                </c:pt>
                <c:pt idx="1897">
                  <c:v>203.09399999999999</c:v>
                </c:pt>
                <c:pt idx="1898">
                  <c:v>195.202</c:v>
                </c:pt>
                <c:pt idx="1899">
                  <c:v>191.51399999999998</c:v>
                </c:pt>
                <c:pt idx="1900">
                  <c:v>196.33</c:v>
                </c:pt>
                <c:pt idx="1901">
                  <c:v>207.13399999999999</c:v>
                </c:pt>
                <c:pt idx="1902">
                  <c:v>212.035</c:v>
                </c:pt>
                <c:pt idx="1903">
                  <c:v>217.26300000000001</c:v>
                </c:pt>
                <c:pt idx="1904">
                  <c:v>218.17499999999998</c:v>
                </c:pt>
                <c:pt idx="1905">
                  <c:v>217.56300000000002</c:v>
                </c:pt>
                <c:pt idx="1906">
                  <c:v>238.14099999999999</c:v>
                </c:pt>
                <c:pt idx="1907">
                  <c:v>229.27399999999992</c:v>
                </c:pt>
                <c:pt idx="1908">
                  <c:v>219.167</c:v>
                </c:pt>
                <c:pt idx="1909">
                  <c:v>214.21599999999998</c:v>
                </c:pt>
                <c:pt idx="1910">
                  <c:v>209.09399999999999</c:v>
                </c:pt>
                <c:pt idx="1911">
                  <c:v>199.34</c:v>
                </c:pt>
                <c:pt idx="1912">
                  <c:v>199.83500000000001</c:v>
                </c:pt>
                <c:pt idx="1913">
                  <c:v>199.15700000000001</c:v>
                </c:pt>
                <c:pt idx="1914">
                  <c:v>206.76399999999998</c:v>
                </c:pt>
                <c:pt idx="1915">
                  <c:v>205.18</c:v>
                </c:pt>
                <c:pt idx="1916">
                  <c:v>200.52800000000011</c:v>
                </c:pt>
                <c:pt idx="1917">
                  <c:v>209.5</c:v>
                </c:pt>
                <c:pt idx="1918">
                  <c:v>214.23099999999999</c:v>
                </c:pt>
                <c:pt idx="1919">
                  <c:v>209.005</c:v>
                </c:pt>
                <c:pt idx="1920">
                  <c:v>216.33</c:v>
                </c:pt>
                <c:pt idx="1921">
                  <c:v>204.833</c:v>
                </c:pt>
                <c:pt idx="1922">
                  <c:v>200.02</c:v>
                </c:pt>
                <c:pt idx="1923">
                  <c:v>193.77099999999999</c:v>
                </c:pt>
                <c:pt idx="1924">
                  <c:v>192.75800000000001</c:v>
                </c:pt>
                <c:pt idx="1925">
                  <c:v>191.04</c:v>
                </c:pt>
                <c:pt idx="1926">
                  <c:v>183.655</c:v>
                </c:pt>
                <c:pt idx="1927">
                  <c:v>179.60999999999999</c:v>
                </c:pt>
                <c:pt idx="1928">
                  <c:v>181.739</c:v>
                </c:pt>
                <c:pt idx="1929">
                  <c:v>169.70099999999999</c:v>
                </c:pt>
                <c:pt idx="1930">
                  <c:v>164.66499999999999</c:v>
                </c:pt>
                <c:pt idx="1931">
                  <c:v>157.875</c:v>
                </c:pt>
                <c:pt idx="1932">
                  <c:v>159.946</c:v>
                </c:pt>
                <c:pt idx="1933">
                  <c:v>162.88400000000001</c:v>
                </c:pt>
                <c:pt idx="1934">
                  <c:v>156.667</c:v>
                </c:pt>
                <c:pt idx="1935">
                  <c:v>154.44800000000001</c:v>
                </c:pt>
                <c:pt idx="1936">
                  <c:v>137.25399999999999</c:v>
                </c:pt>
                <c:pt idx="1937">
                  <c:v>138.125</c:v>
                </c:pt>
                <c:pt idx="1938">
                  <c:v>136.32500000000007</c:v>
                </c:pt>
                <c:pt idx="1939">
                  <c:v>142</c:v>
                </c:pt>
                <c:pt idx="1940">
                  <c:v>135.32000000000011</c:v>
                </c:pt>
                <c:pt idx="1941">
                  <c:v>140.1</c:v>
                </c:pt>
                <c:pt idx="1942">
                  <c:v>153.833</c:v>
                </c:pt>
                <c:pt idx="1943">
                  <c:v>151.441</c:v>
                </c:pt>
                <c:pt idx="1944">
                  <c:v>150.33000000000001</c:v>
                </c:pt>
                <c:pt idx="1945">
                  <c:v>154.35000000000011</c:v>
                </c:pt>
                <c:pt idx="1946">
                  <c:v>162.67599999999999</c:v>
                </c:pt>
                <c:pt idx="1947">
                  <c:v>156.14499999999998</c:v>
                </c:pt>
                <c:pt idx="1948">
                  <c:v>160.09800000000001</c:v>
                </c:pt>
                <c:pt idx="1949">
                  <c:v>158.738</c:v>
                </c:pt>
                <c:pt idx="1950">
                  <c:v>152.029</c:v>
                </c:pt>
                <c:pt idx="1951">
                  <c:v>150.60999999999999</c:v>
                </c:pt>
                <c:pt idx="1952">
                  <c:v>148.66499999999999</c:v>
                </c:pt>
                <c:pt idx="1953">
                  <c:v>153.56300000000002</c:v>
                </c:pt>
                <c:pt idx="1954">
                  <c:v>157.012</c:v>
                </c:pt>
                <c:pt idx="1955">
                  <c:v>159.995</c:v>
                </c:pt>
                <c:pt idx="1956">
                  <c:v>167.64299999999997</c:v>
                </c:pt>
                <c:pt idx="1957">
                  <c:v>173.81100000000001</c:v>
                </c:pt>
                <c:pt idx="1958">
                  <c:v>172.291</c:v>
                </c:pt>
                <c:pt idx="1959">
                  <c:v>162.667</c:v>
                </c:pt>
                <c:pt idx="1960">
                  <c:v>160.33000000000001</c:v>
                </c:pt>
                <c:pt idx="1961">
                  <c:v>160.26599999999999</c:v>
                </c:pt>
                <c:pt idx="1962">
                  <c:v>152.167</c:v>
                </c:pt>
                <c:pt idx="1963">
                  <c:v>152.6</c:v>
                </c:pt>
                <c:pt idx="1964">
                  <c:v>151.48800000000011</c:v>
                </c:pt>
                <c:pt idx="1965">
                  <c:v>152.40700000000001</c:v>
                </c:pt>
                <c:pt idx="1966">
                  <c:v>149.536</c:v>
                </c:pt>
                <c:pt idx="1967">
                  <c:v>145.94999999999999</c:v>
                </c:pt>
                <c:pt idx="1968">
                  <c:v>138.49</c:v>
                </c:pt>
                <c:pt idx="1969">
                  <c:v>143.20499999999998</c:v>
                </c:pt>
                <c:pt idx="1970">
                  <c:v>143.50800000000001</c:v>
                </c:pt>
                <c:pt idx="1971">
                  <c:v>149.375</c:v>
                </c:pt>
                <c:pt idx="1972">
                  <c:v>147.333</c:v>
                </c:pt>
                <c:pt idx="1973">
                  <c:v>150.02700000000004</c:v>
                </c:pt>
                <c:pt idx="1974">
                  <c:v>155.13399999999999</c:v>
                </c:pt>
                <c:pt idx="1975">
                  <c:v>160.94</c:v>
                </c:pt>
                <c:pt idx="1976">
                  <c:v>159.17399999999998</c:v>
                </c:pt>
                <c:pt idx="1977">
                  <c:v>156.58700000000007</c:v>
                </c:pt>
                <c:pt idx="1978">
                  <c:v>153.99</c:v>
                </c:pt>
                <c:pt idx="1979">
                  <c:v>162.12300000000002</c:v>
                </c:pt>
                <c:pt idx="1980">
                  <c:v>157.03900000000002</c:v>
                </c:pt>
                <c:pt idx="1981">
                  <c:v>149.91300000000001</c:v>
                </c:pt>
                <c:pt idx="1982">
                  <c:v>145</c:v>
                </c:pt>
                <c:pt idx="1983">
                  <c:v>146.44900000000001</c:v>
                </c:pt>
                <c:pt idx="1984">
                  <c:v>139.04300000000001</c:v>
                </c:pt>
                <c:pt idx="1985">
                  <c:v>140.09300000000002</c:v>
                </c:pt>
                <c:pt idx="1986">
                  <c:v>140.03</c:v>
                </c:pt>
                <c:pt idx="1987">
                  <c:v>141.512</c:v>
                </c:pt>
                <c:pt idx="1988">
                  <c:v>138.31200000000001</c:v>
                </c:pt>
                <c:pt idx="1989">
                  <c:v>140.333</c:v>
                </c:pt>
                <c:pt idx="1990">
                  <c:v>144.67299999999997</c:v>
                </c:pt>
                <c:pt idx="1991">
                  <c:v>139.136</c:v>
                </c:pt>
                <c:pt idx="1992">
                  <c:v>145.523</c:v>
                </c:pt>
                <c:pt idx="1993">
                  <c:v>152.405</c:v>
                </c:pt>
                <c:pt idx="1994">
                  <c:v>142.86500000000001</c:v>
                </c:pt>
                <c:pt idx="1995">
                  <c:v>154.16499999999999</c:v>
                </c:pt>
                <c:pt idx="1996">
                  <c:v>162.51</c:v>
                </c:pt>
                <c:pt idx="1997">
                  <c:v>166.34900000000002</c:v>
                </c:pt>
                <c:pt idx="1998">
                  <c:v>169.64499999999998</c:v>
                </c:pt>
                <c:pt idx="1999">
                  <c:v>160.108</c:v>
                </c:pt>
                <c:pt idx="2000">
                  <c:v>163.64599999999999</c:v>
                </c:pt>
                <c:pt idx="2001">
                  <c:v>161.548</c:v>
                </c:pt>
                <c:pt idx="2002">
                  <c:v>163.82100000000011</c:v>
                </c:pt>
                <c:pt idx="2003">
                  <c:v>161.654</c:v>
                </c:pt>
                <c:pt idx="2004">
                  <c:v>159.786</c:v>
                </c:pt>
                <c:pt idx="2005">
                  <c:v>158.70599999999999</c:v>
                </c:pt>
                <c:pt idx="2006">
                  <c:v>148.333</c:v>
                </c:pt>
                <c:pt idx="2007">
                  <c:v>146.97</c:v>
                </c:pt>
                <c:pt idx="2008">
                  <c:v>145.18200000000004</c:v>
                </c:pt>
                <c:pt idx="2009">
                  <c:v>149.126</c:v>
                </c:pt>
                <c:pt idx="2010">
                  <c:v>148.93600000000001</c:v>
                </c:pt>
                <c:pt idx="2011">
                  <c:v>145.42100000000011</c:v>
                </c:pt>
                <c:pt idx="2012">
                  <c:v>145.63300000000001</c:v>
                </c:pt>
                <c:pt idx="2013">
                  <c:v>144.376</c:v>
                </c:pt>
                <c:pt idx="2014">
                  <c:v>145.02000000000001</c:v>
                </c:pt>
                <c:pt idx="2015">
                  <c:v>145.48400000000001</c:v>
                </c:pt>
                <c:pt idx="2016">
                  <c:v>144.60599999999999</c:v>
                </c:pt>
                <c:pt idx="2017">
                  <c:v>143.625</c:v>
                </c:pt>
                <c:pt idx="2018">
                  <c:v>145.35200000000012</c:v>
                </c:pt>
                <c:pt idx="2019">
                  <c:v>143.70299999999997</c:v>
                </c:pt>
                <c:pt idx="2020">
                  <c:v>155.97900000000001</c:v>
                </c:pt>
                <c:pt idx="2021">
                  <c:v>153.52600000000001</c:v>
                </c:pt>
                <c:pt idx="2022">
                  <c:v>148.042</c:v>
                </c:pt>
                <c:pt idx="2023">
                  <c:v>144.95700000000011</c:v>
                </c:pt>
                <c:pt idx="2024">
                  <c:v>148.697</c:v>
                </c:pt>
                <c:pt idx="2025">
                  <c:v>147.72200000000001</c:v>
                </c:pt>
                <c:pt idx="2026">
                  <c:v>147.77399999999992</c:v>
                </c:pt>
                <c:pt idx="2027">
                  <c:v>149.667</c:v>
                </c:pt>
                <c:pt idx="2028">
                  <c:v>149.99700000000001</c:v>
                </c:pt>
                <c:pt idx="2029">
                  <c:v>149.82700000000011</c:v>
                </c:pt>
                <c:pt idx="2030">
                  <c:v>150.06300000000002</c:v>
                </c:pt>
                <c:pt idx="2031">
                  <c:v>145.755</c:v>
                </c:pt>
                <c:pt idx="2032">
                  <c:v>144.97800000000001</c:v>
                </c:pt>
                <c:pt idx="2033">
                  <c:v>144.696</c:v>
                </c:pt>
                <c:pt idx="2034">
                  <c:v>150.012</c:v>
                </c:pt>
                <c:pt idx="2035">
                  <c:v>150.09800000000001</c:v>
                </c:pt>
                <c:pt idx="2036">
                  <c:v>147.334</c:v>
                </c:pt>
                <c:pt idx="2037">
                  <c:v>143.41800000000001</c:v>
                </c:pt>
                <c:pt idx="2038">
                  <c:v>146.05000000000001</c:v>
                </c:pt>
                <c:pt idx="2039">
                  <c:v>145.24499999999998</c:v>
                </c:pt>
                <c:pt idx="2040">
                  <c:v>145.74799999999999</c:v>
                </c:pt>
                <c:pt idx="2041">
                  <c:v>145.42600000000004</c:v>
                </c:pt>
                <c:pt idx="2042">
                  <c:v>144.92600000000004</c:v>
                </c:pt>
                <c:pt idx="2043">
                  <c:v>145.88100000000011</c:v>
                </c:pt>
                <c:pt idx="2044">
                  <c:v>145.27199999999999</c:v>
                </c:pt>
                <c:pt idx="2045">
                  <c:v>145.61399999999998</c:v>
                </c:pt>
                <c:pt idx="2046">
                  <c:v>140.15900000000002</c:v>
                </c:pt>
                <c:pt idx="2047">
                  <c:v>141.071</c:v>
                </c:pt>
                <c:pt idx="2048">
                  <c:v>139.755</c:v>
                </c:pt>
                <c:pt idx="2049">
                  <c:v>140.71199999999999</c:v>
                </c:pt>
                <c:pt idx="2050">
                  <c:v>139.501</c:v>
                </c:pt>
                <c:pt idx="2051">
                  <c:v>139.58800000000011</c:v>
                </c:pt>
                <c:pt idx="2052">
                  <c:v>142.77099999999999</c:v>
                </c:pt>
                <c:pt idx="2053">
                  <c:v>143.46</c:v>
                </c:pt>
                <c:pt idx="2054">
                  <c:v>146.721</c:v>
                </c:pt>
                <c:pt idx="2055">
                  <c:v>151.76</c:v>
                </c:pt>
                <c:pt idx="2056">
                  <c:v>151.80500000000001</c:v>
                </c:pt>
                <c:pt idx="2057">
                  <c:v>148.82300000000001</c:v>
                </c:pt>
                <c:pt idx="2058">
                  <c:v>151.52500000000001</c:v>
                </c:pt>
                <c:pt idx="2059">
                  <c:v>157.58700000000007</c:v>
                </c:pt>
                <c:pt idx="2060">
                  <c:v>161.685</c:v>
                </c:pt>
                <c:pt idx="2061">
                  <c:v>156.423</c:v>
                </c:pt>
                <c:pt idx="2062">
                  <c:v>160.32200000000012</c:v>
                </c:pt>
                <c:pt idx="2063">
                  <c:v>160.89000000000001</c:v>
                </c:pt>
                <c:pt idx="2064">
                  <c:v>166.26</c:v>
                </c:pt>
                <c:pt idx="2065">
                  <c:v>167.333</c:v>
                </c:pt>
                <c:pt idx="2066">
                  <c:v>164.226</c:v>
                </c:pt>
                <c:pt idx="2067">
                  <c:v>160.17699999999999</c:v>
                </c:pt>
                <c:pt idx="2068">
                  <c:v>161.70099999999999</c:v>
                </c:pt>
                <c:pt idx="2069">
                  <c:v>169.446</c:v>
                </c:pt>
                <c:pt idx="2070">
                  <c:v>173.167</c:v>
                </c:pt>
                <c:pt idx="2071">
                  <c:v>181.56300000000002</c:v>
                </c:pt>
                <c:pt idx="2072">
                  <c:v>170.21299999999999</c:v>
                </c:pt>
                <c:pt idx="2073">
                  <c:v>165.45800000000011</c:v>
                </c:pt>
                <c:pt idx="2074">
                  <c:v>159.602</c:v>
                </c:pt>
                <c:pt idx="2075">
                  <c:v>162.994</c:v>
                </c:pt>
                <c:pt idx="2076">
                  <c:v>163.00299999999999</c:v>
                </c:pt>
                <c:pt idx="2077">
                  <c:v>158.31399999999999</c:v>
                </c:pt>
                <c:pt idx="2078">
                  <c:v>159</c:v>
                </c:pt>
                <c:pt idx="2079">
                  <c:v>158.04900000000001</c:v>
                </c:pt>
                <c:pt idx="2080">
                  <c:v>154.11099999999999</c:v>
                </c:pt>
                <c:pt idx="2081">
                  <c:v>152.11699999999999</c:v>
                </c:pt>
                <c:pt idx="2082">
                  <c:v>156.333</c:v>
                </c:pt>
                <c:pt idx="2083">
                  <c:v>155.126</c:v>
                </c:pt>
                <c:pt idx="2084">
                  <c:v>154.40100000000001</c:v>
                </c:pt>
                <c:pt idx="2085">
                  <c:v>152.471</c:v>
                </c:pt>
                <c:pt idx="2086">
                  <c:v>150.34700000000001</c:v>
                </c:pt>
                <c:pt idx="2087">
                  <c:v>150.68300000000002</c:v>
                </c:pt>
                <c:pt idx="2088">
                  <c:v>149.51300000000001</c:v>
                </c:pt>
                <c:pt idx="2089">
                  <c:v>148.38000000000011</c:v>
                </c:pt>
                <c:pt idx="2090">
                  <c:v>145.37900000000002</c:v>
                </c:pt>
                <c:pt idx="2091">
                  <c:v>139.876</c:v>
                </c:pt>
                <c:pt idx="2092">
                  <c:v>138.95500000000001</c:v>
                </c:pt>
                <c:pt idx="2093">
                  <c:v>140.91200000000001</c:v>
                </c:pt>
                <c:pt idx="2094">
                  <c:v>140.06900000000002</c:v>
                </c:pt>
                <c:pt idx="2095">
                  <c:v>140.00700000000001</c:v>
                </c:pt>
                <c:pt idx="2096">
                  <c:v>142.57399999999998</c:v>
                </c:pt>
                <c:pt idx="2097">
                  <c:v>141.34</c:v>
                </c:pt>
                <c:pt idx="2098">
                  <c:v>139.304</c:v>
                </c:pt>
                <c:pt idx="2099">
                  <c:v>140.024</c:v>
                </c:pt>
                <c:pt idx="2100">
                  <c:v>143.94200000000001</c:v>
                </c:pt>
                <c:pt idx="2101">
                  <c:v>149.678</c:v>
                </c:pt>
                <c:pt idx="2102">
                  <c:v>148.98800000000011</c:v>
                </c:pt>
                <c:pt idx="2103">
                  <c:v>151.833</c:v>
                </c:pt>
                <c:pt idx="2104">
                  <c:v>153.37700000000001</c:v>
                </c:pt>
                <c:pt idx="2105">
                  <c:v>156.51</c:v>
                </c:pt>
                <c:pt idx="2106">
                  <c:v>156.18800000000007</c:v>
                </c:pt>
                <c:pt idx="2107">
                  <c:v>155.268</c:v>
                </c:pt>
                <c:pt idx="2108">
                  <c:v>155.553</c:v>
                </c:pt>
                <c:pt idx="2109">
                  <c:v>152.03</c:v>
                </c:pt>
                <c:pt idx="2110">
                  <c:v>152.02500000000001</c:v>
                </c:pt>
                <c:pt idx="2111">
                  <c:v>145.66900000000001</c:v>
                </c:pt>
                <c:pt idx="2112">
                  <c:v>148.35900000000001</c:v>
                </c:pt>
                <c:pt idx="2113">
                  <c:v>150.72</c:v>
                </c:pt>
                <c:pt idx="2114">
                  <c:v>150.28300000000002</c:v>
                </c:pt>
                <c:pt idx="2115">
                  <c:v>149.78700000000001</c:v>
                </c:pt>
                <c:pt idx="2116">
                  <c:v>146.33000000000001</c:v>
                </c:pt>
                <c:pt idx="2117">
                  <c:v>143.89800000000011</c:v>
                </c:pt>
                <c:pt idx="2118">
                  <c:v>141.82700000000011</c:v>
                </c:pt>
                <c:pt idx="2119">
                  <c:v>135.72399999999999</c:v>
                </c:pt>
                <c:pt idx="2120">
                  <c:v>138.95100000000011</c:v>
                </c:pt>
                <c:pt idx="2121">
                  <c:v>138.523</c:v>
                </c:pt>
                <c:pt idx="2122">
                  <c:v>136.52500000000001</c:v>
                </c:pt>
                <c:pt idx="2123">
                  <c:v>137.69399999999999</c:v>
                </c:pt>
                <c:pt idx="2124">
                  <c:v>139.78300000000002</c:v>
                </c:pt>
                <c:pt idx="2125">
                  <c:v>140.70599999999999</c:v>
                </c:pt>
                <c:pt idx="2126">
                  <c:v>142.41300000000001</c:v>
                </c:pt>
                <c:pt idx="2127">
                  <c:v>154.083</c:v>
                </c:pt>
                <c:pt idx="2128">
                  <c:v>149.10900000000001</c:v>
                </c:pt>
                <c:pt idx="2129">
                  <c:v>146.29499999999999</c:v>
                </c:pt>
                <c:pt idx="2130">
                  <c:v>147.499</c:v>
                </c:pt>
                <c:pt idx="2131">
                  <c:v>142.80100000000004</c:v>
                </c:pt>
                <c:pt idx="2132">
                  <c:v>154.333</c:v>
                </c:pt>
                <c:pt idx="2133">
                  <c:v>160.535</c:v>
                </c:pt>
                <c:pt idx="2134">
                  <c:v>179.845</c:v>
                </c:pt>
                <c:pt idx="2135">
                  <c:v>177.71599999999998</c:v>
                </c:pt>
                <c:pt idx="2136">
                  <c:v>153.333</c:v>
                </c:pt>
                <c:pt idx="2137">
                  <c:v>152.4980000000001</c:v>
                </c:pt>
                <c:pt idx="2138">
                  <c:v>142.971</c:v>
                </c:pt>
                <c:pt idx="2139">
                  <c:v>145.833</c:v>
                </c:pt>
                <c:pt idx="2140">
                  <c:v>156.333</c:v>
                </c:pt>
                <c:pt idx="2141">
                  <c:v>158.4860000000001</c:v>
                </c:pt>
                <c:pt idx="2142">
                  <c:v>166.58100000000007</c:v>
                </c:pt>
                <c:pt idx="2143">
                  <c:v>168.333</c:v>
                </c:pt>
                <c:pt idx="2144">
                  <c:v>179.441</c:v>
                </c:pt>
                <c:pt idx="2145">
                  <c:v>170.25399999999999</c:v>
                </c:pt>
                <c:pt idx="2146">
                  <c:v>172.36</c:v>
                </c:pt>
                <c:pt idx="2147">
                  <c:v>173</c:v>
                </c:pt>
                <c:pt idx="2148">
                  <c:v>167.43800000000007</c:v>
                </c:pt>
                <c:pt idx="2149">
                  <c:v>157.58600000000001</c:v>
                </c:pt>
                <c:pt idx="2150">
                  <c:v>160.27199999999999</c:v>
                </c:pt>
                <c:pt idx="2151">
                  <c:v>160.53100000000001</c:v>
                </c:pt>
                <c:pt idx="2152">
                  <c:v>163.375</c:v>
                </c:pt>
                <c:pt idx="2153">
                  <c:v>160.672</c:v>
                </c:pt>
                <c:pt idx="2154">
                  <c:v>159.65800000000004</c:v>
                </c:pt>
                <c:pt idx="2155">
                  <c:v>171.95000000000007</c:v>
                </c:pt>
                <c:pt idx="2156">
                  <c:v>175.23</c:v>
                </c:pt>
                <c:pt idx="2157">
                  <c:v>174.05700000000004</c:v>
                </c:pt>
                <c:pt idx="2158">
                  <c:v>171.816</c:v>
                </c:pt>
                <c:pt idx="2159">
                  <c:v>167.34800000000001</c:v>
                </c:pt>
                <c:pt idx="2160">
                  <c:v>166.67299999999997</c:v>
                </c:pt>
                <c:pt idx="2161">
                  <c:v>161.3550000000001</c:v>
                </c:pt>
                <c:pt idx="2162">
                  <c:v>159.721</c:v>
                </c:pt>
                <c:pt idx="2163">
                  <c:v>160.67699999999999</c:v>
                </c:pt>
                <c:pt idx="2164">
                  <c:v>156.911</c:v>
                </c:pt>
                <c:pt idx="2165">
                  <c:v>153.13300000000001</c:v>
                </c:pt>
                <c:pt idx="2166">
                  <c:v>151.18100000000001</c:v>
                </c:pt>
                <c:pt idx="2167">
                  <c:v>154.375</c:v>
                </c:pt>
                <c:pt idx="2168">
                  <c:v>154.41399999999999</c:v>
                </c:pt>
                <c:pt idx="2169">
                  <c:v>159.42700000000011</c:v>
                </c:pt>
                <c:pt idx="2170">
                  <c:v>156.23499999999999</c:v>
                </c:pt>
                <c:pt idx="2171">
                  <c:v>154.23099999999999</c:v>
                </c:pt>
                <c:pt idx="2172">
                  <c:v>164.917</c:v>
                </c:pt>
                <c:pt idx="2173">
                  <c:v>164.833</c:v>
                </c:pt>
                <c:pt idx="2174">
                  <c:v>166.75</c:v>
                </c:pt>
                <c:pt idx="2175">
                  <c:v>165.48800000000011</c:v>
                </c:pt>
                <c:pt idx="2176">
                  <c:v>165.59</c:v>
                </c:pt>
                <c:pt idx="2177">
                  <c:v>165.047</c:v>
                </c:pt>
                <c:pt idx="2178">
                  <c:v>161.24299999999999</c:v>
                </c:pt>
                <c:pt idx="2179">
                  <c:v>157.22300000000001</c:v>
                </c:pt>
                <c:pt idx="2180">
                  <c:v>154.15800000000004</c:v>
                </c:pt>
                <c:pt idx="2181">
                  <c:v>151.71599999999998</c:v>
                </c:pt>
                <c:pt idx="2182">
                  <c:v>147.78700000000001</c:v>
                </c:pt>
                <c:pt idx="2183">
                  <c:v>149.303</c:v>
                </c:pt>
                <c:pt idx="2184">
                  <c:v>148.8850000000001</c:v>
                </c:pt>
                <c:pt idx="2185">
                  <c:v>150.35700000000011</c:v>
                </c:pt>
                <c:pt idx="2186">
                  <c:v>152.417</c:v>
                </c:pt>
                <c:pt idx="2187">
                  <c:v>148.81300000000002</c:v>
                </c:pt>
                <c:pt idx="2188">
                  <c:v>149.3670000000001</c:v>
                </c:pt>
                <c:pt idx="2189">
                  <c:v>146.66900000000001</c:v>
                </c:pt>
                <c:pt idx="2190">
                  <c:v>144.994</c:v>
                </c:pt>
                <c:pt idx="2191">
                  <c:v>141.29499999999999</c:v>
                </c:pt>
                <c:pt idx="2192">
                  <c:v>142.148</c:v>
                </c:pt>
                <c:pt idx="2193">
                  <c:v>144.5</c:v>
                </c:pt>
                <c:pt idx="2194">
                  <c:v>141.76</c:v>
                </c:pt>
                <c:pt idx="2195">
                  <c:v>142.03399999999999</c:v>
                </c:pt>
                <c:pt idx="2196">
                  <c:v>137.9</c:v>
                </c:pt>
                <c:pt idx="2197">
                  <c:v>139.77299999999997</c:v>
                </c:pt>
                <c:pt idx="2198">
                  <c:v>141.37700000000001</c:v>
                </c:pt>
                <c:pt idx="2199">
                  <c:v>140.06399999999999</c:v>
                </c:pt>
                <c:pt idx="2200">
                  <c:v>138.68800000000007</c:v>
                </c:pt>
                <c:pt idx="2201">
                  <c:v>137.12300000000002</c:v>
                </c:pt>
                <c:pt idx="2202">
                  <c:v>138.8670000000001</c:v>
                </c:pt>
                <c:pt idx="2203">
                  <c:v>138.89400000000001</c:v>
                </c:pt>
                <c:pt idx="2204">
                  <c:v>142.333</c:v>
                </c:pt>
                <c:pt idx="2205">
                  <c:v>143.75800000000001</c:v>
                </c:pt>
                <c:pt idx="2206">
                  <c:v>144.476</c:v>
                </c:pt>
                <c:pt idx="2207">
                  <c:v>142.095</c:v>
                </c:pt>
                <c:pt idx="2208">
                  <c:v>140.88800000000012</c:v>
                </c:pt>
                <c:pt idx="2209">
                  <c:v>143.678</c:v>
                </c:pt>
                <c:pt idx="2210">
                  <c:v>145.39500000000001</c:v>
                </c:pt>
                <c:pt idx="2211">
                  <c:v>141.63300000000001</c:v>
                </c:pt>
                <c:pt idx="2212">
                  <c:v>150.03100000000001</c:v>
                </c:pt>
                <c:pt idx="2213">
                  <c:v>149.297</c:v>
                </c:pt>
                <c:pt idx="2214">
                  <c:v>152.041</c:v>
                </c:pt>
                <c:pt idx="2215">
                  <c:v>153.268</c:v>
                </c:pt>
                <c:pt idx="2216">
                  <c:v>156.31800000000001</c:v>
                </c:pt>
                <c:pt idx="2217">
                  <c:v>155.65200000000004</c:v>
                </c:pt>
                <c:pt idx="2218">
                  <c:v>149.94900000000001</c:v>
                </c:pt>
                <c:pt idx="2219">
                  <c:v>145.74599999999998</c:v>
                </c:pt>
                <c:pt idx="2220">
                  <c:v>143.172</c:v>
                </c:pt>
                <c:pt idx="2221">
                  <c:v>142.97800000000001</c:v>
                </c:pt>
                <c:pt idx="2222">
                  <c:v>148.71399999999988</c:v>
                </c:pt>
                <c:pt idx="2223">
                  <c:v>149.84300000000002</c:v>
                </c:pt>
                <c:pt idx="2224">
                  <c:v>150.339</c:v>
                </c:pt>
                <c:pt idx="2225">
                  <c:v>148.92200000000011</c:v>
                </c:pt>
                <c:pt idx="2226">
                  <c:v>145.541</c:v>
                </c:pt>
                <c:pt idx="2227">
                  <c:v>147.261</c:v>
                </c:pt>
                <c:pt idx="2228">
                  <c:v>145.30100000000004</c:v>
                </c:pt>
                <c:pt idx="2229">
                  <c:v>141.43300000000002</c:v>
                </c:pt>
                <c:pt idx="2230">
                  <c:v>144.11299999999997</c:v>
                </c:pt>
                <c:pt idx="2231">
                  <c:v>145.583</c:v>
                </c:pt>
                <c:pt idx="2232">
                  <c:v>145.833</c:v>
                </c:pt>
                <c:pt idx="2233">
                  <c:v>144.47</c:v>
                </c:pt>
                <c:pt idx="2234">
                  <c:v>147.239</c:v>
                </c:pt>
                <c:pt idx="2235">
                  <c:v>143.65100000000001</c:v>
                </c:pt>
                <c:pt idx="2236">
                  <c:v>141.833</c:v>
                </c:pt>
                <c:pt idx="2237">
                  <c:v>140.489</c:v>
                </c:pt>
                <c:pt idx="2238">
                  <c:v>142.73099999999999</c:v>
                </c:pt>
                <c:pt idx="2239">
                  <c:v>144.006</c:v>
                </c:pt>
                <c:pt idx="2240">
                  <c:v>139.29900000000001</c:v>
                </c:pt>
                <c:pt idx="2241">
                  <c:v>139.53900000000002</c:v>
                </c:pt>
                <c:pt idx="2242">
                  <c:v>135.54900000000001</c:v>
                </c:pt>
                <c:pt idx="2243">
                  <c:v>132.167</c:v>
                </c:pt>
                <c:pt idx="2244">
                  <c:v>130.96600000000001</c:v>
                </c:pt>
                <c:pt idx="2245">
                  <c:v>126.51400000000002</c:v>
                </c:pt>
                <c:pt idx="2246">
                  <c:v>126.46899999999999</c:v>
                </c:pt>
                <c:pt idx="2247">
                  <c:v>120.292</c:v>
                </c:pt>
                <c:pt idx="2248">
                  <c:v>116.88200000000001</c:v>
                </c:pt>
                <c:pt idx="2249">
                  <c:v>120.229</c:v>
                </c:pt>
                <c:pt idx="2250">
                  <c:v>124.45099999999999</c:v>
                </c:pt>
                <c:pt idx="2251">
                  <c:v>127.167</c:v>
                </c:pt>
                <c:pt idx="2252">
                  <c:v>131.66300000000001</c:v>
                </c:pt>
                <c:pt idx="2253">
                  <c:v>128.59700000000001</c:v>
                </c:pt>
                <c:pt idx="2254">
                  <c:v>128.87900000000002</c:v>
                </c:pt>
                <c:pt idx="2255">
                  <c:v>127.50700000000002</c:v>
                </c:pt>
                <c:pt idx="2256">
                  <c:v>124.815</c:v>
                </c:pt>
                <c:pt idx="2257">
                  <c:v>126.92700000000002</c:v>
                </c:pt>
                <c:pt idx="2258">
                  <c:v>129.18900000000002</c:v>
                </c:pt>
                <c:pt idx="2259">
                  <c:v>126.857</c:v>
                </c:pt>
                <c:pt idx="2260">
                  <c:v>127.53100000000002</c:v>
                </c:pt>
                <c:pt idx="2261">
                  <c:v>128.11499999999998</c:v>
                </c:pt>
                <c:pt idx="2262">
                  <c:v>126.039</c:v>
                </c:pt>
                <c:pt idx="2263">
                  <c:v>123.669</c:v>
                </c:pt>
                <c:pt idx="2264">
                  <c:v>119.896</c:v>
                </c:pt>
                <c:pt idx="2265">
                  <c:v>122.21100000000006</c:v>
                </c:pt>
                <c:pt idx="2266">
                  <c:v>126.062</c:v>
                </c:pt>
                <c:pt idx="2267">
                  <c:v>128.12900000000002</c:v>
                </c:pt>
                <c:pt idx="2268">
                  <c:v>130.31900000000002</c:v>
                </c:pt>
                <c:pt idx="2269">
                  <c:v>129.702</c:v>
                </c:pt>
                <c:pt idx="2270">
                  <c:v>131.46100000000001</c:v>
                </c:pt>
                <c:pt idx="2271">
                  <c:v>133.21699999999998</c:v>
                </c:pt>
                <c:pt idx="2272">
                  <c:v>139.339</c:v>
                </c:pt>
                <c:pt idx="2273">
                  <c:v>137.876</c:v>
                </c:pt>
                <c:pt idx="2274">
                  <c:v>135.79</c:v>
                </c:pt>
                <c:pt idx="2275">
                  <c:v>134.405</c:v>
                </c:pt>
                <c:pt idx="2276">
                  <c:v>137.65200000000004</c:v>
                </c:pt>
                <c:pt idx="2277">
                  <c:v>143.833</c:v>
                </c:pt>
                <c:pt idx="2278">
                  <c:v>140.79399999999998</c:v>
                </c:pt>
                <c:pt idx="2279">
                  <c:v>142.76900000000001</c:v>
                </c:pt>
                <c:pt idx="2280">
                  <c:v>143.71399999999988</c:v>
                </c:pt>
                <c:pt idx="2281">
                  <c:v>147.93100000000001</c:v>
                </c:pt>
                <c:pt idx="2282">
                  <c:v>153.69900000000001</c:v>
                </c:pt>
                <c:pt idx="2283">
                  <c:v>147.02700000000004</c:v>
                </c:pt>
                <c:pt idx="2284">
                  <c:v>138.34399999999999</c:v>
                </c:pt>
                <c:pt idx="2285">
                  <c:v>136.626</c:v>
                </c:pt>
                <c:pt idx="2286">
                  <c:v>136.76499999999999</c:v>
                </c:pt>
                <c:pt idx="2287">
                  <c:v>136.875</c:v>
                </c:pt>
                <c:pt idx="2288">
                  <c:v>138.65600000000001</c:v>
                </c:pt>
                <c:pt idx="2289">
                  <c:v>139.8670000000001</c:v>
                </c:pt>
                <c:pt idx="2290">
                  <c:v>141.572</c:v>
                </c:pt>
                <c:pt idx="2291">
                  <c:v>143.333</c:v>
                </c:pt>
                <c:pt idx="2292">
                  <c:v>140.05100000000004</c:v>
                </c:pt>
                <c:pt idx="2293">
                  <c:v>145.899</c:v>
                </c:pt>
                <c:pt idx="2294">
                  <c:v>144.74199999999999</c:v>
                </c:pt>
                <c:pt idx="2295">
                  <c:v>144.012</c:v>
                </c:pt>
                <c:pt idx="2296">
                  <c:v>146.92400000000001</c:v>
                </c:pt>
                <c:pt idx="2297">
                  <c:v>145.61499999999998</c:v>
                </c:pt>
                <c:pt idx="2298">
                  <c:v>144.11399999999998</c:v>
                </c:pt>
                <c:pt idx="2299">
                  <c:v>145.44999999999999</c:v>
                </c:pt>
                <c:pt idx="2300">
                  <c:v>145.83500000000001</c:v>
                </c:pt>
                <c:pt idx="2301">
                  <c:v>145.48500000000001</c:v>
                </c:pt>
                <c:pt idx="2302">
                  <c:v>145.28</c:v>
                </c:pt>
                <c:pt idx="2303">
                  <c:v>143.38000000000011</c:v>
                </c:pt>
                <c:pt idx="2304">
                  <c:v>143.48100000000011</c:v>
                </c:pt>
                <c:pt idx="2305">
                  <c:v>141.84700000000001</c:v>
                </c:pt>
                <c:pt idx="2306">
                  <c:v>139.024</c:v>
                </c:pt>
                <c:pt idx="2307">
                  <c:v>137.47399999999999</c:v>
                </c:pt>
                <c:pt idx="2308">
                  <c:v>137.83600000000001</c:v>
                </c:pt>
                <c:pt idx="2309">
                  <c:v>139.75</c:v>
                </c:pt>
                <c:pt idx="2310">
                  <c:v>143.874</c:v>
                </c:pt>
                <c:pt idx="2311">
                  <c:v>143.459</c:v>
                </c:pt>
                <c:pt idx="2312">
                  <c:v>141.98500000000001</c:v>
                </c:pt>
                <c:pt idx="2313">
                  <c:v>139.90200000000004</c:v>
                </c:pt>
                <c:pt idx="2314">
                  <c:v>141.084</c:v>
                </c:pt>
                <c:pt idx="2315">
                  <c:v>138.39700000000011</c:v>
                </c:pt>
                <c:pt idx="2316">
                  <c:v>139.845</c:v>
                </c:pt>
                <c:pt idx="2317">
                  <c:v>138.85400000000001</c:v>
                </c:pt>
                <c:pt idx="2318">
                  <c:v>142.125</c:v>
                </c:pt>
                <c:pt idx="2319">
                  <c:v>140.79499999999999</c:v>
                </c:pt>
                <c:pt idx="2320">
                  <c:v>139.25200000000001</c:v>
                </c:pt>
                <c:pt idx="2321">
                  <c:v>138.23399999999998</c:v>
                </c:pt>
                <c:pt idx="2322">
                  <c:v>141.37100000000001</c:v>
                </c:pt>
                <c:pt idx="2323">
                  <c:v>140.72800000000001</c:v>
                </c:pt>
                <c:pt idx="2324">
                  <c:v>147.733</c:v>
                </c:pt>
                <c:pt idx="2325">
                  <c:v>154.06100000000001</c:v>
                </c:pt>
                <c:pt idx="2326">
                  <c:v>151.41900000000001</c:v>
                </c:pt>
                <c:pt idx="2327">
                  <c:v>150.994</c:v>
                </c:pt>
                <c:pt idx="2328">
                  <c:v>150.85400000000001</c:v>
                </c:pt>
                <c:pt idx="2329">
                  <c:v>149.61099999999999</c:v>
                </c:pt>
                <c:pt idx="2330">
                  <c:v>148.83700000000007</c:v>
                </c:pt>
                <c:pt idx="2331">
                  <c:v>150.11799999999999</c:v>
                </c:pt>
                <c:pt idx="2332">
                  <c:v>151.108</c:v>
                </c:pt>
                <c:pt idx="2333">
                  <c:v>153.875</c:v>
                </c:pt>
                <c:pt idx="2334">
                  <c:v>156.541</c:v>
                </c:pt>
                <c:pt idx="2335">
                  <c:v>158.96900000000002</c:v>
                </c:pt>
                <c:pt idx="2336">
                  <c:v>158.11499999999998</c:v>
                </c:pt>
                <c:pt idx="2337">
                  <c:v>155.4920000000001</c:v>
                </c:pt>
                <c:pt idx="2338">
                  <c:v>152.8670000000001</c:v>
                </c:pt>
                <c:pt idx="2339">
                  <c:v>149.375</c:v>
                </c:pt>
                <c:pt idx="2340">
                  <c:v>148.71399999999988</c:v>
                </c:pt>
                <c:pt idx="2341">
                  <c:v>151.547</c:v>
                </c:pt>
                <c:pt idx="2342">
                  <c:v>156.22</c:v>
                </c:pt>
                <c:pt idx="2343">
                  <c:v>157.82700000000011</c:v>
                </c:pt>
                <c:pt idx="2344">
                  <c:v>156.70499999999998</c:v>
                </c:pt>
                <c:pt idx="2345">
                  <c:v>152.27699999999999</c:v>
                </c:pt>
                <c:pt idx="2346">
                  <c:v>152.48800000000011</c:v>
                </c:pt>
                <c:pt idx="2347">
                  <c:v>156.50800000000001</c:v>
                </c:pt>
                <c:pt idx="2348">
                  <c:v>153.78100000000001</c:v>
                </c:pt>
                <c:pt idx="2349">
                  <c:v>151.17299999999997</c:v>
                </c:pt>
                <c:pt idx="2350">
                  <c:v>151.93200000000004</c:v>
                </c:pt>
                <c:pt idx="2351">
                  <c:v>150.92500000000001</c:v>
                </c:pt>
                <c:pt idx="2352">
                  <c:v>148.48200000000011</c:v>
                </c:pt>
                <c:pt idx="2353">
                  <c:v>149.58000000000001</c:v>
                </c:pt>
                <c:pt idx="2354">
                  <c:v>154.32800000000012</c:v>
                </c:pt>
                <c:pt idx="2355">
                  <c:v>154.22499999999999</c:v>
                </c:pt>
                <c:pt idx="2356">
                  <c:v>155.678</c:v>
                </c:pt>
                <c:pt idx="2357">
                  <c:v>156.8850000000001</c:v>
                </c:pt>
                <c:pt idx="2358">
                  <c:v>159.32000000000011</c:v>
                </c:pt>
                <c:pt idx="2359">
                  <c:v>157.91</c:v>
                </c:pt>
                <c:pt idx="2360">
                  <c:v>157.34700000000001</c:v>
                </c:pt>
                <c:pt idx="2361">
                  <c:v>154.798</c:v>
                </c:pt>
                <c:pt idx="2362">
                  <c:v>157.77899999999997</c:v>
                </c:pt>
                <c:pt idx="2363">
                  <c:v>155.798</c:v>
                </c:pt>
                <c:pt idx="2364">
                  <c:v>154.92200000000011</c:v>
                </c:pt>
                <c:pt idx="2365">
                  <c:v>155.571</c:v>
                </c:pt>
                <c:pt idx="2366">
                  <c:v>157.6</c:v>
                </c:pt>
                <c:pt idx="2367">
                  <c:v>156.18</c:v>
                </c:pt>
                <c:pt idx="2368">
                  <c:v>156.684</c:v>
                </c:pt>
                <c:pt idx="2369">
                  <c:v>156.3850000000001</c:v>
                </c:pt>
                <c:pt idx="2370">
                  <c:v>155.005</c:v>
                </c:pt>
                <c:pt idx="2371">
                  <c:v>153.833</c:v>
                </c:pt>
                <c:pt idx="2372">
                  <c:v>152.34700000000001</c:v>
                </c:pt>
                <c:pt idx="2373">
                  <c:v>150.84700000000001</c:v>
                </c:pt>
                <c:pt idx="2374">
                  <c:v>151.01300000000001</c:v>
                </c:pt>
                <c:pt idx="2375">
                  <c:v>150.35600000000011</c:v>
                </c:pt>
                <c:pt idx="2376">
                  <c:v>150.845</c:v>
                </c:pt>
                <c:pt idx="2377">
                  <c:v>151.167</c:v>
                </c:pt>
                <c:pt idx="2378">
                  <c:v>150.18</c:v>
                </c:pt>
                <c:pt idx="2379">
                  <c:v>151.01300000000001</c:v>
                </c:pt>
                <c:pt idx="2380">
                  <c:v>151.32000000000011</c:v>
                </c:pt>
                <c:pt idx="2381">
                  <c:v>154.167</c:v>
                </c:pt>
                <c:pt idx="2382">
                  <c:v>154.511</c:v>
                </c:pt>
                <c:pt idx="2383">
                  <c:v>153.99700000000001</c:v>
                </c:pt>
                <c:pt idx="2384">
                  <c:v>154.167</c:v>
                </c:pt>
                <c:pt idx="2385">
                  <c:v>154.35900000000001</c:v>
                </c:pt>
                <c:pt idx="2386">
                  <c:v>153.17299999999997</c:v>
                </c:pt>
                <c:pt idx="2387">
                  <c:v>145.4980000000001</c:v>
                </c:pt>
                <c:pt idx="2388">
                  <c:v>153.167</c:v>
                </c:pt>
                <c:pt idx="2389">
                  <c:v>153.66999999999999</c:v>
                </c:pt>
                <c:pt idx="2390">
                  <c:v>150.01300000000001</c:v>
                </c:pt>
                <c:pt idx="2391">
                  <c:v>149.44499999999999</c:v>
                </c:pt>
                <c:pt idx="2392">
                  <c:v>148.834</c:v>
                </c:pt>
                <c:pt idx="2393">
                  <c:v>146.90100000000001</c:v>
                </c:pt>
                <c:pt idx="2394">
                  <c:v>149.08500000000001</c:v>
                </c:pt>
                <c:pt idx="2395">
                  <c:v>149.95200000000011</c:v>
                </c:pt>
                <c:pt idx="2396">
                  <c:v>149.256</c:v>
                </c:pt>
                <c:pt idx="2397">
                  <c:v>149.31</c:v>
                </c:pt>
                <c:pt idx="2398">
                  <c:v>147</c:v>
                </c:pt>
                <c:pt idx="2399">
                  <c:v>148.083</c:v>
                </c:pt>
                <c:pt idx="2400">
                  <c:v>147.59800000000001</c:v>
                </c:pt>
                <c:pt idx="2401">
                  <c:v>146.52600000000001</c:v>
                </c:pt>
                <c:pt idx="2402">
                  <c:v>146.066</c:v>
                </c:pt>
                <c:pt idx="2403">
                  <c:v>145.33700000000007</c:v>
                </c:pt>
                <c:pt idx="2404">
                  <c:v>145.97999999999999</c:v>
                </c:pt>
                <c:pt idx="2405">
                  <c:v>146.26900000000001</c:v>
                </c:pt>
                <c:pt idx="2406">
                  <c:v>150.91200000000001</c:v>
                </c:pt>
                <c:pt idx="2407">
                  <c:v>151.18800000000007</c:v>
                </c:pt>
                <c:pt idx="2408">
                  <c:v>150.95200000000011</c:v>
                </c:pt>
                <c:pt idx="2409">
                  <c:v>153.34800000000001</c:v>
                </c:pt>
                <c:pt idx="2410">
                  <c:v>151.42600000000004</c:v>
                </c:pt>
                <c:pt idx="2411">
                  <c:v>151.102</c:v>
                </c:pt>
                <c:pt idx="2412">
                  <c:v>149.83700000000007</c:v>
                </c:pt>
                <c:pt idx="2413">
                  <c:v>151.50800000000001</c:v>
                </c:pt>
                <c:pt idx="2414">
                  <c:v>151.875</c:v>
                </c:pt>
                <c:pt idx="2415">
                  <c:v>154.50299999999999</c:v>
                </c:pt>
                <c:pt idx="2416">
                  <c:v>155.48100000000011</c:v>
                </c:pt>
                <c:pt idx="2417">
                  <c:v>152.97399999999999</c:v>
                </c:pt>
                <c:pt idx="2418">
                  <c:v>156.33700000000007</c:v>
                </c:pt>
                <c:pt idx="2419">
                  <c:v>156.798</c:v>
                </c:pt>
                <c:pt idx="2420">
                  <c:v>154.71099999999998</c:v>
                </c:pt>
                <c:pt idx="2421">
                  <c:v>155.792</c:v>
                </c:pt>
                <c:pt idx="2422">
                  <c:v>154.89200000000011</c:v>
                </c:pt>
                <c:pt idx="2423">
                  <c:v>157.38800000000012</c:v>
                </c:pt>
                <c:pt idx="2424">
                  <c:v>161.50299999999999</c:v>
                </c:pt>
                <c:pt idx="2425">
                  <c:v>160.077</c:v>
                </c:pt>
                <c:pt idx="2426">
                  <c:v>163.10599999999999</c:v>
                </c:pt>
                <c:pt idx="2427">
                  <c:v>159.94499999999999</c:v>
                </c:pt>
                <c:pt idx="2428">
                  <c:v>157.96300000000002</c:v>
                </c:pt>
                <c:pt idx="2429">
                  <c:v>161.125</c:v>
                </c:pt>
                <c:pt idx="2430">
                  <c:v>163.762</c:v>
                </c:pt>
                <c:pt idx="2431">
                  <c:v>164.05600000000001</c:v>
                </c:pt>
                <c:pt idx="2432">
                  <c:v>161.88600000000011</c:v>
                </c:pt>
                <c:pt idx="2433">
                  <c:v>160.596</c:v>
                </c:pt>
                <c:pt idx="2434">
                  <c:v>155.11399999999998</c:v>
                </c:pt>
                <c:pt idx="2435">
                  <c:v>151.16</c:v>
                </c:pt>
                <c:pt idx="2436">
                  <c:v>150.88800000000012</c:v>
                </c:pt>
                <c:pt idx="2437">
                  <c:v>151.108</c:v>
                </c:pt>
                <c:pt idx="2438">
                  <c:v>148.95400000000001</c:v>
                </c:pt>
                <c:pt idx="2439">
                  <c:v>148.185</c:v>
                </c:pt>
                <c:pt idx="2440">
                  <c:v>148.518</c:v>
                </c:pt>
                <c:pt idx="2441">
                  <c:v>153.36000000000001</c:v>
                </c:pt>
                <c:pt idx="2442">
                  <c:v>155.38100000000011</c:v>
                </c:pt>
                <c:pt idx="2443">
                  <c:v>154.75</c:v>
                </c:pt>
                <c:pt idx="2444">
                  <c:v>155.77899999999997</c:v>
                </c:pt>
                <c:pt idx="2445">
                  <c:v>155.541</c:v>
                </c:pt>
                <c:pt idx="2446">
                  <c:v>157.51300000000001</c:v>
                </c:pt>
                <c:pt idx="2447">
                  <c:v>156.91800000000001</c:v>
                </c:pt>
                <c:pt idx="2448">
                  <c:v>155.20599999999999</c:v>
                </c:pt>
                <c:pt idx="2449">
                  <c:v>150.11699999999999</c:v>
                </c:pt>
                <c:pt idx="2450">
                  <c:v>149.83700000000007</c:v>
                </c:pt>
                <c:pt idx="2451">
                  <c:v>152.05500000000001</c:v>
                </c:pt>
                <c:pt idx="2452">
                  <c:v>152.02200000000011</c:v>
                </c:pt>
                <c:pt idx="2453">
                  <c:v>153.197</c:v>
                </c:pt>
                <c:pt idx="2454">
                  <c:v>152.33700000000007</c:v>
                </c:pt>
                <c:pt idx="2455">
                  <c:v>151.30800000000011</c:v>
                </c:pt>
                <c:pt idx="2456">
                  <c:v>150.22499999999999</c:v>
                </c:pt>
                <c:pt idx="2457">
                  <c:v>150.91</c:v>
                </c:pt>
                <c:pt idx="2458">
                  <c:v>151.04399999999998</c:v>
                </c:pt>
                <c:pt idx="2459">
                  <c:v>159.26</c:v>
                </c:pt>
                <c:pt idx="2460">
                  <c:v>162.47999999999999</c:v>
                </c:pt>
                <c:pt idx="2461">
                  <c:v>199.12100000000001</c:v>
                </c:pt>
                <c:pt idx="2462">
                  <c:v>191.959</c:v>
                </c:pt>
                <c:pt idx="2463">
                  <c:v>198.48400000000001</c:v>
                </c:pt>
                <c:pt idx="2464">
                  <c:v>195.90700000000001</c:v>
                </c:pt>
                <c:pt idx="2465">
                  <c:v>187.99700000000001</c:v>
                </c:pt>
                <c:pt idx="2466">
                  <c:v>176.483</c:v>
                </c:pt>
                <c:pt idx="2467">
                  <c:v>177.44499999999999</c:v>
                </c:pt>
                <c:pt idx="2468">
                  <c:v>174.44</c:v>
                </c:pt>
                <c:pt idx="2469">
                  <c:v>180.541</c:v>
                </c:pt>
                <c:pt idx="2470">
                  <c:v>183.12800000000001</c:v>
                </c:pt>
                <c:pt idx="2471">
                  <c:v>187.34399999999999</c:v>
                </c:pt>
                <c:pt idx="2472">
                  <c:v>194.184</c:v>
                </c:pt>
                <c:pt idx="2473">
                  <c:v>196.45600000000007</c:v>
                </c:pt>
                <c:pt idx="2474">
                  <c:v>199.95500000000001</c:v>
                </c:pt>
                <c:pt idx="2475">
                  <c:v>204.24199999999999</c:v>
                </c:pt>
                <c:pt idx="2476">
                  <c:v>199.02600000000001</c:v>
                </c:pt>
                <c:pt idx="2477">
                  <c:v>192.13399999999999</c:v>
                </c:pt>
                <c:pt idx="2478">
                  <c:v>180.833</c:v>
                </c:pt>
                <c:pt idx="2479">
                  <c:v>177.18800000000007</c:v>
                </c:pt>
                <c:pt idx="2480">
                  <c:v>185.08200000000011</c:v>
                </c:pt>
                <c:pt idx="2481">
                  <c:v>187.78200000000001</c:v>
                </c:pt>
                <c:pt idx="2482">
                  <c:v>193.69800000000001</c:v>
                </c:pt>
                <c:pt idx="2483">
                  <c:v>188.13399999999999</c:v>
                </c:pt>
                <c:pt idx="2484">
                  <c:v>188.78900000000002</c:v>
                </c:pt>
                <c:pt idx="2485">
                  <c:v>200.48200000000011</c:v>
                </c:pt>
                <c:pt idx="2486">
                  <c:v>208.08500000000001</c:v>
                </c:pt>
                <c:pt idx="2487">
                  <c:v>207.304</c:v>
                </c:pt>
                <c:pt idx="2488">
                  <c:v>206.17599999999999</c:v>
                </c:pt>
                <c:pt idx="2489">
                  <c:v>199.76900000000001</c:v>
                </c:pt>
                <c:pt idx="2490">
                  <c:v>194.35200000000012</c:v>
                </c:pt>
                <c:pt idx="2491">
                  <c:v>201.75899999999999</c:v>
                </c:pt>
                <c:pt idx="2492">
                  <c:v>207.10999999999999</c:v>
                </c:pt>
                <c:pt idx="2493">
                  <c:v>234.92100000000011</c:v>
                </c:pt>
                <c:pt idx="2494">
                  <c:v>246.042</c:v>
                </c:pt>
                <c:pt idx="2495">
                  <c:v>250.85300000000001</c:v>
                </c:pt>
                <c:pt idx="2496">
                  <c:v>228.73</c:v>
                </c:pt>
                <c:pt idx="2497">
                  <c:v>217.17</c:v>
                </c:pt>
                <c:pt idx="2498">
                  <c:v>216.94499999999999</c:v>
                </c:pt>
                <c:pt idx="2499">
                  <c:v>219.70599999999999</c:v>
                </c:pt>
                <c:pt idx="2500">
                  <c:v>229.142</c:v>
                </c:pt>
                <c:pt idx="2501">
                  <c:v>241.48100000000011</c:v>
                </c:pt>
                <c:pt idx="2502">
                  <c:v>245.76999999999998</c:v>
                </c:pt>
                <c:pt idx="2503">
                  <c:v>228.494</c:v>
                </c:pt>
                <c:pt idx="2504">
                  <c:v>217.72900000000001</c:v>
                </c:pt>
                <c:pt idx="2505">
                  <c:v>212.26900000000001</c:v>
                </c:pt>
                <c:pt idx="2506">
                  <c:v>208.22</c:v>
                </c:pt>
                <c:pt idx="2507">
                  <c:v>199.43700000000001</c:v>
                </c:pt>
                <c:pt idx="2508">
                  <c:v>188.786</c:v>
                </c:pt>
                <c:pt idx="2509">
                  <c:v>184.73499999999999</c:v>
                </c:pt>
                <c:pt idx="2510">
                  <c:v>179.929</c:v>
                </c:pt>
                <c:pt idx="2511">
                  <c:v>182.809</c:v>
                </c:pt>
                <c:pt idx="2512">
                  <c:v>182.92500000000001</c:v>
                </c:pt>
                <c:pt idx="2513">
                  <c:v>184.345</c:v>
                </c:pt>
                <c:pt idx="2514">
                  <c:v>187.60399999999998</c:v>
                </c:pt>
                <c:pt idx="2515">
                  <c:v>188.923</c:v>
                </c:pt>
                <c:pt idx="2516">
                  <c:v>183.941</c:v>
                </c:pt>
                <c:pt idx="2517">
                  <c:v>186.464</c:v>
                </c:pt>
                <c:pt idx="2518">
                  <c:v>182.20399999999998</c:v>
                </c:pt>
                <c:pt idx="2519">
                  <c:v>158.55600000000001</c:v>
                </c:pt>
                <c:pt idx="2520">
                  <c:v>157.97900000000001</c:v>
                </c:pt>
                <c:pt idx="2521">
                  <c:v>168.333</c:v>
                </c:pt>
                <c:pt idx="2522">
                  <c:v>181.10300000000001</c:v>
                </c:pt>
                <c:pt idx="2523">
                  <c:v>177.154</c:v>
                </c:pt>
                <c:pt idx="2524">
                  <c:v>169.02500000000001</c:v>
                </c:pt>
                <c:pt idx="2525">
                  <c:v>168.297</c:v>
                </c:pt>
                <c:pt idx="2526">
                  <c:v>170.035</c:v>
                </c:pt>
                <c:pt idx="2527">
                  <c:v>170.32700000000011</c:v>
                </c:pt>
                <c:pt idx="2528">
                  <c:v>192.227</c:v>
                </c:pt>
                <c:pt idx="2529">
                  <c:v>185.792</c:v>
                </c:pt>
                <c:pt idx="2530">
                  <c:v>184.32500000000007</c:v>
                </c:pt>
                <c:pt idx="2531">
                  <c:v>183.77599999999998</c:v>
                </c:pt>
                <c:pt idx="2532">
                  <c:v>191.904</c:v>
                </c:pt>
                <c:pt idx="2533">
                  <c:v>198.88100000000011</c:v>
                </c:pt>
                <c:pt idx="2534">
                  <c:v>203.52</c:v>
                </c:pt>
                <c:pt idx="2535">
                  <c:v>204.51399999999998</c:v>
                </c:pt>
                <c:pt idx="2536">
                  <c:v>207.11599999999999</c:v>
                </c:pt>
                <c:pt idx="2537">
                  <c:v>206.68200000000004</c:v>
                </c:pt>
                <c:pt idx="2538">
                  <c:v>213.893</c:v>
                </c:pt>
                <c:pt idx="2539">
                  <c:v>215.453</c:v>
                </c:pt>
                <c:pt idx="2540">
                  <c:v>217.27499999999998</c:v>
                </c:pt>
                <c:pt idx="2541">
                  <c:v>209.53399999999999</c:v>
                </c:pt>
                <c:pt idx="2542">
                  <c:v>207.32700000000011</c:v>
                </c:pt>
                <c:pt idx="2543">
                  <c:v>193.35900000000001</c:v>
                </c:pt>
                <c:pt idx="2544">
                  <c:v>188.98800000000011</c:v>
                </c:pt>
                <c:pt idx="2545">
                  <c:v>185.3</c:v>
                </c:pt>
                <c:pt idx="2546">
                  <c:v>176.68700000000001</c:v>
                </c:pt>
                <c:pt idx="2547">
                  <c:v>173.01300000000001</c:v>
                </c:pt>
                <c:pt idx="2548">
                  <c:v>169.68100000000001</c:v>
                </c:pt>
                <c:pt idx="2549">
                  <c:v>178.14699999999999</c:v>
                </c:pt>
                <c:pt idx="2550">
                  <c:v>176.31399999999999</c:v>
                </c:pt>
                <c:pt idx="2551">
                  <c:v>178.904</c:v>
                </c:pt>
                <c:pt idx="2552">
                  <c:v>179.25700000000001</c:v>
                </c:pt>
                <c:pt idx="2553">
                  <c:v>186.01300000000001</c:v>
                </c:pt>
                <c:pt idx="2554">
                  <c:v>189.697</c:v>
                </c:pt>
                <c:pt idx="2555">
                  <c:v>190.43</c:v>
                </c:pt>
                <c:pt idx="2556">
                  <c:v>192.893</c:v>
                </c:pt>
                <c:pt idx="2557">
                  <c:v>189.45000000000007</c:v>
                </c:pt>
                <c:pt idx="2558">
                  <c:v>190.10999999999999</c:v>
                </c:pt>
                <c:pt idx="2559">
                  <c:v>191.11899999999997</c:v>
                </c:pt>
                <c:pt idx="2560">
                  <c:v>189.607</c:v>
                </c:pt>
                <c:pt idx="2561">
                  <c:v>189.76999999999998</c:v>
                </c:pt>
                <c:pt idx="2562">
                  <c:v>189.84300000000002</c:v>
                </c:pt>
                <c:pt idx="2563">
                  <c:v>190.53399999999999</c:v>
                </c:pt>
                <c:pt idx="2564">
                  <c:v>190.17</c:v>
                </c:pt>
                <c:pt idx="2565">
                  <c:v>188.87</c:v>
                </c:pt>
                <c:pt idx="2566">
                  <c:v>188.02100000000004</c:v>
                </c:pt>
                <c:pt idx="2567">
                  <c:v>185.66399999999999</c:v>
                </c:pt>
                <c:pt idx="2568">
                  <c:v>184.85000000000011</c:v>
                </c:pt>
                <c:pt idx="2569">
                  <c:v>187.85000000000011</c:v>
                </c:pt>
                <c:pt idx="2570">
                  <c:v>187.87300000000002</c:v>
                </c:pt>
                <c:pt idx="2571">
                  <c:v>188.90800000000004</c:v>
                </c:pt>
                <c:pt idx="2572">
                  <c:v>186.096</c:v>
                </c:pt>
                <c:pt idx="2573">
                  <c:v>186.495</c:v>
                </c:pt>
                <c:pt idx="2574">
                  <c:v>186.511</c:v>
                </c:pt>
                <c:pt idx="2575">
                  <c:v>189.37</c:v>
                </c:pt>
                <c:pt idx="2576">
                  <c:v>192.18800000000007</c:v>
                </c:pt>
                <c:pt idx="2577">
                  <c:v>189.083</c:v>
                </c:pt>
                <c:pt idx="2578">
                  <c:v>185.333</c:v>
                </c:pt>
                <c:pt idx="2579">
                  <c:v>181.971</c:v>
                </c:pt>
                <c:pt idx="2580">
                  <c:v>179.85300000000001</c:v>
                </c:pt>
                <c:pt idx="2581">
                  <c:v>176.33800000000011</c:v>
                </c:pt>
                <c:pt idx="2582">
                  <c:v>177.727</c:v>
                </c:pt>
                <c:pt idx="2583">
                  <c:v>177.18200000000004</c:v>
                </c:pt>
                <c:pt idx="2584">
                  <c:v>175.3910000000001</c:v>
                </c:pt>
                <c:pt idx="2585">
                  <c:v>172.67699999999999</c:v>
                </c:pt>
                <c:pt idx="2586">
                  <c:v>171.91900000000001</c:v>
                </c:pt>
                <c:pt idx="2587">
                  <c:v>172.26900000000001</c:v>
                </c:pt>
                <c:pt idx="2588">
                  <c:v>170.85200000000012</c:v>
                </c:pt>
                <c:pt idx="2589">
                  <c:v>172.51300000000001</c:v>
                </c:pt>
                <c:pt idx="2590">
                  <c:v>169.941</c:v>
                </c:pt>
                <c:pt idx="2591">
                  <c:v>170.315</c:v>
                </c:pt>
                <c:pt idx="2592">
                  <c:v>168.25200000000001</c:v>
                </c:pt>
                <c:pt idx="2593">
                  <c:v>167.99300000000002</c:v>
                </c:pt>
                <c:pt idx="2594">
                  <c:v>167.28200000000001</c:v>
                </c:pt>
                <c:pt idx="2595">
                  <c:v>170.70899999999997</c:v>
                </c:pt>
                <c:pt idx="2596">
                  <c:v>171.363</c:v>
                </c:pt>
                <c:pt idx="2597">
                  <c:v>170.30800000000011</c:v>
                </c:pt>
                <c:pt idx="2598">
                  <c:v>172.636</c:v>
                </c:pt>
                <c:pt idx="2599">
                  <c:v>169.92200000000011</c:v>
                </c:pt>
                <c:pt idx="2600">
                  <c:v>168.333</c:v>
                </c:pt>
                <c:pt idx="2601">
                  <c:v>167.24899999999997</c:v>
                </c:pt>
                <c:pt idx="2602">
                  <c:v>167.26999999999998</c:v>
                </c:pt>
                <c:pt idx="2603">
                  <c:v>168.09200000000001</c:v>
                </c:pt>
                <c:pt idx="2604">
                  <c:v>168.21499999999995</c:v>
                </c:pt>
                <c:pt idx="2605">
                  <c:v>167.84300000000002</c:v>
                </c:pt>
                <c:pt idx="2606">
                  <c:v>169.28</c:v>
                </c:pt>
                <c:pt idx="2607">
                  <c:v>168.268</c:v>
                </c:pt>
                <c:pt idx="2608">
                  <c:v>172.18900000000002</c:v>
                </c:pt>
                <c:pt idx="2609">
                  <c:v>165.846</c:v>
                </c:pt>
                <c:pt idx="2610">
                  <c:v>163.33200000000011</c:v>
                </c:pt>
                <c:pt idx="2611">
                  <c:v>162.917</c:v>
                </c:pt>
                <c:pt idx="2612">
                  <c:v>169.52700000000004</c:v>
                </c:pt>
                <c:pt idx="2613">
                  <c:v>168.20499999999998</c:v>
                </c:pt>
                <c:pt idx="2614">
                  <c:v>163.708</c:v>
                </c:pt>
                <c:pt idx="2615">
                  <c:v>161.09399999999999</c:v>
                </c:pt>
                <c:pt idx="2616">
                  <c:v>158.66499999999999</c:v>
                </c:pt>
                <c:pt idx="2617">
                  <c:v>158.33800000000011</c:v>
                </c:pt>
                <c:pt idx="2618">
                  <c:v>156.51</c:v>
                </c:pt>
                <c:pt idx="2619">
                  <c:v>155.18900000000002</c:v>
                </c:pt>
                <c:pt idx="2620">
                  <c:v>151.9980000000001</c:v>
                </c:pt>
                <c:pt idx="2621">
                  <c:v>147.42400000000001</c:v>
                </c:pt>
                <c:pt idx="2622">
                  <c:v>147.17699999999999</c:v>
                </c:pt>
                <c:pt idx="2623">
                  <c:v>150.73399999999998</c:v>
                </c:pt>
                <c:pt idx="2624">
                  <c:v>154.83200000000011</c:v>
                </c:pt>
                <c:pt idx="2625">
                  <c:v>155.02600000000001</c:v>
                </c:pt>
                <c:pt idx="2626">
                  <c:v>152.416</c:v>
                </c:pt>
                <c:pt idx="2627">
                  <c:v>154.35900000000001</c:v>
                </c:pt>
                <c:pt idx="2628">
                  <c:v>157.05500000000001</c:v>
                </c:pt>
                <c:pt idx="2629">
                  <c:v>157.09700000000001</c:v>
                </c:pt>
                <c:pt idx="2630">
                  <c:v>157.809</c:v>
                </c:pt>
                <c:pt idx="2631">
                  <c:v>156.60599999999999</c:v>
                </c:pt>
                <c:pt idx="2632">
                  <c:v>155.15800000000004</c:v>
                </c:pt>
                <c:pt idx="2633">
                  <c:v>157.74299999999999</c:v>
                </c:pt>
                <c:pt idx="2634">
                  <c:v>160.28</c:v>
                </c:pt>
                <c:pt idx="2635">
                  <c:v>161.10300000000001</c:v>
                </c:pt>
                <c:pt idx="2636">
                  <c:v>165.553</c:v>
                </c:pt>
                <c:pt idx="2637">
                  <c:v>170.863</c:v>
                </c:pt>
                <c:pt idx="2638">
                  <c:v>170.67299999999997</c:v>
                </c:pt>
                <c:pt idx="2639">
                  <c:v>167.40600000000001</c:v>
                </c:pt>
                <c:pt idx="2640">
                  <c:v>168.27399999999992</c:v>
                </c:pt>
                <c:pt idx="2641">
                  <c:v>170.27499999999998</c:v>
                </c:pt>
                <c:pt idx="2642">
                  <c:v>165.92000000000004</c:v>
                </c:pt>
                <c:pt idx="2643">
                  <c:v>167.78800000000001</c:v>
                </c:pt>
                <c:pt idx="2644">
                  <c:v>166.93200000000004</c:v>
                </c:pt>
                <c:pt idx="2645">
                  <c:v>164.298</c:v>
                </c:pt>
                <c:pt idx="2646">
                  <c:v>165.077</c:v>
                </c:pt>
                <c:pt idx="2647">
                  <c:v>163.81300000000002</c:v>
                </c:pt>
                <c:pt idx="2648">
                  <c:v>161.28100000000001</c:v>
                </c:pt>
                <c:pt idx="2649">
                  <c:v>159.41</c:v>
                </c:pt>
                <c:pt idx="2650">
                  <c:v>159.25399999999999</c:v>
                </c:pt>
                <c:pt idx="2651">
                  <c:v>159.31100000000001</c:v>
                </c:pt>
                <c:pt idx="2652">
                  <c:v>159.23399999999998</c:v>
                </c:pt>
                <c:pt idx="2653">
                  <c:v>158.785</c:v>
                </c:pt>
                <c:pt idx="2654">
                  <c:v>157.60499999999999</c:v>
                </c:pt>
                <c:pt idx="2655">
                  <c:v>159.3610000000001</c:v>
                </c:pt>
                <c:pt idx="2656">
                  <c:v>160.46600000000001</c:v>
                </c:pt>
                <c:pt idx="2657">
                  <c:v>163.36500000000001</c:v>
                </c:pt>
                <c:pt idx="2658">
                  <c:v>168.524</c:v>
                </c:pt>
                <c:pt idx="2659">
                  <c:v>167.95700000000011</c:v>
                </c:pt>
                <c:pt idx="2660">
                  <c:v>170.67599999999999</c:v>
                </c:pt>
                <c:pt idx="2661">
                  <c:v>177.869</c:v>
                </c:pt>
                <c:pt idx="2662">
                  <c:v>186.36500000000001</c:v>
                </c:pt>
                <c:pt idx="2663">
                  <c:v>190.84700000000001</c:v>
                </c:pt>
                <c:pt idx="2664">
                  <c:v>196.672</c:v>
                </c:pt>
                <c:pt idx="2665">
                  <c:v>196.59</c:v>
                </c:pt>
                <c:pt idx="2666">
                  <c:v>191.02700000000004</c:v>
                </c:pt>
                <c:pt idx="2667">
                  <c:v>195.51300000000001</c:v>
                </c:pt>
                <c:pt idx="2668">
                  <c:v>197.10599999999999</c:v>
                </c:pt>
                <c:pt idx="2669">
                  <c:v>199.92000000000004</c:v>
                </c:pt>
                <c:pt idx="2670">
                  <c:v>202.91</c:v>
                </c:pt>
                <c:pt idx="2671">
                  <c:v>199.61699999999999</c:v>
                </c:pt>
                <c:pt idx="2672">
                  <c:v>198.423</c:v>
                </c:pt>
                <c:pt idx="2673">
                  <c:v>202.148</c:v>
                </c:pt>
                <c:pt idx="2674">
                  <c:v>208.607</c:v>
                </c:pt>
                <c:pt idx="2675">
                  <c:v>212.21799999999999</c:v>
                </c:pt>
                <c:pt idx="2676">
                  <c:v>212.11499999999998</c:v>
                </c:pt>
                <c:pt idx="2677">
                  <c:v>208.054</c:v>
                </c:pt>
                <c:pt idx="2678">
                  <c:v>200.37800000000001</c:v>
                </c:pt>
                <c:pt idx="2679">
                  <c:v>201.62</c:v>
                </c:pt>
                <c:pt idx="2680">
                  <c:v>199.61499999999998</c:v>
                </c:pt>
                <c:pt idx="2681">
                  <c:v>202.00899999999999</c:v>
                </c:pt>
                <c:pt idx="2682">
                  <c:v>201.672</c:v>
                </c:pt>
                <c:pt idx="2683">
                  <c:v>201.721</c:v>
                </c:pt>
                <c:pt idx="2684">
                  <c:v>195.59100000000001</c:v>
                </c:pt>
                <c:pt idx="2685">
                  <c:v>193.13200000000001</c:v>
                </c:pt>
                <c:pt idx="2686">
                  <c:v>192.6</c:v>
                </c:pt>
                <c:pt idx="2687">
                  <c:v>186.09700000000001</c:v>
                </c:pt>
                <c:pt idx="2688">
                  <c:v>187.62100000000001</c:v>
                </c:pt>
                <c:pt idx="2689">
                  <c:v>193.84100000000001</c:v>
                </c:pt>
                <c:pt idx="2690">
                  <c:v>194.505</c:v>
                </c:pt>
                <c:pt idx="2691">
                  <c:v>200.44300000000001</c:v>
                </c:pt>
                <c:pt idx="2692">
                  <c:v>201.066</c:v>
                </c:pt>
                <c:pt idx="2693">
                  <c:v>200.786</c:v>
                </c:pt>
                <c:pt idx="2694">
                  <c:v>206.15</c:v>
                </c:pt>
                <c:pt idx="2695">
                  <c:v>198.70099999999999</c:v>
                </c:pt>
                <c:pt idx="2696">
                  <c:v>190.38000000000011</c:v>
                </c:pt>
                <c:pt idx="2697">
                  <c:v>184.905</c:v>
                </c:pt>
                <c:pt idx="2698">
                  <c:v>185.13300000000001</c:v>
                </c:pt>
                <c:pt idx="2699">
                  <c:v>188.196</c:v>
                </c:pt>
                <c:pt idx="2700">
                  <c:v>194.18800000000007</c:v>
                </c:pt>
                <c:pt idx="2701">
                  <c:v>197.43300000000002</c:v>
                </c:pt>
                <c:pt idx="2702">
                  <c:v>195.476</c:v>
                </c:pt>
                <c:pt idx="2703">
                  <c:v>191.31900000000002</c:v>
                </c:pt>
                <c:pt idx="2704">
                  <c:v>190.536</c:v>
                </c:pt>
                <c:pt idx="2705">
                  <c:v>184.28399999999999</c:v>
                </c:pt>
                <c:pt idx="2706">
                  <c:v>181.53800000000001</c:v>
                </c:pt>
                <c:pt idx="2707">
                  <c:v>180.26399999999998</c:v>
                </c:pt>
                <c:pt idx="2708">
                  <c:v>181.39200000000011</c:v>
                </c:pt>
                <c:pt idx="2709">
                  <c:v>181.07399999999998</c:v>
                </c:pt>
                <c:pt idx="2710">
                  <c:v>184.20599999999999</c:v>
                </c:pt>
                <c:pt idx="2711">
                  <c:v>190.99</c:v>
                </c:pt>
                <c:pt idx="2712">
                  <c:v>194.90200000000004</c:v>
                </c:pt>
                <c:pt idx="2713">
                  <c:v>194.916</c:v>
                </c:pt>
                <c:pt idx="2714">
                  <c:v>185.51</c:v>
                </c:pt>
                <c:pt idx="2715">
                  <c:v>175.68300000000002</c:v>
                </c:pt>
                <c:pt idx="2716">
                  <c:v>175.50700000000001</c:v>
                </c:pt>
                <c:pt idx="2717">
                  <c:v>174.65300000000002</c:v>
                </c:pt>
                <c:pt idx="2718">
                  <c:v>174.98500000000001</c:v>
                </c:pt>
                <c:pt idx="2719">
                  <c:v>174.10900000000001</c:v>
                </c:pt>
                <c:pt idx="2720">
                  <c:v>172.15900000000002</c:v>
                </c:pt>
                <c:pt idx="2721">
                  <c:v>167.904</c:v>
                </c:pt>
                <c:pt idx="2722">
                  <c:v>166.47</c:v>
                </c:pt>
                <c:pt idx="2723">
                  <c:v>167.05</c:v>
                </c:pt>
                <c:pt idx="2724">
                  <c:v>167.15300000000002</c:v>
                </c:pt>
                <c:pt idx="2725">
                  <c:v>168.54599999999999</c:v>
                </c:pt>
                <c:pt idx="2726">
                  <c:v>169.47800000000001</c:v>
                </c:pt>
                <c:pt idx="2727">
                  <c:v>169.37800000000001</c:v>
                </c:pt>
                <c:pt idx="2728">
                  <c:v>170.05</c:v>
                </c:pt>
                <c:pt idx="2729">
                  <c:v>170.285</c:v>
                </c:pt>
                <c:pt idx="2730">
                  <c:v>170.36500000000001</c:v>
                </c:pt>
                <c:pt idx="2731">
                  <c:v>170.69300000000001</c:v>
                </c:pt>
                <c:pt idx="2732">
                  <c:v>168.55100000000004</c:v>
                </c:pt>
                <c:pt idx="2733">
                  <c:v>168.8910000000001</c:v>
                </c:pt>
                <c:pt idx="2734">
                  <c:v>170.62800000000001</c:v>
                </c:pt>
                <c:pt idx="2735">
                  <c:v>172.58</c:v>
                </c:pt>
                <c:pt idx="2736">
                  <c:v>170.94</c:v>
                </c:pt>
                <c:pt idx="2737">
                  <c:v>170.553</c:v>
                </c:pt>
                <c:pt idx="2738">
                  <c:v>172.71299999999999</c:v>
                </c:pt>
                <c:pt idx="2739">
                  <c:v>174.10399999999998</c:v>
                </c:pt>
                <c:pt idx="2740">
                  <c:v>173.131</c:v>
                </c:pt>
                <c:pt idx="2741">
                  <c:v>172.964</c:v>
                </c:pt>
                <c:pt idx="2742">
                  <c:v>170.68300000000002</c:v>
                </c:pt>
                <c:pt idx="2743">
                  <c:v>168.00800000000001</c:v>
                </c:pt>
                <c:pt idx="2744">
                  <c:v>161.005</c:v>
                </c:pt>
                <c:pt idx="2745">
                  <c:v>161.535</c:v>
                </c:pt>
                <c:pt idx="2746">
                  <c:v>162.72499999999999</c:v>
                </c:pt>
                <c:pt idx="2747">
                  <c:v>158.76599999999999</c:v>
                </c:pt>
                <c:pt idx="2748">
                  <c:v>156.72399999999999</c:v>
                </c:pt>
                <c:pt idx="2749">
                  <c:v>152.476</c:v>
                </c:pt>
                <c:pt idx="2750">
                  <c:v>144.32000000000011</c:v>
                </c:pt>
                <c:pt idx="2751">
                  <c:v>138.50700000000001</c:v>
                </c:pt>
                <c:pt idx="2752">
                  <c:v>140.31300000000002</c:v>
                </c:pt>
                <c:pt idx="2753">
                  <c:v>141.32700000000011</c:v>
                </c:pt>
                <c:pt idx="2754">
                  <c:v>144.77399999999992</c:v>
                </c:pt>
                <c:pt idx="2755">
                  <c:v>146.16200000000001</c:v>
                </c:pt>
                <c:pt idx="2756">
                  <c:v>147.91200000000001</c:v>
                </c:pt>
                <c:pt idx="2757">
                  <c:v>153.721</c:v>
                </c:pt>
                <c:pt idx="2758">
                  <c:v>154.26499999999999</c:v>
                </c:pt>
                <c:pt idx="2759">
                  <c:v>155.36600000000001</c:v>
                </c:pt>
                <c:pt idx="2760">
                  <c:v>151.66999999999999</c:v>
                </c:pt>
                <c:pt idx="2761">
                  <c:v>152.50200000000001</c:v>
                </c:pt>
                <c:pt idx="2762">
                  <c:v>155.00800000000001</c:v>
                </c:pt>
                <c:pt idx="2763">
                  <c:v>154.964</c:v>
                </c:pt>
                <c:pt idx="2764">
                  <c:v>153.126</c:v>
                </c:pt>
                <c:pt idx="2765">
                  <c:v>152.28200000000001</c:v>
                </c:pt>
                <c:pt idx="2766">
                  <c:v>149.91399999999999</c:v>
                </c:pt>
                <c:pt idx="2767">
                  <c:v>153.56200000000001</c:v>
                </c:pt>
                <c:pt idx="2768">
                  <c:v>154.43700000000001</c:v>
                </c:pt>
                <c:pt idx="2769">
                  <c:v>154.39400000000001</c:v>
                </c:pt>
                <c:pt idx="2770">
                  <c:v>151.72800000000001</c:v>
                </c:pt>
                <c:pt idx="2771">
                  <c:v>152.3670000000001</c:v>
                </c:pt>
                <c:pt idx="2772">
                  <c:v>151.929</c:v>
                </c:pt>
                <c:pt idx="2773">
                  <c:v>148.524</c:v>
                </c:pt>
                <c:pt idx="2774">
                  <c:v>149.46300000000002</c:v>
                </c:pt>
                <c:pt idx="2775">
                  <c:v>150.524</c:v>
                </c:pt>
                <c:pt idx="2776">
                  <c:v>150.46200000000007</c:v>
                </c:pt>
                <c:pt idx="2777">
                  <c:v>149.37100000000001</c:v>
                </c:pt>
                <c:pt idx="2778">
                  <c:v>150.06800000000001</c:v>
                </c:pt>
                <c:pt idx="2779">
                  <c:v>147.499</c:v>
                </c:pt>
                <c:pt idx="2780">
                  <c:v>147.78700000000001</c:v>
                </c:pt>
                <c:pt idx="2781">
                  <c:v>152.43600000000001</c:v>
                </c:pt>
                <c:pt idx="2782">
                  <c:v>151.51</c:v>
                </c:pt>
                <c:pt idx="2783">
                  <c:v>152.16999999999999</c:v>
                </c:pt>
                <c:pt idx="2784">
                  <c:v>150.21599999999998</c:v>
                </c:pt>
                <c:pt idx="2785">
                  <c:v>147.97499999999999</c:v>
                </c:pt>
                <c:pt idx="2786">
                  <c:v>145.38400000000001</c:v>
                </c:pt>
                <c:pt idx="2787">
                  <c:v>140.41300000000001</c:v>
                </c:pt>
                <c:pt idx="2788">
                  <c:v>140.14099999999999</c:v>
                </c:pt>
                <c:pt idx="2789">
                  <c:v>141.38700000000011</c:v>
                </c:pt>
                <c:pt idx="2790">
                  <c:v>141.959</c:v>
                </c:pt>
                <c:pt idx="2791">
                  <c:v>141.67599999999999</c:v>
                </c:pt>
                <c:pt idx="2792">
                  <c:v>140.459</c:v>
                </c:pt>
                <c:pt idx="2793">
                  <c:v>144.208</c:v>
                </c:pt>
                <c:pt idx="2794">
                  <c:v>145.4980000000001</c:v>
                </c:pt>
                <c:pt idx="2795">
                  <c:v>146.584</c:v>
                </c:pt>
                <c:pt idx="2796">
                  <c:v>143.505</c:v>
                </c:pt>
                <c:pt idx="2797">
                  <c:v>142.023</c:v>
                </c:pt>
                <c:pt idx="2798">
                  <c:v>142.251</c:v>
                </c:pt>
                <c:pt idx="2799">
                  <c:v>142.22499999999999</c:v>
                </c:pt>
                <c:pt idx="2800">
                  <c:v>142.01599999999999</c:v>
                </c:pt>
                <c:pt idx="2801">
                  <c:v>144.03700000000001</c:v>
                </c:pt>
                <c:pt idx="2802">
                  <c:v>146.1</c:v>
                </c:pt>
                <c:pt idx="2803">
                  <c:v>146.751</c:v>
                </c:pt>
                <c:pt idx="2804">
                  <c:v>144.565</c:v>
                </c:pt>
                <c:pt idx="2805">
                  <c:v>149.33000000000001</c:v>
                </c:pt>
                <c:pt idx="2806">
                  <c:v>149.738</c:v>
                </c:pt>
                <c:pt idx="2807">
                  <c:v>148.06100000000001</c:v>
                </c:pt>
                <c:pt idx="2808">
                  <c:v>147.86800000000011</c:v>
                </c:pt>
                <c:pt idx="2809">
                  <c:v>145.97399999999999</c:v>
                </c:pt>
                <c:pt idx="2810">
                  <c:v>147.41200000000001</c:v>
                </c:pt>
                <c:pt idx="2811">
                  <c:v>149.471</c:v>
                </c:pt>
                <c:pt idx="2812">
                  <c:v>148.24299999999999</c:v>
                </c:pt>
                <c:pt idx="2813">
                  <c:v>146.19900000000001</c:v>
                </c:pt>
                <c:pt idx="2814">
                  <c:v>146.20599999999999</c:v>
                </c:pt>
                <c:pt idx="2815">
                  <c:v>145.85800000000012</c:v>
                </c:pt>
                <c:pt idx="2816">
                  <c:v>143.81700000000001</c:v>
                </c:pt>
                <c:pt idx="2817">
                  <c:v>139.81700000000001</c:v>
                </c:pt>
                <c:pt idx="2818">
                  <c:v>138.23099999999999</c:v>
                </c:pt>
                <c:pt idx="2819">
                  <c:v>142.14599999999999</c:v>
                </c:pt>
                <c:pt idx="2820">
                  <c:v>146.91800000000001</c:v>
                </c:pt>
                <c:pt idx="2821">
                  <c:v>148.26300000000001</c:v>
                </c:pt>
                <c:pt idx="2822">
                  <c:v>148.41300000000001</c:v>
                </c:pt>
                <c:pt idx="2823">
                  <c:v>148.13900000000001</c:v>
                </c:pt>
                <c:pt idx="2824">
                  <c:v>147.66300000000001</c:v>
                </c:pt>
                <c:pt idx="2825">
                  <c:v>148.78800000000001</c:v>
                </c:pt>
                <c:pt idx="2826">
                  <c:v>147.70099999999999</c:v>
                </c:pt>
                <c:pt idx="2827">
                  <c:v>147.36800000000011</c:v>
                </c:pt>
                <c:pt idx="2828">
                  <c:v>141.684</c:v>
                </c:pt>
                <c:pt idx="2829">
                  <c:v>140.476</c:v>
                </c:pt>
                <c:pt idx="2830">
                  <c:v>139.94200000000001</c:v>
                </c:pt>
                <c:pt idx="2831">
                  <c:v>141.33100000000007</c:v>
                </c:pt>
                <c:pt idx="2832">
                  <c:v>144.732</c:v>
                </c:pt>
                <c:pt idx="2833">
                  <c:v>146.51300000000001</c:v>
                </c:pt>
                <c:pt idx="2834">
                  <c:v>148.40100000000001</c:v>
                </c:pt>
                <c:pt idx="2835">
                  <c:v>151.57399999999998</c:v>
                </c:pt>
                <c:pt idx="2836">
                  <c:v>151.29</c:v>
                </c:pt>
                <c:pt idx="2837">
                  <c:v>150.79</c:v>
                </c:pt>
                <c:pt idx="2838">
                  <c:v>150.25</c:v>
                </c:pt>
                <c:pt idx="2839">
                  <c:v>147.15100000000001</c:v>
                </c:pt>
                <c:pt idx="2840">
                  <c:v>147.095</c:v>
                </c:pt>
                <c:pt idx="2841">
                  <c:v>147.065</c:v>
                </c:pt>
                <c:pt idx="2842">
                  <c:v>146.41</c:v>
                </c:pt>
                <c:pt idx="2843">
                  <c:v>145.40800000000004</c:v>
                </c:pt>
                <c:pt idx="2844">
                  <c:v>144.624</c:v>
                </c:pt>
                <c:pt idx="2845">
                  <c:v>145.43300000000002</c:v>
                </c:pt>
                <c:pt idx="2846">
                  <c:v>146.678</c:v>
                </c:pt>
                <c:pt idx="2847">
                  <c:v>147.447</c:v>
                </c:pt>
                <c:pt idx="2848">
                  <c:v>151.74299999999999</c:v>
                </c:pt>
                <c:pt idx="2849">
                  <c:v>155.09300000000002</c:v>
                </c:pt>
                <c:pt idx="2850">
                  <c:v>154.93100000000001</c:v>
                </c:pt>
                <c:pt idx="2851">
                  <c:v>157.39700000000011</c:v>
                </c:pt>
                <c:pt idx="2852">
                  <c:v>157.66200000000001</c:v>
                </c:pt>
                <c:pt idx="2853">
                  <c:v>157.67699999999999</c:v>
                </c:pt>
                <c:pt idx="2854">
                  <c:v>157.58600000000001</c:v>
                </c:pt>
                <c:pt idx="2855">
                  <c:v>156.59399999999999</c:v>
                </c:pt>
                <c:pt idx="2856">
                  <c:v>156.55100000000004</c:v>
                </c:pt>
                <c:pt idx="2857">
                  <c:v>157.79399999999998</c:v>
                </c:pt>
                <c:pt idx="2858">
                  <c:v>157.86800000000011</c:v>
                </c:pt>
                <c:pt idx="2859">
                  <c:v>158.369</c:v>
                </c:pt>
                <c:pt idx="2860">
                  <c:v>158.929</c:v>
                </c:pt>
                <c:pt idx="2861">
                  <c:v>159.69800000000001</c:v>
                </c:pt>
                <c:pt idx="2862">
                  <c:v>160.22800000000001</c:v>
                </c:pt>
                <c:pt idx="2863">
                  <c:v>164.01900000000001</c:v>
                </c:pt>
                <c:pt idx="2864">
                  <c:v>165.67399999999998</c:v>
                </c:pt>
                <c:pt idx="2865">
                  <c:v>165.22800000000001</c:v>
                </c:pt>
                <c:pt idx="2866">
                  <c:v>166.12300000000002</c:v>
                </c:pt>
                <c:pt idx="2867">
                  <c:v>168.12</c:v>
                </c:pt>
                <c:pt idx="2868">
                  <c:v>167.14499999999998</c:v>
                </c:pt>
                <c:pt idx="2869">
                  <c:v>169.208</c:v>
                </c:pt>
                <c:pt idx="2870">
                  <c:v>171.43100000000001</c:v>
                </c:pt>
                <c:pt idx="2871">
                  <c:v>172.06399999999999</c:v>
                </c:pt>
                <c:pt idx="2872">
                  <c:v>166.76399999999998</c:v>
                </c:pt>
                <c:pt idx="2873">
                  <c:v>162.67699999999999</c:v>
                </c:pt>
                <c:pt idx="2874">
                  <c:v>161.10300000000001</c:v>
                </c:pt>
                <c:pt idx="2875">
                  <c:v>157.95100000000011</c:v>
                </c:pt>
                <c:pt idx="2876">
                  <c:v>157.476</c:v>
                </c:pt>
                <c:pt idx="2877">
                  <c:v>159.03700000000001</c:v>
                </c:pt>
                <c:pt idx="2878">
                  <c:v>163.55600000000001</c:v>
                </c:pt>
                <c:pt idx="2879">
                  <c:v>165.48400000000001</c:v>
                </c:pt>
                <c:pt idx="2880">
                  <c:v>166.625</c:v>
                </c:pt>
                <c:pt idx="2881">
                  <c:v>167.524</c:v>
                </c:pt>
                <c:pt idx="2882">
                  <c:v>169.666</c:v>
                </c:pt>
                <c:pt idx="2883">
                  <c:v>172.64299999999997</c:v>
                </c:pt>
                <c:pt idx="2884">
                  <c:v>176.59200000000001</c:v>
                </c:pt>
                <c:pt idx="2885">
                  <c:v>179.86800000000011</c:v>
                </c:pt>
                <c:pt idx="2886">
                  <c:v>179.904</c:v>
                </c:pt>
                <c:pt idx="2887">
                  <c:v>177.31200000000001</c:v>
                </c:pt>
                <c:pt idx="2888">
                  <c:v>181.732</c:v>
                </c:pt>
                <c:pt idx="2889">
                  <c:v>176.10300000000001</c:v>
                </c:pt>
                <c:pt idx="2890">
                  <c:v>175.39400000000001</c:v>
                </c:pt>
                <c:pt idx="2891">
                  <c:v>178.27899999999997</c:v>
                </c:pt>
                <c:pt idx="2892">
                  <c:v>178.07300000000001</c:v>
                </c:pt>
                <c:pt idx="2893">
                  <c:v>181.35000000000011</c:v>
                </c:pt>
                <c:pt idx="2894">
                  <c:v>178.49700000000001</c:v>
                </c:pt>
                <c:pt idx="2895">
                  <c:v>173.93600000000001</c:v>
                </c:pt>
                <c:pt idx="2896">
                  <c:v>168.61499999999998</c:v>
                </c:pt>
                <c:pt idx="2897">
                  <c:v>166.63900000000001</c:v>
                </c:pt>
                <c:pt idx="2898">
                  <c:v>163.50200000000001</c:v>
                </c:pt>
                <c:pt idx="2899">
                  <c:v>159.29599999999999</c:v>
                </c:pt>
                <c:pt idx="2900">
                  <c:v>159.292</c:v>
                </c:pt>
                <c:pt idx="2901">
                  <c:v>161.583</c:v>
                </c:pt>
                <c:pt idx="2902">
                  <c:v>162.12900000000002</c:v>
                </c:pt>
                <c:pt idx="2903">
                  <c:v>161.73599999999999</c:v>
                </c:pt>
                <c:pt idx="2904">
                  <c:v>166.946</c:v>
                </c:pt>
                <c:pt idx="2905">
                  <c:v>167.26</c:v>
                </c:pt>
                <c:pt idx="2906">
                  <c:v>165.93700000000001</c:v>
                </c:pt>
                <c:pt idx="2907">
                  <c:v>164.39600000000004</c:v>
                </c:pt>
                <c:pt idx="2908">
                  <c:v>162.35400000000001</c:v>
                </c:pt>
                <c:pt idx="2909">
                  <c:v>160.084</c:v>
                </c:pt>
                <c:pt idx="2910">
                  <c:v>157.505</c:v>
                </c:pt>
                <c:pt idx="2911">
                  <c:v>154.93100000000001</c:v>
                </c:pt>
                <c:pt idx="2912">
                  <c:v>152.77799999999999</c:v>
                </c:pt>
                <c:pt idx="2913">
                  <c:v>152.93300000000002</c:v>
                </c:pt>
                <c:pt idx="2914">
                  <c:v>149.23399999999998</c:v>
                </c:pt>
                <c:pt idx="2915">
                  <c:v>148.65800000000004</c:v>
                </c:pt>
                <c:pt idx="2916">
                  <c:v>149.14599999999999</c:v>
                </c:pt>
                <c:pt idx="2917">
                  <c:v>150.33600000000001</c:v>
                </c:pt>
                <c:pt idx="2918">
                  <c:v>153.155</c:v>
                </c:pt>
                <c:pt idx="2919">
                  <c:v>152.30000000000001</c:v>
                </c:pt>
                <c:pt idx="2920">
                  <c:v>153.46</c:v>
                </c:pt>
                <c:pt idx="2921">
                  <c:v>160.92600000000004</c:v>
                </c:pt>
                <c:pt idx="2922">
                  <c:v>159.042</c:v>
                </c:pt>
                <c:pt idx="2923">
                  <c:v>163.404</c:v>
                </c:pt>
                <c:pt idx="2924">
                  <c:v>171.364</c:v>
                </c:pt>
                <c:pt idx="2925">
                  <c:v>172.9</c:v>
                </c:pt>
                <c:pt idx="2926">
                  <c:v>176.607</c:v>
                </c:pt>
                <c:pt idx="2927">
                  <c:v>176.54599999999999</c:v>
                </c:pt>
                <c:pt idx="2928">
                  <c:v>176.97</c:v>
                </c:pt>
                <c:pt idx="2929">
                  <c:v>177.90200000000004</c:v>
                </c:pt>
                <c:pt idx="2930">
                  <c:v>179.83500000000001</c:v>
                </c:pt>
                <c:pt idx="2931">
                  <c:v>180.90900000000002</c:v>
                </c:pt>
                <c:pt idx="2932">
                  <c:v>184.191</c:v>
                </c:pt>
                <c:pt idx="2933">
                  <c:v>186.512</c:v>
                </c:pt>
                <c:pt idx="2934">
                  <c:v>188.34800000000001</c:v>
                </c:pt>
                <c:pt idx="2935">
                  <c:v>193.65800000000004</c:v>
                </c:pt>
                <c:pt idx="2936">
                  <c:v>194.59</c:v>
                </c:pt>
                <c:pt idx="2937">
                  <c:v>198.13200000000001</c:v>
                </c:pt>
                <c:pt idx="2938">
                  <c:v>201.339</c:v>
                </c:pt>
                <c:pt idx="2939">
                  <c:v>204.30100000000004</c:v>
                </c:pt>
                <c:pt idx="2940">
                  <c:v>206.12700000000001</c:v>
                </c:pt>
                <c:pt idx="2941">
                  <c:v>214</c:v>
                </c:pt>
                <c:pt idx="2942">
                  <c:v>225.87200000000001</c:v>
                </c:pt>
                <c:pt idx="2943">
                  <c:v>221.43300000000002</c:v>
                </c:pt>
                <c:pt idx="2944">
                  <c:v>198.46700000000001</c:v>
                </c:pt>
                <c:pt idx="2945">
                  <c:v>193.40800000000004</c:v>
                </c:pt>
                <c:pt idx="2946">
                  <c:v>207.40100000000001</c:v>
                </c:pt>
                <c:pt idx="2947">
                  <c:v>213.93200000000004</c:v>
                </c:pt>
                <c:pt idx="2948">
                  <c:v>228.88100000000011</c:v>
                </c:pt>
                <c:pt idx="2949">
                  <c:v>252.86500000000001</c:v>
                </c:pt>
                <c:pt idx="2950">
                  <c:v>254.79</c:v>
                </c:pt>
                <c:pt idx="2951">
                  <c:v>250</c:v>
                </c:pt>
                <c:pt idx="2952">
                  <c:v>239.74299999999999</c:v>
                </c:pt>
                <c:pt idx="2953">
                  <c:v>232.00899999999999</c:v>
                </c:pt>
                <c:pt idx="2954">
                  <c:v>228.33600000000001</c:v>
                </c:pt>
                <c:pt idx="2955">
                  <c:v>228.42800000000011</c:v>
                </c:pt>
                <c:pt idx="2956">
                  <c:v>231.36800000000011</c:v>
                </c:pt>
                <c:pt idx="2957">
                  <c:v>236.01900000000001</c:v>
                </c:pt>
                <c:pt idx="2958">
                  <c:v>246.48800000000011</c:v>
                </c:pt>
                <c:pt idx="2959">
                  <c:v>248.542</c:v>
                </c:pt>
                <c:pt idx="2960">
                  <c:v>256.60899999999975</c:v>
                </c:pt>
                <c:pt idx="2961">
                  <c:v>252.32100000000011</c:v>
                </c:pt>
                <c:pt idx="2962">
                  <c:v>243.4800000000001</c:v>
                </c:pt>
                <c:pt idx="2963">
                  <c:v>242.97</c:v>
                </c:pt>
                <c:pt idx="2964">
                  <c:v>235.43600000000001</c:v>
                </c:pt>
                <c:pt idx="2965">
                  <c:v>229.107</c:v>
                </c:pt>
                <c:pt idx="2966">
                  <c:v>217.76399999999998</c:v>
                </c:pt>
                <c:pt idx="2967">
                  <c:v>217.50399999999999</c:v>
                </c:pt>
                <c:pt idx="2968">
                  <c:v>212.16</c:v>
                </c:pt>
                <c:pt idx="2969">
                  <c:v>207.20299999999997</c:v>
                </c:pt>
                <c:pt idx="2970">
                  <c:v>209.27399999999992</c:v>
                </c:pt>
                <c:pt idx="2971">
                  <c:v>206.72399999999999</c:v>
                </c:pt>
                <c:pt idx="2972">
                  <c:v>206.20399999999998</c:v>
                </c:pt>
                <c:pt idx="2973">
                  <c:v>215.85200000000012</c:v>
                </c:pt>
                <c:pt idx="2974">
                  <c:v>223.40100000000001</c:v>
                </c:pt>
                <c:pt idx="2975">
                  <c:v>228.803</c:v>
                </c:pt>
                <c:pt idx="2976">
                  <c:v>234.77899999999997</c:v>
                </c:pt>
                <c:pt idx="2977">
                  <c:v>233.648</c:v>
                </c:pt>
                <c:pt idx="2978">
                  <c:v>230.16200000000001</c:v>
                </c:pt>
                <c:pt idx="2979">
                  <c:v>229.31300000000002</c:v>
                </c:pt>
                <c:pt idx="2980">
                  <c:v>224.07499999999999</c:v>
                </c:pt>
                <c:pt idx="2981">
                  <c:v>225.11299999999997</c:v>
                </c:pt>
                <c:pt idx="2982">
                  <c:v>230.40100000000001</c:v>
                </c:pt>
                <c:pt idx="2983">
                  <c:v>233.8</c:v>
                </c:pt>
                <c:pt idx="2984">
                  <c:v>231.96600000000001</c:v>
                </c:pt>
                <c:pt idx="2985">
                  <c:v>228.93900000000002</c:v>
                </c:pt>
                <c:pt idx="2986">
                  <c:v>223.90300000000002</c:v>
                </c:pt>
                <c:pt idx="2987">
                  <c:v>220.69499999999999</c:v>
                </c:pt>
                <c:pt idx="2988">
                  <c:v>225.55700000000004</c:v>
                </c:pt>
                <c:pt idx="2989">
                  <c:v>235.5</c:v>
                </c:pt>
                <c:pt idx="2990">
                  <c:v>246.91300000000001</c:v>
                </c:pt>
                <c:pt idx="2991">
                  <c:v>256.00099999999975</c:v>
                </c:pt>
                <c:pt idx="2992">
                  <c:v>253.07599999999999</c:v>
                </c:pt>
                <c:pt idx="2993">
                  <c:v>264.16699999999975</c:v>
                </c:pt>
                <c:pt idx="2994">
                  <c:v>256.12</c:v>
                </c:pt>
                <c:pt idx="2995">
                  <c:v>243.96600000000001</c:v>
                </c:pt>
                <c:pt idx="2996">
                  <c:v>241.75700000000001</c:v>
                </c:pt>
                <c:pt idx="2997">
                  <c:v>247.2</c:v>
                </c:pt>
                <c:pt idx="2998">
                  <c:v>248.19</c:v>
                </c:pt>
                <c:pt idx="2999">
                  <c:v>247.56300000000002</c:v>
                </c:pt>
                <c:pt idx="3000">
                  <c:v>251.16399999999999</c:v>
                </c:pt>
                <c:pt idx="3001">
                  <c:v>251.37900000000002</c:v>
                </c:pt>
                <c:pt idx="3002">
                  <c:v>251.68900000000002</c:v>
                </c:pt>
                <c:pt idx="3003">
                  <c:v>251.91300000000001</c:v>
                </c:pt>
                <c:pt idx="3004">
                  <c:v>250.893</c:v>
                </c:pt>
                <c:pt idx="3005">
                  <c:v>240.309</c:v>
                </c:pt>
                <c:pt idx="3006">
                  <c:v>232.667</c:v>
                </c:pt>
                <c:pt idx="3007">
                  <c:v>229.35300000000001</c:v>
                </c:pt>
                <c:pt idx="3008">
                  <c:v>220.82300000000001</c:v>
                </c:pt>
                <c:pt idx="3009">
                  <c:v>223.661</c:v>
                </c:pt>
                <c:pt idx="3010">
                  <c:v>217.376</c:v>
                </c:pt>
                <c:pt idx="3011">
                  <c:v>210.79</c:v>
                </c:pt>
                <c:pt idx="3012">
                  <c:v>206.80100000000004</c:v>
                </c:pt>
                <c:pt idx="3013">
                  <c:v>196.55</c:v>
                </c:pt>
                <c:pt idx="3014">
                  <c:v>191.25899999999999</c:v>
                </c:pt>
                <c:pt idx="3015">
                  <c:v>198.89200000000011</c:v>
                </c:pt>
                <c:pt idx="3016">
                  <c:v>203.07</c:v>
                </c:pt>
                <c:pt idx="3017">
                  <c:v>203.172</c:v>
                </c:pt>
                <c:pt idx="3018">
                  <c:v>203.33200000000011</c:v>
                </c:pt>
                <c:pt idx="3019">
                  <c:v>208.19399999999999</c:v>
                </c:pt>
                <c:pt idx="3020">
                  <c:v>217.107</c:v>
                </c:pt>
                <c:pt idx="3021">
                  <c:v>219.309</c:v>
                </c:pt>
                <c:pt idx="3022">
                  <c:v>214.66499999999999</c:v>
                </c:pt>
                <c:pt idx="3023">
                  <c:v>214.32200000000012</c:v>
                </c:pt>
                <c:pt idx="3024">
                  <c:v>215.41300000000001</c:v>
                </c:pt>
                <c:pt idx="3025">
                  <c:v>210.53300000000002</c:v>
                </c:pt>
                <c:pt idx="3026">
                  <c:v>208.13900000000001</c:v>
                </c:pt>
                <c:pt idx="3027">
                  <c:v>207.48700000000011</c:v>
                </c:pt>
                <c:pt idx="3028">
                  <c:v>205.61499999999998</c:v>
                </c:pt>
                <c:pt idx="3029">
                  <c:v>196.23999999999998</c:v>
                </c:pt>
                <c:pt idx="3030">
                  <c:v>193.5</c:v>
                </c:pt>
                <c:pt idx="3031">
                  <c:v>192.31200000000001</c:v>
                </c:pt>
                <c:pt idx="3032">
                  <c:v>190.16499999999999</c:v>
                </c:pt>
                <c:pt idx="3033">
                  <c:v>190.37100000000001</c:v>
                </c:pt>
                <c:pt idx="3034">
                  <c:v>192.50899999999999</c:v>
                </c:pt>
                <c:pt idx="3035">
                  <c:v>196.64499999999998</c:v>
                </c:pt>
                <c:pt idx="3036">
                  <c:v>205.02500000000001</c:v>
                </c:pt>
                <c:pt idx="3037">
                  <c:v>204.14299999999997</c:v>
                </c:pt>
                <c:pt idx="3038">
                  <c:v>205.678</c:v>
                </c:pt>
                <c:pt idx="3039">
                  <c:v>208.9800000000001</c:v>
                </c:pt>
                <c:pt idx="3040">
                  <c:v>210.56300000000002</c:v>
                </c:pt>
                <c:pt idx="3041">
                  <c:v>210.404</c:v>
                </c:pt>
                <c:pt idx="3042">
                  <c:v>208.90700000000001</c:v>
                </c:pt>
                <c:pt idx="3043">
                  <c:v>210.411</c:v>
                </c:pt>
                <c:pt idx="3044">
                  <c:v>215.65200000000004</c:v>
                </c:pt>
                <c:pt idx="3045">
                  <c:v>225.85000000000011</c:v>
                </c:pt>
                <c:pt idx="3046">
                  <c:v>225.96</c:v>
                </c:pt>
                <c:pt idx="3047">
                  <c:v>234.64099999999999</c:v>
                </c:pt>
                <c:pt idx="3048">
                  <c:v>232.85300000000001</c:v>
                </c:pt>
                <c:pt idx="3049">
                  <c:v>237.69499999999999</c:v>
                </c:pt>
                <c:pt idx="3050">
                  <c:v>246.82100000000011</c:v>
                </c:pt>
                <c:pt idx="3051">
                  <c:v>250.33800000000011</c:v>
                </c:pt>
                <c:pt idx="3052">
                  <c:v>253.012</c:v>
                </c:pt>
                <c:pt idx="3053">
                  <c:v>250.983</c:v>
                </c:pt>
                <c:pt idx="3054">
                  <c:v>243.92800000000011</c:v>
                </c:pt>
                <c:pt idx="3055">
                  <c:v>237.18300000000002</c:v>
                </c:pt>
                <c:pt idx="3056">
                  <c:v>233.56900000000002</c:v>
                </c:pt>
                <c:pt idx="3057">
                  <c:v>241.136</c:v>
                </c:pt>
                <c:pt idx="3058">
                  <c:v>247.023</c:v>
                </c:pt>
                <c:pt idx="3059">
                  <c:v>248.636</c:v>
                </c:pt>
                <c:pt idx="3060">
                  <c:v>243.60999999999999</c:v>
                </c:pt>
                <c:pt idx="3061">
                  <c:v>248.72499999999999</c:v>
                </c:pt>
                <c:pt idx="3062">
                  <c:v>251.00700000000001</c:v>
                </c:pt>
                <c:pt idx="3063">
                  <c:v>252.97300000000001</c:v>
                </c:pt>
                <c:pt idx="3064">
                  <c:v>253.429</c:v>
                </c:pt>
                <c:pt idx="3065">
                  <c:v>264.09699999999958</c:v>
                </c:pt>
                <c:pt idx="3066">
                  <c:v>264.61099999999999</c:v>
                </c:pt>
                <c:pt idx="3067">
                  <c:v>264.40499999999975</c:v>
                </c:pt>
                <c:pt idx="3068">
                  <c:v>253.45700000000011</c:v>
                </c:pt>
                <c:pt idx="3069">
                  <c:v>240.50899999999999</c:v>
                </c:pt>
                <c:pt idx="3070">
                  <c:v>235.012</c:v>
                </c:pt>
                <c:pt idx="3071">
                  <c:v>233.131</c:v>
                </c:pt>
                <c:pt idx="3072">
                  <c:v>235.18100000000001</c:v>
                </c:pt>
                <c:pt idx="3073">
                  <c:v>225.625</c:v>
                </c:pt>
                <c:pt idx="3074">
                  <c:v>228.363</c:v>
                </c:pt>
                <c:pt idx="3075">
                  <c:v>231.316</c:v>
                </c:pt>
                <c:pt idx="3076">
                  <c:v>231.31900000000002</c:v>
                </c:pt>
                <c:pt idx="3077">
                  <c:v>224.374</c:v>
                </c:pt>
                <c:pt idx="3078">
                  <c:v>226.155</c:v>
                </c:pt>
                <c:pt idx="3079">
                  <c:v>235.541</c:v>
                </c:pt>
                <c:pt idx="3080">
                  <c:v>234.85200000000012</c:v>
                </c:pt>
                <c:pt idx="3081">
                  <c:v>234.571</c:v>
                </c:pt>
                <c:pt idx="3082">
                  <c:v>234.066</c:v>
                </c:pt>
                <c:pt idx="3083">
                  <c:v>235.24599999999998</c:v>
                </c:pt>
                <c:pt idx="3084">
                  <c:v>240.55500000000001</c:v>
                </c:pt>
                <c:pt idx="3085">
                  <c:v>242.53100000000001</c:v>
                </c:pt>
                <c:pt idx="3086">
                  <c:v>244.82700000000011</c:v>
                </c:pt>
                <c:pt idx="3087">
                  <c:v>245.3550000000001</c:v>
                </c:pt>
                <c:pt idx="3088">
                  <c:v>248.434</c:v>
                </c:pt>
                <c:pt idx="3089">
                  <c:v>240.05</c:v>
                </c:pt>
                <c:pt idx="3090">
                  <c:v>239.31200000000001</c:v>
                </c:pt>
                <c:pt idx="3091">
                  <c:v>241.63200000000001</c:v>
                </c:pt>
                <c:pt idx="3092">
                  <c:v>247.446</c:v>
                </c:pt>
                <c:pt idx="3093">
                  <c:v>248.363</c:v>
                </c:pt>
                <c:pt idx="3094">
                  <c:v>247.07599999999999</c:v>
                </c:pt>
                <c:pt idx="3095">
                  <c:v>248.994</c:v>
                </c:pt>
                <c:pt idx="3096">
                  <c:v>250.999</c:v>
                </c:pt>
                <c:pt idx="3097">
                  <c:v>248.005</c:v>
                </c:pt>
                <c:pt idx="3098">
                  <c:v>252.10900000000001</c:v>
                </c:pt>
                <c:pt idx="3099">
                  <c:v>248.83100000000007</c:v>
                </c:pt>
                <c:pt idx="3100">
                  <c:v>249.065</c:v>
                </c:pt>
                <c:pt idx="3101">
                  <c:v>246.65800000000004</c:v>
                </c:pt>
                <c:pt idx="3102">
                  <c:v>255.67299999999997</c:v>
                </c:pt>
                <c:pt idx="3103">
                  <c:v>259.92699999999962</c:v>
                </c:pt>
                <c:pt idx="3104">
                  <c:v>268.94200000000001</c:v>
                </c:pt>
                <c:pt idx="3105">
                  <c:v>265.44600000000003</c:v>
                </c:pt>
                <c:pt idx="3106">
                  <c:v>254.64</c:v>
                </c:pt>
                <c:pt idx="3107">
                  <c:v>263.99499999999978</c:v>
                </c:pt>
                <c:pt idx="3108">
                  <c:v>261.37599999999975</c:v>
                </c:pt>
                <c:pt idx="3109">
                  <c:v>262.202</c:v>
                </c:pt>
                <c:pt idx="3110">
                  <c:v>267.75299999999999</c:v>
                </c:pt>
                <c:pt idx="3111">
                  <c:v>256.166</c:v>
                </c:pt>
                <c:pt idx="3112">
                  <c:v>246.965</c:v>
                </c:pt>
                <c:pt idx="3113">
                  <c:v>243.05200000000011</c:v>
                </c:pt>
                <c:pt idx="3114">
                  <c:v>239.571</c:v>
                </c:pt>
                <c:pt idx="3115">
                  <c:v>245.11599999999999</c:v>
                </c:pt>
                <c:pt idx="3116">
                  <c:v>242.089</c:v>
                </c:pt>
                <c:pt idx="3117">
                  <c:v>247.81300000000002</c:v>
                </c:pt>
                <c:pt idx="3118">
                  <c:v>245.19200000000001</c:v>
                </c:pt>
                <c:pt idx="3119">
                  <c:v>242.86500000000001</c:v>
                </c:pt>
                <c:pt idx="3120">
                  <c:v>240.911</c:v>
                </c:pt>
                <c:pt idx="3121">
                  <c:v>243.3610000000001</c:v>
                </c:pt>
                <c:pt idx="3122">
                  <c:v>245.33500000000001</c:v>
                </c:pt>
                <c:pt idx="3123">
                  <c:v>234.07499999999999</c:v>
                </c:pt>
                <c:pt idx="3124">
                  <c:v>234.72900000000001</c:v>
                </c:pt>
                <c:pt idx="3125">
                  <c:v>226.92100000000011</c:v>
                </c:pt>
                <c:pt idx="3126">
                  <c:v>227.64</c:v>
                </c:pt>
                <c:pt idx="3127">
                  <c:v>233.26999999999998</c:v>
                </c:pt>
                <c:pt idx="3128">
                  <c:v>227.95800000000011</c:v>
                </c:pt>
                <c:pt idx="3129">
                  <c:v>229.85000000000011</c:v>
                </c:pt>
                <c:pt idx="3130">
                  <c:v>232.845</c:v>
                </c:pt>
                <c:pt idx="3131">
                  <c:v>226.45100000000011</c:v>
                </c:pt>
                <c:pt idx="3132">
                  <c:v>221.102</c:v>
                </c:pt>
                <c:pt idx="3133">
                  <c:v>218.56300000000002</c:v>
                </c:pt>
                <c:pt idx="3134">
                  <c:v>225.94800000000001</c:v>
                </c:pt>
                <c:pt idx="3135">
                  <c:v>230.518</c:v>
                </c:pt>
                <c:pt idx="3136">
                  <c:v>237.24899999999997</c:v>
                </c:pt>
                <c:pt idx="3137">
                  <c:v>236.434</c:v>
                </c:pt>
                <c:pt idx="3138">
                  <c:v>237.018</c:v>
                </c:pt>
                <c:pt idx="3139">
                  <c:v>238.60900000000001</c:v>
                </c:pt>
                <c:pt idx="3140">
                  <c:v>234.26300000000001</c:v>
                </c:pt>
                <c:pt idx="3141">
                  <c:v>227.87200000000001</c:v>
                </c:pt>
                <c:pt idx="3142">
                  <c:v>230.09800000000001</c:v>
                </c:pt>
                <c:pt idx="3143">
                  <c:v>238.51499999999999</c:v>
                </c:pt>
                <c:pt idx="3144">
                  <c:v>237.95700000000011</c:v>
                </c:pt>
                <c:pt idx="3145">
                  <c:v>237.054</c:v>
                </c:pt>
                <c:pt idx="3146">
                  <c:v>231.14699999999999</c:v>
                </c:pt>
                <c:pt idx="3147">
                  <c:v>226.18200000000004</c:v>
                </c:pt>
                <c:pt idx="3148">
                  <c:v>221.125</c:v>
                </c:pt>
                <c:pt idx="3149">
                  <c:v>223.40300000000002</c:v>
                </c:pt>
                <c:pt idx="3150">
                  <c:v>226.80600000000001</c:v>
                </c:pt>
                <c:pt idx="3151">
                  <c:v>224.51499999999999</c:v>
                </c:pt>
                <c:pt idx="3152">
                  <c:v>225.01900000000001</c:v>
                </c:pt>
                <c:pt idx="3153">
                  <c:v>228.45000000000007</c:v>
                </c:pt>
                <c:pt idx="3154">
                  <c:v>221.96</c:v>
                </c:pt>
                <c:pt idx="3155">
                  <c:v>215.95800000000011</c:v>
                </c:pt>
                <c:pt idx="3156">
                  <c:v>218.59100000000001</c:v>
                </c:pt>
                <c:pt idx="3157">
                  <c:v>216.74399999999989</c:v>
                </c:pt>
                <c:pt idx="3158">
                  <c:v>216.95400000000001</c:v>
                </c:pt>
                <c:pt idx="3159">
                  <c:v>219.10900000000001</c:v>
                </c:pt>
                <c:pt idx="3160">
                  <c:v>216.923</c:v>
                </c:pt>
                <c:pt idx="3161">
                  <c:v>217.64699999999999</c:v>
                </c:pt>
                <c:pt idx="3162">
                  <c:v>215.84</c:v>
                </c:pt>
                <c:pt idx="3163">
                  <c:v>213.77399999999992</c:v>
                </c:pt>
                <c:pt idx="3164">
                  <c:v>212.77899999999997</c:v>
                </c:pt>
                <c:pt idx="3165">
                  <c:v>210.08600000000001</c:v>
                </c:pt>
                <c:pt idx="3166">
                  <c:v>209.44399999999999</c:v>
                </c:pt>
                <c:pt idx="3167">
                  <c:v>210.42700000000011</c:v>
                </c:pt>
                <c:pt idx="3168">
                  <c:v>210.86600000000001</c:v>
                </c:pt>
                <c:pt idx="3169">
                  <c:v>214.42400000000001</c:v>
                </c:pt>
                <c:pt idx="3170">
                  <c:v>212.71499999999995</c:v>
                </c:pt>
                <c:pt idx="3171">
                  <c:v>209.03300000000002</c:v>
                </c:pt>
                <c:pt idx="3172">
                  <c:v>203.91800000000001</c:v>
                </c:pt>
                <c:pt idx="3173">
                  <c:v>206.82800000000012</c:v>
                </c:pt>
                <c:pt idx="3174">
                  <c:v>205.27099999999999</c:v>
                </c:pt>
                <c:pt idx="3175">
                  <c:v>204.50800000000001</c:v>
                </c:pt>
                <c:pt idx="3176">
                  <c:v>205.01499999999999</c:v>
                </c:pt>
                <c:pt idx="3177">
                  <c:v>203.464</c:v>
                </c:pt>
                <c:pt idx="3178">
                  <c:v>203.44900000000001</c:v>
                </c:pt>
                <c:pt idx="3179">
                  <c:v>206.45000000000007</c:v>
                </c:pt>
                <c:pt idx="3180">
                  <c:v>207.5</c:v>
                </c:pt>
                <c:pt idx="3181">
                  <c:v>208.64599999999999</c:v>
                </c:pt>
                <c:pt idx="3182">
                  <c:v>207.904</c:v>
                </c:pt>
                <c:pt idx="3183">
                  <c:v>209.333</c:v>
                </c:pt>
                <c:pt idx="3184">
                  <c:v>210.667</c:v>
                </c:pt>
                <c:pt idx="3185">
                  <c:v>209.37</c:v>
                </c:pt>
                <c:pt idx="3186">
                  <c:v>210.833</c:v>
                </c:pt>
                <c:pt idx="3187">
                  <c:v>212.68100000000001</c:v>
                </c:pt>
                <c:pt idx="3188">
                  <c:v>213.5</c:v>
                </c:pt>
                <c:pt idx="3189">
                  <c:v>212.19</c:v>
                </c:pt>
                <c:pt idx="3190">
                  <c:v>211.38600000000011</c:v>
                </c:pt>
                <c:pt idx="3191">
                  <c:v>212.15</c:v>
                </c:pt>
                <c:pt idx="3192">
                  <c:v>207.28700000000001</c:v>
                </c:pt>
                <c:pt idx="3193">
                  <c:v>200.5</c:v>
                </c:pt>
                <c:pt idx="3194">
                  <c:v>199.9980000000001</c:v>
                </c:pt>
                <c:pt idx="3195">
                  <c:v>203.34800000000001</c:v>
                </c:pt>
                <c:pt idx="3196">
                  <c:v>204.5</c:v>
                </c:pt>
                <c:pt idx="3197">
                  <c:v>204.833</c:v>
                </c:pt>
                <c:pt idx="3198">
                  <c:v>202.26399999999998</c:v>
                </c:pt>
                <c:pt idx="3199">
                  <c:v>191.292</c:v>
                </c:pt>
                <c:pt idx="3200">
                  <c:v>191.167</c:v>
                </c:pt>
                <c:pt idx="3201">
                  <c:v>192.667</c:v>
                </c:pt>
                <c:pt idx="3202">
                  <c:v>193.5</c:v>
                </c:pt>
                <c:pt idx="3203">
                  <c:v>196.5</c:v>
                </c:pt>
                <c:pt idx="3204">
                  <c:v>195.875</c:v>
                </c:pt>
                <c:pt idx="3205">
                  <c:v>195</c:v>
                </c:pt>
                <c:pt idx="3206">
                  <c:v>195.333</c:v>
                </c:pt>
                <c:pt idx="3207">
                  <c:v>194.5</c:v>
                </c:pt>
                <c:pt idx="3208">
                  <c:v>194.22300000000001</c:v>
                </c:pt>
                <c:pt idx="3209">
                  <c:v>197.333</c:v>
                </c:pt>
                <c:pt idx="3210">
                  <c:v>199.333</c:v>
                </c:pt>
                <c:pt idx="3211">
                  <c:v>196.88100000000011</c:v>
                </c:pt>
                <c:pt idx="3212">
                  <c:v>192.624</c:v>
                </c:pt>
                <c:pt idx="3213">
                  <c:v>193.85200000000012</c:v>
                </c:pt>
                <c:pt idx="3214">
                  <c:v>198.036</c:v>
                </c:pt>
                <c:pt idx="3215">
                  <c:v>199.88300000000001</c:v>
                </c:pt>
                <c:pt idx="3216">
                  <c:v>200.5</c:v>
                </c:pt>
                <c:pt idx="3217">
                  <c:v>202.333</c:v>
                </c:pt>
                <c:pt idx="3218">
                  <c:v>204.012</c:v>
                </c:pt>
                <c:pt idx="3219">
                  <c:v>203.4980000000001</c:v>
                </c:pt>
                <c:pt idx="3220">
                  <c:v>203.03100000000001</c:v>
                </c:pt>
                <c:pt idx="3221">
                  <c:v>205.58600000000001</c:v>
                </c:pt>
                <c:pt idx="3222">
                  <c:v>203.5</c:v>
                </c:pt>
                <c:pt idx="3223">
                  <c:v>204.167</c:v>
                </c:pt>
                <c:pt idx="3224">
                  <c:v>205.167</c:v>
                </c:pt>
                <c:pt idx="3225">
                  <c:v>204.667</c:v>
                </c:pt>
                <c:pt idx="3226">
                  <c:v>205.833</c:v>
                </c:pt>
                <c:pt idx="3227">
                  <c:v>205.125</c:v>
                </c:pt>
                <c:pt idx="3228">
                  <c:v>207.167</c:v>
                </c:pt>
                <c:pt idx="3229">
                  <c:v>200.964</c:v>
                </c:pt>
                <c:pt idx="3230">
                  <c:v>198.5</c:v>
                </c:pt>
                <c:pt idx="3231">
                  <c:v>191.35300000000001</c:v>
                </c:pt>
                <c:pt idx="3232">
                  <c:v>188.92400000000001</c:v>
                </c:pt>
                <c:pt idx="3233">
                  <c:v>191.5</c:v>
                </c:pt>
                <c:pt idx="3234">
                  <c:v>193.5</c:v>
                </c:pt>
                <c:pt idx="3235">
                  <c:v>198.74599999999998</c:v>
                </c:pt>
                <c:pt idx="3236">
                  <c:v>203.333</c:v>
                </c:pt>
                <c:pt idx="3237">
                  <c:v>205.78700000000001</c:v>
                </c:pt>
                <c:pt idx="3238">
                  <c:v>214.17499999999998</c:v>
                </c:pt>
                <c:pt idx="3239">
                  <c:v>219.52100000000004</c:v>
                </c:pt>
                <c:pt idx="3240">
                  <c:v>215.667</c:v>
                </c:pt>
                <c:pt idx="3241">
                  <c:v>220.833</c:v>
                </c:pt>
                <c:pt idx="3242">
                  <c:v>222.74299999999999</c:v>
                </c:pt>
                <c:pt idx="3243">
                  <c:v>223.45400000000001</c:v>
                </c:pt>
                <c:pt idx="3244">
                  <c:v>225.81700000000001</c:v>
                </c:pt>
                <c:pt idx="3245">
                  <c:v>220.47200000000001</c:v>
                </c:pt>
                <c:pt idx="3246">
                  <c:v>217.67</c:v>
                </c:pt>
                <c:pt idx="3247">
                  <c:v>212.845</c:v>
                </c:pt>
                <c:pt idx="3248">
                  <c:v>212.64499999999998</c:v>
                </c:pt>
                <c:pt idx="3249">
                  <c:v>210.34</c:v>
                </c:pt>
                <c:pt idx="3250">
                  <c:v>205.06800000000001</c:v>
                </c:pt>
                <c:pt idx="3251">
                  <c:v>199.44900000000001</c:v>
                </c:pt>
                <c:pt idx="3252">
                  <c:v>199.28900000000002</c:v>
                </c:pt>
                <c:pt idx="3253">
                  <c:v>199.2</c:v>
                </c:pt>
                <c:pt idx="3254">
                  <c:v>201.38100000000011</c:v>
                </c:pt>
                <c:pt idx="3255">
                  <c:v>200.85800000000012</c:v>
                </c:pt>
                <c:pt idx="3256">
                  <c:v>196.05100000000004</c:v>
                </c:pt>
                <c:pt idx="3257">
                  <c:v>191.553</c:v>
                </c:pt>
                <c:pt idx="3258">
                  <c:v>192</c:v>
                </c:pt>
                <c:pt idx="3259">
                  <c:v>189</c:v>
                </c:pt>
                <c:pt idx="3260">
                  <c:v>185.64699999999999</c:v>
                </c:pt>
                <c:pt idx="3261">
                  <c:v>186.667</c:v>
                </c:pt>
                <c:pt idx="3262">
                  <c:v>185.333</c:v>
                </c:pt>
                <c:pt idx="3263">
                  <c:v>187.333</c:v>
                </c:pt>
                <c:pt idx="3264">
                  <c:v>185.43800000000007</c:v>
                </c:pt>
                <c:pt idx="3265">
                  <c:v>190.667</c:v>
                </c:pt>
                <c:pt idx="3266">
                  <c:v>199.25</c:v>
                </c:pt>
                <c:pt idx="3267">
                  <c:v>201.167</c:v>
                </c:pt>
                <c:pt idx="3268">
                  <c:v>197.3610000000001</c:v>
                </c:pt>
                <c:pt idx="3269">
                  <c:v>204.167</c:v>
                </c:pt>
                <c:pt idx="3270">
                  <c:v>208</c:v>
                </c:pt>
                <c:pt idx="3271">
                  <c:v>203</c:v>
                </c:pt>
                <c:pt idx="3272">
                  <c:v>200.5</c:v>
                </c:pt>
                <c:pt idx="3273">
                  <c:v>201.25</c:v>
                </c:pt>
                <c:pt idx="3274">
                  <c:v>203.333</c:v>
                </c:pt>
                <c:pt idx="3275">
                  <c:v>215.333</c:v>
                </c:pt>
                <c:pt idx="3276">
                  <c:v>216.875</c:v>
                </c:pt>
                <c:pt idx="3277">
                  <c:v>215.88100000000011</c:v>
                </c:pt>
                <c:pt idx="3278">
                  <c:v>221.63</c:v>
                </c:pt>
                <c:pt idx="3279">
                  <c:v>223.167</c:v>
                </c:pt>
                <c:pt idx="3280">
                  <c:v>235</c:v>
                </c:pt>
                <c:pt idx="3281">
                  <c:v>237.833</c:v>
                </c:pt>
                <c:pt idx="3282">
                  <c:v>238.375</c:v>
                </c:pt>
                <c:pt idx="3283">
                  <c:v>238.167</c:v>
                </c:pt>
                <c:pt idx="3284">
                  <c:v>235.00800000000001</c:v>
                </c:pt>
                <c:pt idx="3285">
                  <c:v>227.5</c:v>
                </c:pt>
                <c:pt idx="3286">
                  <c:v>220.167</c:v>
                </c:pt>
                <c:pt idx="3287">
                  <c:v>215.333</c:v>
                </c:pt>
                <c:pt idx="3288">
                  <c:v>218.5</c:v>
                </c:pt>
                <c:pt idx="3289">
                  <c:v>221.667</c:v>
                </c:pt>
                <c:pt idx="3290">
                  <c:v>220.73999999999998</c:v>
                </c:pt>
                <c:pt idx="3291">
                  <c:v>219.17899999999997</c:v>
                </c:pt>
                <c:pt idx="3292">
                  <c:v>224.09</c:v>
                </c:pt>
                <c:pt idx="3293">
                  <c:v>225.72300000000001</c:v>
                </c:pt>
                <c:pt idx="3294">
                  <c:v>218.017</c:v>
                </c:pt>
                <c:pt idx="3295">
                  <c:v>217.601</c:v>
                </c:pt>
                <c:pt idx="3296">
                  <c:v>228.25</c:v>
                </c:pt>
                <c:pt idx="3297">
                  <c:v>227.947</c:v>
                </c:pt>
                <c:pt idx="3298">
                  <c:v>232</c:v>
                </c:pt>
                <c:pt idx="3299">
                  <c:v>228.178</c:v>
                </c:pt>
                <c:pt idx="3300">
                  <c:v>230.15100000000001</c:v>
                </c:pt>
                <c:pt idx="3301">
                  <c:v>224.333</c:v>
                </c:pt>
                <c:pt idx="3302">
                  <c:v>220</c:v>
                </c:pt>
                <c:pt idx="3303">
                  <c:v>215</c:v>
                </c:pt>
                <c:pt idx="3304">
                  <c:v>215.5</c:v>
                </c:pt>
                <c:pt idx="3305">
                  <c:v>222</c:v>
                </c:pt>
                <c:pt idx="3306">
                  <c:v>226.59100000000001</c:v>
                </c:pt>
                <c:pt idx="3307">
                  <c:v>226.62300000000002</c:v>
                </c:pt>
                <c:pt idx="3308">
                  <c:v>231</c:v>
                </c:pt>
                <c:pt idx="3309">
                  <c:v>235.79</c:v>
                </c:pt>
                <c:pt idx="3310">
                  <c:v>234.75399999999999</c:v>
                </c:pt>
                <c:pt idx="3311">
                  <c:v>234.71899999999999</c:v>
                </c:pt>
                <c:pt idx="3312">
                  <c:v>236.667</c:v>
                </c:pt>
                <c:pt idx="3313">
                  <c:v>238.17</c:v>
                </c:pt>
                <c:pt idx="3314">
                  <c:v>245.4800000000001</c:v>
                </c:pt>
                <c:pt idx="3315">
                  <c:v>250.833</c:v>
                </c:pt>
                <c:pt idx="3316">
                  <c:v>249.416</c:v>
                </c:pt>
                <c:pt idx="3317">
                  <c:v>243.667</c:v>
                </c:pt>
                <c:pt idx="3318">
                  <c:v>238</c:v>
                </c:pt>
                <c:pt idx="3319">
                  <c:v>226.636</c:v>
                </c:pt>
                <c:pt idx="3320">
                  <c:v>225.333</c:v>
                </c:pt>
                <c:pt idx="3321">
                  <c:v>227.39200000000011</c:v>
                </c:pt>
                <c:pt idx="3322">
                  <c:v>223.09200000000001</c:v>
                </c:pt>
                <c:pt idx="3323">
                  <c:v>216.167</c:v>
                </c:pt>
                <c:pt idx="3324">
                  <c:v>217.46700000000001</c:v>
                </c:pt>
                <c:pt idx="3325">
                  <c:v>223.74899999999997</c:v>
                </c:pt>
                <c:pt idx="3326">
                  <c:v>227.46200000000007</c:v>
                </c:pt>
                <c:pt idx="3327">
                  <c:v>224.29900000000001</c:v>
                </c:pt>
                <c:pt idx="3328">
                  <c:v>225.589</c:v>
                </c:pt>
                <c:pt idx="3329">
                  <c:v>230.54399999999998</c:v>
                </c:pt>
                <c:pt idx="3330">
                  <c:v>242.08500000000001</c:v>
                </c:pt>
                <c:pt idx="3331">
                  <c:v>242.18</c:v>
                </c:pt>
                <c:pt idx="3332">
                  <c:v>251.953</c:v>
                </c:pt>
                <c:pt idx="3333">
                  <c:v>258.95599999999979</c:v>
                </c:pt>
                <c:pt idx="3334">
                  <c:v>277.11799999999999</c:v>
                </c:pt>
                <c:pt idx="3335">
                  <c:v>297.49699999999962</c:v>
                </c:pt>
                <c:pt idx="3336">
                  <c:v>310.44099999999975</c:v>
                </c:pt>
                <c:pt idx="3337">
                  <c:v>286.827</c:v>
                </c:pt>
                <c:pt idx="3338">
                  <c:v>273.3859999999998</c:v>
                </c:pt>
                <c:pt idx="3339">
                  <c:v>253.68300000000002</c:v>
                </c:pt>
                <c:pt idx="3340">
                  <c:v>242.42100000000011</c:v>
                </c:pt>
                <c:pt idx="3341">
                  <c:v>243.238</c:v>
                </c:pt>
                <c:pt idx="3342">
                  <c:v>244.21899999999999</c:v>
                </c:pt>
                <c:pt idx="3343">
                  <c:v>244.286</c:v>
                </c:pt>
                <c:pt idx="3344">
                  <c:v>243.86600000000001</c:v>
                </c:pt>
                <c:pt idx="3345">
                  <c:v>247.16</c:v>
                </c:pt>
                <c:pt idx="3346">
                  <c:v>255.96700000000001</c:v>
                </c:pt>
                <c:pt idx="3347">
                  <c:v>259.37200000000001</c:v>
                </c:pt>
                <c:pt idx="3348">
                  <c:v>259.77099999999979</c:v>
                </c:pt>
                <c:pt idx="3349">
                  <c:v>264.22099999999978</c:v>
                </c:pt>
                <c:pt idx="3350">
                  <c:v>282.38799999999975</c:v>
                </c:pt>
                <c:pt idx="3351">
                  <c:v>284.04500000000002</c:v>
                </c:pt>
                <c:pt idx="3352">
                  <c:v>274.11399999999975</c:v>
                </c:pt>
                <c:pt idx="3353">
                  <c:v>268.363</c:v>
                </c:pt>
                <c:pt idx="3354">
                  <c:v>265.79099999999966</c:v>
                </c:pt>
                <c:pt idx="3355">
                  <c:v>270.45400000000001</c:v>
                </c:pt>
                <c:pt idx="3356">
                  <c:v>266.82599999999979</c:v>
                </c:pt>
                <c:pt idx="3357">
                  <c:v>260.99499999999978</c:v>
                </c:pt>
                <c:pt idx="3358">
                  <c:v>267.459</c:v>
                </c:pt>
                <c:pt idx="3359">
                  <c:v>265.67500000000001</c:v>
                </c:pt>
                <c:pt idx="3360">
                  <c:v>264.14699999999999</c:v>
                </c:pt>
                <c:pt idx="3361">
                  <c:v>261.89099999999979</c:v>
                </c:pt>
                <c:pt idx="3362">
                  <c:v>264.60899999999975</c:v>
                </c:pt>
                <c:pt idx="3363">
                  <c:v>259.99499999999978</c:v>
                </c:pt>
                <c:pt idx="3364">
                  <c:v>257.55099999999999</c:v>
                </c:pt>
                <c:pt idx="3365">
                  <c:v>256.80500000000001</c:v>
                </c:pt>
                <c:pt idx="3366">
                  <c:v>257.30500000000001</c:v>
                </c:pt>
                <c:pt idx="3367">
                  <c:v>267.57400000000001</c:v>
                </c:pt>
                <c:pt idx="3368">
                  <c:v>268.87400000000002</c:v>
                </c:pt>
                <c:pt idx="3369">
                  <c:v>281.745</c:v>
                </c:pt>
                <c:pt idx="3370">
                  <c:v>289.37200000000001</c:v>
                </c:pt>
                <c:pt idx="3371">
                  <c:v>283.09299999999979</c:v>
                </c:pt>
                <c:pt idx="3372">
                  <c:v>284.0229999999998</c:v>
                </c:pt>
                <c:pt idx="3373">
                  <c:v>282.97199999999958</c:v>
                </c:pt>
                <c:pt idx="3374">
                  <c:v>288.08</c:v>
                </c:pt>
                <c:pt idx="3375">
                  <c:v>291.87299999999999</c:v>
                </c:pt>
                <c:pt idx="3376">
                  <c:v>303.93799999999965</c:v>
                </c:pt>
                <c:pt idx="3377">
                  <c:v>310.12299999999999</c:v>
                </c:pt>
                <c:pt idx="3378">
                  <c:v>302.73299999999978</c:v>
                </c:pt>
                <c:pt idx="3379">
                  <c:v>297.46799999999979</c:v>
                </c:pt>
                <c:pt idx="3380">
                  <c:v>295.76900000000001</c:v>
                </c:pt>
                <c:pt idx="3381">
                  <c:v>296.71799999999979</c:v>
                </c:pt>
                <c:pt idx="3382">
                  <c:v>289.82400000000001</c:v>
                </c:pt>
                <c:pt idx="3383">
                  <c:v>292.79199999999958</c:v>
                </c:pt>
                <c:pt idx="3384">
                  <c:v>297.80900000000008</c:v>
                </c:pt>
                <c:pt idx="3385">
                  <c:v>299.33599999999979</c:v>
                </c:pt>
                <c:pt idx="3386">
                  <c:v>292.68200000000002</c:v>
                </c:pt>
                <c:pt idx="3387">
                  <c:v>301.73699999999963</c:v>
                </c:pt>
                <c:pt idx="3388">
                  <c:v>304.65699999999993</c:v>
                </c:pt>
                <c:pt idx="3389">
                  <c:v>298.96199999999965</c:v>
                </c:pt>
                <c:pt idx="3390">
                  <c:v>298.63499999999999</c:v>
                </c:pt>
                <c:pt idx="3391">
                  <c:v>294.59199999999959</c:v>
                </c:pt>
                <c:pt idx="3392">
                  <c:v>302.38299999999975</c:v>
                </c:pt>
                <c:pt idx="3393">
                  <c:v>306.87700000000001</c:v>
                </c:pt>
                <c:pt idx="3394">
                  <c:v>308.95299999999975</c:v>
                </c:pt>
                <c:pt idx="3395">
                  <c:v>320.99499999999978</c:v>
                </c:pt>
                <c:pt idx="3396">
                  <c:v>337.339</c:v>
                </c:pt>
                <c:pt idx="3397">
                  <c:v>340.11099999999999</c:v>
                </c:pt>
                <c:pt idx="3398">
                  <c:v>344.68200000000002</c:v>
                </c:pt>
                <c:pt idx="3399">
                  <c:v>358.30500000000001</c:v>
                </c:pt>
                <c:pt idx="3400">
                  <c:v>362.524</c:v>
                </c:pt>
                <c:pt idx="3401">
                  <c:v>357.38200000000001</c:v>
                </c:pt>
                <c:pt idx="3402">
                  <c:v>344.64200000000022</c:v>
                </c:pt>
                <c:pt idx="3403">
                  <c:v>359.45</c:v>
                </c:pt>
                <c:pt idx="3404">
                  <c:v>352.60199999999975</c:v>
                </c:pt>
                <c:pt idx="3405">
                  <c:v>343.88</c:v>
                </c:pt>
                <c:pt idx="3406">
                  <c:v>339.34399999999999</c:v>
                </c:pt>
                <c:pt idx="3407">
                  <c:v>343.38200000000001</c:v>
                </c:pt>
                <c:pt idx="3408">
                  <c:v>344.28899999999965</c:v>
                </c:pt>
                <c:pt idx="3409">
                  <c:v>344.54599999999999</c:v>
                </c:pt>
                <c:pt idx="3410">
                  <c:v>337.75299999999999</c:v>
                </c:pt>
                <c:pt idx="3411">
                  <c:v>333.02599999999978</c:v>
                </c:pt>
                <c:pt idx="3412">
                  <c:v>322.18299999999999</c:v>
                </c:pt>
                <c:pt idx="3413">
                  <c:v>316.572</c:v>
                </c:pt>
                <c:pt idx="3414">
                  <c:v>315.613</c:v>
                </c:pt>
                <c:pt idx="3415">
                  <c:v>311.30599999999993</c:v>
                </c:pt>
                <c:pt idx="3416">
                  <c:v>306.66399999999999</c:v>
                </c:pt>
                <c:pt idx="3417">
                  <c:v>288.524</c:v>
                </c:pt>
                <c:pt idx="3418">
                  <c:v>288.36900000000026</c:v>
                </c:pt>
                <c:pt idx="3419">
                  <c:v>299.452</c:v>
                </c:pt>
                <c:pt idx="3420">
                  <c:v>302.17899999999975</c:v>
                </c:pt>
                <c:pt idx="3421">
                  <c:v>291.29599999999965</c:v>
                </c:pt>
                <c:pt idx="3422">
                  <c:v>286.53799999999978</c:v>
                </c:pt>
                <c:pt idx="3423">
                  <c:v>291.57799999999975</c:v>
                </c:pt>
                <c:pt idx="3424">
                  <c:v>297.75900000000001</c:v>
                </c:pt>
                <c:pt idx="3425">
                  <c:v>289.39299999999974</c:v>
                </c:pt>
                <c:pt idx="3426">
                  <c:v>285.83</c:v>
                </c:pt>
                <c:pt idx="3427">
                  <c:v>283.46799999999979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1578928"/>
        <c:axId val="181579488"/>
      </c:lineChart>
      <c:dateAx>
        <c:axId val="181578928"/>
        <c:scaling>
          <c:orientation val="minMax"/>
          <c:min val="41640"/>
        </c:scaling>
        <c:delete val="0"/>
        <c:axPos val="b"/>
        <c:numFmt formatCode="dd/mm/yyyy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181579488"/>
        <c:crosses val="autoZero"/>
        <c:auto val="1"/>
        <c:lblOffset val="100"/>
        <c:baseTimeUnit val="days"/>
        <c:majorUnit val="1"/>
        <c:majorTimeUnit val="months"/>
      </c:dateAx>
      <c:valAx>
        <c:axId val="181579488"/>
        <c:scaling>
          <c:orientation val="minMax"/>
          <c:max val="400"/>
          <c:min val="1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157892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77390326209219E-2"/>
          <c:y val="5.1400554097404488E-2"/>
          <c:w val="0.8980381327334086"/>
          <c:h val="0.74627698371678519"/>
        </c:manualLayout>
      </c:layout>
      <c:lineChart>
        <c:grouping val="standard"/>
        <c:varyColors val="0"/>
        <c:ser>
          <c:idx val="0"/>
          <c:order val="0"/>
          <c:spPr>
            <a:ln w="57150"/>
          </c:spPr>
          <c:marker>
            <c:symbol val="none"/>
          </c:marker>
          <c:cat>
            <c:numRef>
              <c:f>Plan1!$Y$6:$Y$1381</c:f>
              <c:numCache>
                <c:formatCode>dd/mm/yyyy</c:formatCode>
                <c:ptCount val="1376"/>
                <c:pt idx="0">
                  <c:v>40183</c:v>
                </c:pt>
                <c:pt idx="1">
                  <c:v>40184</c:v>
                </c:pt>
                <c:pt idx="2">
                  <c:v>40185</c:v>
                </c:pt>
                <c:pt idx="3">
                  <c:v>40186</c:v>
                </c:pt>
                <c:pt idx="4">
                  <c:v>40189</c:v>
                </c:pt>
                <c:pt idx="5">
                  <c:v>40190</c:v>
                </c:pt>
                <c:pt idx="6">
                  <c:v>40191</c:v>
                </c:pt>
                <c:pt idx="7">
                  <c:v>40192</c:v>
                </c:pt>
                <c:pt idx="8">
                  <c:v>40193</c:v>
                </c:pt>
                <c:pt idx="9">
                  <c:v>40196</c:v>
                </c:pt>
                <c:pt idx="10">
                  <c:v>40197</c:v>
                </c:pt>
                <c:pt idx="11">
                  <c:v>40198</c:v>
                </c:pt>
                <c:pt idx="12">
                  <c:v>40199</c:v>
                </c:pt>
                <c:pt idx="13">
                  <c:v>40200</c:v>
                </c:pt>
                <c:pt idx="14">
                  <c:v>40203</c:v>
                </c:pt>
                <c:pt idx="15">
                  <c:v>40204</c:v>
                </c:pt>
                <c:pt idx="16">
                  <c:v>40205</c:v>
                </c:pt>
                <c:pt idx="17">
                  <c:v>40206</c:v>
                </c:pt>
                <c:pt idx="18">
                  <c:v>40207</c:v>
                </c:pt>
                <c:pt idx="19">
                  <c:v>40210</c:v>
                </c:pt>
                <c:pt idx="20">
                  <c:v>40211</c:v>
                </c:pt>
                <c:pt idx="21">
                  <c:v>40212</c:v>
                </c:pt>
                <c:pt idx="22">
                  <c:v>40213</c:v>
                </c:pt>
                <c:pt idx="23">
                  <c:v>40214</c:v>
                </c:pt>
                <c:pt idx="24">
                  <c:v>40217</c:v>
                </c:pt>
                <c:pt idx="25">
                  <c:v>40218</c:v>
                </c:pt>
                <c:pt idx="26">
                  <c:v>40219</c:v>
                </c:pt>
                <c:pt idx="27">
                  <c:v>40220</c:v>
                </c:pt>
                <c:pt idx="28">
                  <c:v>40221</c:v>
                </c:pt>
                <c:pt idx="29">
                  <c:v>40226</c:v>
                </c:pt>
                <c:pt idx="30">
                  <c:v>40227</c:v>
                </c:pt>
                <c:pt idx="31">
                  <c:v>40228</c:v>
                </c:pt>
                <c:pt idx="32">
                  <c:v>40231</c:v>
                </c:pt>
                <c:pt idx="33">
                  <c:v>40232</c:v>
                </c:pt>
                <c:pt idx="34">
                  <c:v>40233</c:v>
                </c:pt>
                <c:pt idx="35">
                  <c:v>40234</c:v>
                </c:pt>
                <c:pt idx="36">
                  <c:v>40235</c:v>
                </c:pt>
                <c:pt idx="37">
                  <c:v>40238</c:v>
                </c:pt>
                <c:pt idx="38">
                  <c:v>40239</c:v>
                </c:pt>
                <c:pt idx="39">
                  <c:v>40240</c:v>
                </c:pt>
                <c:pt idx="40">
                  <c:v>40241</c:v>
                </c:pt>
                <c:pt idx="41">
                  <c:v>40242</c:v>
                </c:pt>
                <c:pt idx="42">
                  <c:v>40245</c:v>
                </c:pt>
                <c:pt idx="43">
                  <c:v>40246</c:v>
                </c:pt>
                <c:pt idx="44">
                  <c:v>40247</c:v>
                </c:pt>
                <c:pt idx="45">
                  <c:v>40248</c:v>
                </c:pt>
                <c:pt idx="46">
                  <c:v>40249</c:v>
                </c:pt>
                <c:pt idx="47">
                  <c:v>40252</c:v>
                </c:pt>
                <c:pt idx="48">
                  <c:v>40253</c:v>
                </c:pt>
                <c:pt idx="49">
                  <c:v>40254</c:v>
                </c:pt>
                <c:pt idx="50">
                  <c:v>40255</c:v>
                </c:pt>
                <c:pt idx="51">
                  <c:v>40256</c:v>
                </c:pt>
                <c:pt idx="52">
                  <c:v>40259</c:v>
                </c:pt>
                <c:pt idx="53">
                  <c:v>40260</c:v>
                </c:pt>
                <c:pt idx="54">
                  <c:v>40261</c:v>
                </c:pt>
                <c:pt idx="55">
                  <c:v>40262</c:v>
                </c:pt>
                <c:pt idx="56">
                  <c:v>40263</c:v>
                </c:pt>
                <c:pt idx="57">
                  <c:v>40266</c:v>
                </c:pt>
                <c:pt idx="58">
                  <c:v>40267</c:v>
                </c:pt>
                <c:pt idx="59">
                  <c:v>40268</c:v>
                </c:pt>
                <c:pt idx="60">
                  <c:v>40269</c:v>
                </c:pt>
                <c:pt idx="61">
                  <c:v>40273</c:v>
                </c:pt>
                <c:pt idx="62">
                  <c:v>40274</c:v>
                </c:pt>
                <c:pt idx="63">
                  <c:v>40275</c:v>
                </c:pt>
                <c:pt idx="64">
                  <c:v>40276</c:v>
                </c:pt>
                <c:pt idx="65">
                  <c:v>40277</c:v>
                </c:pt>
                <c:pt idx="66">
                  <c:v>40280</c:v>
                </c:pt>
                <c:pt idx="67">
                  <c:v>40281</c:v>
                </c:pt>
                <c:pt idx="68">
                  <c:v>40282</c:v>
                </c:pt>
                <c:pt idx="69">
                  <c:v>40283</c:v>
                </c:pt>
                <c:pt idx="70">
                  <c:v>40284</c:v>
                </c:pt>
                <c:pt idx="71">
                  <c:v>40287</c:v>
                </c:pt>
                <c:pt idx="72">
                  <c:v>40288</c:v>
                </c:pt>
                <c:pt idx="73">
                  <c:v>40290</c:v>
                </c:pt>
                <c:pt idx="74">
                  <c:v>40291</c:v>
                </c:pt>
                <c:pt idx="75">
                  <c:v>40294</c:v>
                </c:pt>
                <c:pt idx="76">
                  <c:v>40295</c:v>
                </c:pt>
                <c:pt idx="77">
                  <c:v>40296</c:v>
                </c:pt>
                <c:pt idx="78">
                  <c:v>40297</c:v>
                </c:pt>
                <c:pt idx="79">
                  <c:v>40298</c:v>
                </c:pt>
                <c:pt idx="80">
                  <c:v>40301</c:v>
                </c:pt>
                <c:pt idx="81">
                  <c:v>40302</c:v>
                </c:pt>
                <c:pt idx="82">
                  <c:v>40303</c:v>
                </c:pt>
                <c:pt idx="83">
                  <c:v>40304</c:v>
                </c:pt>
                <c:pt idx="84">
                  <c:v>40305</c:v>
                </c:pt>
                <c:pt idx="85">
                  <c:v>40308</c:v>
                </c:pt>
                <c:pt idx="86">
                  <c:v>40309</c:v>
                </c:pt>
                <c:pt idx="87">
                  <c:v>40310</c:v>
                </c:pt>
                <c:pt idx="88">
                  <c:v>40311</c:v>
                </c:pt>
                <c:pt idx="89">
                  <c:v>40312</c:v>
                </c:pt>
                <c:pt idx="90">
                  <c:v>40315</c:v>
                </c:pt>
                <c:pt idx="91">
                  <c:v>40316</c:v>
                </c:pt>
                <c:pt idx="92">
                  <c:v>40317</c:v>
                </c:pt>
                <c:pt idx="93">
                  <c:v>40318</c:v>
                </c:pt>
                <c:pt idx="94">
                  <c:v>40319</c:v>
                </c:pt>
                <c:pt idx="95">
                  <c:v>40322</c:v>
                </c:pt>
                <c:pt idx="96">
                  <c:v>40323</c:v>
                </c:pt>
                <c:pt idx="97">
                  <c:v>40324</c:v>
                </c:pt>
                <c:pt idx="98">
                  <c:v>40325</c:v>
                </c:pt>
                <c:pt idx="99">
                  <c:v>40326</c:v>
                </c:pt>
                <c:pt idx="100">
                  <c:v>40329</c:v>
                </c:pt>
                <c:pt idx="101">
                  <c:v>40330</c:v>
                </c:pt>
                <c:pt idx="102">
                  <c:v>40331</c:v>
                </c:pt>
                <c:pt idx="103">
                  <c:v>40333</c:v>
                </c:pt>
                <c:pt idx="104">
                  <c:v>40336</c:v>
                </c:pt>
                <c:pt idx="105">
                  <c:v>40337</c:v>
                </c:pt>
                <c:pt idx="106">
                  <c:v>40338</c:v>
                </c:pt>
                <c:pt idx="107">
                  <c:v>40339</c:v>
                </c:pt>
                <c:pt idx="108">
                  <c:v>40340</c:v>
                </c:pt>
                <c:pt idx="109">
                  <c:v>40343</c:v>
                </c:pt>
                <c:pt idx="110">
                  <c:v>40344</c:v>
                </c:pt>
                <c:pt idx="111">
                  <c:v>40345</c:v>
                </c:pt>
                <c:pt idx="112">
                  <c:v>40346</c:v>
                </c:pt>
                <c:pt idx="113">
                  <c:v>40347</c:v>
                </c:pt>
                <c:pt idx="114">
                  <c:v>40350</c:v>
                </c:pt>
                <c:pt idx="115">
                  <c:v>40351</c:v>
                </c:pt>
                <c:pt idx="116">
                  <c:v>40352</c:v>
                </c:pt>
                <c:pt idx="117">
                  <c:v>40353</c:v>
                </c:pt>
                <c:pt idx="118">
                  <c:v>40354</c:v>
                </c:pt>
                <c:pt idx="119">
                  <c:v>40357</c:v>
                </c:pt>
                <c:pt idx="120">
                  <c:v>40358</c:v>
                </c:pt>
                <c:pt idx="121">
                  <c:v>40359</c:v>
                </c:pt>
                <c:pt idx="122">
                  <c:v>40360</c:v>
                </c:pt>
                <c:pt idx="123">
                  <c:v>40361</c:v>
                </c:pt>
                <c:pt idx="124">
                  <c:v>40364</c:v>
                </c:pt>
                <c:pt idx="125">
                  <c:v>40365</c:v>
                </c:pt>
                <c:pt idx="126">
                  <c:v>40366</c:v>
                </c:pt>
                <c:pt idx="127">
                  <c:v>40367</c:v>
                </c:pt>
                <c:pt idx="128">
                  <c:v>40368</c:v>
                </c:pt>
                <c:pt idx="129">
                  <c:v>40371</c:v>
                </c:pt>
                <c:pt idx="130">
                  <c:v>40372</c:v>
                </c:pt>
                <c:pt idx="131">
                  <c:v>40373</c:v>
                </c:pt>
                <c:pt idx="132">
                  <c:v>40374</c:v>
                </c:pt>
                <c:pt idx="133">
                  <c:v>40375</c:v>
                </c:pt>
                <c:pt idx="134">
                  <c:v>40378</c:v>
                </c:pt>
                <c:pt idx="135">
                  <c:v>40379</c:v>
                </c:pt>
                <c:pt idx="136">
                  <c:v>40380</c:v>
                </c:pt>
                <c:pt idx="137">
                  <c:v>40381</c:v>
                </c:pt>
                <c:pt idx="138">
                  <c:v>40382</c:v>
                </c:pt>
                <c:pt idx="139">
                  <c:v>40385</c:v>
                </c:pt>
                <c:pt idx="140">
                  <c:v>40386</c:v>
                </c:pt>
                <c:pt idx="141">
                  <c:v>40387</c:v>
                </c:pt>
                <c:pt idx="142">
                  <c:v>40388</c:v>
                </c:pt>
                <c:pt idx="143">
                  <c:v>40389</c:v>
                </c:pt>
                <c:pt idx="144">
                  <c:v>40392</c:v>
                </c:pt>
                <c:pt idx="145">
                  <c:v>40393</c:v>
                </c:pt>
                <c:pt idx="146">
                  <c:v>40394</c:v>
                </c:pt>
                <c:pt idx="147">
                  <c:v>40395</c:v>
                </c:pt>
                <c:pt idx="148">
                  <c:v>40396</c:v>
                </c:pt>
                <c:pt idx="149">
                  <c:v>40399</c:v>
                </c:pt>
                <c:pt idx="150">
                  <c:v>40400</c:v>
                </c:pt>
                <c:pt idx="151">
                  <c:v>40401</c:v>
                </c:pt>
                <c:pt idx="152">
                  <c:v>40402</c:v>
                </c:pt>
                <c:pt idx="153">
                  <c:v>40403</c:v>
                </c:pt>
                <c:pt idx="154">
                  <c:v>40406</c:v>
                </c:pt>
                <c:pt idx="155">
                  <c:v>40407</c:v>
                </c:pt>
                <c:pt idx="156">
                  <c:v>40408</c:v>
                </c:pt>
                <c:pt idx="157">
                  <c:v>40409</c:v>
                </c:pt>
                <c:pt idx="158">
                  <c:v>40410</c:v>
                </c:pt>
                <c:pt idx="159">
                  <c:v>40413</c:v>
                </c:pt>
                <c:pt idx="160">
                  <c:v>40414</c:v>
                </c:pt>
                <c:pt idx="161">
                  <c:v>40415</c:v>
                </c:pt>
                <c:pt idx="162">
                  <c:v>40416</c:v>
                </c:pt>
                <c:pt idx="163">
                  <c:v>40417</c:v>
                </c:pt>
                <c:pt idx="164">
                  <c:v>40420</c:v>
                </c:pt>
                <c:pt idx="165">
                  <c:v>40421</c:v>
                </c:pt>
                <c:pt idx="166">
                  <c:v>40422</c:v>
                </c:pt>
                <c:pt idx="167">
                  <c:v>40423</c:v>
                </c:pt>
                <c:pt idx="168">
                  <c:v>40424</c:v>
                </c:pt>
                <c:pt idx="169">
                  <c:v>40427</c:v>
                </c:pt>
                <c:pt idx="170">
                  <c:v>40429</c:v>
                </c:pt>
                <c:pt idx="171">
                  <c:v>40430</c:v>
                </c:pt>
                <c:pt idx="172">
                  <c:v>40431</c:v>
                </c:pt>
                <c:pt idx="173">
                  <c:v>40434</c:v>
                </c:pt>
                <c:pt idx="174">
                  <c:v>40435</c:v>
                </c:pt>
                <c:pt idx="175">
                  <c:v>40436</c:v>
                </c:pt>
                <c:pt idx="176">
                  <c:v>40437</c:v>
                </c:pt>
                <c:pt idx="177">
                  <c:v>40438</c:v>
                </c:pt>
                <c:pt idx="178">
                  <c:v>40441</c:v>
                </c:pt>
                <c:pt idx="179">
                  <c:v>40442</c:v>
                </c:pt>
                <c:pt idx="180">
                  <c:v>40443</c:v>
                </c:pt>
                <c:pt idx="181">
                  <c:v>40444</c:v>
                </c:pt>
                <c:pt idx="182">
                  <c:v>40445</c:v>
                </c:pt>
                <c:pt idx="183">
                  <c:v>40448</c:v>
                </c:pt>
                <c:pt idx="184">
                  <c:v>40449</c:v>
                </c:pt>
                <c:pt idx="185">
                  <c:v>40450</c:v>
                </c:pt>
                <c:pt idx="186">
                  <c:v>40451</c:v>
                </c:pt>
                <c:pt idx="187">
                  <c:v>40452</c:v>
                </c:pt>
                <c:pt idx="188">
                  <c:v>40455</c:v>
                </c:pt>
                <c:pt idx="189">
                  <c:v>40456</c:v>
                </c:pt>
                <c:pt idx="190">
                  <c:v>40457</c:v>
                </c:pt>
                <c:pt idx="191">
                  <c:v>40458</c:v>
                </c:pt>
                <c:pt idx="192">
                  <c:v>40459</c:v>
                </c:pt>
                <c:pt idx="193">
                  <c:v>40462</c:v>
                </c:pt>
                <c:pt idx="194">
                  <c:v>40464</c:v>
                </c:pt>
                <c:pt idx="195">
                  <c:v>40465</c:v>
                </c:pt>
                <c:pt idx="196">
                  <c:v>40466</c:v>
                </c:pt>
                <c:pt idx="197">
                  <c:v>40469</c:v>
                </c:pt>
                <c:pt idx="198">
                  <c:v>40470</c:v>
                </c:pt>
                <c:pt idx="199">
                  <c:v>40471</c:v>
                </c:pt>
                <c:pt idx="200">
                  <c:v>40472</c:v>
                </c:pt>
                <c:pt idx="201">
                  <c:v>40473</c:v>
                </c:pt>
                <c:pt idx="202">
                  <c:v>40476</c:v>
                </c:pt>
                <c:pt idx="203">
                  <c:v>40477</c:v>
                </c:pt>
                <c:pt idx="204">
                  <c:v>40478</c:v>
                </c:pt>
                <c:pt idx="205">
                  <c:v>40479</c:v>
                </c:pt>
                <c:pt idx="206">
                  <c:v>40480</c:v>
                </c:pt>
                <c:pt idx="207">
                  <c:v>40483</c:v>
                </c:pt>
                <c:pt idx="208">
                  <c:v>40485</c:v>
                </c:pt>
                <c:pt idx="209">
                  <c:v>40486</c:v>
                </c:pt>
                <c:pt idx="210">
                  <c:v>40487</c:v>
                </c:pt>
                <c:pt idx="211">
                  <c:v>40490</c:v>
                </c:pt>
                <c:pt idx="212">
                  <c:v>40491</c:v>
                </c:pt>
                <c:pt idx="213">
                  <c:v>40492</c:v>
                </c:pt>
                <c:pt idx="214">
                  <c:v>40493</c:v>
                </c:pt>
                <c:pt idx="215">
                  <c:v>40494</c:v>
                </c:pt>
                <c:pt idx="216">
                  <c:v>40498</c:v>
                </c:pt>
                <c:pt idx="217">
                  <c:v>40499</c:v>
                </c:pt>
                <c:pt idx="218">
                  <c:v>40500</c:v>
                </c:pt>
                <c:pt idx="219">
                  <c:v>40501</c:v>
                </c:pt>
                <c:pt idx="220">
                  <c:v>40504</c:v>
                </c:pt>
                <c:pt idx="221">
                  <c:v>40505</c:v>
                </c:pt>
                <c:pt idx="222">
                  <c:v>40506</c:v>
                </c:pt>
                <c:pt idx="223">
                  <c:v>40507</c:v>
                </c:pt>
                <c:pt idx="224">
                  <c:v>40508</c:v>
                </c:pt>
                <c:pt idx="225">
                  <c:v>40511</c:v>
                </c:pt>
                <c:pt idx="226">
                  <c:v>40512</c:v>
                </c:pt>
                <c:pt idx="227">
                  <c:v>40513</c:v>
                </c:pt>
                <c:pt idx="228">
                  <c:v>40514</c:v>
                </c:pt>
                <c:pt idx="229">
                  <c:v>40515</c:v>
                </c:pt>
                <c:pt idx="230">
                  <c:v>40518</c:v>
                </c:pt>
                <c:pt idx="231">
                  <c:v>40519</c:v>
                </c:pt>
                <c:pt idx="232">
                  <c:v>40520</c:v>
                </c:pt>
                <c:pt idx="233">
                  <c:v>40521</c:v>
                </c:pt>
                <c:pt idx="234">
                  <c:v>40522</c:v>
                </c:pt>
                <c:pt idx="235">
                  <c:v>40525</c:v>
                </c:pt>
                <c:pt idx="236">
                  <c:v>40526</c:v>
                </c:pt>
                <c:pt idx="237">
                  <c:v>40527</c:v>
                </c:pt>
                <c:pt idx="238">
                  <c:v>40528</c:v>
                </c:pt>
                <c:pt idx="239">
                  <c:v>40529</c:v>
                </c:pt>
                <c:pt idx="240">
                  <c:v>40532</c:v>
                </c:pt>
                <c:pt idx="241">
                  <c:v>40533</c:v>
                </c:pt>
                <c:pt idx="242">
                  <c:v>40534</c:v>
                </c:pt>
                <c:pt idx="243">
                  <c:v>40535</c:v>
                </c:pt>
                <c:pt idx="244">
                  <c:v>40536</c:v>
                </c:pt>
                <c:pt idx="245">
                  <c:v>40539</c:v>
                </c:pt>
                <c:pt idx="246">
                  <c:v>40540</c:v>
                </c:pt>
                <c:pt idx="247">
                  <c:v>40541</c:v>
                </c:pt>
                <c:pt idx="248">
                  <c:v>40542</c:v>
                </c:pt>
                <c:pt idx="249">
                  <c:v>40543</c:v>
                </c:pt>
                <c:pt idx="250">
                  <c:v>40546</c:v>
                </c:pt>
                <c:pt idx="251">
                  <c:v>40547</c:v>
                </c:pt>
                <c:pt idx="252">
                  <c:v>40548</c:v>
                </c:pt>
                <c:pt idx="253">
                  <c:v>40549</c:v>
                </c:pt>
                <c:pt idx="254">
                  <c:v>40550</c:v>
                </c:pt>
                <c:pt idx="255">
                  <c:v>40553</c:v>
                </c:pt>
                <c:pt idx="256">
                  <c:v>40554</c:v>
                </c:pt>
                <c:pt idx="257">
                  <c:v>40555</c:v>
                </c:pt>
                <c:pt idx="258">
                  <c:v>40556</c:v>
                </c:pt>
                <c:pt idx="259">
                  <c:v>40557</c:v>
                </c:pt>
                <c:pt idx="260">
                  <c:v>40560</c:v>
                </c:pt>
                <c:pt idx="261">
                  <c:v>40561</c:v>
                </c:pt>
                <c:pt idx="262">
                  <c:v>40562</c:v>
                </c:pt>
                <c:pt idx="263">
                  <c:v>40563</c:v>
                </c:pt>
                <c:pt idx="264">
                  <c:v>40564</c:v>
                </c:pt>
                <c:pt idx="265">
                  <c:v>40567</c:v>
                </c:pt>
                <c:pt idx="266">
                  <c:v>40568</c:v>
                </c:pt>
                <c:pt idx="267">
                  <c:v>40569</c:v>
                </c:pt>
                <c:pt idx="268">
                  <c:v>40570</c:v>
                </c:pt>
                <c:pt idx="269">
                  <c:v>40571</c:v>
                </c:pt>
                <c:pt idx="270">
                  <c:v>40574</c:v>
                </c:pt>
                <c:pt idx="271">
                  <c:v>40575</c:v>
                </c:pt>
                <c:pt idx="272">
                  <c:v>40576</c:v>
                </c:pt>
                <c:pt idx="273">
                  <c:v>40577</c:v>
                </c:pt>
                <c:pt idx="274">
                  <c:v>40578</c:v>
                </c:pt>
                <c:pt idx="275">
                  <c:v>40581</c:v>
                </c:pt>
                <c:pt idx="276">
                  <c:v>40582</c:v>
                </c:pt>
                <c:pt idx="277">
                  <c:v>40583</c:v>
                </c:pt>
                <c:pt idx="278">
                  <c:v>40584</c:v>
                </c:pt>
                <c:pt idx="279">
                  <c:v>40585</c:v>
                </c:pt>
                <c:pt idx="280">
                  <c:v>40588</c:v>
                </c:pt>
                <c:pt idx="281">
                  <c:v>40589</c:v>
                </c:pt>
                <c:pt idx="282">
                  <c:v>40590</c:v>
                </c:pt>
                <c:pt idx="283">
                  <c:v>40591</c:v>
                </c:pt>
                <c:pt idx="284">
                  <c:v>40592</c:v>
                </c:pt>
                <c:pt idx="285">
                  <c:v>40595</c:v>
                </c:pt>
                <c:pt idx="286">
                  <c:v>40596</c:v>
                </c:pt>
                <c:pt idx="287">
                  <c:v>40597</c:v>
                </c:pt>
                <c:pt idx="288">
                  <c:v>40598</c:v>
                </c:pt>
                <c:pt idx="289">
                  <c:v>40599</c:v>
                </c:pt>
                <c:pt idx="290">
                  <c:v>40602</c:v>
                </c:pt>
                <c:pt idx="291">
                  <c:v>40603</c:v>
                </c:pt>
                <c:pt idx="292">
                  <c:v>40604</c:v>
                </c:pt>
                <c:pt idx="293">
                  <c:v>40605</c:v>
                </c:pt>
                <c:pt idx="294">
                  <c:v>40606</c:v>
                </c:pt>
                <c:pt idx="295">
                  <c:v>40611</c:v>
                </c:pt>
                <c:pt idx="296">
                  <c:v>40612</c:v>
                </c:pt>
                <c:pt idx="297">
                  <c:v>40613</c:v>
                </c:pt>
                <c:pt idx="298">
                  <c:v>40616</c:v>
                </c:pt>
                <c:pt idx="299">
                  <c:v>40617</c:v>
                </c:pt>
                <c:pt idx="300">
                  <c:v>40618</c:v>
                </c:pt>
                <c:pt idx="301">
                  <c:v>40619</c:v>
                </c:pt>
                <c:pt idx="302">
                  <c:v>40620</c:v>
                </c:pt>
                <c:pt idx="303">
                  <c:v>40623</c:v>
                </c:pt>
                <c:pt idx="304">
                  <c:v>40624</c:v>
                </c:pt>
                <c:pt idx="305">
                  <c:v>40625</c:v>
                </c:pt>
                <c:pt idx="306">
                  <c:v>40626</c:v>
                </c:pt>
                <c:pt idx="307">
                  <c:v>40627</c:v>
                </c:pt>
                <c:pt idx="308">
                  <c:v>40630</c:v>
                </c:pt>
                <c:pt idx="309">
                  <c:v>40631</c:v>
                </c:pt>
                <c:pt idx="310">
                  <c:v>40632</c:v>
                </c:pt>
                <c:pt idx="311">
                  <c:v>40633</c:v>
                </c:pt>
                <c:pt idx="312">
                  <c:v>40634</c:v>
                </c:pt>
                <c:pt idx="313">
                  <c:v>40637</c:v>
                </c:pt>
                <c:pt idx="314">
                  <c:v>40638</c:v>
                </c:pt>
                <c:pt idx="315">
                  <c:v>40639</c:v>
                </c:pt>
                <c:pt idx="316">
                  <c:v>40640</c:v>
                </c:pt>
                <c:pt idx="317">
                  <c:v>40641</c:v>
                </c:pt>
                <c:pt idx="318">
                  <c:v>40644</c:v>
                </c:pt>
                <c:pt idx="319">
                  <c:v>40645</c:v>
                </c:pt>
                <c:pt idx="320">
                  <c:v>40646</c:v>
                </c:pt>
                <c:pt idx="321">
                  <c:v>40647</c:v>
                </c:pt>
                <c:pt idx="322">
                  <c:v>40648</c:v>
                </c:pt>
                <c:pt idx="323">
                  <c:v>40651</c:v>
                </c:pt>
                <c:pt idx="324">
                  <c:v>40652</c:v>
                </c:pt>
                <c:pt idx="325">
                  <c:v>40653</c:v>
                </c:pt>
                <c:pt idx="326">
                  <c:v>40658</c:v>
                </c:pt>
                <c:pt idx="327">
                  <c:v>40659</c:v>
                </c:pt>
                <c:pt idx="328">
                  <c:v>40660</c:v>
                </c:pt>
                <c:pt idx="329">
                  <c:v>40661</c:v>
                </c:pt>
                <c:pt idx="330">
                  <c:v>40662</c:v>
                </c:pt>
                <c:pt idx="331">
                  <c:v>40665</c:v>
                </c:pt>
                <c:pt idx="332">
                  <c:v>40666</c:v>
                </c:pt>
                <c:pt idx="333">
                  <c:v>40667</c:v>
                </c:pt>
                <c:pt idx="334">
                  <c:v>40668</c:v>
                </c:pt>
                <c:pt idx="335">
                  <c:v>40669</c:v>
                </c:pt>
                <c:pt idx="336">
                  <c:v>40672</c:v>
                </c:pt>
                <c:pt idx="337">
                  <c:v>40673</c:v>
                </c:pt>
                <c:pt idx="338">
                  <c:v>40674</c:v>
                </c:pt>
                <c:pt idx="339">
                  <c:v>40675</c:v>
                </c:pt>
                <c:pt idx="340">
                  <c:v>40676</c:v>
                </c:pt>
                <c:pt idx="341">
                  <c:v>40679</c:v>
                </c:pt>
                <c:pt idx="342">
                  <c:v>40680</c:v>
                </c:pt>
                <c:pt idx="343">
                  <c:v>40681</c:v>
                </c:pt>
                <c:pt idx="344">
                  <c:v>40682</c:v>
                </c:pt>
                <c:pt idx="345">
                  <c:v>40683</c:v>
                </c:pt>
                <c:pt idx="346">
                  <c:v>40686</c:v>
                </c:pt>
                <c:pt idx="347">
                  <c:v>40687</c:v>
                </c:pt>
                <c:pt idx="348">
                  <c:v>40688</c:v>
                </c:pt>
                <c:pt idx="349">
                  <c:v>40689</c:v>
                </c:pt>
                <c:pt idx="350">
                  <c:v>40690</c:v>
                </c:pt>
                <c:pt idx="351">
                  <c:v>40693</c:v>
                </c:pt>
                <c:pt idx="352">
                  <c:v>40694</c:v>
                </c:pt>
                <c:pt idx="353">
                  <c:v>40695</c:v>
                </c:pt>
                <c:pt idx="354">
                  <c:v>40696</c:v>
                </c:pt>
                <c:pt idx="355">
                  <c:v>40697</c:v>
                </c:pt>
                <c:pt idx="356">
                  <c:v>40700</c:v>
                </c:pt>
                <c:pt idx="357">
                  <c:v>40701</c:v>
                </c:pt>
                <c:pt idx="358">
                  <c:v>40702</c:v>
                </c:pt>
                <c:pt idx="359">
                  <c:v>40703</c:v>
                </c:pt>
                <c:pt idx="360">
                  <c:v>40704</c:v>
                </c:pt>
                <c:pt idx="361">
                  <c:v>40707</c:v>
                </c:pt>
                <c:pt idx="362">
                  <c:v>40708</c:v>
                </c:pt>
                <c:pt idx="363">
                  <c:v>40709</c:v>
                </c:pt>
                <c:pt idx="364">
                  <c:v>40710</c:v>
                </c:pt>
                <c:pt idx="365">
                  <c:v>40711</c:v>
                </c:pt>
                <c:pt idx="366">
                  <c:v>40714</c:v>
                </c:pt>
                <c:pt idx="367">
                  <c:v>40715</c:v>
                </c:pt>
                <c:pt idx="368">
                  <c:v>40716</c:v>
                </c:pt>
                <c:pt idx="369">
                  <c:v>40718</c:v>
                </c:pt>
                <c:pt idx="370">
                  <c:v>40721</c:v>
                </c:pt>
                <c:pt idx="371">
                  <c:v>40722</c:v>
                </c:pt>
                <c:pt idx="372">
                  <c:v>40723</c:v>
                </c:pt>
                <c:pt idx="373">
                  <c:v>40724</c:v>
                </c:pt>
                <c:pt idx="374">
                  <c:v>40725</c:v>
                </c:pt>
                <c:pt idx="375">
                  <c:v>40728</c:v>
                </c:pt>
                <c:pt idx="376">
                  <c:v>40729</c:v>
                </c:pt>
                <c:pt idx="377">
                  <c:v>40730</c:v>
                </c:pt>
                <c:pt idx="378">
                  <c:v>40731</c:v>
                </c:pt>
                <c:pt idx="379">
                  <c:v>40732</c:v>
                </c:pt>
                <c:pt idx="380">
                  <c:v>40735</c:v>
                </c:pt>
                <c:pt idx="381">
                  <c:v>40736</c:v>
                </c:pt>
                <c:pt idx="382">
                  <c:v>40737</c:v>
                </c:pt>
                <c:pt idx="383">
                  <c:v>40738</c:v>
                </c:pt>
                <c:pt idx="384">
                  <c:v>40739</c:v>
                </c:pt>
                <c:pt idx="385">
                  <c:v>40742</c:v>
                </c:pt>
                <c:pt idx="386">
                  <c:v>40743</c:v>
                </c:pt>
                <c:pt idx="387">
                  <c:v>40744</c:v>
                </c:pt>
                <c:pt idx="388">
                  <c:v>40745</c:v>
                </c:pt>
                <c:pt idx="389">
                  <c:v>40746</c:v>
                </c:pt>
                <c:pt idx="390">
                  <c:v>40749</c:v>
                </c:pt>
                <c:pt idx="391">
                  <c:v>40750</c:v>
                </c:pt>
                <c:pt idx="392">
                  <c:v>40751</c:v>
                </c:pt>
                <c:pt idx="393">
                  <c:v>40752</c:v>
                </c:pt>
                <c:pt idx="394">
                  <c:v>40753</c:v>
                </c:pt>
                <c:pt idx="395">
                  <c:v>40756</c:v>
                </c:pt>
                <c:pt idx="396">
                  <c:v>40757</c:v>
                </c:pt>
                <c:pt idx="397">
                  <c:v>40758</c:v>
                </c:pt>
                <c:pt idx="398">
                  <c:v>40759</c:v>
                </c:pt>
                <c:pt idx="399">
                  <c:v>40760</c:v>
                </c:pt>
                <c:pt idx="400">
                  <c:v>40763</c:v>
                </c:pt>
                <c:pt idx="401">
                  <c:v>40764</c:v>
                </c:pt>
                <c:pt idx="402">
                  <c:v>40765</c:v>
                </c:pt>
                <c:pt idx="403">
                  <c:v>40766</c:v>
                </c:pt>
                <c:pt idx="404">
                  <c:v>40767</c:v>
                </c:pt>
                <c:pt idx="405">
                  <c:v>40770</c:v>
                </c:pt>
                <c:pt idx="406">
                  <c:v>40771</c:v>
                </c:pt>
                <c:pt idx="407">
                  <c:v>40772</c:v>
                </c:pt>
                <c:pt idx="408">
                  <c:v>40773</c:v>
                </c:pt>
                <c:pt idx="409">
                  <c:v>40774</c:v>
                </c:pt>
                <c:pt idx="410">
                  <c:v>40777</c:v>
                </c:pt>
                <c:pt idx="411">
                  <c:v>40778</c:v>
                </c:pt>
                <c:pt idx="412">
                  <c:v>40779</c:v>
                </c:pt>
                <c:pt idx="413">
                  <c:v>40780</c:v>
                </c:pt>
                <c:pt idx="414">
                  <c:v>40781</c:v>
                </c:pt>
                <c:pt idx="415">
                  <c:v>40784</c:v>
                </c:pt>
                <c:pt idx="416">
                  <c:v>40785</c:v>
                </c:pt>
                <c:pt idx="417">
                  <c:v>40786</c:v>
                </c:pt>
                <c:pt idx="418">
                  <c:v>40787</c:v>
                </c:pt>
                <c:pt idx="419">
                  <c:v>40788</c:v>
                </c:pt>
                <c:pt idx="420">
                  <c:v>40791</c:v>
                </c:pt>
                <c:pt idx="421">
                  <c:v>40792</c:v>
                </c:pt>
                <c:pt idx="422">
                  <c:v>40794</c:v>
                </c:pt>
                <c:pt idx="423">
                  <c:v>40795</c:v>
                </c:pt>
                <c:pt idx="424">
                  <c:v>40798</c:v>
                </c:pt>
                <c:pt idx="425">
                  <c:v>40799</c:v>
                </c:pt>
                <c:pt idx="426">
                  <c:v>40800</c:v>
                </c:pt>
                <c:pt idx="427">
                  <c:v>40801</c:v>
                </c:pt>
                <c:pt idx="428">
                  <c:v>40802</c:v>
                </c:pt>
                <c:pt idx="429">
                  <c:v>40805</c:v>
                </c:pt>
                <c:pt idx="430">
                  <c:v>40806</c:v>
                </c:pt>
                <c:pt idx="431">
                  <c:v>40807</c:v>
                </c:pt>
                <c:pt idx="432">
                  <c:v>40808</c:v>
                </c:pt>
                <c:pt idx="433">
                  <c:v>40809</c:v>
                </c:pt>
                <c:pt idx="434">
                  <c:v>40812</c:v>
                </c:pt>
                <c:pt idx="435">
                  <c:v>40813</c:v>
                </c:pt>
                <c:pt idx="436">
                  <c:v>40814</c:v>
                </c:pt>
                <c:pt idx="437">
                  <c:v>40815</c:v>
                </c:pt>
                <c:pt idx="438">
                  <c:v>40816</c:v>
                </c:pt>
                <c:pt idx="439">
                  <c:v>40819</c:v>
                </c:pt>
                <c:pt idx="440">
                  <c:v>40820</c:v>
                </c:pt>
                <c:pt idx="441">
                  <c:v>40821</c:v>
                </c:pt>
                <c:pt idx="442">
                  <c:v>40822</c:v>
                </c:pt>
                <c:pt idx="443">
                  <c:v>40823</c:v>
                </c:pt>
                <c:pt idx="444">
                  <c:v>40826</c:v>
                </c:pt>
                <c:pt idx="445">
                  <c:v>40827</c:v>
                </c:pt>
                <c:pt idx="446">
                  <c:v>40829</c:v>
                </c:pt>
                <c:pt idx="447">
                  <c:v>40830</c:v>
                </c:pt>
                <c:pt idx="448">
                  <c:v>40833</c:v>
                </c:pt>
                <c:pt idx="449">
                  <c:v>40834</c:v>
                </c:pt>
                <c:pt idx="450">
                  <c:v>40835</c:v>
                </c:pt>
                <c:pt idx="451">
                  <c:v>40836</c:v>
                </c:pt>
                <c:pt idx="452">
                  <c:v>40837</c:v>
                </c:pt>
                <c:pt idx="453">
                  <c:v>40840</c:v>
                </c:pt>
                <c:pt idx="454">
                  <c:v>40841</c:v>
                </c:pt>
                <c:pt idx="455">
                  <c:v>40842</c:v>
                </c:pt>
                <c:pt idx="456">
                  <c:v>40843</c:v>
                </c:pt>
                <c:pt idx="457">
                  <c:v>40844</c:v>
                </c:pt>
                <c:pt idx="458">
                  <c:v>40847</c:v>
                </c:pt>
                <c:pt idx="459">
                  <c:v>40848</c:v>
                </c:pt>
                <c:pt idx="460">
                  <c:v>40850</c:v>
                </c:pt>
                <c:pt idx="461">
                  <c:v>40851</c:v>
                </c:pt>
                <c:pt idx="462">
                  <c:v>40854</c:v>
                </c:pt>
                <c:pt idx="463">
                  <c:v>40855</c:v>
                </c:pt>
                <c:pt idx="464">
                  <c:v>40856</c:v>
                </c:pt>
                <c:pt idx="465">
                  <c:v>40857</c:v>
                </c:pt>
                <c:pt idx="466">
                  <c:v>40858</c:v>
                </c:pt>
                <c:pt idx="467">
                  <c:v>40861</c:v>
                </c:pt>
                <c:pt idx="468">
                  <c:v>40863</c:v>
                </c:pt>
                <c:pt idx="469">
                  <c:v>40864</c:v>
                </c:pt>
                <c:pt idx="470">
                  <c:v>40865</c:v>
                </c:pt>
                <c:pt idx="471">
                  <c:v>40868</c:v>
                </c:pt>
                <c:pt idx="472">
                  <c:v>40869</c:v>
                </c:pt>
                <c:pt idx="473">
                  <c:v>40870</c:v>
                </c:pt>
                <c:pt idx="474">
                  <c:v>40871</c:v>
                </c:pt>
                <c:pt idx="475">
                  <c:v>40872</c:v>
                </c:pt>
                <c:pt idx="476">
                  <c:v>40875</c:v>
                </c:pt>
                <c:pt idx="477">
                  <c:v>40876</c:v>
                </c:pt>
                <c:pt idx="478">
                  <c:v>40877</c:v>
                </c:pt>
                <c:pt idx="479">
                  <c:v>40878</c:v>
                </c:pt>
                <c:pt idx="480">
                  <c:v>40879</c:v>
                </c:pt>
                <c:pt idx="481">
                  <c:v>40882</c:v>
                </c:pt>
                <c:pt idx="482">
                  <c:v>40883</c:v>
                </c:pt>
                <c:pt idx="483">
                  <c:v>40884</c:v>
                </c:pt>
                <c:pt idx="484">
                  <c:v>40885</c:v>
                </c:pt>
                <c:pt idx="485">
                  <c:v>40886</c:v>
                </c:pt>
                <c:pt idx="486">
                  <c:v>40889</c:v>
                </c:pt>
                <c:pt idx="487">
                  <c:v>40890</c:v>
                </c:pt>
                <c:pt idx="488">
                  <c:v>40891</c:v>
                </c:pt>
                <c:pt idx="489">
                  <c:v>40892</c:v>
                </c:pt>
                <c:pt idx="490">
                  <c:v>40893</c:v>
                </c:pt>
                <c:pt idx="491">
                  <c:v>40896</c:v>
                </c:pt>
                <c:pt idx="492">
                  <c:v>40897</c:v>
                </c:pt>
                <c:pt idx="493">
                  <c:v>40898</c:v>
                </c:pt>
                <c:pt idx="494">
                  <c:v>40899</c:v>
                </c:pt>
                <c:pt idx="495">
                  <c:v>40900</c:v>
                </c:pt>
                <c:pt idx="496">
                  <c:v>40903</c:v>
                </c:pt>
                <c:pt idx="497">
                  <c:v>40904</c:v>
                </c:pt>
                <c:pt idx="498">
                  <c:v>40905</c:v>
                </c:pt>
                <c:pt idx="499">
                  <c:v>40906</c:v>
                </c:pt>
                <c:pt idx="500">
                  <c:v>40907</c:v>
                </c:pt>
                <c:pt idx="501">
                  <c:v>40910</c:v>
                </c:pt>
                <c:pt idx="502">
                  <c:v>40911</c:v>
                </c:pt>
                <c:pt idx="503">
                  <c:v>40912</c:v>
                </c:pt>
                <c:pt idx="504">
                  <c:v>40913</c:v>
                </c:pt>
                <c:pt idx="505">
                  <c:v>40914</c:v>
                </c:pt>
                <c:pt idx="506">
                  <c:v>40917</c:v>
                </c:pt>
                <c:pt idx="507">
                  <c:v>40918</c:v>
                </c:pt>
                <c:pt idx="508">
                  <c:v>40919</c:v>
                </c:pt>
                <c:pt idx="509">
                  <c:v>40920</c:v>
                </c:pt>
                <c:pt idx="510">
                  <c:v>40921</c:v>
                </c:pt>
                <c:pt idx="511">
                  <c:v>40924</c:v>
                </c:pt>
                <c:pt idx="512">
                  <c:v>40925</c:v>
                </c:pt>
                <c:pt idx="513">
                  <c:v>40926</c:v>
                </c:pt>
                <c:pt idx="514">
                  <c:v>40927</c:v>
                </c:pt>
                <c:pt idx="515">
                  <c:v>40928</c:v>
                </c:pt>
                <c:pt idx="516">
                  <c:v>40931</c:v>
                </c:pt>
                <c:pt idx="517">
                  <c:v>40932</c:v>
                </c:pt>
                <c:pt idx="518">
                  <c:v>40933</c:v>
                </c:pt>
                <c:pt idx="519">
                  <c:v>40934</c:v>
                </c:pt>
                <c:pt idx="520">
                  <c:v>40935</c:v>
                </c:pt>
                <c:pt idx="521">
                  <c:v>40938</c:v>
                </c:pt>
                <c:pt idx="522">
                  <c:v>40939</c:v>
                </c:pt>
                <c:pt idx="523">
                  <c:v>40940</c:v>
                </c:pt>
                <c:pt idx="524">
                  <c:v>40941</c:v>
                </c:pt>
                <c:pt idx="525">
                  <c:v>40942</c:v>
                </c:pt>
                <c:pt idx="526">
                  <c:v>40945</c:v>
                </c:pt>
                <c:pt idx="527">
                  <c:v>40946</c:v>
                </c:pt>
                <c:pt idx="528">
                  <c:v>40947</c:v>
                </c:pt>
                <c:pt idx="529">
                  <c:v>40948</c:v>
                </c:pt>
                <c:pt idx="530">
                  <c:v>40949</c:v>
                </c:pt>
                <c:pt idx="531">
                  <c:v>40952</c:v>
                </c:pt>
                <c:pt idx="532">
                  <c:v>40953</c:v>
                </c:pt>
                <c:pt idx="533">
                  <c:v>40954</c:v>
                </c:pt>
                <c:pt idx="534">
                  <c:v>40955</c:v>
                </c:pt>
                <c:pt idx="535">
                  <c:v>40956</c:v>
                </c:pt>
                <c:pt idx="536">
                  <c:v>40961</c:v>
                </c:pt>
                <c:pt idx="537">
                  <c:v>40962</c:v>
                </c:pt>
                <c:pt idx="538">
                  <c:v>40963</c:v>
                </c:pt>
                <c:pt idx="539">
                  <c:v>40966</c:v>
                </c:pt>
                <c:pt idx="540">
                  <c:v>40967</c:v>
                </c:pt>
                <c:pt idx="541">
                  <c:v>40968</c:v>
                </c:pt>
                <c:pt idx="542">
                  <c:v>40969</c:v>
                </c:pt>
                <c:pt idx="543">
                  <c:v>40970</c:v>
                </c:pt>
                <c:pt idx="544">
                  <c:v>40973</c:v>
                </c:pt>
                <c:pt idx="545">
                  <c:v>40974</c:v>
                </c:pt>
                <c:pt idx="546">
                  <c:v>40975</c:v>
                </c:pt>
                <c:pt idx="547">
                  <c:v>40976</c:v>
                </c:pt>
                <c:pt idx="548">
                  <c:v>40977</c:v>
                </c:pt>
                <c:pt idx="549">
                  <c:v>40980</c:v>
                </c:pt>
                <c:pt idx="550">
                  <c:v>40981</c:v>
                </c:pt>
                <c:pt idx="551">
                  <c:v>40982</c:v>
                </c:pt>
                <c:pt idx="552">
                  <c:v>40983</c:v>
                </c:pt>
                <c:pt idx="553">
                  <c:v>40984</c:v>
                </c:pt>
                <c:pt idx="554">
                  <c:v>40987</c:v>
                </c:pt>
                <c:pt idx="555">
                  <c:v>40988</c:v>
                </c:pt>
                <c:pt idx="556">
                  <c:v>40989</c:v>
                </c:pt>
                <c:pt idx="557">
                  <c:v>40990</c:v>
                </c:pt>
                <c:pt idx="558">
                  <c:v>40991</c:v>
                </c:pt>
                <c:pt idx="559">
                  <c:v>40994</c:v>
                </c:pt>
                <c:pt idx="560">
                  <c:v>40995</c:v>
                </c:pt>
                <c:pt idx="561">
                  <c:v>40996</c:v>
                </c:pt>
                <c:pt idx="562">
                  <c:v>40997</c:v>
                </c:pt>
                <c:pt idx="563">
                  <c:v>40998</c:v>
                </c:pt>
                <c:pt idx="564">
                  <c:v>41001</c:v>
                </c:pt>
                <c:pt idx="565">
                  <c:v>41002</c:v>
                </c:pt>
                <c:pt idx="566">
                  <c:v>41003</c:v>
                </c:pt>
                <c:pt idx="567">
                  <c:v>41004</c:v>
                </c:pt>
                <c:pt idx="568">
                  <c:v>41008</c:v>
                </c:pt>
                <c:pt idx="569">
                  <c:v>41009</c:v>
                </c:pt>
                <c:pt idx="570">
                  <c:v>41010</c:v>
                </c:pt>
                <c:pt idx="571">
                  <c:v>41011</c:v>
                </c:pt>
                <c:pt idx="572">
                  <c:v>41012</c:v>
                </c:pt>
                <c:pt idx="573">
                  <c:v>41015</c:v>
                </c:pt>
                <c:pt idx="574">
                  <c:v>41016</c:v>
                </c:pt>
                <c:pt idx="575">
                  <c:v>41017</c:v>
                </c:pt>
                <c:pt idx="576">
                  <c:v>41018</c:v>
                </c:pt>
                <c:pt idx="577">
                  <c:v>41019</c:v>
                </c:pt>
                <c:pt idx="578">
                  <c:v>41022</c:v>
                </c:pt>
                <c:pt idx="579">
                  <c:v>41023</c:v>
                </c:pt>
                <c:pt idx="580">
                  <c:v>41024</c:v>
                </c:pt>
                <c:pt idx="581">
                  <c:v>41025</c:v>
                </c:pt>
                <c:pt idx="582">
                  <c:v>41026</c:v>
                </c:pt>
                <c:pt idx="583">
                  <c:v>41029</c:v>
                </c:pt>
                <c:pt idx="584">
                  <c:v>41031</c:v>
                </c:pt>
                <c:pt idx="585">
                  <c:v>41032</c:v>
                </c:pt>
                <c:pt idx="586">
                  <c:v>41033</c:v>
                </c:pt>
                <c:pt idx="587">
                  <c:v>41036</c:v>
                </c:pt>
                <c:pt idx="588">
                  <c:v>41037</c:v>
                </c:pt>
                <c:pt idx="589">
                  <c:v>41038</c:v>
                </c:pt>
                <c:pt idx="590">
                  <c:v>41039</c:v>
                </c:pt>
                <c:pt idx="591">
                  <c:v>41040</c:v>
                </c:pt>
                <c:pt idx="592">
                  <c:v>41043</c:v>
                </c:pt>
                <c:pt idx="593">
                  <c:v>41044</c:v>
                </c:pt>
                <c:pt idx="594">
                  <c:v>41045</c:v>
                </c:pt>
                <c:pt idx="595">
                  <c:v>41046</c:v>
                </c:pt>
                <c:pt idx="596">
                  <c:v>41047</c:v>
                </c:pt>
                <c:pt idx="597">
                  <c:v>41050</c:v>
                </c:pt>
                <c:pt idx="598">
                  <c:v>41051</c:v>
                </c:pt>
                <c:pt idx="599">
                  <c:v>41052</c:v>
                </c:pt>
                <c:pt idx="600">
                  <c:v>41053</c:v>
                </c:pt>
                <c:pt idx="601">
                  <c:v>41054</c:v>
                </c:pt>
                <c:pt idx="602">
                  <c:v>41057</c:v>
                </c:pt>
                <c:pt idx="603">
                  <c:v>41058</c:v>
                </c:pt>
                <c:pt idx="604">
                  <c:v>41059</c:v>
                </c:pt>
                <c:pt idx="605">
                  <c:v>41060</c:v>
                </c:pt>
                <c:pt idx="606">
                  <c:v>41061</c:v>
                </c:pt>
                <c:pt idx="607">
                  <c:v>41064</c:v>
                </c:pt>
                <c:pt idx="608">
                  <c:v>41065</c:v>
                </c:pt>
                <c:pt idx="609">
                  <c:v>41066</c:v>
                </c:pt>
                <c:pt idx="610">
                  <c:v>41068</c:v>
                </c:pt>
                <c:pt idx="611">
                  <c:v>41071</c:v>
                </c:pt>
                <c:pt idx="612">
                  <c:v>41072</c:v>
                </c:pt>
                <c:pt idx="613">
                  <c:v>41073</c:v>
                </c:pt>
                <c:pt idx="614">
                  <c:v>41074</c:v>
                </c:pt>
                <c:pt idx="615">
                  <c:v>41075</c:v>
                </c:pt>
                <c:pt idx="616">
                  <c:v>41078</c:v>
                </c:pt>
                <c:pt idx="617">
                  <c:v>41079</c:v>
                </c:pt>
                <c:pt idx="618">
                  <c:v>41080</c:v>
                </c:pt>
                <c:pt idx="619">
                  <c:v>41081</c:v>
                </c:pt>
                <c:pt idx="620">
                  <c:v>41082</c:v>
                </c:pt>
                <c:pt idx="621">
                  <c:v>41085</c:v>
                </c:pt>
                <c:pt idx="622">
                  <c:v>41086</c:v>
                </c:pt>
                <c:pt idx="623">
                  <c:v>41087</c:v>
                </c:pt>
                <c:pt idx="624">
                  <c:v>41088</c:v>
                </c:pt>
                <c:pt idx="625">
                  <c:v>41089</c:v>
                </c:pt>
                <c:pt idx="626">
                  <c:v>41092</c:v>
                </c:pt>
                <c:pt idx="627">
                  <c:v>41093</c:v>
                </c:pt>
                <c:pt idx="628">
                  <c:v>41094</c:v>
                </c:pt>
                <c:pt idx="629">
                  <c:v>41095</c:v>
                </c:pt>
                <c:pt idx="630">
                  <c:v>41096</c:v>
                </c:pt>
                <c:pt idx="631">
                  <c:v>41099</c:v>
                </c:pt>
                <c:pt idx="632">
                  <c:v>41100</c:v>
                </c:pt>
                <c:pt idx="633">
                  <c:v>41101</c:v>
                </c:pt>
                <c:pt idx="634">
                  <c:v>41102</c:v>
                </c:pt>
                <c:pt idx="635">
                  <c:v>41103</c:v>
                </c:pt>
                <c:pt idx="636">
                  <c:v>41106</c:v>
                </c:pt>
                <c:pt idx="637">
                  <c:v>41107</c:v>
                </c:pt>
                <c:pt idx="638">
                  <c:v>41108</c:v>
                </c:pt>
                <c:pt idx="639">
                  <c:v>41109</c:v>
                </c:pt>
                <c:pt idx="640">
                  <c:v>41110</c:v>
                </c:pt>
                <c:pt idx="641">
                  <c:v>41113</c:v>
                </c:pt>
                <c:pt idx="642">
                  <c:v>41114</c:v>
                </c:pt>
                <c:pt idx="643">
                  <c:v>41115</c:v>
                </c:pt>
                <c:pt idx="644">
                  <c:v>41116</c:v>
                </c:pt>
                <c:pt idx="645">
                  <c:v>41117</c:v>
                </c:pt>
                <c:pt idx="646">
                  <c:v>41120</c:v>
                </c:pt>
                <c:pt idx="647">
                  <c:v>41121</c:v>
                </c:pt>
                <c:pt idx="648">
                  <c:v>41122</c:v>
                </c:pt>
                <c:pt idx="649">
                  <c:v>41123</c:v>
                </c:pt>
                <c:pt idx="650">
                  <c:v>41124</c:v>
                </c:pt>
                <c:pt idx="651">
                  <c:v>41127</c:v>
                </c:pt>
                <c:pt idx="652">
                  <c:v>41128</c:v>
                </c:pt>
                <c:pt idx="653">
                  <c:v>41129</c:v>
                </c:pt>
                <c:pt idx="654">
                  <c:v>41130</c:v>
                </c:pt>
                <c:pt idx="655">
                  <c:v>41131</c:v>
                </c:pt>
                <c:pt idx="656">
                  <c:v>41134</c:v>
                </c:pt>
                <c:pt idx="657">
                  <c:v>41135</c:v>
                </c:pt>
                <c:pt idx="658">
                  <c:v>41136</c:v>
                </c:pt>
                <c:pt idx="659">
                  <c:v>41137</c:v>
                </c:pt>
                <c:pt idx="660">
                  <c:v>41138</c:v>
                </c:pt>
                <c:pt idx="661">
                  <c:v>41141</c:v>
                </c:pt>
                <c:pt idx="662">
                  <c:v>41142</c:v>
                </c:pt>
                <c:pt idx="663">
                  <c:v>41143</c:v>
                </c:pt>
                <c:pt idx="664">
                  <c:v>41144</c:v>
                </c:pt>
                <c:pt idx="665">
                  <c:v>41145</c:v>
                </c:pt>
                <c:pt idx="666">
                  <c:v>41148</c:v>
                </c:pt>
                <c:pt idx="667">
                  <c:v>41149</c:v>
                </c:pt>
                <c:pt idx="668">
                  <c:v>41150</c:v>
                </c:pt>
                <c:pt idx="669">
                  <c:v>41151</c:v>
                </c:pt>
                <c:pt idx="670">
                  <c:v>41152</c:v>
                </c:pt>
                <c:pt idx="671">
                  <c:v>41155</c:v>
                </c:pt>
                <c:pt idx="672">
                  <c:v>41156</c:v>
                </c:pt>
                <c:pt idx="673">
                  <c:v>41157</c:v>
                </c:pt>
                <c:pt idx="674">
                  <c:v>41158</c:v>
                </c:pt>
                <c:pt idx="675">
                  <c:v>41162</c:v>
                </c:pt>
                <c:pt idx="676">
                  <c:v>41163</c:v>
                </c:pt>
                <c:pt idx="677">
                  <c:v>41164</c:v>
                </c:pt>
                <c:pt idx="678">
                  <c:v>41165</c:v>
                </c:pt>
                <c:pt idx="679">
                  <c:v>41166</c:v>
                </c:pt>
                <c:pt idx="680">
                  <c:v>41169</c:v>
                </c:pt>
                <c:pt idx="681">
                  <c:v>41170</c:v>
                </c:pt>
                <c:pt idx="682">
                  <c:v>41171</c:v>
                </c:pt>
                <c:pt idx="683">
                  <c:v>41172</c:v>
                </c:pt>
                <c:pt idx="684">
                  <c:v>41173</c:v>
                </c:pt>
                <c:pt idx="685">
                  <c:v>41176</c:v>
                </c:pt>
                <c:pt idx="686">
                  <c:v>41177</c:v>
                </c:pt>
                <c:pt idx="687">
                  <c:v>41178</c:v>
                </c:pt>
                <c:pt idx="688">
                  <c:v>41179</c:v>
                </c:pt>
                <c:pt idx="689">
                  <c:v>41180</c:v>
                </c:pt>
                <c:pt idx="690">
                  <c:v>41183</c:v>
                </c:pt>
                <c:pt idx="691">
                  <c:v>41184</c:v>
                </c:pt>
                <c:pt idx="692">
                  <c:v>41185</c:v>
                </c:pt>
                <c:pt idx="693">
                  <c:v>41186</c:v>
                </c:pt>
                <c:pt idx="694">
                  <c:v>41187</c:v>
                </c:pt>
                <c:pt idx="695">
                  <c:v>41190</c:v>
                </c:pt>
                <c:pt idx="696">
                  <c:v>41191</c:v>
                </c:pt>
                <c:pt idx="697">
                  <c:v>41192</c:v>
                </c:pt>
                <c:pt idx="698">
                  <c:v>41193</c:v>
                </c:pt>
                <c:pt idx="699">
                  <c:v>41197</c:v>
                </c:pt>
                <c:pt idx="700">
                  <c:v>41198</c:v>
                </c:pt>
                <c:pt idx="701">
                  <c:v>41199</c:v>
                </c:pt>
                <c:pt idx="702">
                  <c:v>41200</c:v>
                </c:pt>
                <c:pt idx="703">
                  <c:v>41201</c:v>
                </c:pt>
                <c:pt idx="704">
                  <c:v>41204</c:v>
                </c:pt>
                <c:pt idx="705">
                  <c:v>41205</c:v>
                </c:pt>
                <c:pt idx="706">
                  <c:v>41206</c:v>
                </c:pt>
                <c:pt idx="707">
                  <c:v>41207</c:v>
                </c:pt>
                <c:pt idx="708">
                  <c:v>41208</c:v>
                </c:pt>
                <c:pt idx="709">
                  <c:v>41211</c:v>
                </c:pt>
                <c:pt idx="710">
                  <c:v>41212</c:v>
                </c:pt>
                <c:pt idx="711">
                  <c:v>41213</c:v>
                </c:pt>
                <c:pt idx="712">
                  <c:v>41214</c:v>
                </c:pt>
                <c:pt idx="713">
                  <c:v>41218</c:v>
                </c:pt>
                <c:pt idx="714">
                  <c:v>41219</c:v>
                </c:pt>
                <c:pt idx="715">
                  <c:v>41220</c:v>
                </c:pt>
                <c:pt idx="716">
                  <c:v>41221</c:v>
                </c:pt>
                <c:pt idx="717">
                  <c:v>41222</c:v>
                </c:pt>
                <c:pt idx="718">
                  <c:v>41225</c:v>
                </c:pt>
                <c:pt idx="719">
                  <c:v>41226</c:v>
                </c:pt>
                <c:pt idx="720">
                  <c:v>41227</c:v>
                </c:pt>
                <c:pt idx="721">
                  <c:v>41229</c:v>
                </c:pt>
                <c:pt idx="722">
                  <c:v>41232</c:v>
                </c:pt>
                <c:pt idx="723">
                  <c:v>41233</c:v>
                </c:pt>
                <c:pt idx="724">
                  <c:v>41234</c:v>
                </c:pt>
                <c:pt idx="725">
                  <c:v>41235</c:v>
                </c:pt>
                <c:pt idx="726">
                  <c:v>41236</c:v>
                </c:pt>
                <c:pt idx="727">
                  <c:v>41239</c:v>
                </c:pt>
                <c:pt idx="728">
                  <c:v>41240</c:v>
                </c:pt>
                <c:pt idx="729">
                  <c:v>41241</c:v>
                </c:pt>
                <c:pt idx="730">
                  <c:v>41242</c:v>
                </c:pt>
                <c:pt idx="731">
                  <c:v>41243</c:v>
                </c:pt>
                <c:pt idx="732">
                  <c:v>41246</c:v>
                </c:pt>
                <c:pt idx="733">
                  <c:v>41247</c:v>
                </c:pt>
                <c:pt idx="734">
                  <c:v>41248</c:v>
                </c:pt>
                <c:pt idx="735">
                  <c:v>41249</c:v>
                </c:pt>
                <c:pt idx="736">
                  <c:v>41250</c:v>
                </c:pt>
                <c:pt idx="737">
                  <c:v>41253</c:v>
                </c:pt>
                <c:pt idx="738">
                  <c:v>41254</c:v>
                </c:pt>
                <c:pt idx="739">
                  <c:v>41255</c:v>
                </c:pt>
                <c:pt idx="740">
                  <c:v>41256</c:v>
                </c:pt>
                <c:pt idx="741">
                  <c:v>41257</c:v>
                </c:pt>
                <c:pt idx="742">
                  <c:v>41260</c:v>
                </c:pt>
                <c:pt idx="743">
                  <c:v>41261</c:v>
                </c:pt>
                <c:pt idx="744">
                  <c:v>41262</c:v>
                </c:pt>
                <c:pt idx="745">
                  <c:v>41263</c:v>
                </c:pt>
                <c:pt idx="746">
                  <c:v>41264</c:v>
                </c:pt>
                <c:pt idx="747">
                  <c:v>41267</c:v>
                </c:pt>
                <c:pt idx="748">
                  <c:v>41269</c:v>
                </c:pt>
                <c:pt idx="749">
                  <c:v>41270</c:v>
                </c:pt>
                <c:pt idx="750">
                  <c:v>41271</c:v>
                </c:pt>
                <c:pt idx="751">
                  <c:v>41274</c:v>
                </c:pt>
                <c:pt idx="752">
                  <c:v>41276</c:v>
                </c:pt>
                <c:pt idx="753">
                  <c:v>41277</c:v>
                </c:pt>
                <c:pt idx="754">
                  <c:v>41278</c:v>
                </c:pt>
                <c:pt idx="755">
                  <c:v>41281</c:v>
                </c:pt>
                <c:pt idx="756">
                  <c:v>41282</c:v>
                </c:pt>
                <c:pt idx="757">
                  <c:v>41283</c:v>
                </c:pt>
                <c:pt idx="758">
                  <c:v>41284</c:v>
                </c:pt>
                <c:pt idx="759">
                  <c:v>41285</c:v>
                </c:pt>
                <c:pt idx="760">
                  <c:v>41288</c:v>
                </c:pt>
                <c:pt idx="761">
                  <c:v>41289</c:v>
                </c:pt>
                <c:pt idx="762">
                  <c:v>41290</c:v>
                </c:pt>
                <c:pt idx="763">
                  <c:v>41291</c:v>
                </c:pt>
                <c:pt idx="764">
                  <c:v>41292</c:v>
                </c:pt>
                <c:pt idx="765">
                  <c:v>41295</c:v>
                </c:pt>
                <c:pt idx="766">
                  <c:v>41296</c:v>
                </c:pt>
                <c:pt idx="767">
                  <c:v>41297</c:v>
                </c:pt>
                <c:pt idx="768">
                  <c:v>41298</c:v>
                </c:pt>
                <c:pt idx="769">
                  <c:v>41299</c:v>
                </c:pt>
                <c:pt idx="770">
                  <c:v>41302</c:v>
                </c:pt>
                <c:pt idx="771">
                  <c:v>41303</c:v>
                </c:pt>
                <c:pt idx="772">
                  <c:v>41304</c:v>
                </c:pt>
                <c:pt idx="773">
                  <c:v>41305</c:v>
                </c:pt>
                <c:pt idx="774">
                  <c:v>41306</c:v>
                </c:pt>
                <c:pt idx="775">
                  <c:v>41309</c:v>
                </c:pt>
                <c:pt idx="776">
                  <c:v>41310</c:v>
                </c:pt>
                <c:pt idx="777">
                  <c:v>41311</c:v>
                </c:pt>
                <c:pt idx="778">
                  <c:v>41312</c:v>
                </c:pt>
                <c:pt idx="779">
                  <c:v>41313</c:v>
                </c:pt>
                <c:pt idx="780">
                  <c:v>41318</c:v>
                </c:pt>
                <c:pt idx="781">
                  <c:v>41319</c:v>
                </c:pt>
                <c:pt idx="782">
                  <c:v>41320</c:v>
                </c:pt>
                <c:pt idx="783">
                  <c:v>41323</c:v>
                </c:pt>
                <c:pt idx="784">
                  <c:v>41324</c:v>
                </c:pt>
                <c:pt idx="785">
                  <c:v>41325</c:v>
                </c:pt>
                <c:pt idx="786">
                  <c:v>41326</c:v>
                </c:pt>
                <c:pt idx="787">
                  <c:v>41327</c:v>
                </c:pt>
                <c:pt idx="788">
                  <c:v>41330</c:v>
                </c:pt>
                <c:pt idx="789">
                  <c:v>41331</c:v>
                </c:pt>
                <c:pt idx="790">
                  <c:v>41332</c:v>
                </c:pt>
                <c:pt idx="791">
                  <c:v>41333</c:v>
                </c:pt>
                <c:pt idx="792">
                  <c:v>41334</c:v>
                </c:pt>
                <c:pt idx="793">
                  <c:v>41337</c:v>
                </c:pt>
                <c:pt idx="794">
                  <c:v>41338</c:v>
                </c:pt>
                <c:pt idx="795">
                  <c:v>41339</c:v>
                </c:pt>
                <c:pt idx="796">
                  <c:v>41340</c:v>
                </c:pt>
                <c:pt idx="797">
                  <c:v>41341</c:v>
                </c:pt>
                <c:pt idx="798">
                  <c:v>41344</c:v>
                </c:pt>
                <c:pt idx="799">
                  <c:v>41345</c:v>
                </c:pt>
                <c:pt idx="800">
                  <c:v>41346</c:v>
                </c:pt>
                <c:pt idx="801">
                  <c:v>41347</c:v>
                </c:pt>
                <c:pt idx="802">
                  <c:v>41348</c:v>
                </c:pt>
                <c:pt idx="803">
                  <c:v>41351</c:v>
                </c:pt>
                <c:pt idx="804">
                  <c:v>41352</c:v>
                </c:pt>
                <c:pt idx="805">
                  <c:v>41353</c:v>
                </c:pt>
                <c:pt idx="806">
                  <c:v>41354</c:v>
                </c:pt>
                <c:pt idx="807">
                  <c:v>41355</c:v>
                </c:pt>
                <c:pt idx="808">
                  <c:v>41358</c:v>
                </c:pt>
                <c:pt idx="809">
                  <c:v>41359</c:v>
                </c:pt>
                <c:pt idx="810">
                  <c:v>41360</c:v>
                </c:pt>
                <c:pt idx="811">
                  <c:v>41361</c:v>
                </c:pt>
                <c:pt idx="812">
                  <c:v>41365</c:v>
                </c:pt>
                <c:pt idx="813">
                  <c:v>41366</c:v>
                </c:pt>
                <c:pt idx="814">
                  <c:v>41367</c:v>
                </c:pt>
                <c:pt idx="815">
                  <c:v>41368</c:v>
                </c:pt>
                <c:pt idx="816">
                  <c:v>41369</c:v>
                </c:pt>
                <c:pt idx="817">
                  <c:v>41372</c:v>
                </c:pt>
                <c:pt idx="818">
                  <c:v>41373</c:v>
                </c:pt>
                <c:pt idx="819">
                  <c:v>41374</c:v>
                </c:pt>
                <c:pt idx="820">
                  <c:v>41375</c:v>
                </c:pt>
                <c:pt idx="821">
                  <c:v>41376</c:v>
                </c:pt>
                <c:pt idx="822">
                  <c:v>41379</c:v>
                </c:pt>
                <c:pt idx="823">
                  <c:v>41380</c:v>
                </c:pt>
                <c:pt idx="824">
                  <c:v>41381</c:v>
                </c:pt>
                <c:pt idx="825">
                  <c:v>41382</c:v>
                </c:pt>
                <c:pt idx="826">
                  <c:v>41383</c:v>
                </c:pt>
                <c:pt idx="827">
                  <c:v>41386</c:v>
                </c:pt>
                <c:pt idx="828">
                  <c:v>41387</c:v>
                </c:pt>
                <c:pt idx="829">
                  <c:v>41388</c:v>
                </c:pt>
                <c:pt idx="830">
                  <c:v>41389</c:v>
                </c:pt>
                <c:pt idx="831">
                  <c:v>41390</c:v>
                </c:pt>
                <c:pt idx="832">
                  <c:v>41393</c:v>
                </c:pt>
                <c:pt idx="833">
                  <c:v>41394</c:v>
                </c:pt>
                <c:pt idx="834">
                  <c:v>41396</c:v>
                </c:pt>
                <c:pt idx="835">
                  <c:v>41397</c:v>
                </c:pt>
                <c:pt idx="836">
                  <c:v>41400</c:v>
                </c:pt>
                <c:pt idx="837">
                  <c:v>41401</c:v>
                </c:pt>
                <c:pt idx="838">
                  <c:v>41402</c:v>
                </c:pt>
                <c:pt idx="839">
                  <c:v>41403</c:v>
                </c:pt>
                <c:pt idx="840">
                  <c:v>41404</c:v>
                </c:pt>
                <c:pt idx="841">
                  <c:v>41407</c:v>
                </c:pt>
                <c:pt idx="842">
                  <c:v>41408</c:v>
                </c:pt>
                <c:pt idx="843">
                  <c:v>41409</c:v>
                </c:pt>
                <c:pt idx="844">
                  <c:v>41410</c:v>
                </c:pt>
                <c:pt idx="845">
                  <c:v>41411</c:v>
                </c:pt>
                <c:pt idx="846">
                  <c:v>41414</c:v>
                </c:pt>
                <c:pt idx="847">
                  <c:v>41415</c:v>
                </c:pt>
                <c:pt idx="848">
                  <c:v>41416</c:v>
                </c:pt>
                <c:pt idx="849">
                  <c:v>41417</c:v>
                </c:pt>
                <c:pt idx="850">
                  <c:v>41418</c:v>
                </c:pt>
                <c:pt idx="851">
                  <c:v>41421</c:v>
                </c:pt>
                <c:pt idx="852">
                  <c:v>41422</c:v>
                </c:pt>
                <c:pt idx="853">
                  <c:v>41423</c:v>
                </c:pt>
                <c:pt idx="854">
                  <c:v>41425</c:v>
                </c:pt>
                <c:pt idx="855">
                  <c:v>41428</c:v>
                </c:pt>
                <c:pt idx="856">
                  <c:v>41429</c:v>
                </c:pt>
                <c:pt idx="857">
                  <c:v>41430</c:v>
                </c:pt>
                <c:pt idx="858">
                  <c:v>41431</c:v>
                </c:pt>
                <c:pt idx="859">
                  <c:v>41432</c:v>
                </c:pt>
                <c:pt idx="860">
                  <c:v>41435</c:v>
                </c:pt>
                <c:pt idx="861">
                  <c:v>41436</c:v>
                </c:pt>
                <c:pt idx="862">
                  <c:v>41437</c:v>
                </c:pt>
                <c:pt idx="863">
                  <c:v>41438</c:v>
                </c:pt>
                <c:pt idx="864">
                  <c:v>41439</c:v>
                </c:pt>
                <c:pt idx="865">
                  <c:v>41442</c:v>
                </c:pt>
                <c:pt idx="866">
                  <c:v>41443</c:v>
                </c:pt>
                <c:pt idx="867">
                  <c:v>41444</c:v>
                </c:pt>
                <c:pt idx="868">
                  <c:v>41445</c:v>
                </c:pt>
                <c:pt idx="869">
                  <c:v>41446</c:v>
                </c:pt>
                <c:pt idx="870">
                  <c:v>41449</c:v>
                </c:pt>
                <c:pt idx="871">
                  <c:v>41450</c:v>
                </c:pt>
                <c:pt idx="872">
                  <c:v>41451</c:v>
                </c:pt>
                <c:pt idx="873">
                  <c:v>41452</c:v>
                </c:pt>
                <c:pt idx="874">
                  <c:v>41453</c:v>
                </c:pt>
                <c:pt idx="875">
                  <c:v>41456</c:v>
                </c:pt>
                <c:pt idx="876">
                  <c:v>41457</c:v>
                </c:pt>
                <c:pt idx="877">
                  <c:v>41458</c:v>
                </c:pt>
                <c:pt idx="878">
                  <c:v>41459</c:v>
                </c:pt>
                <c:pt idx="879">
                  <c:v>41460</c:v>
                </c:pt>
                <c:pt idx="880">
                  <c:v>41463</c:v>
                </c:pt>
                <c:pt idx="881">
                  <c:v>41464</c:v>
                </c:pt>
                <c:pt idx="882">
                  <c:v>41465</c:v>
                </c:pt>
                <c:pt idx="883">
                  <c:v>41466</c:v>
                </c:pt>
                <c:pt idx="884">
                  <c:v>41467</c:v>
                </c:pt>
                <c:pt idx="885">
                  <c:v>41470</c:v>
                </c:pt>
                <c:pt idx="886">
                  <c:v>41471</c:v>
                </c:pt>
                <c:pt idx="887">
                  <c:v>41472</c:v>
                </c:pt>
                <c:pt idx="888">
                  <c:v>41473</c:v>
                </c:pt>
                <c:pt idx="889">
                  <c:v>41474</c:v>
                </c:pt>
                <c:pt idx="890">
                  <c:v>41477</c:v>
                </c:pt>
                <c:pt idx="891">
                  <c:v>41478</c:v>
                </c:pt>
                <c:pt idx="892">
                  <c:v>41479</c:v>
                </c:pt>
                <c:pt idx="893">
                  <c:v>41480</c:v>
                </c:pt>
                <c:pt idx="894">
                  <c:v>41481</c:v>
                </c:pt>
                <c:pt idx="895">
                  <c:v>41484</c:v>
                </c:pt>
                <c:pt idx="896">
                  <c:v>41485</c:v>
                </c:pt>
                <c:pt idx="897">
                  <c:v>41486</c:v>
                </c:pt>
                <c:pt idx="898">
                  <c:v>41487</c:v>
                </c:pt>
                <c:pt idx="899">
                  <c:v>41488</c:v>
                </c:pt>
                <c:pt idx="900">
                  <c:v>41491</c:v>
                </c:pt>
                <c:pt idx="901">
                  <c:v>41492</c:v>
                </c:pt>
                <c:pt idx="902">
                  <c:v>41493</c:v>
                </c:pt>
                <c:pt idx="903">
                  <c:v>41494</c:v>
                </c:pt>
                <c:pt idx="904">
                  <c:v>41495</c:v>
                </c:pt>
                <c:pt idx="905">
                  <c:v>41498</c:v>
                </c:pt>
                <c:pt idx="906">
                  <c:v>41499</c:v>
                </c:pt>
                <c:pt idx="907">
                  <c:v>41500</c:v>
                </c:pt>
                <c:pt idx="908">
                  <c:v>41501</c:v>
                </c:pt>
                <c:pt idx="909">
                  <c:v>41502</c:v>
                </c:pt>
                <c:pt idx="910">
                  <c:v>41505</c:v>
                </c:pt>
                <c:pt idx="911">
                  <c:v>41506</c:v>
                </c:pt>
                <c:pt idx="912">
                  <c:v>41507</c:v>
                </c:pt>
                <c:pt idx="913">
                  <c:v>41508</c:v>
                </c:pt>
                <c:pt idx="914">
                  <c:v>41509</c:v>
                </c:pt>
                <c:pt idx="915">
                  <c:v>41512</c:v>
                </c:pt>
                <c:pt idx="916">
                  <c:v>41513</c:v>
                </c:pt>
                <c:pt idx="917">
                  <c:v>41514</c:v>
                </c:pt>
                <c:pt idx="918">
                  <c:v>41515</c:v>
                </c:pt>
                <c:pt idx="919">
                  <c:v>41516</c:v>
                </c:pt>
                <c:pt idx="920">
                  <c:v>41519</c:v>
                </c:pt>
                <c:pt idx="921">
                  <c:v>41520</c:v>
                </c:pt>
                <c:pt idx="922">
                  <c:v>41521</c:v>
                </c:pt>
                <c:pt idx="923">
                  <c:v>41522</c:v>
                </c:pt>
                <c:pt idx="924">
                  <c:v>41523</c:v>
                </c:pt>
                <c:pt idx="925">
                  <c:v>41526</c:v>
                </c:pt>
                <c:pt idx="926">
                  <c:v>41527</c:v>
                </c:pt>
                <c:pt idx="927">
                  <c:v>41528</c:v>
                </c:pt>
                <c:pt idx="928">
                  <c:v>41529</c:v>
                </c:pt>
                <c:pt idx="929">
                  <c:v>41530</c:v>
                </c:pt>
                <c:pt idx="930">
                  <c:v>41533</c:v>
                </c:pt>
                <c:pt idx="931">
                  <c:v>41534</c:v>
                </c:pt>
                <c:pt idx="932">
                  <c:v>41535</c:v>
                </c:pt>
                <c:pt idx="933">
                  <c:v>41536</c:v>
                </c:pt>
                <c:pt idx="934">
                  <c:v>41537</c:v>
                </c:pt>
                <c:pt idx="935">
                  <c:v>41540</c:v>
                </c:pt>
                <c:pt idx="936">
                  <c:v>41541</c:v>
                </c:pt>
                <c:pt idx="937">
                  <c:v>41542</c:v>
                </c:pt>
                <c:pt idx="938">
                  <c:v>41543</c:v>
                </c:pt>
                <c:pt idx="939">
                  <c:v>41544</c:v>
                </c:pt>
                <c:pt idx="940">
                  <c:v>41547</c:v>
                </c:pt>
                <c:pt idx="941">
                  <c:v>41548</c:v>
                </c:pt>
                <c:pt idx="942">
                  <c:v>41549</c:v>
                </c:pt>
                <c:pt idx="943">
                  <c:v>41550</c:v>
                </c:pt>
                <c:pt idx="944">
                  <c:v>41551</c:v>
                </c:pt>
                <c:pt idx="945">
                  <c:v>41554</c:v>
                </c:pt>
                <c:pt idx="946">
                  <c:v>41555</c:v>
                </c:pt>
                <c:pt idx="947">
                  <c:v>41556</c:v>
                </c:pt>
                <c:pt idx="948">
                  <c:v>41557</c:v>
                </c:pt>
                <c:pt idx="949">
                  <c:v>41558</c:v>
                </c:pt>
                <c:pt idx="950">
                  <c:v>41561</c:v>
                </c:pt>
                <c:pt idx="951">
                  <c:v>41562</c:v>
                </c:pt>
                <c:pt idx="952">
                  <c:v>41563</c:v>
                </c:pt>
                <c:pt idx="953">
                  <c:v>41564</c:v>
                </c:pt>
                <c:pt idx="954">
                  <c:v>41565</c:v>
                </c:pt>
                <c:pt idx="955">
                  <c:v>41568</c:v>
                </c:pt>
                <c:pt idx="956">
                  <c:v>41569</c:v>
                </c:pt>
                <c:pt idx="957">
                  <c:v>41570</c:v>
                </c:pt>
                <c:pt idx="958">
                  <c:v>41571</c:v>
                </c:pt>
                <c:pt idx="959">
                  <c:v>41572</c:v>
                </c:pt>
                <c:pt idx="960">
                  <c:v>41575</c:v>
                </c:pt>
                <c:pt idx="961">
                  <c:v>41576</c:v>
                </c:pt>
                <c:pt idx="962">
                  <c:v>41577</c:v>
                </c:pt>
                <c:pt idx="963">
                  <c:v>41578</c:v>
                </c:pt>
                <c:pt idx="964">
                  <c:v>41579</c:v>
                </c:pt>
                <c:pt idx="965">
                  <c:v>41582</c:v>
                </c:pt>
                <c:pt idx="966">
                  <c:v>41583</c:v>
                </c:pt>
                <c:pt idx="967">
                  <c:v>41584</c:v>
                </c:pt>
                <c:pt idx="968">
                  <c:v>41585</c:v>
                </c:pt>
                <c:pt idx="969">
                  <c:v>41586</c:v>
                </c:pt>
                <c:pt idx="970">
                  <c:v>41589</c:v>
                </c:pt>
                <c:pt idx="971">
                  <c:v>41590</c:v>
                </c:pt>
                <c:pt idx="972">
                  <c:v>41591</c:v>
                </c:pt>
                <c:pt idx="973">
                  <c:v>41592</c:v>
                </c:pt>
                <c:pt idx="974">
                  <c:v>41596</c:v>
                </c:pt>
                <c:pt idx="975">
                  <c:v>41597</c:v>
                </c:pt>
                <c:pt idx="976">
                  <c:v>41598</c:v>
                </c:pt>
                <c:pt idx="977">
                  <c:v>41599</c:v>
                </c:pt>
                <c:pt idx="978">
                  <c:v>41600</c:v>
                </c:pt>
                <c:pt idx="979">
                  <c:v>41603</c:v>
                </c:pt>
                <c:pt idx="980">
                  <c:v>41604</c:v>
                </c:pt>
                <c:pt idx="981">
                  <c:v>41605</c:v>
                </c:pt>
                <c:pt idx="982">
                  <c:v>41606</c:v>
                </c:pt>
                <c:pt idx="983">
                  <c:v>41607</c:v>
                </c:pt>
                <c:pt idx="984">
                  <c:v>41610</c:v>
                </c:pt>
                <c:pt idx="985">
                  <c:v>41611</c:v>
                </c:pt>
                <c:pt idx="986">
                  <c:v>41612</c:v>
                </c:pt>
                <c:pt idx="987">
                  <c:v>41613</c:v>
                </c:pt>
                <c:pt idx="988">
                  <c:v>41614</c:v>
                </c:pt>
                <c:pt idx="989">
                  <c:v>41617</c:v>
                </c:pt>
                <c:pt idx="990">
                  <c:v>41618</c:v>
                </c:pt>
                <c:pt idx="991">
                  <c:v>41619</c:v>
                </c:pt>
                <c:pt idx="992">
                  <c:v>41620</c:v>
                </c:pt>
                <c:pt idx="993">
                  <c:v>41621</c:v>
                </c:pt>
                <c:pt idx="994">
                  <c:v>41624</c:v>
                </c:pt>
                <c:pt idx="995">
                  <c:v>41625</c:v>
                </c:pt>
                <c:pt idx="996">
                  <c:v>41626</c:v>
                </c:pt>
                <c:pt idx="997">
                  <c:v>41627</c:v>
                </c:pt>
                <c:pt idx="998">
                  <c:v>41628</c:v>
                </c:pt>
                <c:pt idx="999">
                  <c:v>41631</c:v>
                </c:pt>
                <c:pt idx="1000">
                  <c:v>41632</c:v>
                </c:pt>
                <c:pt idx="1001">
                  <c:v>41634</c:v>
                </c:pt>
                <c:pt idx="1002">
                  <c:v>41635</c:v>
                </c:pt>
                <c:pt idx="1003">
                  <c:v>41638</c:v>
                </c:pt>
                <c:pt idx="1004">
                  <c:v>41639</c:v>
                </c:pt>
                <c:pt idx="1005">
                  <c:v>41641</c:v>
                </c:pt>
                <c:pt idx="1006">
                  <c:v>41642</c:v>
                </c:pt>
                <c:pt idx="1007">
                  <c:v>41645</c:v>
                </c:pt>
                <c:pt idx="1008">
                  <c:v>41646</c:v>
                </c:pt>
                <c:pt idx="1009">
                  <c:v>41647</c:v>
                </c:pt>
                <c:pt idx="1010">
                  <c:v>41648</c:v>
                </c:pt>
                <c:pt idx="1011">
                  <c:v>41649</c:v>
                </c:pt>
                <c:pt idx="1012">
                  <c:v>41652</c:v>
                </c:pt>
                <c:pt idx="1013">
                  <c:v>41653</c:v>
                </c:pt>
                <c:pt idx="1014">
                  <c:v>41654</c:v>
                </c:pt>
                <c:pt idx="1015">
                  <c:v>41655</c:v>
                </c:pt>
                <c:pt idx="1016">
                  <c:v>41656</c:v>
                </c:pt>
                <c:pt idx="1017">
                  <c:v>41659</c:v>
                </c:pt>
                <c:pt idx="1018">
                  <c:v>41660</c:v>
                </c:pt>
                <c:pt idx="1019">
                  <c:v>41661</c:v>
                </c:pt>
                <c:pt idx="1020">
                  <c:v>41662</c:v>
                </c:pt>
                <c:pt idx="1021">
                  <c:v>41663</c:v>
                </c:pt>
                <c:pt idx="1022">
                  <c:v>41666</c:v>
                </c:pt>
                <c:pt idx="1023">
                  <c:v>41667</c:v>
                </c:pt>
                <c:pt idx="1024">
                  <c:v>41668</c:v>
                </c:pt>
                <c:pt idx="1025">
                  <c:v>41669</c:v>
                </c:pt>
                <c:pt idx="1026">
                  <c:v>41670</c:v>
                </c:pt>
                <c:pt idx="1027">
                  <c:v>41673</c:v>
                </c:pt>
                <c:pt idx="1028">
                  <c:v>41674</c:v>
                </c:pt>
                <c:pt idx="1029">
                  <c:v>41675</c:v>
                </c:pt>
                <c:pt idx="1030">
                  <c:v>41676</c:v>
                </c:pt>
                <c:pt idx="1031">
                  <c:v>41677</c:v>
                </c:pt>
                <c:pt idx="1032">
                  <c:v>41680</c:v>
                </c:pt>
                <c:pt idx="1033">
                  <c:v>41681</c:v>
                </c:pt>
                <c:pt idx="1034">
                  <c:v>41682</c:v>
                </c:pt>
                <c:pt idx="1035">
                  <c:v>41683</c:v>
                </c:pt>
                <c:pt idx="1036">
                  <c:v>41684</c:v>
                </c:pt>
                <c:pt idx="1037">
                  <c:v>41687</c:v>
                </c:pt>
                <c:pt idx="1038">
                  <c:v>41688</c:v>
                </c:pt>
                <c:pt idx="1039">
                  <c:v>41689</c:v>
                </c:pt>
                <c:pt idx="1040">
                  <c:v>41690</c:v>
                </c:pt>
                <c:pt idx="1041">
                  <c:v>41691</c:v>
                </c:pt>
                <c:pt idx="1042">
                  <c:v>41694</c:v>
                </c:pt>
                <c:pt idx="1043">
                  <c:v>41695</c:v>
                </c:pt>
                <c:pt idx="1044">
                  <c:v>41696</c:v>
                </c:pt>
                <c:pt idx="1045">
                  <c:v>41697</c:v>
                </c:pt>
                <c:pt idx="1046">
                  <c:v>41698</c:v>
                </c:pt>
                <c:pt idx="1047">
                  <c:v>41703</c:v>
                </c:pt>
                <c:pt idx="1048">
                  <c:v>41704</c:v>
                </c:pt>
                <c:pt idx="1049">
                  <c:v>41705</c:v>
                </c:pt>
                <c:pt idx="1050">
                  <c:v>41708</c:v>
                </c:pt>
                <c:pt idx="1051">
                  <c:v>41709</c:v>
                </c:pt>
                <c:pt idx="1052">
                  <c:v>41710</c:v>
                </c:pt>
                <c:pt idx="1053">
                  <c:v>41711</c:v>
                </c:pt>
                <c:pt idx="1054">
                  <c:v>41712</c:v>
                </c:pt>
                <c:pt idx="1055">
                  <c:v>41715</c:v>
                </c:pt>
                <c:pt idx="1056">
                  <c:v>41716</c:v>
                </c:pt>
                <c:pt idx="1057">
                  <c:v>41717</c:v>
                </c:pt>
                <c:pt idx="1058">
                  <c:v>41718</c:v>
                </c:pt>
                <c:pt idx="1059">
                  <c:v>41719</c:v>
                </c:pt>
                <c:pt idx="1060">
                  <c:v>41722</c:v>
                </c:pt>
                <c:pt idx="1061">
                  <c:v>41723</c:v>
                </c:pt>
                <c:pt idx="1062">
                  <c:v>41724</c:v>
                </c:pt>
                <c:pt idx="1063">
                  <c:v>41725</c:v>
                </c:pt>
                <c:pt idx="1064">
                  <c:v>41726</c:v>
                </c:pt>
                <c:pt idx="1065">
                  <c:v>41729</c:v>
                </c:pt>
                <c:pt idx="1066">
                  <c:v>41730</c:v>
                </c:pt>
                <c:pt idx="1067">
                  <c:v>41731</c:v>
                </c:pt>
                <c:pt idx="1068">
                  <c:v>41732</c:v>
                </c:pt>
                <c:pt idx="1069">
                  <c:v>41733</c:v>
                </c:pt>
                <c:pt idx="1070">
                  <c:v>41736</c:v>
                </c:pt>
                <c:pt idx="1071">
                  <c:v>41737</c:v>
                </c:pt>
                <c:pt idx="1072">
                  <c:v>41738</c:v>
                </c:pt>
                <c:pt idx="1073">
                  <c:v>41739</c:v>
                </c:pt>
                <c:pt idx="1074">
                  <c:v>41740</c:v>
                </c:pt>
                <c:pt idx="1075">
                  <c:v>41743</c:v>
                </c:pt>
                <c:pt idx="1076">
                  <c:v>41744</c:v>
                </c:pt>
                <c:pt idx="1077">
                  <c:v>41745</c:v>
                </c:pt>
                <c:pt idx="1078">
                  <c:v>41746</c:v>
                </c:pt>
                <c:pt idx="1079">
                  <c:v>41751</c:v>
                </c:pt>
                <c:pt idx="1080">
                  <c:v>41752</c:v>
                </c:pt>
                <c:pt idx="1081">
                  <c:v>41753</c:v>
                </c:pt>
                <c:pt idx="1082">
                  <c:v>41754</c:v>
                </c:pt>
                <c:pt idx="1083">
                  <c:v>41757</c:v>
                </c:pt>
                <c:pt idx="1084">
                  <c:v>41758</c:v>
                </c:pt>
                <c:pt idx="1085">
                  <c:v>41759</c:v>
                </c:pt>
                <c:pt idx="1086">
                  <c:v>41761</c:v>
                </c:pt>
                <c:pt idx="1087">
                  <c:v>41764</c:v>
                </c:pt>
                <c:pt idx="1088">
                  <c:v>41765</c:v>
                </c:pt>
                <c:pt idx="1089">
                  <c:v>41766</c:v>
                </c:pt>
                <c:pt idx="1090">
                  <c:v>41767</c:v>
                </c:pt>
                <c:pt idx="1091">
                  <c:v>41768</c:v>
                </c:pt>
                <c:pt idx="1092">
                  <c:v>41771</c:v>
                </c:pt>
                <c:pt idx="1093">
                  <c:v>41772</c:v>
                </c:pt>
                <c:pt idx="1094">
                  <c:v>41773</c:v>
                </c:pt>
                <c:pt idx="1095">
                  <c:v>41774</c:v>
                </c:pt>
                <c:pt idx="1096">
                  <c:v>41775</c:v>
                </c:pt>
                <c:pt idx="1097">
                  <c:v>41778</c:v>
                </c:pt>
                <c:pt idx="1098">
                  <c:v>41779</c:v>
                </c:pt>
                <c:pt idx="1099">
                  <c:v>41780</c:v>
                </c:pt>
                <c:pt idx="1100">
                  <c:v>41781</c:v>
                </c:pt>
                <c:pt idx="1101">
                  <c:v>41782</c:v>
                </c:pt>
                <c:pt idx="1102">
                  <c:v>41785</c:v>
                </c:pt>
                <c:pt idx="1103">
                  <c:v>41786</c:v>
                </c:pt>
                <c:pt idx="1104">
                  <c:v>41787</c:v>
                </c:pt>
                <c:pt idx="1105">
                  <c:v>41788</c:v>
                </c:pt>
                <c:pt idx="1106">
                  <c:v>41789</c:v>
                </c:pt>
                <c:pt idx="1107">
                  <c:v>41792</c:v>
                </c:pt>
                <c:pt idx="1108">
                  <c:v>41793</c:v>
                </c:pt>
                <c:pt idx="1109">
                  <c:v>41794</c:v>
                </c:pt>
                <c:pt idx="1110">
                  <c:v>41795</c:v>
                </c:pt>
                <c:pt idx="1111">
                  <c:v>41796</c:v>
                </c:pt>
                <c:pt idx="1112">
                  <c:v>41799</c:v>
                </c:pt>
                <c:pt idx="1113">
                  <c:v>41800</c:v>
                </c:pt>
                <c:pt idx="1114">
                  <c:v>41801</c:v>
                </c:pt>
                <c:pt idx="1115">
                  <c:v>41802</c:v>
                </c:pt>
                <c:pt idx="1116">
                  <c:v>41803</c:v>
                </c:pt>
                <c:pt idx="1117">
                  <c:v>41806</c:v>
                </c:pt>
                <c:pt idx="1118">
                  <c:v>41807</c:v>
                </c:pt>
                <c:pt idx="1119">
                  <c:v>41808</c:v>
                </c:pt>
                <c:pt idx="1120">
                  <c:v>41810</c:v>
                </c:pt>
                <c:pt idx="1121">
                  <c:v>41813</c:v>
                </c:pt>
                <c:pt idx="1122">
                  <c:v>41814</c:v>
                </c:pt>
                <c:pt idx="1123">
                  <c:v>41815</c:v>
                </c:pt>
                <c:pt idx="1124">
                  <c:v>41816</c:v>
                </c:pt>
                <c:pt idx="1125">
                  <c:v>41817</c:v>
                </c:pt>
                <c:pt idx="1126">
                  <c:v>41820</c:v>
                </c:pt>
                <c:pt idx="1127">
                  <c:v>41821</c:v>
                </c:pt>
                <c:pt idx="1128">
                  <c:v>41822</c:v>
                </c:pt>
                <c:pt idx="1129">
                  <c:v>41823</c:v>
                </c:pt>
                <c:pt idx="1130">
                  <c:v>41824</c:v>
                </c:pt>
                <c:pt idx="1131">
                  <c:v>41827</c:v>
                </c:pt>
                <c:pt idx="1132">
                  <c:v>41828</c:v>
                </c:pt>
                <c:pt idx="1133">
                  <c:v>41829</c:v>
                </c:pt>
                <c:pt idx="1134">
                  <c:v>41830</c:v>
                </c:pt>
                <c:pt idx="1135">
                  <c:v>41831</c:v>
                </c:pt>
                <c:pt idx="1136">
                  <c:v>41834</c:v>
                </c:pt>
                <c:pt idx="1137">
                  <c:v>41835</c:v>
                </c:pt>
                <c:pt idx="1138">
                  <c:v>41836</c:v>
                </c:pt>
                <c:pt idx="1139">
                  <c:v>41837</c:v>
                </c:pt>
                <c:pt idx="1140">
                  <c:v>41838</c:v>
                </c:pt>
                <c:pt idx="1141">
                  <c:v>41841</c:v>
                </c:pt>
                <c:pt idx="1142">
                  <c:v>41842</c:v>
                </c:pt>
                <c:pt idx="1143">
                  <c:v>41843</c:v>
                </c:pt>
                <c:pt idx="1144">
                  <c:v>41844</c:v>
                </c:pt>
                <c:pt idx="1145">
                  <c:v>41845</c:v>
                </c:pt>
                <c:pt idx="1146">
                  <c:v>41848</c:v>
                </c:pt>
                <c:pt idx="1147">
                  <c:v>41849</c:v>
                </c:pt>
                <c:pt idx="1148">
                  <c:v>41850</c:v>
                </c:pt>
                <c:pt idx="1149">
                  <c:v>41851</c:v>
                </c:pt>
                <c:pt idx="1150">
                  <c:v>41852</c:v>
                </c:pt>
                <c:pt idx="1151">
                  <c:v>41855</c:v>
                </c:pt>
                <c:pt idx="1152">
                  <c:v>41856</c:v>
                </c:pt>
                <c:pt idx="1153">
                  <c:v>41857</c:v>
                </c:pt>
                <c:pt idx="1154">
                  <c:v>41858</c:v>
                </c:pt>
                <c:pt idx="1155">
                  <c:v>41859</c:v>
                </c:pt>
                <c:pt idx="1156">
                  <c:v>41862</c:v>
                </c:pt>
                <c:pt idx="1157">
                  <c:v>41863</c:v>
                </c:pt>
                <c:pt idx="1158">
                  <c:v>41864</c:v>
                </c:pt>
                <c:pt idx="1159">
                  <c:v>41865</c:v>
                </c:pt>
                <c:pt idx="1160">
                  <c:v>41866</c:v>
                </c:pt>
                <c:pt idx="1161">
                  <c:v>41869</c:v>
                </c:pt>
                <c:pt idx="1162">
                  <c:v>41870</c:v>
                </c:pt>
                <c:pt idx="1163">
                  <c:v>41871</c:v>
                </c:pt>
                <c:pt idx="1164">
                  <c:v>41872</c:v>
                </c:pt>
                <c:pt idx="1165">
                  <c:v>41873</c:v>
                </c:pt>
                <c:pt idx="1166">
                  <c:v>41876</c:v>
                </c:pt>
                <c:pt idx="1167">
                  <c:v>41877</c:v>
                </c:pt>
                <c:pt idx="1168">
                  <c:v>41878</c:v>
                </c:pt>
                <c:pt idx="1169">
                  <c:v>41879</c:v>
                </c:pt>
                <c:pt idx="1170">
                  <c:v>41880</c:v>
                </c:pt>
                <c:pt idx="1171">
                  <c:v>41883</c:v>
                </c:pt>
                <c:pt idx="1172">
                  <c:v>41884</c:v>
                </c:pt>
                <c:pt idx="1173">
                  <c:v>41885</c:v>
                </c:pt>
                <c:pt idx="1174">
                  <c:v>41886</c:v>
                </c:pt>
                <c:pt idx="1175">
                  <c:v>41887</c:v>
                </c:pt>
                <c:pt idx="1176">
                  <c:v>41890</c:v>
                </c:pt>
                <c:pt idx="1177">
                  <c:v>41891</c:v>
                </c:pt>
                <c:pt idx="1178">
                  <c:v>41892</c:v>
                </c:pt>
                <c:pt idx="1179">
                  <c:v>41893</c:v>
                </c:pt>
                <c:pt idx="1180">
                  <c:v>41894</c:v>
                </c:pt>
                <c:pt idx="1181">
                  <c:v>41897</c:v>
                </c:pt>
                <c:pt idx="1182">
                  <c:v>41898</c:v>
                </c:pt>
                <c:pt idx="1183">
                  <c:v>41899</c:v>
                </c:pt>
                <c:pt idx="1184">
                  <c:v>41900</c:v>
                </c:pt>
                <c:pt idx="1185">
                  <c:v>41901</c:v>
                </c:pt>
                <c:pt idx="1186">
                  <c:v>41904</c:v>
                </c:pt>
                <c:pt idx="1187">
                  <c:v>41905</c:v>
                </c:pt>
                <c:pt idx="1188">
                  <c:v>41906</c:v>
                </c:pt>
                <c:pt idx="1189">
                  <c:v>41907</c:v>
                </c:pt>
                <c:pt idx="1190">
                  <c:v>41908</c:v>
                </c:pt>
                <c:pt idx="1191">
                  <c:v>41911</c:v>
                </c:pt>
                <c:pt idx="1192">
                  <c:v>41912</c:v>
                </c:pt>
                <c:pt idx="1193">
                  <c:v>41913</c:v>
                </c:pt>
                <c:pt idx="1194">
                  <c:v>41914</c:v>
                </c:pt>
                <c:pt idx="1195">
                  <c:v>41915</c:v>
                </c:pt>
                <c:pt idx="1196">
                  <c:v>41918</c:v>
                </c:pt>
                <c:pt idx="1197">
                  <c:v>41919</c:v>
                </c:pt>
                <c:pt idx="1198">
                  <c:v>41920</c:v>
                </c:pt>
                <c:pt idx="1199">
                  <c:v>41921</c:v>
                </c:pt>
                <c:pt idx="1200">
                  <c:v>41922</c:v>
                </c:pt>
                <c:pt idx="1201">
                  <c:v>41925</c:v>
                </c:pt>
                <c:pt idx="1202">
                  <c:v>41926</c:v>
                </c:pt>
                <c:pt idx="1203">
                  <c:v>41927</c:v>
                </c:pt>
                <c:pt idx="1204">
                  <c:v>41928</c:v>
                </c:pt>
                <c:pt idx="1205">
                  <c:v>41929</c:v>
                </c:pt>
                <c:pt idx="1206">
                  <c:v>41932</c:v>
                </c:pt>
                <c:pt idx="1207">
                  <c:v>41933</c:v>
                </c:pt>
                <c:pt idx="1208">
                  <c:v>41934</c:v>
                </c:pt>
                <c:pt idx="1209">
                  <c:v>41935</c:v>
                </c:pt>
                <c:pt idx="1210">
                  <c:v>41936</c:v>
                </c:pt>
                <c:pt idx="1211">
                  <c:v>41939</c:v>
                </c:pt>
                <c:pt idx="1212">
                  <c:v>41940</c:v>
                </c:pt>
                <c:pt idx="1213">
                  <c:v>41941</c:v>
                </c:pt>
                <c:pt idx="1214">
                  <c:v>41942</c:v>
                </c:pt>
                <c:pt idx="1215">
                  <c:v>41943</c:v>
                </c:pt>
                <c:pt idx="1216">
                  <c:v>41946</c:v>
                </c:pt>
                <c:pt idx="1217">
                  <c:v>41947</c:v>
                </c:pt>
                <c:pt idx="1218">
                  <c:v>41948</c:v>
                </c:pt>
                <c:pt idx="1219">
                  <c:v>41949</c:v>
                </c:pt>
                <c:pt idx="1220">
                  <c:v>41950</c:v>
                </c:pt>
                <c:pt idx="1221">
                  <c:v>41953</c:v>
                </c:pt>
                <c:pt idx="1222">
                  <c:v>41954</c:v>
                </c:pt>
                <c:pt idx="1223">
                  <c:v>41955</c:v>
                </c:pt>
                <c:pt idx="1224">
                  <c:v>41956</c:v>
                </c:pt>
                <c:pt idx="1225">
                  <c:v>41957</c:v>
                </c:pt>
                <c:pt idx="1226">
                  <c:v>41960</c:v>
                </c:pt>
                <c:pt idx="1227">
                  <c:v>41961</c:v>
                </c:pt>
                <c:pt idx="1228">
                  <c:v>41962</c:v>
                </c:pt>
                <c:pt idx="1229">
                  <c:v>41963</c:v>
                </c:pt>
                <c:pt idx="1230">
                  <c:v>41964</c:v>
                </c:pt>
                <c:pt idx="1231">
                  <c:v>41967</c:v>
                </c:pt>
                <c:pt idx="1232">
                  <c:v>41968</c:v>
                </c:pt>
                <c:pt idx="1233">
                  <c:v>41969</c:v>
                </c:pt>
                <c:pt idx="1234">
                  <c:v>41970</c:v>
                </c:pt>
                <c:pt idx="1235">
                  <c:v>41971</c:v>
                </c:pt>
                <c:pt idx="1236">
                  <c:v>41974</c:v>
                </c:pt>
                <c:pt idx="1237">
                  <c:v>41975</c:v>
                </c:pt>
                <c:pt idx="1238">
                  <c:v>41976</c:v>
                </c:pt>
                <c:pt idx="1239">
                  <c:v>41977</c:v>
                </c:pt>
                <c:pt idx="1240">
                  <c:v>41978</c:v>
                </c:pt>
                <c:pt idx="1241">
                  <c:v>41981</c:v>
                </c:pt>
                <c:pt idx="1242">
                  <c:v>41982</c:v>
                </c:pt>
                <c:pt idx="1243">
                  <c:v>41983</c:v>
                </c:pt>
                <c:pt idx="1244">
                  <c:v>41984</c:v>
                </c:pt>
                <c:pt idx="1245">
                  <c:v>41985</c:v>
                </c:pt>
                <c:pt idx="1246">
                  <c:v>41988</c:v>
                </c:pt>
                <c:pt idx="1247">
                  <c:v>41989</c:v>
                </c:pt>
                <c:pt idx="1248">
                  <c:v>41990</c:v>
                </c:pt>
                <c:pt idx="1249">
                  <c:v>41991</c:v>
                </c:pt>
                <c:pt idx="1250">
                  <c:v>41992</c:v>
                </c:pt>
                <c:pt idx="1251">
                  <c:v>41995</c:v>
                </c:pt>
                <c:pt idx="1252">
                  <c:v>41996</c:v>
                </c:pt>
                <c:pt idx="1253">
                  <c:v>41997</c:v>
                </c:pt>
                <c:pt idx="1254">
                  <c:v>41999</c:v>
                </c:pt>
                <c:pt idx="1255">
                  <c:v>42002</c:v>
                </c:pt>
                <c:pt idx="1256">
                  <c:v>42003</c:v>
                </c:pt>
                <c:pt idx="1257">
                  <c:v>42004</c:v>
                </c:pt>
                <c:pt idx="1258">
                  <c:v>42006</c:v>
                </c:pt>
                <c:pt idx="1259">
                  <c:v>42009</c:v>
                </c:pt>
                <c:pt idx="1260">
                  <c:v>42010</c:v>
                </c:pt>
                <c:pt idx="1261">
                  <c:v>42011</c:v>
                </c:pt>
                <c:pt idx="1262">
                  <c:v>42012</c:v>
                </c:pt>
                <c:pt idx="1263">
                  <c:v>42013</c:v>
                </c:pt>
                <c:pt idx="1264">
                  <c:v>42016</c:v>
                </c:pt>
                <c:pt idx="1265">
                  <c:v>42017</c:v>
                </c:pt>
                <c:pt idx="1266">
                  <c:v>42018</c:v>
                </c:pt>
                <c:pt idx="1267">
                  <c:v>42019</c:v>
                </c:pt>
                <c:pt idx="1268">
                  <c:v>42020</c:v>
                </c:pt>
                <c:pt idx="1269">
                  <c:v>42023</c:v>
                </c:pt>
                <c:pt idx="1270">
                  <c:v>42024</c:v>
                </c:pt>
                <c:pt idx="1271">
                  <c:v>42025</c:v>
                </c:pt>
                <c:pt idx="1272">
                  <c:v>42026</c:v>
                </c:pt>
                <c:pt idx="1273">
                  <c:v>42027</c:v>
                </c:pt>
                <c:pt idx="1274">
                  <c:v>42030</c:v>
                </c:pt>
                <c:pt idx="1275">
                  <c:v>42031</c:v>
                </c:pt>
                <c:pt idx="1276">
                  <c:v>42032</c:v>
                </c:pt>
                <c:pt idx="1277">
                  <c:v>42033</c:v>
                </c:pt>
                <c:pt idx="1278">
                  <c:v>42034</c:v>
                </c:pt>
                <c:pt idx="1279">
                  <c:v>42037</c:v>
                </c:pt>
                <c:pt idx="1280">
                  <c:v>42038</c:v>
                </c:pt>
                <c:pt idx="1281">
                  <c:v>42039</c:v>
                </c:pt>
                <c:pt idx="1282">
                  <c:v>42040</c:v>
                </c:pt>
                <c:pt idx="1283">
                  <c:v>42041</c:v>
                </c:pt>
                <c:pt idx="1284">
                  <c:v>42044</c:v>
                </c:pt>
                <c:pt idx="1285">
                  <c:v>42045</c:v>
                </c:pt>
                <c:pt idx="1286">
                  <c:v>42046</c:v>
                </c:pt>
                <c:pt idx="1287">
                  <c:v>42047</c:v>
                </c:pt>
                <c:pt idx="1288">
                  <c:v>42048</c:v>
                </c:pt>
                <c:pt idx="1289">
                  <c:v>42053</c:v>
                </c:pt>
                <c:pt idx="1290">
                  <c:v>42054</c:v>
                </c:pt>
                <c:pt idx="1291">
                  <c:v>42055</c:v>
                </c:pt>
                <c:pt idx="1292">
                  <c:v>42058</c:v>
                </c:pt>
                <c:pt idx="1293">
                  <c:v>42059</c:v>
                </c:pt>
                <c:pt idx="1294">
                  <c:v>42060</c:v>
                </c:pt>
                <c:pt idx="1295">
                  <c:v>42061</c:v>
                </c:pt>
                <c:pt idx="1296">
                  <c:v>42062</c:v>
                </c:pt>
                <c:pt idx="1297">
                  <c:v>42065</c:v>
                </c:pt>
                <c:pt idx="1298">
                  <c:v>42066</c:v>
                </c:pt>
                <c:pt idx="1299">
                  <c:v>42067</c:v>
                </c:pt>
                <c:pt idx="1300">
                  <c:v>42068</c:v>
                </c:pt>
                <c:pt idx="1301">
                  <c:v>42069</c:v>
                </c:pt>
                <c:pt idx="1302">
                  <c:v>42072</c:v>
                </c:pt>
                <c:pt idx="1303">
                  <c:v>42073</c:v>
                </c:pt>
                <c:pt idx="1304">
                  <c:v>42074</c:v>
                </c:pt>
                <c:pt idx="1305">
                  <c:v>42075</c:v>
                </c:pt>
                <c:pt idx="1306">
                  <c:v>42076</c:v>
                </c:pt>
                <c:pt idx="1307">
                  <c:v>42079</c:v>
                </c:pt>
                <c:pt idx="1308">
                  <c:v>42080</c:v>
                </c:pt>
                <c:pt idx="1309">
                  <c:v>42081</c:v>
                </c:pt>
                <c:pt idx="1310">
                  <c:v>42082</c:v>
                </c:pt>
                <c:pt idx="1311">
                  <c:v>42083</c:v>
                </c:pt>
                <c:pt idx="1312">
                  <c:v>42086</c:v>
                </c:pt>
                <c:pt idx="1313">
                  <c:v>42087</c:v>
                </c:pt>
                <c:pt idx="1314">
                  <c:v>42088</c:v>
                </c:pt>
                <c:pt idx="1315">
                  <c:v>42089</c:v>
                </c:pt>
                <c:pt idx="1316">
                  <c:v>42090</c:v>
                </c:pt>
                <c:pt idx="1317">
                  <c:v>42093</c:v>
                </c:pt>
                <c:pt idx="1318">
                  <c:v>42094</c:v>
                </c:pt>
                <c:pt idx="1319">
                  <c:v>42095</c:v>
                </c:pt>
                <c:pt idx="1320">
                  <c:v>42096</c:v>
                </c:pt>
                <c:pt idx="1321">
                  <c:v>42100</c:v>
                </c:pt>
                <c:pt idx="1322">
                  <c:v>42101</c:v>
                </c:pt>
                <c:pt idx="1323">
                  <c:v>42102</c:v>
                </c:pt>
                <c:pt idx="1324">
                  <c:v>42103</c:v>
                </c:pt>
                <c:pt idx="1325">
                  <c:v>42104</c:v>
                </c:pt>
                <c:pt idx="1326">
                  <c:v>42107</c:v>
                </c:pt>
                <c:pt idx="1327">
                  <c:v>42108</c:v>
                </c:pt>
                <c:pt idx="1328">
                  <c:v>42109</c:v>
                </c:pt>
                <c:pt idx="1329">
                  <c:v>42110</c:v>
                </c:pt>
                <c:pt idx="1330">
                  <c:v>42111</c:v>
                </c:pt>
                <c:pt idx="1331">
                  <c:v>42114</c:v>
                </c:pt>
                <c:pt idx="1332">
                  <c:v>42116</c:v>
                </c:pt>
                <c:pt idx="1333">
                  <c:v>42117</c:v>
                </c:pt>
                <c:pt idx="1334">
                  <c:v>42118</c:v>
                </c:pt>
                <c:pt idx="1335">
                  <c:v>42121</c:v>
                </c:pt>
                <c:pt idx="1336">
                  <c:v>42122</c:v>
                </c:pt>
                <c:pt idx="1337">
                  <c:v>42123</c:v>
                </c:pt>
                <c:pt idx="1338">
                  <c:v>42124</c:v>
                </c:pt>
                <c:pt idx="1339">
                  <c:v>42128</c:v>
                </c:pt>
                <c:pt idx="1340">
                  <c:v>42129</c:v>
                </c:pt>
                <c:pt idx="1341">
                  <c:v>42130</c:v>
                </c:pt>
                <c:pt idx="1342">
                  <c:v>42131</c:v>
                </c:pt>
                <c:pt idx="1343">
                  <c:v>42132</c:v>
                </c:pt>
                <c:pt idx="1344">
                  <c:v>42135</c:v>
                </c:pt>
                <c:pt idx="1345">
                  <c:v>42136</c:v>
                </c:pt>
                <c:pt idx="1346">
                  <c:v>42137</c:v>
                </c:pt>
                <c:pt idx="1347">
                  <c:v>42138</c:v>
                </c:pt>
                <c:pt idx="1348">
                  <c:v>42139</c:v>
                </c:pt>
                <c:pt idx="1349">
                  <c:v>42142</c:v>
                </c:pt>
                <c:pt idx="1350">
                  <c:v>42143</c:v>
                </c:pt>
                <c:pt idx="1351">
                  <c:v>42144</c:v>
                </c:pt>
                <c:pt idx="1352">
                  <c:v>42145</c:v>
                </c:pt>
                <c:pt idx="1353">
                  <c:v>42146</c:v>
                </c:pt>
                <c:pt idx="1354">
                  <c:v>42149</c:v>
                </c:pt>
                <c:pt idx="1355">
                  <c:v>42150</c:v>
                </c:pt>
                <c:pt idx="1356">
                  <c:v>42151</c:v>
                </c:pt>
                <c:pt idx="1357">
                  <c:v>42152</c:v>
                </c:pt>
                <c:pt idx="1358">
                  <c:v>42153</c:v>
                </c:pt>
                <c:pt idx="1359">
                  <c:v>42156</c:v>
                </c:pt>
                <c:pt idx="1360">
                  <c:v>42157</c:v>
                </c:pt>
                <c:pt idx="1361">
                  <c:v>42158</c:v>
                </c:pt>
                <c:pt idx="1362">
                  <c:v>42160</c:v>
                </c:pt>
                <c:pt idx="1363">
                  <c:v>42163</c:v>
                </c:pt>
                <c:pt idx="1364">
                  <c:v>42164</c:v>
                </c:pt>
                <c:pt idx="1365">
                  <c:v>42165</c:v>
                </c:pt>
                <c:pt idx="1366">
                  <c:v>42166</c:v>
                </c:pt>
                <c:pt idx="1367">
                  <c:v>42167</c:v>
                </c:pt>
                <c:pt idx="1368">
                  <c:v>42170</c:v>
                </c:pt>
                <c:pt idx="1369">
                  <c:v>42171</c:v>
                </c:pt>
                <c:pt idx="1370">
                  <c:v>42172</c:v>
                </c:pt>
                <c:pt idx="1371">
                  <c:v>42173</c:v>
                </c:pt>
                <c:pt idx="1372">
                  <c:v>42174</c:v>
                </c:pt>
                <c:pt idx="1373">
                  <c:v>42177</c:v>
                </c:pt>
                <c:pt idx="1374">
                  <c:v>42178</c:v>
                </c:pt>
                <c:pt idx="1375">
                  <c:v>42179</c:v>
                </c:pt>
              </c:numCache>
            </c:numRef>
          </c:cat>
          <c:val>
            <c:numRef>
              <c:f>Plan1!$Z$6:$Z$1381</c:f>
              <c:numCache>
                <c:formatCode>General</c:formatCode>
                <c:ptCount val="1376"/>
                <c:pt idx="0">
                  <c:v>1.730599999999999</c:v>
                </c:pt>
                <c:pt idx="1">
                  <c:v>1.730999999999999</c:v>
                </c:pt>
                <c:pt idx="2">
                  <c:v>1.7465000000000002</c:v>
                </c:pt>
                <c:pt idx="3">
                  <c:v>1.726399999999999</c:v>
                </c:pt>
                <c:pt idx="4">
                  <c:v>1.737299999999999</c:v>
                </c:pt>
                <c:pt idx="5">
                  <c:v>1.7484</c:v>
                </c:pt>
                <c:pt idx="6">
                  <c:v>1.756899999999999</c:v>
                </c:pt>
                <c:pt idx="7">
                  <c:v>1.7602</c:v>
                </c:pt>
                <c:pt idx="8">
                  <c:v>1.7723</c:v>
                </c:pt>
                <c:pt idx="9">
                  <c:v>1.7643</c:v>
                </c:pt>
                <c:pt idx="10">
                  <c:v>1.7701</c:v>
                </c:pt>
                <c:pt idx="11">
                  <c:v>1.7887999999999991</c:v>
                </c:pt>
                <c:pt idx="12">
                  <c:v>1.802999999999999</c:v>
                </c:pt>
                <c:pt idx="13">
                  <c:v>1.8247</c:v>
                </c:pt>
                <c:pt idx="14">
                  <c:v>1.821</c:v>
                </c:pt>
                <c:pt idx="15">
                  <c:v>1.8353000000000002</c:v>
                </c:pt>
                <c:pt idx="16">
                  <c:v>1.8580000000000001</c:v>
                </c:pt>
                <c:pt idx="17">
                  <c:v>1.871999999999999</c:v>
                </c:pt>
                <c:pt idx="18">
                  <c:v>1.895</c:v>
                </c:pt>
                <c:pt idx="19">
                  <c:v>1.8481000000000001</c:v>
                </c:pt>
                <c:pt idx="20">
                  <c:v>1.829699999999999</c:v>
                </c:pt>
                <c:pt idx="21">
                  <c:v>1.8525</c:v>
                </c:pt>
                <c:pt idx="22">
                  <c:v>1.8769</c:v>
                </c:pt>
                <c:pt idx="23">
                  <c:v>1.8793</c:v>
                </c:pt>
                <c:pt idx="24">
                  <c:v>1.8754999999999991</c:v>
                </c:pt>
                <c:pt idx="25">
                  <c:v>1.8473000000000002</c:v>
                </c:pt>
                <c:pt idx="26">
                  <c:v>1.8561999999999999</c:v>
                </c:pt>
                <c:pt idx="27">
                  <c:v>1.8433000000000002</c:v>
                </c:pt>
                <c:pt idx="28">
                  <c:v>1.8544</c:v>
                </c:pt>
                <c:pt idx="29">
                  <c:v>1.8304</c:v>
                </c:pt>
                <c:pt idx="30">
                  <c:v>1.8088</c:v>
                </c:pt>
                <c:pt idx="31">
                  <c:v>1.8027</c:v>
                </c:pt>
                <c:pt idx="32">
                  <c:v>1.8112999999999992</c:v>
                </c:pt>
                <c:pt idx="33">
                  <c:v>1.8269</c:v>
                </c:pt>
                <c:pt idx="34">
                  <c:v>1.8246</c:v>
                </c:pt>
                <c:pt idx="35">
                  <c:v>1.823799999999999</c:v>
                </c:pt>
                <c:pt idx="36">
                  <c:v>1.807599999999999</c:v>
                </c:pt>
                <c:pt idx="37">
                  <c:v>1.7977999999999992</c:v>
                </c:pt>
                <c:pt idx="38">
                  <c:v>1.7927999999999991</c:v>
                </c:pt>
                <c:pt idx="39">
                  <c:v>1.7914999999999992</c:v>
                </c:pt>
                <c:pt idx="40">
                  <c:v>1.7884</c:v>
                </c:pt>
                <c:pt idx="41">
                  <c:v>1.7782</c:v>
                </c:pt>
                <c:pt idx="42">
                  <c:v>1.7885</c:v>
                </c:pt>
                <c:pt idx="43">
                  <c:v>1.7756999999999992</c:v>
                </c:pt>
                <c:pt idx="44">
                  <c:v>1.7687999999999993</c:v>
                </c:pt>
                <c:pt idx="45">
                  <c:v>1.7638999999999991</c:v>
                </c:pt>
                <c:pt idx="46">
                  <c:v>1.7624</c:v>
                </c:pt>
                <c:pt idx="47">
                  <c:v>1.7644</c:v>
                </c:pt>
                <c:pt idx="48">
                  <c:v>1.767399999999999</c:v>
                </c:pt>
                <c:pt idx="49">
                  <c:v>1.766999999999999</c:v>
                </c:pt>
                <c:pt idx="50">
                  <c:v>1.7916999999999992</c:v>
                </c:pt>
                <c:pt idx="51">
                  <c:v>1.801699999999999</c:v>
                </c:pt>
                <c:pt idx="52">
                  <c:v>1.789699999999999</c:v>
                </c:pt>
                <c:pt idx="53">
                  <c:v>1.7761</c:v>
                </c:pt>
                <c:pt idx="54">
                  <c:v>1.8011999999999992</c:v>
                </c:pt>
                <c:pt idx="55">
                  <c:v>1.8191000000000002</c:v>
                </c:pt>
                <c:pt idx="56">
                  <c:v>1.819</c:v>
                </c:pt>
                <c:pt idx="57">
                  <c:v>1.7945</c:v>
                </c:pt>
                <c:pt idx="58">
                  <c:v>1.7898999999999992</c:v>
                </c:pt>
                <c:pt idx="59">
                  <c:v>1.781299999999999</c:v>
                </c:pt>
                <c:pt idx="60">
                  <c:v>1.7645999999999991</c:v>
                </c:pt>
                <c:pt idx="61">
                  <c:v>1.7617999999999991</c:v>
                </c:pt>
                <c:pt idx="62">
                  <c:v>1.753099999999999</c:v>
                </c:pt>
                <c:pt idx="63">
                  <c:v>1.781299999999999</c:v>
                </c:pt>
                <c:pt idx="64">
                  <c:v>1.780899999999999</c:v>
                </c:pt>
                <c:pt idx="65">
                  <c:v>1.764</c:v>
                </c:pt>
                <c:pt idx="66">
                  <c:v>1.7531999999999992</c:v>
                </c:pt>
                <c:pt idx="67">
                  <c:v>1.7494999999999992</c:v>
                </c:pt>
                <c:pt idx="68">
                  <c:v>1.7454999999999992</c:v>
                </c:pt>
                <c:pt idx="69">
                  <c:v>1.7487999999999992</c:v>
                </c:pt>
                <c:pt idx="70">
                  <c:v>1.7582</c:v>
                </c:pt>
                <c:pt idx="71">
                  <c:v>1.754</c:v>
                </c:pt>
                <c:pt idx="72">
                  <c:v>1.7508999999999992</c:v>
                </c:pt>
                <c:pt idx="73">
                  <c:v>1.7637999999999991</c:v>
                </c:pt>
                <c:pt idx="74">
                  <c:v>1.7565</c:v>
                </c:pt>
                <c:pt idx="75">
                  <c:v>1.7465000000000002</c:v>
                </c:pt>
                <c:pt idx="76">
                  <c:v>1.7712999999999992</c:v>
                </c:pt>
                <c:pt idx="77">
                  <c:v>1.7484999999999991</c:v>
                </c:pt>
                <c:pt idx="78">
                  <c:v>1.7276999999999989</c:v>
                </c:pt>
                <c:pt idx="79">
                  <c:v>1.7393999999999989</c:v>
                </c:pt>
                <c:pt idx="80">
                  <c:v>1.726999999999999</c:v>
                </c:pt>
                <c:pt idx="81">
                  <c:v>1.7647999999999993</c:v>
                </c:pt>
                <c:pt idx="82">
                  <c:v>1.7950999999999993</c:v>
                </c:pt>
                <c:pt idx="83">
                  <c:v>1.8551</c:v>
                </c:pt>
                <c:pt idx="84">
                  <c:v>1.8380000000000001</c:v>
                </c:pt>
                <c:pt idx="85">
                  <c:v>1.770999999999999</c:v>
                </c:pt>
                <c:pt idx="86">
                  <c:v>1.7904</c:v>
                </c:pt>
                <c:pt idx="87">
                  <c:v>1.7741</c:v>
                </c:pt>
                <c:pt idx="88">
                  <c:v>1.775599999999999</c:v>
                </c:pt>
                <c:pt idx="89">
                  <c:v>1.7992999999999992</c:v>
                </c:pt>
                <c:pt idx="90">
                  <c:v>1.8006</c:v>
                </c:pt>
                <c:pt idx="91">
                  <c:v>1.821899999999999</c:v>
                </c:pt>
                <c:pt idx="92">
                  <c:v>1.827799999999999</c:v>
                </c:pt>
                <c:pt idx="93">
                  <c:v>1.8835999999999991</c:v>
                </c:pt>
                <c:pt idx="94">
                  <c:v>1.8534000000000002</c:v>
                </c:pt>
                <c:pt idx="95">
                  <c:v>1.8704000000000001</c:v>
                </c:pt>
                <c:pt idx="96">
                  <c:v>1.8451</c:v>
                </c:pt>
                <c:pt idx="97">
                  <c:v>1.8716999999999993</c:v>
                </c:pt>
                <c:pt idx="98">
                  <c:v>1.8152999999999992</c:v>
                </c:pt>
                <c:pt idx="99">
                  <c:v>1.817099999999999</c:v>
                </c:pt>
                <c:pt idx="100">
                  <c:v>1.8209</c:v>
                </c:pt>
                <c:pt idx="101">
                  <c:v>1.847799999999999</c:v>
                </c:pt>
                <c:pt idx="102">
                  <c:v>1.8175999999999992</c:v>
                </c:pt>
                <c:pt idx="103">
                  <c:v>1.8653999999999991</c:v>
                </c:pt>
                <c:pt idx="104">
                  <c:v>1.879799999999999</c:v>
                </c:pt>
                <c:pt idx="105">
                  <c:v>1.8542999999999998</c:v>
                </c:pt>
                <c:pt idx="106">
                  <c:v>1.8500999999999999</c:v>
                </c:pt>
                <c:pt idx="107">
                  <c:v>1.8045</c:v>
                </c:pt>
                <c:pt idx="108">
                  <c:v>1.8107</c:v>
                </c:pt>
                <c:pt idx="109">
                  <c:v>1.8111000000000002</c:v>
                </c:pt>
                <c:pt idx="110">
                  <c:v>1.7874999999999992</c:v>
                </c:pt>
                <c:pt idx="111">
                  <c:v>1.7872999999999992</c:v>
                </c:pt>
                <c:pt idx="112">
                  <c:v>1.7802</c:v>
                </c:pt>
                <c:pt idx="113">
                  <c:v>1.7721</c:v>
                </c:pt>
                <c:pt idx="114">
                  <c:v>1.771199999999999</c:v>
                </c:pt>
                <c:pt idx="115">
                  <c:v>1.788</c:v>
                </c:pt>
                <c:pt idx="116">
                  <c:v>1.7872999999999992</c:v>
                </c:pt>
                <c:pt idx="117">
                  <c:v>1.783599999999999</c:v>
                </c:pt>
                <c:pt idx="118">
                  <c:v>1.7802</c:v>
                </c:pt>
                <c:pt idx="119">
                  <c:v>1.7803</c:v>
                </c:pt>
                <c:pt idx="120">
                  <c:v>1.8133999999999992</c:v>
                </c:pt>
                <c:pt idx="121">
                  <c:v>1.8047</c:v>
                </c:pt>
                <c:pt idx="122">
                  <c:v>1.7910999999999992</c:v>
                </c:pt>
                <c:pt idx="123">
                  <c:v>1.7721</c:v>
                </c:pt>
                <c:pt idx="124">
                  <c:v>1.7773999999999992</c:v>
                </c:pt>
                <c:pt idx="125">
                  <c:v>1.779599999999999</c:v>
                </c:pt>
                <c:pt idx="126">
                  <c:v>1.767399999999999</c:v>
                </c:pt>
                <c:pt idx="127">
                  <c:v>1.7605</c:v>
                </c:pt>
                <c:pt idx="128">
                  <c:v>1.755399999999999</c:v>
                </c:pt>
                <c:pt idx="129">
                  <c:v>1.760699999999999</c:v>
                </c:pt>
                <c:pt idx="130">
                  <c:v>1.7569999999999992</c:v>
                </c:pt>
                <c:pt idx="131">
                  <c:v>1.7625999999999991</c:v>
                </c:pt>
                <c:pt idx="132">
                  <c:v>1.7628999999999992</c:v>
                </c:pt>
                <c:pt idx="133">
                  <c:v>1.7821</c:v>
                </c:pt>
                <c:pt idx="134">
                  <c:v>1.7926</c:v>
                </c:pt>
                <c:pt idx="135">
                  <c:v>1.7742</c:v>
                </c:pt>
                <c:pt idx="136">
                  <c:v>1.7808000000000002</c:v>
                </c:pt>
                <c:pt idx="137">
                  <c:v>1.7581</c:v>
                </c:pt>
                <c:pt idx="138">
                  <c:v>1.7737999999999992</c:v>
                </c:pt>
                <c:pt idx="139">
                  <c:v>1.7624</c:v>
                </c:pt>
                <c:pt idx="140">
                  <c:v>1.767199999999999</c:v>
                </c:pt>
                <c:pt idx="141">
                  <c:v>1.7689999999999992</c:v>
                </c:pt>
                <c:pt idx="142">
                  <c:v>1.758</c:v>
                </c:pt>
                <c:pt idx="143">
                  <c:v>1.7548999999999992</c:v>
                </c:pt>
                <c:pt idx="144">
                  <c:v>1.752</c:v>
                </c:pt>
                <c:pt idx="145">
                  <c:v>1.7573999999999992</c:v>
                </c:pt>
                <c:pt idx="146">
                  <c:v>1.7522</c:v>
                </c:pt>
                <c:pt idx="147">
                  <c:v>1.7517999999999991</c:v>
                </c:pt>
                <c:pt idx="148">
                  <c:v>1.760899999999999</c:v>
                </c:pt>
                <c:pt idx="149">
                  <c:v>1.748899999999999</c:v>
                </c:pt>
                <c:pt idx="150">
                  <c:v>1.7533999999999992</c:v>
                </c:pt>
                <c:pt idx="151">
                  <c:v>1.774799999999999</c:v>
                </c:pt>
                <c:pt idx="152">
                  <c:v>1.7696999999999992</c:v>
                </c:pt>
                <c:pt idx="153">
                  <c:v>1.772</c:v>
                </c:pt>
                <c:pt idx="154">
                  <c:v>1.754599999999999</c:v>
                </c:pt>
                <c:pt idx="155">
                  <c:v>1.7544</c:v>
                </c:pt>
                <c:pt idx="156">
                  <c:v>1.753099999999999</c:v>
                </c:pt>
                <c:pt idx="157">
                  <c:v>1.7554999999999992</c:v>
                </c:pt>
                <c:pt idx="158">
                  <c:v>1.7562</c:v>
                </c:pt>
                <c:pt idx="159">
                  <c:v>1.77</c:v>
                </c:pt>
                <c:pt idx="160">
                  <c:v>1.7705</c:v>
                </c:pt>
                <c:pt idx="161">
                  <c:v>1.7634999999999992</c:v>
                </c:pt>
                <c:pt idx="162">
                  <c:v>1.7618999999999991</c:v>
                </c:pt>
                <c:pt idx="163">
                  <c:v>1.7501</c:v>
                </c:pt>
                <c:pt idx="164">
                  <c:v>1.759399999999999</c:v>
                </c:pt>
                <c:pt idx="165">
                  <c:v>1.7558999999999991</c:v>
                </c:pt>
                <c:pt idx="166">
                  <c:v>1.746</c:v>
                </c:pt>
                <c:pt idx="167">
                  <c:v>1.726</c:v>
                </c:pt>
                <c:pt idx="168">
                  <c:v>1.7327999999999992</c:v>
                </c:pt>
                <c:pt idx="169">
                  <c:v>1.7266999999999992</c:v>
                </c:pt>
                <c:pt idx="170">
                  <c:v>1.7262999999999991</c:v>
                </c:pt>
                <c:pt idx="171">
                  <c:v>1.7202999999999991</c:v>
                </c:pt>
                <c:pt idx="172">
                  <c:v>1.7222</c:v>
                </c:pt>
                <c:pt idx="173">
                  <c:v>1.710599999999999</c:v>
                </c:pt>
                <c:pt idx="174">
                  <c:v>1.7098999999999986</c:v>
                </c:pt>
                <c:pt idx="175">
                  <c:v>1.7235999999999991</c:v>
                </c:pt>
                <c:pt idx="176">
                  <c:v>1.7117999999999987</c:v>
                </c:pt>
                <c:pt idx="177">
                  <c:v>1.7212999999999992</c:v>
                </c:pt>
                <c:pt idx="178">
                  <c:v>1.733099999999999</c:v>
                </c:pt>
                <c:pt idx="179">
                  <c:v>1.710799999999999</c:v>
                </c:pt>
                <c:pt idx="180">
                  <c:v>1.7183000000000002</c:v>
                </c:pt>
                <c:pt idx="181">
                  <c:v>1.722999999999999</c:v>
                </c:pt>
                <c:pt idx="182">
                  <c:v>1.7108999999999992</c:v>
                </c:pt>
                <c:pt idx="183">
                  <c:v>1.710599999999999</c:v>
                </c:pt>
                <c:pt idx="184">
                  <c:v>1.7078999999999986</c:v>
                </c:pt>
                <c:pt idx="185">
                  <c:v>1.700899999999999</c:v>
                </c:pt>
                <c:pt idx="186">
                  <c:v>1.6873</c:v>
                </c:pt>
                <c:pt idx="187">
                  <c:v>1.6897</c:v>
                </c:pt>
                <c:pt idx="188">
                  <c:v>1.6979</c:v>
                </c:pt>
                <c:pt idx="189">
                  <c:v>1.6632</c:v>
                </c:pt>
                <c:pt idx="190">
                  <c:v>1.6787999999999998</c:v>
                </c:pt>
                <c:pt idx="191">
                  <c:v>1.6811</c:v>
                </c:pt>
                <c:pt idx="192">
                  <c:v>1.6661000000000001</c:v>
                </c:pt>
                <c:pt idx="193">
                  <c:v>1.6699000000000002</c:v>
                </c:pt>
                <c:pt idx="194">
                  <c:v>1.653</c:v>
                </c:pt>
                <c:pt idx="195">
                  <c:v>1.6602000000000001</c:v>
                </c:pt>
                <c:pt idx="196">
                  <c:v>1.6651</c:v>
                </c:pt>
                <c:pt idx="197">
                  <c:v>1.673999999999999</c:v>
                </c:pt>
                <c:pt idx="198">
                  <c:v>1.6827000000000001</c:v>
                </c:pt>
                <c:pt idx="199">
                  <c:v>1.6775</c:v>
                </c:pt>
                <c:pt idx="200">
                  <c:v>1.6968999999999999</c:v>
                </c:pt>
                <c:pt idx="201">
                  <c:v>1.7056999999999987</c:v>
                </c:pt>
                <c:pt idx="202">
                  <c:v>1.6956</c:v>
                </c:pt>
                <c:pt idx="203">
                  <c:v>1.7035999999999989</c:v>
                </c:pt>
                <c:pt idx="204">
                  <c:v>1.7213999999999992</c:v>
                </c:pt>
                <c:pt idx="205">
                  <c:v>1.7042000000000002</c:v>
                </c:pt>
                <c:pt idx="206">
                  <c:v>1.6991000000000001</c:v>
                </c:pt>
                <c:pt idx="207">
                  <c:v>1.702999999999999</c:v>
                </c:pt>
                <c:pt idx="208">
                  <c:v>1.6898</c:v>
                </c:pt>
                <c:pt idx="209">
                  <c:v>1.6707999999999998</c:v>
                </c:pt>
                <c:pt idx="210">
                  <c:v>1.6798999999999991</c:v>
                </c:pt>
                <c:pt idx="211">
                  <c:v>1.700299999999999</c:v>
                </c:pt>
                <c:pt idx="212">
                  <c:v>1.7012999999999991</c:v>
                </c:pt>
                <c:pt idx="213">
                  <c:v>1.7078999999999986</c:v>
                </c:pt>
                <c:pt idx="214">
                  <c:v>1.7156999999999989</c:v>
                </c:pt>
                <c:pt idx="215">
                  <c:v>1.7222</c:v>
                </c:pt>
                <c:pt idx="216">
                  <c:v>1.7415999999999991</c:v>
                </c:pt>
                <c:pt idx="217">
                  <c:v>1.7268999999999992</c:v>
                </c:pt>
                <c:pt idx="218">
                  <c:v>1.7114999999999991</c:v>
                </c:pt>
                <c:pt idx="219">
                  <c:v>1.7155999999999989</c:v>
                </c:pt>
                <c:pt idx="220">
                  <c:v>1.7215999999999991</c:v>
                </c:pt>
                <c:pt idx="221">
                  <c:v>1.7356999999999991</c:v>
                </c:pt>
                <c:pt idx="222">
                  <c:v>1.7215999999999991</c:v>
                </c:pt>
                <c:pt idx="223">
                  <c:v>1.7215999999999991</c:v>
                </c:pt>
                <c:pt idx="224">
                  <c:v>1.7278999999999987</c:v>
                </c:pt>
                <c:pt idx="225">
                  <c:v>1.7184999999999993</c:v>
                </c:pt>
                <c:pt idx="226">
                  <c:v>1.7143000000000002</c:v>
                </c:pt>
                <c:pt idx="227">
                  <c:v>1.704899999999999</c:v>
                </c:pt>
                <c:pt idx="228">
                  <c:v>1.6962999999999999</c:v>
                </c:pt>
                <c:pt idx="229">
                  <c:v>1.6870000000000001</c:v>
                </c:pt>
                <c:pt idx="230">
                  <c:v>1.6749000000000001</c:v>
                </c:pt>
                <c:pt idx="231">
                  <c:v>1.6818</c:v>
                </c:pt>
                <c:pt idx="232">
                  <c:v>1.6903000000000001</c:v>
                </c:pt>
                <c:pt idx="233">
                  <c:v>1.7103000000000002</c:v>
                </c:pt>
                <c:pt idx="234">
                  <c:v>1.706999999999999</c:v>
                </c:pt>
                <c:pt idx="235">
                  <c:v>1.6939</c:v>
                </c:pt>
                <c:pt idx="236">
                  <c:v>1.6974</c:v>
                </c:pt>
                <c:pt idx="237">
                  <c:v>1.7094999999999991</c:v>
                </c:pt>
                <c:pt idx="238">
                  <c:v>1.7026999999999992</c:v>
                </c:pt>
                <c:pt idx="239">
                  <c:v>1.7143000000000002</c:v>
                </c:pt>
                <c:pt idx="240">
                  <c:v>1.706599999999999</c:v>
                </c:pt>
                <c:pt idx="241">
                  <c:v>1.6954</c:v>
                </c:pt>
                <c:pt idx="242">
                  <c:v>1.700299999999999</c:v>
                </c:pt>
                <c:pt idx="243">
                  <c:v>1.6913</c:v>
                </c:pt>
                <c:pt idx="244">
                  <c:v>1.6909000000000001</c:v>
                </c:pt>
                <c:pt idx="245">
                  <c:v>1.6859</c:v>
                </c:pt>
                <c:pt idx="246">
                  <c:v>1.6915</c:v>
                </c:pt>
                <c:pt idx="247">
                  <c:v>1.6787999999999998</c:v>
                </c:pt>
                <c:pt idx="248">
                  <c:v>1.6600000000000001</c:v>
                </c:pt>
                <c:pt idx="249">
                  <c:v>1.6613</c:v>
                </c:pt>
                <c:pt idx="250">
                  <c:v>1.6472</c:v>
                </c:pt>
                <c:pt idx="251">
                  <c:v>1.6604999999999999</c:v>
                </c:pt>
                <c:pt idx="252">
                  <c:v>1.6739000000000002</c:v>
                </c:pt>
                <c:pt idx="253">
                  <c:v>1.6869000000000001</c:v>
                </c:pt>
                <c:pt idx="254">
                  <c:v>1.6840000000000011</c:v>
                </c:pt>
                <c:pt idx="255">
                  <c:v>1.6891</c:v>
                </c:pt>
                <c:pt idx="256">
                  <c:v>1.6837</c:v>
                </c:pt>
                <c:pt idx="257">
                  <c:v>1.6734</c:v>
                </c:pt>
                <c:pt idx="258">
                  <c:v>1.6726000000000001</c:v>
                </c:pt>
                <c:pt idx="259">
                  <c:v>1.6851</c:v>
                </c:pt>
                <c:pt idx="260">
                  <c:v>1.6804999999999999</c:v>
                </c:pt>
                <c:pt idx="261">
                  <c:v>1.6743999999999999</c:v>
                </c:pt>
                <c:pt idx="262">
                  <c:v>1.6707999999999998</c:v>
                </c:pt>
                <c:pt idx="263">
                  <c:v>1.6735</c:v>
                </c:pt>
                <c:pt idx="264">
                  <c:v>1.6777</c:v>
                </c:pt>
                <c:pt idx="265">
                  <c:v>1.6707999999999998</c:v>
                </c:pt>
                <c:pt idx="266">
                  <c:v>1.6718</c:v>
                </c:pt>
                <c:pt idx="267">
                  <c:v>1.6680000000000001</c:v>
                </c:pt>
                <c:pt idx="268">
                  <c:v>1.6764000000000001</c:v>
                </c:pt>
                <c:pt idx="269">
                  <c:v>1.6830000000000001</c:v>
                </c:pt>
                <c:pt idx="270">
                  <c:v>1.667</c:v>
                </c:pt>
                <c:pt idx="271">
                  <c:v>1.6644000000000001</c:v>
                </c:pt>
                <c:pt idx="272">
                  <c:v>1.6672</c:v>
                </c:pt>
                <c:pt idx="273">
                  <c:v>1.6680999999999999</c:v>
                </c:pt>
                <c:pt idx="274">
                  <c:v>1.6737</c:v>
                </c:pt>
                <c:pt idx="275">
                  <c:v>1.6795</c:v>
                </c:pt>
                <c:pt idx="276">
                  <c:v>1.6646000000000001</c:v>
                </c:pt>
                <c:pt idx="277">
                  <c:v>1.6593</c:v>
                </c:pt>
                <c:pt idx="278">
                  <c:v>1.6675</c:v>
                </c:pt>
                <c:pt idx="279">
                  <c:v>1.6657</c:v>
                </c:pt>
                <c:pt idx="280">
                  <c:v>1.667</c:v>
                </c:pt>
                <c:pt idx="281">
                  <c:v>1.6698</c:v>
                </c:pt>
                <c:pt idx="282">
                  <c:v>1.6692</c:v>
                </c:pt>
                <c:pt idx="283">
                  <c:v>1.661</c:v>
                </c:pt>
                <c:pt idx="284">
                  <c:v>1.6621000000000001</c:v>
                </c:pt>
                <c:pt idx="285">
                  <c:v>1.6682000000000001</c:v>
                </c:pt>
                <c:pt idx="286">
                  <c:v>1.6724000000000001</c:v>
                </c:pt>
                <c:pt idx="287">
                  <c:v>1.673999999999999</c:v>
                </c:pt>
                <c:pt idx="288">
                  <c:v>1.6640999999999999</c:v>
                </c:pt>
                <c:pt idx="289">
                  <c:v>1.663</c:v>
                </c:pt>
                <c:pt idx="290">
                  <c:v>1.6642999999999999</c:v>
                </c:pt>
                <c:pt idx="291">
                  <c:v>1.663899999999999</c:v>
                </c:pt>
                <c:pt idx="292">
                  <c:v>1.6576</c:v>
                </c:pt>
                <c:pt idx="293">
                  <c:v>1.6493</c:v>
                </c:pt>
                <c:pt idx="294">
                  <c:v>1.6545999999999998</c:v>
                </c:pt>
                <c:pt idx="295">
                  <c:v>1.653999999999999</c:v>
                </c:pt>
                <c:pt idx="296">
                  <c:v>1.6621999999999999</c:v>
                </c:pt>
                <c:pt idx="297">
                  <c:v>1.6649</c:v>
                </c:pt>
                <c:pt idx="298">
                  <c:v>1.6598000000000002</c:v>
                </c:pt>
                <c:pt idx="299">
                  <c:v>1.6653</c:v>
                </c:pt>
                <c:pt idx="300">
                  <c:v>1.6756</c:v>
                </c:pt>
                <c:pt idx="301">
                  <c:v>1.677999999999999</c:v>
                </c:pt>
                <c:pt idx="302">
                  <c:v>1.6655</c:v>
                </c:pt>
                <c:pt idx="303">
                  <c:v>1.665999999999999</c:v>
                </c:pt>
                <c:pt idx="304">
                  <c:v>1.6598000000000002</c:v>
                </c:pt>
                <c:pt idx="305">
                  <c:v>1.6604000000000001</c:v>
                </c:pt>
                <c:pt idx="306">
                  <c:v>1.6594</c:v>
                </c:pt>
                <c:pt idx="307">
                  <c:v>1.661999999999999</c:v>
                </c:pt>
                <c:pt idx="308">
                  <c:v>1.6629</c:v>
                </c:pt>
                <c:pt idx="309">
                  <c:v>1.6463000000000001</c:v>
                </c:pt>
                <c:pt idx="310">
                  <c:v>1.6288</c:v>
                </c:pt>
                <c:pt idx="311">
                  <c:v>1.6317999999999993</c:v>
                </c:pt>
                <c:pt idx="312">
                  <c:v>1.607</c:v>
                </c:pt>
                <c:pt idx="313">
                  <c:v>1.6073</c:v>
                </c:pt>
                <c:pt idx="314">
                  <c:v>1.609599999999999</c:v>
                </c:pt>
                <c:pt idx="315">
                  <c:v>1.6143999999999998</c:v>
                </c:pt>
                <c:pt idx="316">
                  <c:v>1.5863</c:v>
                </c:pt>
                <c:pt idx="317">
                  <c:v>1.5689</c:v>
                </c:pt>
                <c:pt idx="318">
                  <c:v>1.583299999999999</c:v>
                </c:pt>
                <c:pt idx="319">
                  <c:v>1.5947</c:v>
                </c:pt>
                <c:pt idx="320">
                  <c:v>1.5865</c:v>
                </c:pt>
                <c:pt idx="321">
                  <c:v>1.5782</c:v>
                </c:pt>
                <c:pt idx="322">
                  <c:v>1.5762</c:v>
                </c:pt>
                <c:pt idx="323">
                  <c:v>1.589999999999999</c:v>
                </c:pt>
                <c:pt idx="324">
                  <c:v>1.5763</c:v>
                </c:pt>
                <c:pt idx="325">
                  <c:v>1.5663</c:v>
                </c:pt>
                <c:pt idx="326">
                  <c:v>1.5688</c:v>
                </c:pt>
                <c:pt idx="327">
                  <c:v>1.5621</c:v>
                </c:pt>
                <c:pt idx="328">
                  <c:v>1.5665</c:v>
                </c:pt>
                <c:pt idx="329">
                  <c:v>1.577999999999999</c:v>
                </c:pt>
                <c:pt idx="330">
                  <c:v>1.5753999999999992</c:v>
                </c:pt>
                <c:pt idx="331">
                  <c:v>1.5893000000000002</c:v>
                </c:pt>
                <c:pt idx="332">
                  <c:v>1.5875999999999992</c:v>
                </c:pt>
                <c:pt idx="333">
                  <c:v>1.6181999999999999</c:v>
                </c:pt>
                <c:pt idx="334">
                  <c:v>1.621999999999999</c:v>
                </c:pt>
                <c:pt idx="335">
                  <c:v>1.6149</c:v>
                </c:pt>
                <c:pt idx="336">
                  <c:v>1.6141000000000001</c:v>
                </c:pt>
                <c:pt idx="337">
                  <c:v>1.603699999999999</c:v>
                </c:pt>
                <c:pt idx="338">
                  <c:v>1.621799999999999</c:v>
                </c:pt>
                <c:pt idx="339">
                  <c:v>1.6197999999999992</c:v>
                </c:pt>
                <c:pt idx="340">
                  <c:v>1.6362000000000001</c:v>
                </c:pt>
                <c:pt idx="341">
                  <c:v>1.6348</c:v>
                </c:pt>
                <c:pt idx="342">
                  <c:v>1.6155999999999993</c:v>
                </c:pt>
                <c:pt idx="343">
                  <c:v>1.609599999999999</c:v>
                </c:pt>
                <c:pt idx="344">
                  <c:v>1.6162999999999998</c:v>
                </c:pt>
                <c:pt idx="345">
                  <c:v>1.6228</c:v>
                </c:pt>
                <c:pt idx="346">
                  <c:v>1.6332</c:v>
                </c:pt>
                <c:pt idx="347">
                  <c:v>1.6240999999999999</c:v>
                </c:pt>
                <c:pt idx="348">
                  <c:v>1.6292</c:v>
                </c:pt>
                <c:pt idx="349">
                  <c:v>1.6151</c:v>
                </c:pt>
                <c:pt idx="350">
                  <c:v>1.5945</c:v>
                </c:pt>
                <c:pt idx="351">
                  <c:v>1.5944</c:v>
                </c:pt>
                <c:pt idx="352">
                  <c:v>1.5800999999999998</c:v>
                </c:pt>
                <c:pt idx="353">
                  <c:v>1.5941999999999998</c:v>
                </c:pt>
                <c:pt idx="354">
                  <c:v>1.575</c:v>
                </c:pt>
                <c:pt idx="355">
                  <c:v>1.5763</c:v>
                </c:pt>
                <c:pt idx="356">
                  <c:v>1.5843</c:v>
                </c:pt>
                <c:pt idx="357">
                  <c:v>1.5797999999999992</c:v>
                </c:pt>
                <c:pt idx="358">
                  <c:v>1.5814999999999992</c:v>
                </c:pt>
                <c:pt idx="359">
                  <c:v>1.5832000000000002</c:v>
                </c:pt>
                <c:pt idx="360">
                  <c:v>1.597</c:v>
                </c:pt>
                <c:pt idx="361">
                  <c:v>1.5832000000000002</c:v>
                </c:pt>
                <c:pt idx="362">
                  <c:v>1.583699999999999</c:v>
                </c:pt>
                <c:pt idx="363">
                  <c:v>1.6002000000000001</c:v>
                </c:pt>
                <c:pt idx="364">
                  <c:v>1.603</c:v>
                </c:pt>
                <c:pt idx="365">
                  <c:v>1.597799999999999</c:v>
                </c:pt>
                <c:pt idx="366">
                  <c:v>1.5965</c:v>
                </c:pt>
                <c:pt idx="367">
                  <c:v>1.5862000000000001</c:v>
                </c:pt>
                <c:pt idx="368">
                  <c:v>1.5909</c:v>
                </c:pt>
                <c:pt idx="369">
                  <c:v>1.6046</c:v>
                </c:pt>
                <c:pt idx="370">
                  <c:v>1.5944</c:v>
                </c:pt>
                <c:pt idx="371">
                  <c:v>1.575899999999999</c:v>
                </c:pt>
                <c:pt idx="372">
                  <c:v>1.567699999999999</c:v>
                </c:pt>
                <c:pt idx="373">
                  <c:v>1.563299999999999</c:v>
                </c:pt>
                <c:pt idx="374">
                  <c:v>1.556</c:v>
                </c:pt>
                <c:pt idx="375">
                  <c:v>1.553399999999999</c:v>
                </c:pt>
                <c:pt idx="376">
                  <c:v>1.5648</c:v>
                </c:pt>
                <c:pt idx="377">
                  <c:v>1.569399999999999</c:v>
                </c:pt>
                <c:pt idx="378">
                  <c:v>1.553799999999999</c:v>
                </c:pt>
                <c:pt idx="379">
                  <c:v>1.5625</c:v>
                </c:pt>
                <c:pt idx="380">
                  <c:v>1.5774999999999992</c:v>
                </c:pt>
                <c:pt idx="381">
                  <c:v>1.5790999999999991</c:v>
                </c:pt>
                <c:pt idx="382">
                  <c:v>1.575499999999999</c:v>
                </c:pt>
                <c:pt idx="383">
                  <c:v>1.5790999999999991</c:v>
                </c:pt>
                <c:pt idx="384">
                  <c:v>1.5745</c:v>
                </c:pt>
                <c:pt idx="385">
                  <c:v>1.5745</c:v>
                </c:pt>
                <c:pt idx="386">
                  <c:v>1.5635999999999992</c:v>
                </c:pt>
                <c:pt idx="387">
                  <c:v>1.5652999999999992</c:v>
                </c:pt>
                <c:pt idx="388">
                  <c:v>1.5526</c:v>
                </c:pt>
                <c:pt idx="389">
                  <c:v>1.552</c:v>
                </c:pt>
                <c:pt idx="390">
                  <c:v>1.54</c:v>
                </c:pt>
                <c:pt idx="391">
                  <c:v>1.539099999999999</c:v>
                </c:pt>
                <c:pt idx="392">
                  <c:v>1.555499999999999</c:v>
                </c:pt>
                <c:pt idx="393">
                  <c:v>1.5671999999999993</c:v>
                </c:pt>
                <c:pt idx="394">
                  <c:v>1.5492999999999992</c:v>
                </c:pt>
                <c:pt idx="395">
                  <c:v>1.5661</c:v>
                </c:pt>
                <c:pt idx="396">
                  <c:v>1.567299999999999</c:v>
                </c:pt>
                <c:pt idx="397">
                  <c:v>1.5603</c:v>
                </c:pt>
                <c:pt idx="398">
                  <c:v>1.587899999999999</c:v>
                </c:pt>
                <c:pt idx="399">
                  <c:v>1.5760999999999998</c:v>
                </c:pt>
                <c:pt idx="400">
                  <c:v>1.6263000000000001</c:v>
                </c:pt>
                <c:pt idx="401">
                  <c:v>1.589</c:v>
                </c:pt>
                <c:pt idx="402">
                  <c:v>1.625</c:v>
                </c:pt>
                <c:pt idx="403">
                  <c:v>1.6256999999999993</c:v>
                </c:pt>
                <c:pt idx="404">
                  <c:v>1.611699999999999</c:v>
                </c:pt>
                <c:pt idx="405">
                  <c:v>1.5889</c:v>
                </c:pt>
                <c:pt idx="406">
                  <c:v>1.5901000000000001</c:v>
                </c:pt>
                <c:pt idx="407">
                  <c:v>1.5880000000000001</c:v>
                </c:pt>
                <c:pt idx="408">
                  <c:v>1.5991</c:v>
                </c:pt>
                <c:pt idx="409">
                  <c:v>1.5995999999999992</c:v>
                </c:pt>
                <c:pt idx="410">
                  <c:v>1.6077999999999992</c:v>
                </c:pt>
                <c:pt idx="411">
                  <c:v>1.5968</c:v>
                </c:pt>
                <c:pt idx="412">
                  <c:v>1.6136999999999992</c:v>
                </c:pt>
                <c:pt idx="413">
                  <c:v>1.6093999999999991</c:v>
                </c:pt>
                <c:pt idx="414">
                  <c:v>1.6032999999999991</c:v>
                </c:pt>
                <c:pt idx="415">
                  <c:v>1.5913999999999993</c:v>
                </c:pt>
                <c:pt idx="416">
                  <c:v>1.5951</c:v>
                </c:pt>
                <c:pt idx="417">
                  <c:v>1.589599999999999</c:v>
                </c:pt>
                <c:pt idx="418">
                  <c:v>1.619699999999999</c:v>
                </c:pt>
                <c:pt idx="419">
                  <c:v>1.641</c:v>
                </c:pt>
                <c:pt idx="420">
                  <c:v>1.6452</c:v>
                </c:pt>
                <c:pt idx="421">
                  <c:v>1.6571</c:v>
                </c:pt>
                <c:pt idx="422">
                  <c:v>1.6602000000000001</c:v>
                </c:pt>
                <c:pt idx="423">
                  <c:v>1.6741000000000001</c:v>
                </c:pt>
                <c:pt idx="424">
                  <c:v>1.702599999999999</c:v>
                </c:pt>
                <c:pt idx="425">
                  <c:v>1.7098999999999986</c:v>
                </c:pt>
                <c:pt idx="426">
                  <c:v>1.714399999999999</c:v>
                </c:pt>
                <c:pt idx="427">
                  <c:v>1.7068999999999992</c:v>
                </c:pt>
                <c:pt idx="428">
                  <c:v>1.733099999999999</c:v>
                </c:pt>
                <c:pt idx="429">
                  <c:v>1.7975999999999992</c:v>
                </c:pt>
                <c:pt idx="430">
                  <c:v>1.785499999999999</c:v>
                </c:pt>
                <c:pt idx="431">
                  <c:v>1.875599999999999</c:v>
                </c:pt>
                <c:pt idx="432">
                  <c:v>1.9055</c:v>
                </c:pt>
                <c:pt idx="433">
                  <c:v>1.833899999999999</c:v>
                </c:pt>
                <c:pt idx="434">
                  <c:v>1.8242</c:v>
                </c:pt>
                <c:pt idx="435">
                  <c:v>1.805899999999999</c:v>
                </c:pt>
                <c:pt idx="436">
                  <c:v>1.8408</c:v>
                </c:pt>
                <c:pt idx="437">
                  <c:v>1.8403</c:v>
                </c:pt>
                <c:pt idx="438">
                  <c:v>1.8793</c:v>
                </c:pt>
                <c:pt idx="439">
                  <c:v>1.8911</c:v>
                </c:pt>
                <c:pt idx="440">
                  <c:v>1.8580999999999999</c:v>
                </c:pt>
                <c:pt idx="441">
                  <c:v>1.8327</c:v>
                </c:pt>
                <c:pt idx="442">
                  <c:v>1.781099999999999</c:v>
                </c:pt>
                <c:pt idx="443">
                  <c:v>1.7714999999999992</c:v>
                </c:pt>
                <c:pt idx="444">
                  <c:v>1.763199999999999</c:v>
                </c:pt>
                <c:pt idx="445">
                  <c:v>1.7758999999999991</c:v>
                </c:pt>
                <c:pt idx="446">
                  <c:v>1.750999999999999</c:v>
                </c:pt>
                <c:pt idx="447">
                  <c:v>1.7327999999999992</c:v>
                </c:pt>
                <c:pt idx="448">
                  <c:v>1.7741</c:v>
                </c:pt>
                <c:pt idx="449">
                  <c:v>1.7543</c:v>
                </c:pt>
                <c:pt idx="450">
                  <c:v>1.774</c:v>
                </c:pt>
                <c:pt idx="451">
                  <c:v>1.780899999999999</c:v>
                </c:pt>
                <c:pt idx="452">
                  <c:v>1.7754999999999992</c:v>
                </c:pt>
                <c:pt idx="453">
                  <c:v>1.750599999999999</c:v>
                </c:pt>
                <c:pt idx="454">
                  <c:v>1.7657999999999991</c:v>
                </c:pt>
                <c:pt idx="455">
                  <c:v>1.7585999999999991</c:v>
                </c:pt>
                <c:pt idx="456">
                  <c:v>1.7098999999999986</c:v>
                </c:pt>
                <c:pt idx="457">
                  <c:v>1.6720999999999999</c:v>
                </c:pt>
                <c:pt idx="458">
                  <c:v>1.7156999999999989</c:v>
                </c:pt>
                <c:pt idx="459">
                  <c:v>1.744899999999999</c:v>
                </c:pt>
                <c:pt idx="460">
                  <c:v>1.7374999999999992</c:v>
                </c:pt>
                <c:pt idx="461">
                  <c:v>1.7516999999999991</c:v>
                </c:pt>
                <c:pt idx="462">
                  <c:v>1.7476999999999991</c:v>
                </c:pt>
                <c:pt idx="463">
                  <c:v>1.732499999999999</c:v>
                </c:pt>
                <c:pt idx="464">
                  <c:v>1.7788999999999993</c:v>
                </c:pt>
                <c:pt idx="465">
                  <c:v>1.7615999999999992</c:v>
                </c:pt>
                <c:pt idx="466">
                  <c:v>1.7434999999999992</c:v>
                </c:pt>
                <c:pt idx="467">
                  <c:v>1.7668999999999992</c:v>
                </c:pt>
                <c:pt idx="468">
                  <c:v>1.7701</c:v>
                </c:pt>
                <c:pt idx="469">
                  <c:v>1.7794999999999992</c:v>
                </c:pt>
                <c:pt idx="470">
                  <c:v>1.7865</c:v>
                </c:pt>
                <c:pt idx="471">
                  <c:v>1.8069</c:v>
                </c:pt>
                <c:pt idx="472">
                  <c:v>1.8183</c:v>
                </c:pt>
                <c:pt idx="473">
                  <c:v>1.8662000000000001</c:v>
                </c:pt>
                <c:pt idx="474">
                  <c:v>1.8980000000000001</c:v>
                </c:pt>
                <c:pt idx="475">
                  <c:v>1.8917000000000002</c:v>
                </c:pt>
                <c:pt idx="476">
                  <c:v>1.8547</c:v>
                </c:pt>
                <c:pt idx="477">
                  <c:v>1.8454000000000002</c:v>
                </c:pt>
                <c:pt idx="478">
                  <c:v>1.8085</c:v>
                </c:pt>
                <c:pt idx="479">
                  <c:v>1.8001</c:v>
                </c:pt>
                <c:pt idx="480">
                  <c:v>1.7907</c:v>
                </c:pt>
                <c:pt idx="481">
                  <c:v>1.7858999999999992</c:v>
                </c:pt>
                <c:pt idx="482">
                  <c:v>1.7914999999999992</c:v>
                </c:pt>
                <c:pt idx="483">
                  <c:v>1.799599999999999</c:v>
                </c:pt>
                <c:pt idx="484">
                  <c:v>1.8243</c:v>
                </c:pt>
                <c:pt idx="485">
                  <c:v>1.7981</c:v>
                </c:pt>
                <c:pt idx="486">
                  <c:v>1.843999999999999</c:v>
                </c:pt>
                <c:pt idx="487">
                  <c:v>1.863799999999999</c:v>
                </c:pt>
                <c:pt idx="488">
                  <c:v>1.8798999999999992</c:v>
                </c:pt>
                <c:pt idx="489">
                  <c:v>1.8601999999999999</c:v>
                </c:pt>
                <c:pt idx="490">
                  <c:v>1.8512999999999991</c:v>
                </c:pt>
                <c:pt idx="491">
                  <c:v>1.8673</c:v>
                </c:pt>
                <c:pt idx="492">
                  <c:v>1.8460000000000001</c:v>
                </c:pt>
                <c:pt idx="493">
                  <c:v>1.8596999999999992</c:v>
                </c:pt>
                <c:pt idx="494">
                  <c:v>1.855999999999999</c:v>
                </c:pt>
                <c:pt idx="495">
                  <c:v>1.8571</c:v>
                </c:pt>
                <c:pt idx="496">
                  <c:v>1.8582000000000001</c:v>
                </c:pt>
                <c:pt idx="497">
                  <c:v>1.8605</c:v>
                </c:pt>
                <c:pt idx="498">
                  <c:v>1.8736000000000002</c:v>
                </c:pt>
                <c:pt idx="499">
                  <c:v>1.8669</c:v>
                </c:pt>
                <c:pt idx="500">
                  <c:v>1.8668</c:v>
                </c:pt>
                <c:pt idx="501">
                  <c:v>1.8714</c:v>
                </c:pt>
                <c:pt idx="502">
                  <c:v>1.8307</c:v>
                </c:pt>
                <c:pt idx="503">
                  <c:v>1.8326</c:v>
                </c:pt>
                <c:pt idx="504">
                  <c:v>1.8431999999999991</c:v>
                </c:pt>
                <c:pt idx="505">
                  <c:v>1.8566</c:v>
                </c:pt>
                <c:pt idx="506">
                  <c:v>1.8332000000000002</c:v>
                </c:pt>
                <c:pt idx="507">
                  <c:v>1.799599999999999</c:v>
                </c:pt>
                <c:pt idx="508">
                  <c:v>1.8025</c:v>
                </c:pt>
                <c:pt idx="509">
                  <c:v>1.779599999999999</c:v>
                </c:pt>
                <c:pt idx="510">
                  <c:v>1.7863</c:v>
                </c:pt>
                <c:pt idx="511">
                  <c:v>1.7861</c:v>
                </c:pt>
                <c:pt idx="512">
                  <c:v>1.7872999999999992</c:v>
                </c:pt>
                <c:pt idx="513">
                  <c:v>1.7670999999999992</c:v>
                </c:pt>
                <c:pt idx="514">
                  <c:v>1.7649999999999992</c:v>
                </c:pt>
                <c:pt idx="515">
                  <c:v>1.755199999999999</c:v>
                </c:pt>
                <c:pt idx="516">
                  <c:v>1.754999999999999</c:v>
                </c:pt>
                <c:pt idx="517">
                  <c:v>1.7585</c:v>
                </c:pt>
                <c:pt idx="518">
                  <c:v>1.762</c:v>
                </c:pt>
                <c:pt idx="519">
                  <c:v>1.749099999999999</c:v>
                </c:pt>
                <c:pt idx="520">
                  <c:v>1.7369999999999992</c:v>
                </c:pt>
                <c:pt idx="521">
                  <c:v>1.7487999999999992</c:v>
                </c:pt>
                <c:pt idx="522">
                  <c:v>1.746799999999999</c:v>
                </c:pt>
                <c:pt idx="523">
                  <c:v>1.7343</c:v>
                </c:pt>
                <c:pt idx="524">
                  <c:v>1.7188999999999992</c:v>
                </c:pt>
                <c:pt idx="525">
                  <c:v>1.7178999999999987</c:v>
                </c:pt>
                <c:pt idx="526">
                  <c:v>1.7256999999999989</c:v>
                </c:pt>
                <c:pt idx="527">
                  <c:v>1.7255999999999991</c:v>
                </c:pt>
                <c:pt idx="528">
                  <c:v>1.7205999999999992</c:v>
                </c:pt>
                <c:pt idx="529">
                  <c:v>1.716899999999999</c:v>
                </c:pt>
                <c:pt idx="530">
                  <c:v>1.722399999999999</c:v>
                </c:pt>
                <c:pt idx="531">
                  <c:v>1.716299999999999</c:v>
                </c:pt>
                <c:pt idx="532">
                  <c:v>1.724699999999999</c:v>
                </c:pt>
                <c:pt idx="533">
                  <c:v>1.728499999999999</c:v>
                </c:pt>
                <c:pt idx="534">
                  <c:v>1.7163999999999993</c:v>
                </c:pt>
                <c:pt idx="535">
                  <c:v>1.7138999999999986</c:v>
                </c:pt>
                <c:pt idx="536">
                  <c:v>1.706</c:v>
                </c:pt>
                <c:pt idx="537">
                  <c:v>1.7136999999999989</c:v>
                </c:pt>
                <c:pt idx="538">
                  <c:v>1.71</c:v>
                </c:pt>
                <c:pt idx="539">
                  <c:v>1.706799999999999</c:v>
                </c:pt>
                <c:pt idx="540">
                  <c:v>1.6958</c:v>
                </c:pt>
                <c:pt idx="541">
                  <c:v>1.7173999999999991</c:v>
                </c:pt>
                <c:pt idx="542">
                  <c:v>1.7141999999999991</c:v>
                </c:pt>
                <c:pt idx="543">
                  <c:v>1.7303999999999991</c:v>
                </c:pt>
                <c:pt idx="544">
                  <c:v>1.7394999999999992</c:v>
                </c:pt>
                <c:pt idx="545">
                  <c:v>1.7584</c:v>
                </c:pt>
                <c:pt idx="546">
                  <c:v>1.7661</c:v>
                </c:pt>
                <c:pt idx="547">
                  <c:v>1.760699999999999</c:v>
                </c:pt>
                <c:pt idx="548">
                  <c:v>1.791199999999999</c:v>
                </c:pt>
                <c:pt idx="549">
                  <c:v>1.7968999999999991</c:v>
                </c:pt>
                <c:pt idx="550">
                  <c:v>1.7922</c:v>
                </c:pt>
                <c:pt idx="551">
                  <c:v>1.8044</c:v>
                </c:pt>
                <c:pt idx="552">
                  <c:v>1.7983</c:v>
                </c:pt>
                <c:pt idx="553">
                  <c:v>1.799799999999999</c:v>
                </c:pt>
                <c:pt idx="554">
                  <c:v>1.8207</c:v>
                </c:pt>
                <c:pt idx="555">
                  <c:v>1.8147</c:v>
                </c:pt>
                <c:pt idx="556">
                  <c:v>1.8180000000000001</c:v>
                </c:pt>
                <c:pt idx="557">
                  <c:v>1.819199999999999</c:v>
                </c:pt>
                <c:pt idx="558">
                  <c:v>1.8102</c:v>
                </c:pt>
                <c:pt idx="559">
                  <c:v>1.8171999999999993</c:v>
                </c:pt>
                <c:pt idx="560">
                  <c:v>1.8220000000000001</c:v>
                </c:pt>
                <c:pt idx="561">
                  <c:v>1.825899999999999</c:v>
                </c:pt>
                <c:pt idx="562">
                  <c:v>1.8213999999999992</c:v>
                </c:pt>
                <c:pt idx="563">
                  <c:v>1.8268</c:v>
                </c:pt>
                <c:pt idx="564">
                  <c:v>1.8323</c:v>
                </c:pt>
                <c:pt idx="565">
                  <c:v>1.8246</c:v>
                </c:pt>
                <c:pt idx="566">
                  <c:v>1.8264</c:v>
                </c:pt>
                <c:pt idx="567">
                  <c:v>1.8228</c:v>
                </c:pt>
                <c:pt idx="568">
                  <c:v>1.817899999999999</c:v>
                </c:pt>
                <c:pt idx="569">
                  <c:v>1.8335999999999992</c:v>
                </c:pt>
                <c:pt idx="570">
                  <c:v>1.835599999999999</c:v>
                </c:pt>
                <c:pt idx="571">
                  <c:v>1.8268</c:v>
                </c:pt>
                <c:pt idx="572">
                  <c:v>1.8386</c:v>
                </c:pt>
                <c:pt idx="573">
                  <c:v>1.8473000000000002</c:v>
                </c:pt>
                <c:pt idx="574">
                  <c:v>1.8611</c:v>
                </c:pt>
                <c:pt idx="575">
                  <c:v>1.8786</c:v>
                </c:pt>
                <c:pt idx="576">
                  <c:v>1.8805000000000001</c:v>
                </c:pt>
                <c:pt idx="577">
                  <c:v>1.8723999999999998</c:v>
                </c:pt>
                <c:pt idx="578">
                  <c:v>1.8809</c:v>
                </c:pt>
                <c:pt idx="579">
                  <c:v>1.879</c:v>
                </c:pt>
                <c:pt idx="580">
                  <c:v>1.8800000000000001</c:v>
                </c:pt>
                <c:pt idx="581">
                  <c:v>1.8856000000000002</c:v>
                </c:pt>
                <c:pt idx="582">
                  <c:v>1.887799999999999</c:v>
                </c:pt>
                <c:pt idx="583">
                  <c:v>1.9083000000000001</c:v>
                </c:pt>
                <c:pt idx="584">
                  <c:v>1.9232</c:v>
                </c:pt>
                <c:pt idx="585">
                  <c:v>1.907999999999999</c:v>
                </c:pt>
                <c:pt idx="586">
                  <c:v>1.9276</c:v>
                </c:pt>
                <c:pt idx="587">
                  <c:v>1.9199000000000002</c:v>
                </c:pt>
                <c:pt idx="588">
                  <c:v>1.9401999999999999</c:v>
                </c:pt>
                <c:pt idx="589">
                  <c:v>1.9699</c:v>
                </c:pt>
                <c:pt idx="590">
                  <c:v>1.9535</c:v>
                </c:pt>
                <c:pt idx="591">
                  <c:v>1.9664999999999999</c:v>
                </c:pt>
                <c:pt idx="592">
                  <c:v>1.9962000000000009</c:v>
                </c:pt>
                <c:pt idx="593">
                  <c:v>2.0019</c:v>
                </c:pt>
                <c:pt idx="594">
                  <c:v>2.0009000000000001</c:v>
                </c:pt>
                <c:pt idx="595">
                  <c:v>2.0087000000000002</c:v>
                </c:pt>
                <c:pt idx="596">
                  <c:v>2.0238</c:v>
                </c:pt>
                <c:pt idx="597">
                  <c:v>2.0419</c:v>
                </c:pt>
                <c:pt idx="598">
                  <c:v>2.0907</c:v>
                </c:pt>
                <c:pt idx="599">
                  <c:v>2.0325999999999982</c:v>
                </c:pt>
                <c:pt idx="600">
                  <c:v>2.0291999999999999</c:v>
                </c:pt>
                <c:pt idx="601">
                  <c:v>1.9874000000000001</c:v>
                </c:pt>
                <c:pt idx="602">
                  <c:v>1.9830000000000001</c:v>
                </c:pt>
                <c:pt idx="603">
                  <c:v>1.9929000000000001</c:v>
                </c:pt>
                <c:pt idx="604">
                  <c:v>2.015899999999998</c:v>
                </c:pt>
                <c:pt idx="605">
                  <c:v>2.0226999999999982</c:v>
                </c:pt>
                <c:pt idx="606">
                  <c:v>2.0400999999999998</c:v>
                </c:pt>
                <c:pt idx="607">
                  <c:v>2.0585</c:v>
                </c:pt>
                <c:pt idx="608">
                  <c:v>2.0225</c:v>
                </c:pt>
                <c:pt idx="609">
                  <c:v>2.0327999999999982</c:v>
                </c:pt>
                <c:pt idx="610">
                  <c:v>2.0236999999999998</c:v>
                </c:pt>
                <c:pt idx="611">
                  <c:v>2.0644999999999998</c:v>
                </c:pt>
                <c:pt idx="612">
                  <c:v>2.0684</c:v>
                </c:pt>
                <c:pt idx="613">
                  <c:v>2.0726999999999984</c:v>
                </c:pt>
                <c:pt idx="614">
                  <c:v>2.0555999999999988</c:v>
                </c:pt>
                <c:pt idx="615">
                  <c:v>2.0508999999999982</c:v>
                </c:pt>
                <c:pt idx="616">
                  <c:v>2.0589999999999997</c:v>
                </c:pt>
                <c:pt idx="617">
                  <c:v>2.0289000000000001</c:v>
                </c:pt>
                <c:pt idx="618">
                  <c:v>2.0257999999999998</c:v>
                </c:pt>
                <c:pt idx="619">
                  <c:v>2.0619000000000001</c:v>
                </c:pt>
                <c:pt idx="620">
                  <c:v>2.0665</c:v>
                </c:pt>
                <c:pt idx="621">
                  <c:v>2.0619999999999998</c:v>
                </c:pt>
                <c:pt idx="622">
                  <c:v>2.0761999999999987</c:v>
                </c:pt>
                <c:pt idx="623">
                  <c:v>2.0753999999999997</c:v>
                </c:pt>
                <c:pt idx="624">
                  <c:v>2.0777999999999999</c:v>
                </c:pt>
                <c:pt idx="625">
                  <c:v>2.0093999999999999</c:v>
                </c:pt>
                <c:pt idx="626">
                  <c:v>1.9854000000000001</c:v>
                </c:pt>
                <c:pt idx="627">
                  <c:v>2.0154999999999981</c:v>
                </c:pt>
                <c:pt idx="628">
                  <c:v>2.0285000000000002</c:v>
                </c:pt>
                <c:pt idx="629">
                  <c:v>2.0192999999999981</c:v>
                </c:pt>
                <c:pt idx="630">
                  <c:v>2.0282</c:v>
                </c:pt>
                <c:pt idx="631">
                  <c:v>2.0323999999999987</c:v>
                </c:pt>
                <c:pt idx="632">
                  <c:v>2.0337000000000001</c:v>
                </c:pt>
                <c:pt idx="633">
                  <c:v>2.0365999999999982</c:v>
                </c:pt>
                <c:pt idx="634">
                  <c:v>2.0375000000000001</c:v>
                </c:pt>
                <c:pt idx="635">
                  <c:v>2.0371000000000001</c:v>
                </c:pt>
                <c:pt idx="636">
                  <c:v>2.0349999999999997</c:v>
                </c:pt>
                <c:pt idx="637">
                  <c:v>2.0217999999999998</c:v>
                </c:pt>
                <c:pt idx="638">
                  <c:v>2.0232000000000001</c:v>
                </c:pt>
                <c:pt idx="639">
                  <c:v>2.0121999999999987</c:v>
                </c:pt>
                <c:pt idx="640">
                  <c:v>2.0242</c:v>
                </c:pt>
                <c:pt idx="641">
                  <c:v>2.0387</c:v>
                </c:pt>
                <c:pt idx="642">
                  <c:v>2.0478000000000001</c:v>
                </c:pt>
                <c:pt idx="643">
                  <c:v>2.0329999999999981</c:v>
                </c:pt>
                <c:pt idx="644">
                  <c:v>2.0213000000000001</c:v>
                </c:pt>
                <c:pt idx="645">
                  <c:v>2.0215999999999998</c:v>
                </c:pt>
                <c:pt idx="646">
                  <c:v>2.0411000000000001</c:v>
                </c:pt>
                <c:pt idx="647">
                  <c:v>2.0568999999999984</c:v>
                </c:pt>
                <c:pt idx="648">
                  <c:v>2.0442999999999998</c:v>
                </c:pt>
                <c:pt idx="649">
                  <c:v>2.0495999999999999</c:v>
                </c:pt>
                <c:pt idx="650">
                  <c:v>2.0284</c:v>
                </c:pt>
                <c:pt idx="651">
                  <c:v>2.0310999999999981</c:v>
                </c:pt>
                <c:pt idx="652">
                  <c:v>2.0285000000000002</c:v>
                </c:pt>
                <c:pt idx="653">
                  <c:v>2.0211999999999999</c:v>
                </c:pt>
                <c:pt idx="654">
                  <c:v>2.0131999999999999</c:v>
                </c:pt>
                <c:pt idx="655">
                  <c:v>2.015699999999998</c:v>
                </c:pt>
                <c:pt idx="656">
                  <c:v>2.0209000000000001</c:v>
                </c:pt>
                <c:pt idx="657">
                  <c:v>2.0261999999999998</c:v>
                </c:pt>
                <c:pt idx="658">
                  <c:v>2.0228999999999981</c:v>
                </c:pt>
                <c:pt idx="659">
                  <c:v>2.0173000000000001</c:v>
                </c:pt>
                <c:pt idx="660">
                  <c:v>2.0154999999999981</c:v>
                </c:pt>
                <c:pt idx="661">
                  <c:v>2.0171000000000001</c:v>
                </c:pt>
                <c:pt idx="662">
                  <c:v>2.0163999999999982</c:v>
                </c:pt>
                <c:pt idx="663">
                  <c:v>2.0162999999999984</c:v>
                </c:pt>
                <c:pt idx="664">
                  <c:v>2.0238</c:v>
                </c:pt>
                <c:pt idx="665">
                  <c:v>2.0265999999999997</c:v>
                </c:pt>
                <c:pt idx="666">
                  <c:v>2.0335999999999999</c:v>
                </c:pt>
                <c:pt idx="667">
                  <c:v>2.0427999999999997</c:v>
                </c:pt>
                <c:pt idx="668">
                  <c:v>2.0499000000000001</c:v>
                </c:pt>
                <c:pt idx="669">
                  <c:v>2.0484</c:v>
                </c:pt>
                <c:pt idx="670">
                  <c:v>2.0307999999999997</c:v>
                </c:pt>
                <c:pt idx="671">
                  <c:v>2.0328999999999984</c:v>
                </c:pt>
                <c:pt idx="672">
                  <c:v>2.0423</c:v>
                </c:pt>
                <c:pt idx="673">
                  <c:v>2.0390999999999981</c:v>
                </c:pt>
                <c:pt idx="674">
                  <c:v>2.0289999999999999</c:v>
                </c:pt>
                <c:pt idx="675">
                  <c:v>2.0226999999999982</c:v>
                </c:pt>
                <c:pt idx="676">
                  <c:v>2.0171000000000001</c:v>
                </c:pt>
                <c:pt idx="677">
                  <c:v>2.0259999999999998</c:v>
                </c:pt>
                <c:pt idx="678">
                  <c:v>2.0205000000000002</c:v>
                </c:pt>
                <c:pt idx="679">
                  <c:v>2.0120999999999984</c:v>
                </c:pt>
                <c:pt idx="680">
                  <c:v>2.0319999999999987</c:v>
                </c:pt>
                <c:pt idx="681">
                  <c:v>2.0234000000000001</c:v>
                </c:pt>
                <c:pt idx="682">
                  <c:v>2.0246</c:v>
                </c:pt>
                <c:pt idx="683">
                  <c:v>2.0213999999999999</c:v>
                </c:pt>
                <c:pt idx="684">
                  <c:v>2.0230999999999999</c:v>
                </c:pt>
                <c:pt idx="685">
                  <c:v>2.0255999999999998</c:v>
                </c:pt>
                <c:pt idx="686">
                  <c:v>2.0306999999999982</c:v>
                </c:pt>
                <c:pt idx="687">
                  <c:v>2.0355999999999987</c:v>
                </c:pt>
                <c:pt idx="688">
                  <c:v>2.0295999999999998</c:v>
                </c:pt>
                <c:pt idx="689">
                  <c:v>2.0263999999999998</c:v>
                </c:pt>
                <c:pt idx="690">
                  <c:v>2.0267999999999997</c:v>
                </c:pt>
                <c:pt idx="691">
                  <c:v>2.0259</c:v>
                </c:pt>
                <c:pt idx="692">
                  <c:v>2.0230000000000001</c:v>
                </c:pt>
                <c:pt idx="693">
                  <c:v>2.0188999999999981</c:v>
                </c:pt>
                <c:pt idx="694">
                  <c:v>2.0305999999999997</c:v>
                </c:pt>
                <c:pt idx="695">
                  <c:v>2.0297000000000001</c:v>
                </c:pt>
                <c:pt idx="696">
                  <c:v>2.0354999999999981</c:v>
                </c:pt>
                <c:pt idx="697">
                  <c:v>2.0417000000000001</c:v>
                </c:pt>
                <c:pt idx="698">
                  <c:v>2.0425999999999997</c:v>
                </c:pt>
                <c:pt idx="699">
                  <c:v>2.0356999999999981</c:v>
                </c:pt>
                <c:pt idx="700">
                  <c:v>2.0337000000000001</c:v>
                </c:pt>
                <c:pt idx="701">
                  <c:v>2.0310999999999981</c:v>
                </c:pt>
                <c:pt idx="702">
                  <c:v>2.0270999999999999</c:v>
                </c:pt>
                <c:pt idx="703">
                  <c:v>2.0272999999999999</c:v>
                </c:pt>
                <c:pt idx="704">
                  <c:v>2.0242</c:v>
                </c:pt>
                <c:pt idx="705">
                  <c:v>2.0272000000000001</c:v>
                </c:pt>
                <c:pt idx="706">
                  <c:v>2.0259</c:v>
                </c:pt>
                <c:pt idx="707">
                  <c:v>2.0259</c:v>
                </c:pt>
                <c:pt idx="708">
                  <c:v>2.0270000000000001</c:v>
                </c:pt>
                <c:pt idx="709">
                  <c:v>2.0328999999999984</c:v>
                </c:pt>
                <c:pt idx="710">
                  <c:v>2.0306999999999982</c:v>
                </c:pt>
                <c:pt idx="711">
                  <c:v>2.0307999999999997</c:v>
                </c:pt>
                <c:pt idx="712">
                  <c:v>2.0313999999999997</c:v>
                </c:pt>
                <c:pt idx="713">
                  <c:v>2.0351999999999997</c:v>
                </c:pt>
                <c:pt idx="714">
                  <c:v>2.032099999999998</c:v>
                </c:pt>
                <c:pt idx="715">
                  <c:v>2.0339</c:v>
                </c:pt>
                <c:pt idx="716">
                  <c:v>2.0405000000000002</c:v>
                </c:pt>
                <c:pt idx="717">
                  <c:v>2.0461999999999998</c:v>
                </c:pt>
                <c:pt idx="718">
                  <c:v>2.0509999999999997</c:v>
                </c:pt>
                <c:pt idx="719">
                  <c:v>2.0583999999999998</c:v>
                </c:pt>
                <c:pt idx="720">
                  <c:v>2.0665999999999998</c:v>
                </c:pt>
                <c:pt idx="721">
                  <c:v>2.0851000000000002</c:v>
                </c:pt>
                <c:pt idx="722">
                  <c:v>2.0823</c:v>
                </c:pt>
                <c:pt idx="723">
                  <c:v>2.0806</c:v>
                </c:pt>
                <c:pt idx="724">
                  <c:v>2.0985</c:v>
                </c:pt>
                <c:pt idx="725">
                  <c:v>2.1044999999999998</c:v>
                </c:pt>
                <c:pt idx="726">
                  <c:v>2.0815000000000001</c:v>
                </c:pt>
                <c:pt idx="727">
                  <c:v>2.0813999999999999</c:v>
                </c:pt>
                <c:pt idx="728">
                  <c:v>2.0838000000000001</c:v>
                </c:pt>
                <c:pt idx="729">
                  <c:v>2.0935000000000001</c:v>
                </c:pt>
                <c:pt idx="730">
                  <c:v>2.0987</c:v>
                </c:pt>
                <c:pt idx="731">
                  <c:v>2.1359999999999997</c:v>
                </c:pt>
                <c:pt idx="732">
                  <c:v>2.1234999999999999</c:v>
                </c:pt>
                <c:pt idx="733">
                  <c:v>2.1197999999999997</c:v>
                </c:pt>
                <c:pt idx="734">
                  <c:v>2.0878999999999999</c:v>
                </c:pt>
                <c:pt idx="735">
                  <c:v>2.0773999999999999</c:v>
                </c:pt>
                <c:pt idx="736">
                  <c:v>2.0750999999999982</c:v>
                </c:pt>
                <c:pt idx="737">
                  <c:v>2.0773000000000001</c:v>
                </c:pt>
                <c:pt idx="738">
                  <c:v>2.0787</c:v>
                </c:pt>
                <c:pt idx="739">
                  <c:v>2.0721999999999987</c:v>
                </c:pt>
                <c:pt idx="740">
                  <c:v>2.0855999999999999</c:v>
                </c:pt>
                <c:pt idx="741">
                  <c:v>2.0859999999999999</c:v>
                </c:pt>
                <c:pt idx="742">
                  <c:v>2.0995999999999997</c:v>
                </c:pt>
                <c:pt idx="743">
                  <c:v>2.089</c:v>
                </c:pt>
                <c:pt idx="744">
                  <c:v>2.0717999999999988</c:v>
                </c:pt>
                <c:pt idx="745">
                  <c:v>2.0693000000000001</c:v>
                </c:pt>
                <c:pt idx="746">
                  <c:v>2.0790999999999982</c:v>
                </c:pt>
                <c:pt idx="747">
                  <c:v>2.08</c:v>
                </c:pt>
                <c:pt idx="748">
                  <c:v>2.0491000000000001</c:v>
                </c:pt>
                <c:pt idx="749">
                  <c:v>2.0434000000000001</c:v>
                </c:pt>
                <c:pt idx="750">
                  <c:v>2.0474999999999999</c:v>
                </c:pt>
                <c:pt idx="751">
                  <c:v>2.0515999999999988</c:v>
                </c:pt>
                <c:pt idx="752">
                  <c:v>2.0457000000000001</c:v>
                </c:pt>
                <c:pt idx="753">
                  <c:v>2.0457000000000001</c:v>
                </c:pt>
                <c:pt idx="754">
                  <c:v>2.0324999999999984</c:v>
                </c:pt>
                <c:pt idx="755">
                  <c:v>2.0276000000000001</c:v>
                </c:pt>
                <c:pt idx="756">
                  <c:v>2.0415000000000001</c:v>
                </c:pt>
                <c:pt idx="757">
                  <c:v>2.0407999999999999</c:v>
                </c:pt>
                <c:pt idx="758">
                  <c:v>2.0289999999999999</c:v>
                </c:pt>
                <c:pt idx="759">
                  <c:v>2.0339</c:v>
                </c:pt>
                <c:pt idx="760">
                  <c:v>2.0315999999999987</c:v>
                </c:pt>
                <c:pt idx="761">
                  <c:v>2.0357999999999987</c:v>
                </c:pt>
                <c:pt idx="762">
                  <c:v>2.0423999999999998</c:v>
                </c:pt>
                <c:pt idx="763">
                  <c:v>2.0387999999999997</c:v>
                </c:pt>
                <c:pt idx="764">
                  <c:v>2.0413999999999999</c:v>
                </c:pt>
                <c:pt idx="765">
                  <c:v>2.0411000000000001</c:v>
                </c:pt>
                <c:pt idx="766">
                  <c:v>2.0427999999999997</c:v>
                </c:pt>
                <c:pt idx="767">
                  <c:v>2.0359999999999987</c:v>
                </c:pt>
                <c:pt idx="768">
                  <c:v>2.0309999999999997</c:v>
                </c:pt>
                <c:pt idx="769">
                  <c:v>2.0299999999999998</c:v>
                </c:pt>
                <c:pt idx="770">
                  <c:v>1.9955000000000001</c:v>
                </c:pt>
                <c:pt idx="771">
                  <c:v>1.9859</c:v>
                </c:pt>
                <c:pt idx="772">
                  <c:v>1.9887000000000001</c:v>
                </c:pt>
                <c:pt idx="773">
                  <c:v>1.9915</c:v>
                </c:pt>
                <c:pt idx="774">
                  <c:v>1.9880000000000009</c:v>
                </c:pt>
                <c:pt idx="775">
                  <c:v>1.9954000000000001</c:v>
                </c:pt>
                <c:pt idx="776">
                  <c:v>1.9845999999999999</c:v>
                </c:pt>
                <c:pt idx="777">
                  <c:v>1.9910999999999999</c:v>
                </c:pt>
                <c:pt idx="778">
                  <c:v>1.9666999999999999</c:v>
                </c:pt>
                <c:pt idx="779">
                  <c:v>1.9727000000000001</c:v>
                </c:pt>
                <c:pt idx="780">
                  <c:v>1.9651000000000001</c:v>
                </c:pt>
                <c:pt idx="781">
                  <c:v>1.9582000000000011</c:v>
                </c:pt>
                <c:pt idx="782">
                  <c:v>1.9687999999999999</c:v>
                </c:pt>
                <c:pt idx="783">
                  <c:v>1.9633</c:v>
                </c:pt>
                <c:pt idx="784">
                  <c:v>1.9557</c:v>
                </c:pt>
                <c:pt idx="785">
                  <c:v>1.9620000000000009</c:v>
                </c:pt>
                <c:pt idx="786">
                  <c:v>1.9727999999999999</c:v>
                </c:pt>
                <c:pt idx="787">
                  <c:v>1.9727000000000001</c:v>
                </c:pt>
                <c:pt idx="788">
                  <c:v>1.9820000000000009</c:v>
                </c:pt>
                <c:pt idx="789">
                  <c:v>1.9823000000000008</c:v>
                </c:pt>
                <c:pt idx="790">
                  <c:v>1.9727999999999999</c:v>
                </c:pt>
                <c:pt idx="791">
                  <c:v>1.9784999999999999</c:v>
                </c:pt>
                <c:pt idx="792">
                  <c:v>1.9797</c:v>
                </c:pt>
                <c:pt idx="793">
                  <c:v>1.9702999999999999</c:v>
                </c:pt>
                <c:pt idx="794">
                  <c:v>1.9641999999999999</c:v>
                </c:pt>
                <c:pt idx="795">
                  <c:v>1.970400000000001</c:v>
                </c:pt>
                <c:pt idx="796">
                  <c:v>1.9584000000000001</c:v>
                </c:pt>
                <c:pt idx="797">
                  <c:v>1.9441999999999999</c:v>
                </c:pt>
                <c:pt idx="798">
                  <c:v>1.9569000000000001</c:v>
                </c:pt>
                <c:pt idx="799">
                  <c:v>1.9647000000000001</c:v>
                </c:pt>
                <c:pt idx="800">
                  <c:v>1.9721000000000009</c:v>
                </c:pt>
                <c:pt idx="801">
                  <c:v>1.9717</c:v>
                </c:pt>
                <c:pt idx="802">
                  <c:v>1.9830999999999999</c:v>
                </c:pt>
                <c:pt idx="803">
                  <c:v>1.9826999999999999</c:v>
                </c:pt>
                <c:pt idx="804">
                  <c:v>1.9843000000000008</c:v>
                </c:pt>
                <c:pt idx="805">
                  <c:v>1.9899</c:v>
                </c:pt>
                <c:pt idx="806">
                  <c:v>2.0082</c:v>
                </c:pt>
                <c:pt idx="807">
                  <c:v>2.0093999999999999</c:v>
                </c:pt>
                <c:pt idx="808">
                  <c:v>2.0127999999999981</c:v>
                </c:pt>
                <c:pt idx="809">
                  <c:v>2.0173000000000001</c:v>
                </c:pt>
                <c:pt idx="810">
                  <c:v>2.0109999999999997</c:v>
                </c:pt>
                <c:pt idx="811">
                  <c:v>2.0217000000000001</c:v>
                </c:pt>
                <c:pt idx="812">
                  <c:v>2.0207999999999999</c:v>
                </c:pt>
                <c:pt idx="813">
                  <c:v>2.0193999999999988</c:v>
                </c:pt>
                <c:pt idx="814">
                  <c:v>2.0243000000000002</c:v>
                </c:pt>
                <c:pt idx="815">
                  <c:v>2.0149999999999997</c:v>
                </c:pt>
                <c:pt idx="816">
                  <c:v>1.9853000000000001</c:v>
                </c:pt>
                <c:pt idx="817">
                  <c:v>1.9918</c:v>
                </c:pt>
                <c:pt idx="818">
                  <c:v>1.9811999999999999</c:v>
                </c:pt>
                <c:pt idx="819">
                  <c:v>1.9727999999999999</c:v>
                </c:pt>
                <c:pt idx="820">
                  <c:v>1.9756</c:v>
                </c:pt>
                <c:pt idx="821">
                  <c:v>1.9695</c:v>
                </c:pt>
                <c:pt idx="822">
                  <c:v>2.0013000000000001</c:v>
                </c:pt>
                <c:pt idx="823">
                  <c:v>1.9872000000000001</c:v>
                </c:pt>
                <c:pt idx="824">
                  <c:v>2.0005999999999999</c:v>
                </c:pt>
                <c:pt idx="825">
                  <c:v>2.0189999999999997</c:v>
                </c:pt>
                <c:pt idx="826">
                  <c:v>2.0110999999999981</c:v>
                </c:pt>
                <c:pt idx="827">
                  <c:v>2.0211000000000001</c:v>
                </c:pt>
                <c:pt idx="828">
                  <c:v>2.0225999999999997</c:v>
                </c:pt>
                <c:pt idx="829">
                  <c:v>2.0103</c:v>
                </c:pt>
                <c:pt idx="830">
                  <c:v>2.0013000000000001</c:v>
                </c:pt>
                <c:pt idx="831">
                  <c:v>1.9988000000000001</c:v>
                </c:pt>
                <c:pt idx="832">
                  <c:v>2.0072999999999999</c:v>
                </c:pt>
                <c:pt idx="833">
                  <c:v>2.0013000000000001</c:v>
                </c:pt>
                <c:pt idx="834">
                  <c:v>2.0091999999999999</c:v>
                </c:pt>
                <c:pt idx="835">
                  <c:v>2.0089000000000001</c:v>
                </c:pt>
                <c:pt idx="836">
                  <c:v>2.0095999999999998</c:v>
                </c:pt>
                <c:pt idx="837">
                  <c:v>2.0078</c:v>
                </c:pt>
                <c:pt idx="838">
                  <c:v>2.0053999999999998</c:v>
                </c:pt>
                <c:pt idx="839">
                  <c:v>2.0133999999999999</c:v>
                </c:pt>
                <c:pt idx="840">
                  <c:v>2.0204</c:v>
                </c:pt>
                <c:pt idx="841">
                  <c:v>2.008</c:v>
                </c:pt>
                <c:pt idx="842">
                  <c:v>2.0207999999999999</c:v>
                </c:pt>
                <c:pt idx="843">
                  <c:v>2.0228999999999981</c:v>
                </c:pt>
                <c:pt idx="844">
                  <c:v>2.0265</c:v>
                </c:pt>
                <c:pt idx="845">
                  <c:v>2.0351999999999997</c:v>
                </c:pt>
                <c:pt idx="846">
                  <c:v>2.0387999999999997</c:v>
                </c:pt>
                <c:pt idx="847">
                  <c:v>2.0404</c:v>
                </c:pt>
                <c:pt idx="848">
                  <c:v>2.0495999999999999</c:v>
                </c:pt>
                <c:pt idx="849">
                  <c:v>2.044</c:v>
                </c:pt>
                <c:pt idx="850">
                  <c:v>2.0514999999999981</c:v>
                </c:pt>
                <c:pt idx="851">
                  <c:v>2.0571000000000002</c:v>
                </c:pt>
                <c:pt idx="852">
                  <c:v>2.0749</c:v>
                </c:pt>
                <c:pt idx="853">
                  <c:v>2.1105999999999998</c:v>
                </c:pt>
                <c:pt idx="854">
                  <c:v>2.1410999999999998</c:v>
                </c:pt>
                <c:pt idx="855">
                  <c:v>2.1240999999999999</c:v>
                </c:pt>
                <c:pt idx="856">
                  <c:v>2.1250999999999998</c:v>
                </c:pt>
                <c:pt idx="857">
                  <c:v>2.1276999999999999</c:v>
                </c:pt>
                <c:pt idx="858">
                  <c:v>2.1297999999999999</c:v>
                </c:pt>
                <c:pt idx="859">
                  <c:v>2.1318999999999981</c:v>
                </c:pt>
                <c:pt idx="860">
                  <c:v>2.1471000000000018</c:v>
                </c:pt>
                <c:pt idx="861">
                  <c:v>2.1325999999999987</c:v>
                </c:pt>
                <c:pt idx="862">
                  <c:v>2.1563999999999997</c:v>
                </c:pt>
                <c:pt idx="863">
                  <c:v>2.1212</c:v>
                </c:pt>
                <c:pt idx="864">
                  <c:v>2.1515999999999997</c:v>
                </c:pt>
                <c:pt idx="865">
                  <c:v>2.1711999999999998</c:v>
                </c:pt>
                <c:pt idx="866">
                  <c:v>2.1814999999999998</c:v>
                </c:pt>
                <c:pt idx="867">
                  <c:v>2.2246999999999999</c:v>
                </c:pt>
                <c:pt idx="868">
                  <c:v>2.2574999999999998</c:v>
                </c:pt>
                <c:pt idx="869">
                  <c:v>2.2422</c:v>
                </c:pt>
                <c:pt idx="870">
                  <c:v>2.2267999999999999</c:v>
                </c:pt>
                <c:pt idx="871">
                  <c:v>2.2139000000000002</c:v>
                </c:pt>
                <c:pt idx="872">
                  <c:v>2.1867000000000001</c:v>
                </c:pt>
                <c:pt idx="873">
                  <c:v>2.1989000000000001</c:v>
                </c:pt>
                <c:pt idx="874">
                  <c:v>2.2317</c:v>
                </c:pt>
                <c:pt idx="875">
                  <c:v>2.2290000000000001</c:v>
                </c:pt>
                <c:pt idx="876">
                  <c:v>2.2547000000000001</c:v>
                </c:pt>
                <c:pt idx="877">
                  <c:v>2.2688000000000001</c:v>
                </c:pt>
                <c:pt idx="878">
                  <c:v>2.2486000000000002</c:v>
                </c:pt>
                <c:pt idx="879">
                  <c:v>2.2523999999999997</c:v>
                </c:pt>
                <c:pt idx="880">
                  <c:v>2.2636000000000012</c:v>
                </c:pt>
                <c:pt idx="881">
                  <c:v>2.2601000000000018</c:v>
                </c:pt>
                <c:pt idx="882">
                  <c:v>2.2645000000000017</c:v>
                </c:pt>
                <c:pt idx="883">
                  <c:v>2.2555999999999998</c:v>
                </c:pt>
                <c:pt idx="884">
                  <c:v>2.2672000000000012</c:v>
                </c:pt>
                <c:pt idx="885">
                  <c:v>2.2201000000000017</c:v>
                </c:pt>
                <c:pt idx="886">
                  <c:v>2.2538</c:v>
                </c:pt>
                <c:pt idx="887">
                  <c:v>2.2261000000000002</c:v>
                </c:pt>
                <c:pt idx="888">
                  <c:v>2.2276000000000002</c:v>
                </c:pt>
                <c:pt idx="889">
                  <c:v>2.2471000000000019</c:v>
                </c:pt>
                <c:pt idx="890">
                  <c:v>2.2330999999999999</c:v>
                </c:pt>
                <c:pt idx="891">
                  <c:v>2.2139000000000002</c:v>
                </c:pt>
                <c:pt idx="892">
                  <c:v>2.2505000000000002</c:v>
                </c:pt>
                <c:pt idx="893">
                  <c:v>2.2427000000000001</c:v>
                </c:pt>
                <c:pt idx="894">
                  <c:v>2.2561999999999998</c:v>
                </c:pt>
                <c:pt idx="895">
                  <c:v>2.2684000000000002</c:v>
                </c:pt>
                <c:pt idx="896">
                  <c:v>2.2824999999999998</c:v>
                </c:pt>
                <c:pt idx="897">
                  <c:v>2.2765999999999997</c:v>
                </c:pt>
                <c:pt idx="898">
                  <c:v>2.3041999999999998</c:v>
                </c:pt>
                <c:pt idx="899">
                  <c:v>2.2874000000000012</c:v>
                </c:pt>
                <c:pt idx="900">
                  <c:v>2.3059999999999987</c:v>
                </c:pt>
                <c:pt idx="901">
                  <c:v>2.2991000000000001</c:v>
                </c:pt>
                <c:pt idx="902">
                  <c:v>2.314099999999998</c:v>
                </c:pt>
                <c:pt idx="903">
                  <c:v>2.2846000000000002</c:v>
                </c:pt>
                <c:pt idx="904">
                  <c:v>2.2717999999999998</c:v>
                </c:pt>
                <c:pt idx="905">
                  <c:v>2.2878000000000012</c:v>
                </c:pt>
                <c:pt idx="906">
                  <c:v>2.3143999999999987</c:v>
                </c:pt>
                <c:pt idx="907">
                  <c:v>2.3249</c:v>
                </c:pt>
                <c:pt idx="908">
                  <c:v>2.3407</c:v>
                </c:pt>
                <c:pt idx="909">
                  <c:v>2.3924999999999979</c:v>
                </c:pt>
                <c:pt idx="910">
                  <c:v>2.4127999999999981</c:v>
                </c:pt>
                <c:pt idx="911">
                  <c:v>2.3935</c:v>
                </c:pt>
                <c:pt idx="912">
                  <c:v>2.4542999999999981</c:v>
                </c:pt>
                <c:pt idx="913">
                  <c:v>2.435299999999998</c:v>
                </c:pt>
                <c:pt idx="914">
                  <c:v>2.3487999999999998</c:v>
                </c:pt>
                <c:pt idx="915">
                  <c:v>2.3798999999999979</c:v>
                </c:pt>
                <c:pt idx="916">
                  <c:v>2.3719999999999981</c:v>
                </c:pt>
                <c:pt idx="917">
                  <c:v>2.3451999999999997</c:v>
                </c:pt>
                <c:pt idx="918">
                  <c:v>2.3594999999999984</c:v>
                </c:pt>
                <c:pt idx="919">
                  <c:v>2.3855</c:v>
                </c:pt>
                <c:pt idx="920">
                  <c:v>2.3773999999999997</c:v>
                </c:pt>
                <c:pt idx="921">
                  <c:v>2.3589999999999987</c:v>
                </c:pt>
                <c:pt idx="922">
                  <c:v>2.3601999999999999</c:v>
                </c:pt>
                <c:pt idx="923">
                  <c:v>2.3245999999999998</c:v>
                </c:pt>
                <c:pt idx="924">
                  <c:v>2.3065999999999987</c:v>
                </c:pt>
                <c:pt idx="925">
                  <c:v>2.2761</c:v>
                </c:pt>
                <c:pt idx="926">
                  <c:v>2.2827000000000002</c:v>
                </c:pt>
                <c:pt idx="927">
                  <c:v>2.2753000000000001</c:v>
                </c:pt>
                <c:pt idx="928">
                  <c:v>2.2747000000000002</c:v>
                </c:pt>
                <c:pt idx="929">
                  <c:v>2.2802000000000002</c:v>
                </c:pt>
                <c:pt idx="930">
                  <c:v>2.2844000000000002</c:v>
                </c:pt>
                <c:pt idx="931">
                  <c:v>2.2561</c:v>
                </c:pt>
                <c:pt idx="932">
                  <c:v>2.1859999999999999</c:v>
                </c:pt>
                <c:pt idx="933">
                  <c:v>2.2016999999999998</c:v>
                </c:pt>
                <c:pt idx="934">
                  <c:v>2.2105000000000001</c:v>
                </c:pt>
                <c:pt idx="935">
                  <c:v>2.1983000000000001</c:v>
                </c:pt>
                <c:pt idx="936">
                  <c:v>2.2010000000000001</c:v>
                </c:pt>
                <c:pt idx="937">
                  <c:v>2.2317</c:v>
                </c:pt>
                <c:pt idx="938">
                  <c:v>2.2454999999999998</c:v>
                </c:pt>
                <c:pt idx="939">
                  <c:v>2.2523</c:v>
                </c:pt>
                <c:pt idx="940">
                  <c:v>2.2170000000000001</c:v>
                </c:pt>
                <c:pt idx="941">
                  <c:v>2.2164999999999981</c:v>
                </c:pt>
                <c:pt idx="942">
                  <c:v>2.1917</c:v>
                </c:pt>
                <c:pt idx="943">
                  <c:v>2.2069000000000001</c:v>
                </c:pt>
                <c:pt idx="944">
                  <c:v>2.2117</c:v>
                </c:pt>
                <c:pt idx="945">
                  <c:v>2.2052</c:v>
                </c:pt>
                <c:pt idx="946">
                  <c:v>2.2109999999999999</c:v>
                </c:pt>
                <c:pt idx="947">
                  <c:v>2.2073000000000018</c:v>
                </c:pt>
                <c:pt idx="948">
                  <c:v>2.1804000000000001</c:v>
                </c:pt>
                <c:pt idx="949">
                  <c:v>2.1760999999999981</c:v>
                </c:pt>
                <c:pt idx="950">
                  <c:v>2.1825999999999999</c:v>
                </c:pt>
                <c:pt idx="951">
                  <c:v>2.1781999999999999</c:v>
                </c:pt>
                <c:pt idx="952">
                  <c:v>2.1804000000000001</c:v>
                </c:pt>
                <c:pt idx="953">
                  <c:v>2.1522999999999981</c:v>
                </c:pt>
                <c:pt idx="954">
                  <c:v>2.17</c:v>
                </c:pt>
                <c:pt idx="955">
                  <c:v>2.1751</c:v>
                </c:pt>
                <c:pt idx="956">
                  <c:v>2.1722999999999981</c:v>
                </c:pt>
                <c:pt idx="957">
                  <c:v>2.1905000000000001</c:v>
                </c:pt>
                <c:pt idx="958">
                  <c:v>2.2033000000000018</c:v>
                </c:pt>
                <c:pt idx="959">
                  <c:v>2.1872000000000011</c:v>
                </c:pt>
                <c:pt idx="960">
                  <c:v>2.1789000000000001</c:v>
                </c:pt>
                <c:pt idx="961">
                  <c:v>2.1850999999999998</c:v>
                </c:pt>
                <c:pt idx="962">
                  <c:v>2.1903999999999999</c:v>
                </c:pt>
                <c:pt idx="963">
                  <c:v>2.2397999999999998</c:v>
                </c:pt>
                <c:pt idx="964">
                  <c:v>2.2538</c:v>
                </c:pt>
                <c:pt idx="965">
                  <c:v>2.2465000000000002</c:v>
                </c:pt>
                <c:pt idx="966">
                  <c:v>2.2890000000000001</c:v>
                </c:pt>
                <c:pt idx="967">
                  <c:v>2.2884000000000002</c:v>
                </c:pt>
                <c:pt idx="968">
                  <c:v>2.306099999999998</c:v>
                </c:pt>
                <c:pt idx="969">
                  <c:v>2.3132999999999981</c:v>
                </c:pt>
                <c:pt idx="970">
                  <c:v>2.3317999999999981</c:v>
                </c:pt>
                <c:pt idx="971">
                  <c:v>2.3320999999999978</c:v>
                </c:pt>
                <c:pt idx="972">
                  <c:v>2.3340999999999981</c:v>
                </c:pt>
                <c:pt idx="973">
                  <c:v>2.3142999999999985</c:v>
                </c:pt>
                <c:pt idx="974">
                  <c:v>2.2639000000000018</c:v>
                </c:pt>
                <c:pt idx="975">
                  <c:v>2.2709000000000001</c:v>
                </c:pt>
                <c:pt idx="976">
                  <c:v>2.2728999999999981</c:v>
                </c:pt>
                <c:pt idx="977">
                  <c:v>2.3053999999999997</c:v>
                </c:pt>
                <c:pt idx="978">
                  <c:v>2.2793999999999999</c:v>
                </c:pt>
                <c:pt idx="979">
                  <c:v>2.2892999999999999</c:v>
                </c:pt>
                <c:pt idx="980">
                  <c:v>2.2947000000000002</c:v>
                </c:pt>
                <c:pt idx="981">
                  <c:v>2.330499999999998</c:v>
                </c:pt>
                <c:pt idx="982">
                  <c:v>2.3175999999999997</c:v>
                </c:pt>
                <c:pt idx="983">
                  <c:v>2.3359999999999981</c:v>
                </c:pt>
                <c:pt idx="984">
                  <c:v>2.3532999999999982</c:v>
                </c:pt>
                <c:pt idx="985">
                  <c:v>2.3687</c:v>
                </c:pt>
                <c:pt idx="986">
                  <c:v>2.3897999999999997</c:v>
                </c:pt>
                <c:pt idx="987">
                  <c:v>2.3566999999999974</c:v>
                </c:pt>
                <c:pt idx="988">
                  <c:v>2.3319999999999981</c:v>
                </c:pt>
                <c:pt idx="989">
                  <c:v>2.3177999999999988</c:v>
                </c:pt>
                <c:pt idx="990">
                  <c:v>2.3066999999999984</c:v>
                </c:pt>
                <c:pt idx="991">
                  <c:v>2.3422999999999981</c:v>
                </c:pt>
                <c:pt idx="992">
                  <c:v>2.3336999999999981</c:v>
                </c:pt>
                <c:pt idx="993">
                  <c:v>2.3300999999999981</c:v>
                </c:pt>
                <c:pt idx="994">
                  <c:v>2.3283999999999998</c:v>
                </c:pt>
                <c:pt idx="995">
                  <c:v>2.3194999999999979</c:v>
                </c:pt>
                <c:pt idx="996">
                  <c:v>2.3313999999999981</c:v>
                </c:pt>
                <c:pt idx="997">
                  <c:v>2.356799999999998</c:v>
                </c:pt>
                <c:pt idx="998">
                  <c:v>2.3874</c:v>
                </c:pt>
                <c:pt idx="999">
                  <c:v>2.3573</c:v>
                </c:pt>
                <c:pt idx="1000">
                  <c:v>2.3573</c:v>
                </c:pt>
                <c:pt idx="1001">
                  <c:v>2.3535999999999997</c:v>
                </c:pt>
                <c:pt idx="1002">
                  <c:v>2.338299999999998</c:v>
                </c:pt>
                <c:pt idx="1003">
                  <c:v>2.3596999999999979</c:v>
                </c:pt>
                <c:pt idx="1004">
                  <c:v>2.3620999999999981</c:v>
                </c:pt>
                <c:pt idx="1005">
                  <c:v>2.3877999999999999</c:v>
                </c:pt>
                <c:pt idx="1006">
                  <c:v>2.3764999999999978</c:v>
                </c:pt>
                <c:pt idx="1007">
                  <c:v>2.3797999999999981</c:v>
                </c:pt>
                <c:pt idx="1008">
                  <c:v>2.3723999999999981</c:v>
                </c:pt>
                <c:pt idx="1009">
                  <c:v>2.396799999999998</c:v>
                </c:pt>
                <c:pt idx="1010">
                  <c:v>2.3905999999999987</c:v>
                </c:pt>
                <c:pt idx="1011">
                  <c:v>2.3583999999999987</c:v>
                </c:pt>
                <c:pt idx="1012">
                  <c:v>2.3573999999999997</c:v>
                </c:pt>
                <c:pt idx="1013">
                  <c:v>2.3499999999999988</c:v>
                </c:pt>
                <c:pt idx="1014">
                  <c:v>2.3593999999999982</c:v>
                </c:pt>
                <c:pt idx="1015">
                  <c:v>2.3613999999999997</c:v>
                </c:pt>
                <c:pt idx="1016">
                  <c:v>2.3424999999999985</c:v>
                </c:pt>
                <c:pt idx="1017">
                  <c:v>2.3433000000000002</c:v>
                </c:pt>
                <c:pt idx="1018">
                  <c:v>2.3605999999999998</c:v>
                </c:pt>
                <c:pt idx="1019">
                  <c:v>2.3733</c:v>
                </c:pt>
                <c:pt idx="1020">
                  <c:v>2.3995999999999982</c:v>
                </c:pt>
                <c:pt idx="1021">
                  <c:v>2.3975</c:v>
                </c:pt>
                <c:pt idx="1022">
                  <c:v>2.4226999999999981</c:v>
                </c:pt>
                <c:pt idx="1023">
                  <c:v>2.4215</c:v>
                </c:pt>
                <c:pt idx="1024">
                  <c:v>2.4373</c:v>
                </c:pt>
                <c:pt idx="1025">
                  <c:v>2.4093999999999998</c:v>
                </c:pt>
                <c:pt idx="1026">
                  <c:v>2.4127999999999981</c:v>
                </c:pt>
                <c:pt idx="1027">
                  <c:v>2.4403000000000001</c:v>
                </c:pt>
                <c:pt idx="1028">
                  <c:v>2.4055</c:v>
                </c:pt>
                <c:pt idx="1029">
                  <c:v>2.4023999999999988</c:v>
                </c:pt>
                <c:pt idx="1030">
                  <c:v>2.3818999999999981</c:v>
                </c:pt>
                <c:pt idx="1031">
                  <c:v>2.3791999999999982</c:v>
                </c:pt>
                <c:pt idx="1032">
                  <c:v>2.4098999999999982</c:v>
                </c:pt>
                <c:pt idx="1033">
                  <c:v>2.4003999999999999</c:v>
                </c:pt>
                <c:pt idx="1034">
                  <c:v>2.4259999999999997</c:v>
                </c:pt>
                <c:pt idx="1035">
                  <c:v>2.3935</c:v>
                </c:pt>
                <c:pt idx="1036">
                  <c:v>2.3889</c:v>
                </c:pt>
                <c:pt idx="1037">
                  <c:v>2.3895</c:v>
                </c:pt>
                <c:pt idx="1038">
                  <c:v>2.3957999999999982</c:v>
                </c:pt>
                <c:pt idx="1039">
                  <c:v>2.3936999999999982</c:v>
                </c:pt>
                <c:pt idx="1040">
                  <c:v>2.3703999999999987</c:v>
                </c:pt>
                <c:pt idx="1041">
                  <c:v>2.3456999999999981</c:v>
                </c:pt>
                <c:pt idx="1042">
                  <c:v>2.3412999999999982</c:v>
                </c:pt>
                <c:pt idx="1043">
                  <c:v>2.3411999999999997</c:v>
                </c:pt>
                <c:pt idx="1044">
                  <c:v>2.3499999999999988</c:v>
                </c:pt>
                <c:pt idx="1045">
                  <c:v>2.3191999999999982</c:v>
                </c:pt>
                <c:pt idx="1046">
                  <c:v>2.3443000000000001</c:v>
                </c:pt>
                <c:pt idx="1047">
                  <c:v>2.3187999999999982</c:v>
                </c:pt>
                <c:pt idx="1048">
                  <c:v>2.3239000000000001</c:v>
                </c:pt>
                <c:pt idx="1049">
                  <c:v>2.3409</c:v>
                </c:pt>
                <c:pt idx="1050">
                  <c:v>2.350499999999998</c:v>
                </c:pt>
                <c:pt idx="1051">
                  <c:v>2.3637000000000001</c:v>
                </c:pt>
                <c:pt idx="1052">
                  <c:v>2.3554999999999984</c:v>
                </c:pt>
                <c:pt idx="1053">
                  <c:v>2.3639999999999999</c:v>
                </c:pt>
                <c:pt idx="1054">
                  <c:v>2.3466999999999985</c:v>
                </c:pt>
                <c:pt idx="1055">
                  <c:v>2.3489999999999998</c:v>
                </c:pt>
                <c:pt idx="1056">
                  <c:v>2.3339999999999987</c:v>
                </c:pt>
                <c:pt idx="1057">
                  <c:v>2.3497999999999997</c:v>
                </c:pt>
                <c:pt idx="1058">
                  <c:v>2.3279000000000001</c:v>
                </c:pt>
                <c:pt idx="1059">
                  <c:v>2.3250999999999982</c:v>
                </c:pt>
                <c:pt idx="1060">
                  <c:v>2.3228999999999984</c:v>
                </c:pt>
                <c:pt idx="1061">
                  <c:v>2.3112999999999979</c:v>
                </c:pt>
                <c:pt idx="1062">
                  <c:v>2.3028999999999984</c:v>
                </c:pt>
                <c:pt idx="1063">
                  <c:v>2.2589000000000001</c:v>
                </c:pt>
                <c:pt idx="1064">
                  <c:v>2.2612000000000001</c:v>
                </c:pt>
                <c:pt idx="1065">
                  <c:v>2.2719</c:v>
                </c:pt>
                <c:pt idx="1066">
                  <c:v>2.2618999999999998</c:v>
                </c:pt>
                <c:pt idx="1067">
                  <c:v>2.2688999999999999</c:v>
                </c:pt>
                <c:pt idx="1068">
                  <c:v>2.2795999999999998</c:v>
                </c:pt>
                <c:pt idx="1069">
                  <c:v>2.2357999999999998</c:v>
                </c:pt>
                <c:pt idx="1070">
                  <c:v>2.2189000000000001</c:v>
                </c:pt>
                <c:pt idx="1071">
                  <c:v>2.2016</c:v>
                </c:pt>
                <c:pt idx="1072">
                  <c:v>2.1869999999999998</c:v>
                </c:pt>
                <c:pt idx="1073">
                  <c:v>2.2067999999999999</c:v>
                </c:pt>
                <c:pt idx="1074">
                  <c:v>2.2187000000000001</c:v>
                </c:pt>
                <c:pt idx="1075">
                  <c:v>2.2141000000000002</c:v>
                </c:pt>
                <c:pt idx="1076">
                  <c:v>2.2326999999999981</c:v>
                </c:pt>
                <c:pt idx="1077">
                  <c:v>2.2434000000000012</c:v>
                </c:pt>
                <c:pt idx="1078">
                  <c:v>2.2366999999999981</c:v>
                </c:pt>
                <c:pt idx="1079">
                  <c:v>2.2376999999999998</c:v>
                </c:pt>
                <c:pt idx="1080">
                  <c:v>2.2218999999999998</c:v>
                </c:pt>
                <c:pt idx="1081">
                  <c:v>2.214</c:v>
                </c:pt>
                <c:pt idx="1082">
                  <c:v>2.2436000000000011</c:v>
                </c:pt>
                <c:pt idx="1083">
                  <c:v>2.2235000000000018</c:v>
                </c:pt>
                <c:pt idx="1084">
                  <c:v>2.2361</c:v>
                </c:pt>
                <c:pt idx="1085">
                  <c:v>2.2323</c:v>
                </c:pt>
                <c:pt idx="1086">
                  <c:v>2.2214</c:v>
                </c:pt>
                <c:pt idx="1087">
                  <c:v>2.2442000000000002</c:v>
                </c:pt>
                <c:pt idx="1088">
                  <c:v>2.2294</c:v>
                </c:pt>
                <c:pt idx="1089">
                  <c:v>2.2166999999999981</c:v>
                </c:pt>
                <c:pt idx="1090">
                  <c:v>2.2149999999999999</c:v>
                </c:pt>
                <c:pt idx="1091">
                  <c:v>2.2127999999999997</c:v>
                </c:pt>
                <c:pt idx="1092">
                  <c:v>2.2143999999999999</c:v>
                </c:pt>
                <c:pt idx="1093">
                  <c:v>2.2149000000000001</c:v>
                </c:pt>
                <c:pt idx="1094">
                  <c:v>2.2023000000000001</c:v>
                </c:pt>
                <c:pt idx="1095">
                  <c:v>2.2195999999999998</c:v>
                </c:pt>
                <c:pt idx="1096">
                  <c:v>2.2147999999999999</c:v>
                </c:pt>
                <c:pt idx="1097">
                  <c:v>2.2069000000000001</c:v>
                </c:pt>
                <c:pt idx="1098">
                  <c:v>2.2159999999999997</c:v>
                </c:pt>
                <c:pt idx="1099">
                  <c:v>2.2074000000000011</c:v>
                </c:pt>
                <c:pt idx="1100">
                  <c:v>2.2159999999999997</c:v>
                </c:pt>
                <c:pt idx="1101">
                  <c:v>2.2233000000000018</c:v>
                </c:pt>
                <c:pt idx="1102">
                  <c:v>2.2244999999999999</c:v>
                </c:pt>
                <c:pt idx="1103">
                  <c:v>2.2376999999999998</c:v>
                </c:pt>
                <c:pt idx="1104">
                  <c:v>2.2319999999999998</c:v>
                </c:pt>
                <c:pt idx="1105">
                  <c:v>2.2242000000000002</c:v>
                </c:pt>
                <c:pt idx="1106">
                  <c:v>2.2414999999999998</c:v>
                </c:pt>
                <c:pt idx="1107">
                  <c:v>2.2766999999999982</c:v>
                </c:pt>
                <c:pt idx="1108">
                  <c:v>2.2806000000000002</c:v>
                </c:pt>
                <c:pt idx="1109">
                  <c:v>2.2795999999999998</c:v>
                </c:pt>
                <c:pt idx="1110">
                  <c:v>2.2621000000000002</c:v>
                </c:pt>
                <c:pt idx="1111">
                  <c:v>2.2473000000000019</c:v>
                </c:pt>
                <c:pt idx="1112">
                  <c:v>2.2292999999999998</c:v>
                </c:pt>
                <c:pt idx="1113">
                  <c:v>2.2248999999999999</c:v>
                </c:pt>
                <c:pt idx="1114">
                  <c:v>2.2336999999999998</c:v>
                </c:pt>
                <c:pt idx="1115">
                  <c:v>2.2311999999999999</c:v>
                </c:pt>
                <c:pt idx="1116">
                  <c:v>2.2242999999999999</c:v>
                </c:pt>
                <c:pt idx="1117">
                  <c:v>2.2349999999999999</c:v>
                </c:pt>
                <c:pt idx="1118">
                  <c:v>2.2618999999999998</c:v>
                </c:pt>
                <c:pt idx="1119">
                  <c:v>2.2276000000000002</c:v>
                </c:pt>
                <c:pt idx="1120">
                  <c:v>2.23</c:v>
                </c:pt>
                <c:pt idx="1121">
                  <c:v>2.2191999999999998</c:v>
                </c:pt>
                <c:pt idx="1122">
                  <c:v>2.2250000000000001</c:v>
                </c:pt>
                <c:pt idx="1123">
                  <c:v>2.2078000000000002</c:v>
                </c:pt>
                <c:pt idx="1124">
                  <c:v>2.1967999999999988</c:v>
                </c:pt>
                <c:pt idx="1125">
                  <c:v>2.1938</c:v>
                </c:pt>
                <c:pt idx="1126">
                  <c:v>2.2143000000000002</c:v>
                </c:pt>
                <c:pt idx="1127">
                  <c:v>2.2019000000000002</c:v>
                </c:pt>
                <c:pt idx="1128">
                  <c:v>2.2236000000000002</c:v>
                </c:pt>
                <c:pt idx="1129">
                  <c:v>2.2105999999999999</c:v>
                </c:pt>
                <c:pt idx="1130">
                  <c:v>2.2138</c:v>
                </c:pt>
                <c:pt idx="1131">
                  <c:v>2.2248999999999999</c:v>
                </c:pt>
                <c:pt idx="1132">
                  <c:v>2.2134999999999998</c:v>
                </c:pt>
                <c:pt idx="1133">
                  <c:v>2.2127999999999997</c:v>
                </c:pt>
                <c:pt idx="1134">
                  <c:v>2.2206000000000001</c:v>
                </c:pt>
                <c:pt idx="1135">
                  <c:v>2.2210000000000001</c:v>
                </c:pt>
                <c:pt idx="1136">
                  <c:v>2.2121999999999997</c:v>
                </c:pt>
                <c:pt idx="1137">
                  <c:v>2.2191000000000001</c:v>
                </c:pt>
                <c:pt idx="1138">
                  <c:v>2.2235000000000018</c:v>
                </c:pt>
                <c:pt idx="1139">
                  <c:v>2.2582</c:v>
                </c:pt>
                <c:pt idx="1140">
                  <c:v>2.2262</c:v>
                </c:pt>
                <c:pt idx="1141">
                  <c:v>2.2210999999999999</c:v>
                </c:pt>
                <c:pt idx="1142">
                  <c:v>2.2127999999999997</c:v>
                </c:pt>
                <c:pt idx="1143">
                  <c:v>2.2193999999999998</c:v>
                </c:pt>
                <c:pt idx="1144">
                  <c:v>2.2217000000000002</c:v>
                </c:pt>
                <c:pt idx="1145">
                  <c:v>2.2298</c:v>
                </c:pt>
                <c:pt idx="1146">
                  <c:v>2.2223999999999999</c:v>
                </c:pt>
                <c:pt idx="1147">
                  <c:v>2.2313000000000001</c:v>
                </c:pt>
                <c:pt idx="1148">
                  <c:v>2.2456999999999998</c:v>
                </c:pt>
                <c:pt idx="1149">
                  <c:v>2.2636000000000012</c:v>
                </c:pt>
                <c:pt idx="1150">
                  <c:v>2.2576999999999998</c:v>
                </c:pt>
                <c:pt idx="1151">
                  <c:v>2.2584</c:v>
                </c:pt>
                <c:pt idx="1152">
                  <c:v>2.2818000000000001</c:v>
                </c:pt>
                <c:pt idx="1153">
                  <c:v>2.2730000000000001</c:v>
                </c:pt>
                <c:pt idx="1154">
                  <c:v>2.2951999999999999</c:v>
                </c:pt>
                <c:pt idx="1155">
                  <c:v>2.2833000000000019</c:v>
                </c:pt>
                <c:pt idx="1156">
                  <c:v>2.2755000000000001</c:v>
                </c:pt>
                <c:pt idx="1157">
                  <c:v>2.2770000000000001</c:v>
                </c:pt>
                <c:pt idx="1158">
                  <c:v>2.2816000000000001</c:v>
                </c:pt>
                <c:pt idx="1159">
                  <c:v>2.2665999999999999</c:v>
                </c:pt>
                <c:pt idx="1160">
                  <c:v>2.2601000000000018</c:v>
                </c:pt>
                <c:pt idx="1161">
                  <c:v>2.2574000000000001</c:v>
                </c:pt>
                <c:pt idx="1162">
                  <c:v>2.2469000000000001</c:v>
                </c:pt>
                <c:pt idx="1163">
                  <c:v>2.262</c:v>
                </c:pt>
                <c:pt idx="1164">
                  <c:v>2.2686999999999999</c:v>
                </c:pt>
                <c:pt idx="1165">
                  <c:v>2.2774999999999999</c:v>
                </c:pt>
                <c:pt idx="1166">
                  <c:v>2.2885000000000018</c:v>
                </c:pt>
                <c:pt idx="1167">
                  <c:v>2.2616999999999998</c:v>
                </c:pt>
                <c:pt idx="1168">
                  <c:v>2.2471000000000019</c:v>
                </c:pt>
                <c:pt idx="1169">
                  <c:v>2.242</c:v>
                </c:pt>
                <c:pt idx="1170">
                  <c:v>2.2359</c:v>
                </c:pt>
                <c:pt idx="1171">
                  <c:v>2.2458999999999998</c:v>
                </c:pt>
                <c:pt idx="1172">
                  <c:v>2.2436000000000011</c:v>
                </c:pt>
                <c:pt idx="1173">
                  <c:v>2.2368999999999981</c:v>
                </c:pt>
                <c:pt idx="1174">
                  <c:v>2.2429000000000001</c:v>
                </c:pt>
                <c:pt idx="1175">
                  <c:v>2.2418</c:v>
                </c:pt>
                <c:pt idx="1176">
                  <c:v>2.2675000000000018</c:v>
                </c:pt>
                <c:pt idx="1177">
                  <c:v>2.2847000000000017</c:v>
                </c:pt>
                <c:pt idx="1178">
                  <c:v>2.2885000000000018</c:v>
                </c:pt>
                <c:pt idx="1179">
                  <c:v>2.2976999999999999</c:v>
                </c:pt>
                <c:pt idx="1180">
                  <c:v>2.3389999999999982</c:v>
                </c:pt>
                <c:pt idx="1181">
                  <c:v>2.3428999999999984</c:v>
                </c:pt>
                <c:pt idx="1182">
                  <c:v>2.3316999999999979</c:v>
                </c:pt>
                <c:pt idx="1183">
                  <c:v>2.3578999999999981</c:v>
                </c:pt>
                <c:pt idx="1184">
                  <c:v>2.3649</c:v>
                </c:pt>
                <c:pt idx="1185">
                  <c:v>2.3681999999999999</c:v>
                </c:pt>
                <c:pt idx="1186">
                  <c:v>2.3978999999999981</c:v>
                </c:pt>
                <c:pt idx="1187">
                  <c:v>2.4119999999999981</c:v>
                </c:pt>
                <c:pt idx="1188">
                  <c:v>2.3833000000000002</c:v>
                </c:pt>
                <c:pt idx="1189">
                  <c:v>2.4278</c:v>
                </c:pt>
                <c:pt idx="1190">
                  <c:v>2.4201000000000001</c:v>
                </c:pt>
                <c:pt idx="1191">
                  <c:v>2.4477000000000002</c:v>
                </c:pt>
                <c:pt idx="1192">
                  <c:v>2.4468999999999981</c:v>
                </c:pt>
                <c:pt idx="1193">
                  <c:v>2.4811000000000001</c:v>
                </c:pt>
                <c:pt idx="1194">
                  <c:v>2.4948999999999981</c:v>
                </c:pt>
                <c:pt idx="1195">
                  <c:v>2.4583999999999997</c:v>
                </c:pt>
                <c:pt idx="1196">
                  <c:v>2.4261999999999997</c:v>
                </c:pt>
                <c:pt idx="1197">
                  <c:v>2.3965999999999981</c:v>
                </c:pt>
                <c:pt idx="1198">
                  <c:v>2.3773999999999997</c:v>
                </c:pt>
                <c:pt idx="1199">
                  <c:v>2.3984999999999981</c:v>
                </c:pt>
                <c:pt idx="1200">
                  <c:v>2.4291</c:v>
                </c:pt>
                <c:pt idx="1201">
                  <c:v>2.3942999999999981</c:v>
                </c:pt>
                <c:pt idx="1202">
                  <c:v>2.4003000000000001</c:v>
                </c:pt>
                <c:pt idx="1203">
                  <c:v>2.4575999999999998</c:v>
                </c:pt>
                <c:pt idx="1204">
                  <c:v>2.4726999999999979</c:v>
                </c:pt>
                <c:pt idx="1205">
                  <c:v>2.4353999999999987</c:v>
                </c:pt>
                <c:pt idx="1206">
                  <c:v>2.4643000000000002</c:v>
                </c:pt>
                <c:pt idx="1207">
                  <c:v>2.4832999999999998</c:v>
                </c:pt>
                <c:pt idx="1208">
                  <c:v>2.4870999999999999</c:v>
                </c:pt>
                <c:pt idx="1209">
                  <c:v>2.5</c:v>
                </c:pt>
                <c:pt idx="1210">
                  <c:v>2.4739</c:v>
                </c:pt>
                <c:pt idx="1211">
                  <c:v>2.5211000000000001</c:v>
                </c:pt>
                <c:pt idx="1212">
                  <c:v>2.4609999999999999</c:v>
                </c:pt>
                <c:pt idx="1213">
                  <c:v>2.4619</c:v>
                </c:pt>
                <c:pt idx="1214">
                  <c:v>2.4025999999999987</c:v>
                </c:pt>
                <c:pt idx="1215">
                  <c:v>2.4777999999999998</c:v>
                </c:pt>
                <c:pt idx="1216">
                  <c:v>2.4952999999999981</c:v>
                </c:pt>
                <c:pt idx="1217">
                  <c:v>2.4955999999999987</c:v>
                </c:pt>
                <c:pt idx="1218">
                  <c:v>2.5078</c:v>
                </c:pt>
                <c:pt idx="1219">
                  <c:v>2.5699000000000001</c:v>
                </c:pt>
                <c:pt idx="1220">
                  <c:v>2.5587</c:v>
                </c:pt>
                <c:pt idx="1221">
                  <c:v>2.5521999999999987</c:v>
                </c:pt>
                <c:pt idx="1222">
                  <c:v>2.5562999999999985</c:v>
                </c:pt>
                <c:pt idx="1223">
                  <c:v>2.5682</c:v>
                </c:pt>
                <c:pt idx="1224">
                  <c:v>2.5888</c:v>
                </c:pt>
                <c:pt idx="1225">
                  <c:v>2.6015999999999999</c:v>
                </c:pt>
                <c:pt idx="1226">
                  <c:v>2.6089000000000002</c:v>
                </c:pt>
                <c:pt idx="1227">
                  <c:v>2.5827999999999998</c:v>
                </c:pt>
                <c:pt idx="1228">
                  <c:v>2.5713999999999997</c:v>
                </c:pt>
                <c:pt idx="1229">
                  <c:v>2.573</c:v>
                </c:pt>
                <c:pt idx="1230">
                  <c:v>2.5157999999999987</c:v>
                </c:pt>
                <c:pt idx="1231">
                  <c:v>2.5461</c:v>
                </c:pt>
                <c:pt idx="1232">
                  <c:v>2.5301</c:v>
                </c:pt>
                <c:pt idx="1233">
                  <c:v>2.5015000000000001</c:v>
                </c:pt>
                <c:pt idx="1234">
                  <c:v>2.5310999999999981</c:v>
                </c:pt>
                <c:pt idx="1235">
                  <c:v>2.5653999999999999</c:v>
                </c:pt>
                <c:pt idx="1236">
                  <c:v>2.5606999999999998</c:v>
                </c:pt>
                <c:pt idx="1237">
                  <c:v>2.5693000000000001</c:v>
                </c:pt>
                <c:pt idx="1238">
                  <c:v>2.5531999999999999</c:v>
                </c:pt>
                <c:pt idx="1239">
                  <c:v>2.5907999999999998</c:v>
                </c:pt>
                <c:pt idx="1240">
                  <c:v>2.5884999999999998</c:v>
                </c:pt>
                <c:pt idx="1241">
                  <c:v>2.6004</c:v>
                </c:pt>
                <c:pt idx="1242">
                  <c:v>2.5959999999999988</c:v>
                </c:pt>
                <c:pt idx="1243">
                  <c:v>2.6165999999999987</c:v>
                </c:pt>
                <c:pt idx="1244">
                  <c:v>2.6522999999999981</c:v>
                </c:pt>
                <c:pt idx="1245">
                  <c:v>2.6541000000000001</c:v>
                </c:pt>
                <c:pt idx="1246">
                  <c:v>2.6957999999999998</c:v>
                </c:pt>
                <c:pt idx="1247">
                  <c:v>2.7387000000000001</c:v>
                </c:pt>
                <c:pt idx="1248">
                  <c:v>2.7153</c:v>
                </c:pt>
                <c:pt idx="1249">
                  <c:v>2.6627999999999998</c:v>
                </c:pt>
                <c:pt idx="1250">
                  <c:v>2.6595</c:v>
                </c:pt>
                <c:pt idx="1251">
                  <c:v>2.6650999999999998</c:v>
                </c:pt>
                <c:pt idx="1252">
                  <c:v>2.6947999999999999</c:v>
                </c:pt>
                <c:pt idx="1253">
                  <c:v>2.6957999999999998</c:v>
                </c:pt>
                <c:pt idx="1254">
                  <c:v>2.6692</c:v>
                </c:pt>
                <c:pt idx="1255">
                  <c:v>2.7052</c:v>
                </c:pt>
                <c:pt idx="1256">
                  <c:v>2.6576</c:v>
                </c:pt>
                <c:pt idx="1257">
                  <c:v>2.6576</c:v>
                </c:pt>
                <c:pt idx="1258">
                  <c:v>2.6941999999999999</c:v>
                </c:pt>
                <c:pt idx="1259">
                  <c:v>2.706</c:v>
                </c:pt>
                <c:pt idx="1260">
                  <c:v>2.7008000000000001</c:v>
                </c:pt>
                <c:pt idx="1261">
                  <c:v>2.6829000000000001</c:v>
                </c:pt>
                <c:pt idx="1262">
                  <c:v>2.6625000000000001</c:v>
                </c:pt>
                <c:pt idx="1263">
                  <c:v>2.6328999999999985</c:v>
                </c:pt>
                <c:pt idx="1264">
                  <c:v>2.6737000000000002</c:v>
                </c:pt>
                <c:pt idx="1265">
                  <c:v>2.6432000000000002</c:v>
                </c:pt>
                <c:pt idx="1266">
                  <c:v>2.6163999999999987</c:v>
                </c:pt>
                <c:pt idx="1267">
                  <c:v>2.6419999999999999</c:v>
                </c:pt>
                <c:pt idx="1268">
                  <c:v>2.6223000000000001</c:v>
                </c:pt>
                <c:pt idx="1269">
                  <c:v>2.6509</c:v>
                </c:pt>
                <c:pt idx="1270">
                  <c:v>2.6131000000000002</c:v>
                </c:pt>
                <c:pt idx="1271">
                  <c:v>2.601</c:v>
                </c:pt>
                <c:pt idx="1272">
                  <c:v>2.5745999999999998</c:v>
                </c:pt>
                <c:pt idx="1273">
                  <c:v>2.5802</c:v>
                </c:pt>
                <c:pt idx="1274">
                  <c:v>2.5836000000000001</c:v>
                </c:pt>
                <c:pt idx="1275">
                  <c:v>2.5735000000000001</c:v>
                </c:pt>
                <c:pt idx="1276">
                  <c:v>2.5765999999999987</c:v>
                </c:pt>
                <c:pt idx="1277">
                  <c:v>2.6044</c:v>
                </c:pt>
                <c:pt idx="1278">
                  <c:v>2.6829000000000001</c:v>
                </c:pt>
                <c:pt idx="1279">
                  <c:v>2.7274000000000012</c:v>
                </c:pt>
                <c:pt idx="1280">
                  <c:v>2.6951000000000001</c:v>
                </c:pt>
                <c:pt idx="1281">
                  <c:v>2.7416999999999998</c:v>
                </c:pt>
                <c:pt idx="1282">
                  <c:v>2.7454000000000001</c:v>
                </c:pt>
                <c:pt idx="1283">
                  <c:v>2.7819000000000011</c:v>
                </c:pt>
                <c:pt idx="1284">
                  <c:v>2.7709999999999999</c:v>
                </c:pt>
                <c:pt idx="1285">
                  <c:v>2.832399999999998</c:v>
                </c:pt>
                <c:pt idx="1286">
                  <c:v>2.8679000000000001</c:v>
                </c:pt>
                <c:pt idx="1287">
                  <c:v>2.8237999999999999</c:v>
                </c:pt>
                <c:pt idx="1288">
                  <c:v>2.834699999999998</c:v>
                </c:pt>
                <c:pt idx="1289">
                  <c:v>2.8389999999999982</c:v>
                </c:pt>
                <c:pt idx="1290">
                  <c:v>2.8668999999999984</c:v>
                </c:pt>
                <c:pt idx="1291">
                  <c:v>2.8694999999999982</c:v>
                </c:pt>
                <c:pt idx="1292">
                  <c:v>2.8785999999999987</c:v>
                </c:pt>
                <c:pt idx="1293">
                  <c:v>2.8289</c:v>
                </c:pt>
                <c:pt idx="1294">
                  <c:v>2.8691</c:v>
                </c:pt>
                <c:pt idx="1295">
                  <c:v>2.9058999999999982</c:v>
                </c:pt>
                <c:pt idx="1296">
                  <c:v>2.8411999999999997</c:v>
                </c:pt>
                <c:pt idx="1297">
                  <c:v>2.8953999999999982</c:v>
                </c:pt>
                <c:pt idx="1298">
                  <c:v>2.9315999999999987</c:v>
                </c:pt>
                <c:pt idx="1299">
                  <c:v>2.9797999999999987</c:v>
                </c:pt>
                <c:pt idx="1300">
                  <c:v>3.0030000000000001</c:v>
                </c:pt>
                <c:pt idx="1301">
                  <c:v>3.0640000000000001</c:v>
                </c:pt>
                <c:pt idx="1302">
                  <c:v>3.1223999999999998</c:v>
                </c:pt>
                <c:pt idx="1303">
                  <c:v>3.1013000000000002</c:v>
                </c:pt>
                <c:pt idx="1304">
                  <c:v>3.1263999999999998</c:v>
                </c:pt>
                <c:pt idx="1305">
                  <c:v>3.1659999999999999</c:v>
                </c:pt>
                <c:pt idx="1306">
                  <c:v>3.2486999999999999</c:v>
                </c:pt>
                <c:pt idx="1307">
                  <c:v>3.2456999999999998</c:v>
                </c:pt>
                <c:pt idx="1308">
                  <c:v>3.2397</c:v>
                </c:pt>
                <c:pt idx="1309">
                  <c:v>3.2107000000000001</c:v>
                </c:pt>
                <c:pt idx="1310">
                  <c:v>3.2919</c:v>
                </c:pt>
                <c:pt idx="1311">
                  <c:v>3.2307999999999999</c:v>
                </c:pt>
                <c:pt idx="1312">
                  <c:v>3.1322999999999981</c:v>
                </c:pt>
                <c:pt idx="1313">
                  <c:v>3.1395</c:v>
                </c:pt>
                <c:pt idx="1314">
                  <c:v>3.2010000000000001</c:v>
                </c:pt>
                <c:pt idx="1315">
                  <c:v>3.1831000000000018</c:v>
                </c:pt>
                <c:pt idx="1316">
                  <c:v>3.2496999999999998</c:v>
                </c:pt>
                <c:pt idx="1317">
                  <c:v>3.2298999999999998</c:v>
                </c:pt>
                <c:pt idx="1318">
                  <c:v>3.1966999999999981</c:v>
                </c:pt>
                <c:pt idx="1319">
                  <c:v>3.1648999999999998</c:v>
                </c:pt>
                <c:pt idx="1320">
                  <c:v>3.1229</c:v>
                </c:pt>
                <c:pt idx="1321">
                  <c:v>3.1261000000000001</c:v>
                </c:pt>
                <c:pt idx="1322">
                  <c:v>3.1297999999999999</c:v>
                </c:pt>
                <c:pt idx="1323">
                  <c:v>3.0493999999999999</c:v>
                </c:pt>
                <c:pt idx="1324">
                  <c:v>3.0577000000000001</c:v>
                </c:pt>
                <c:pt idx="1325">
                  <c:v>3.0753999999999997</c:v>
                </c:pt>
                <c:pt idx="1326">
                  <c:v>3.1213000000000002</c:v>
                </c:pt>
                <c:pt idx="1327">
                  <c:v>3.0632999999999999</c:v>
                </c:pt>
                <c:pt idx="1328">
                  <c:v>3.0287000000000002</c:v>
                </c:pt>
                <c:pt idx="1329">
                  <c:v>3.0205000000000002</c:v>
                </c:pt>
                <c:pt idx="1330">
                  <c:v>3.0407999999999999</c:v>
                </c:pt>
                <c:pt idx="1331">
                  <c:v>3.0324999999999984</c:v>
                </c:pt>
                <c:pt idx="1332">
                  <c:v>3.0107999999999997</c:v>
                </c:pt>
                <c:pt idx="1333">
                  <c:v>2.9706999999999981</c:v>
                </c:pt>
                <c:pt idx="1334">
                  <c:v>2.951299999999998</c:v>
                </c:pt>
                <c:pt idx="1335">
                  <c:v>2.916999999999998</c:v>
                </c:pt>
                <c:pt idx="1336">
                  <c:v>2.9373</c:v>
                </c:pt>
                <c:pt idx="1337">
                  <c:v>2.9613</c:v>
                </c:pt>
                <c:pt idx="1338">
                  <c:v>3.0145</c:v>
                </c:pt>
                <c:pt idx="1339">
                  <c:v>3.0865</c:v>
                </c:pt>
                <c:pt idx="1340">
                  <c:v>3.0561999999999987</c:v>
                </c:pt>
                <c:pt idx="1341">
                  <c:v>3.0347</c:v>
                </c:pt>
                <c:pt idx="1342">
                  <c:v>3.0257999999999998</c:v>
                </c:pt>
                <c:pt idx="1343">
                  <c:v>2.9745999999999997</c:v>
                </c:pt>
                <c:pt idx="1344">
                  <c:v>3.0621999999999998</c:v>
                </c:pt>
                <c:pt idx="1345">
                  <c:v>3.0196999999999981</c:v>
                </c:pt>
                <c:pt idx="1346">
                  <c:v>3.0394999999999981</c:v>
                </c:pt>
                <c:pt idx="1347">
                  <c:v>2.9941999999999998</c:v>
                </c:pt>
                <c:pt idx="1348">
                  <c:v>2.9968999999999979</c:v>
                </c:pt>
                <c:pt idx="1349">
                  <c:v>3.0055999999999998</c:v>
                </c:pt>
                <c:pt idx="1350">
                  <c:v>3.0381</c:v>
                </c:pt>
                <c:pt idx="1351">
                  <c:v>3.0025999999999997</c:v>
                </c:pt>
                <c:pt idx="1352">
                  <c:v>3.0381999999999998</c:v>
                </c:pt>
                <c:pt idx="1353">
                  <c:v>3.0941999999999998</c:v>
                </c:pt>
                <c:pt idx="1354">
                  <c:v>3.0973000000000002</c:v>
                </c:pt>
                <c:pt idx="1355">
                  <c:v>3.1535000000000002</c:v>
                </c:pt>
                <c:pt idx="1356">
                  <c:v>3.1396999999999982</c:v>
                </c:pt>
                <c:pt idx="1357">
                  <c:v>3.1627999999999998</c:v>
                </c:pt>
                <c:pt idx="1358">
                  <c:v>3.1787000000000001</c:v>
                </c:pt>
                <c:pt idx="1359">
                  <c:v>3.1684000000000001</c:v>
                </c:pt>
                <c:pt idx="1360">
                  <c:v>3.1322999999999981</c:v>
                </c:pt>
                <c:pt idx="1361">
                  <c:v>3.1335999999999999</c:v>
                </c:pt>
                <c:pt idx="1362">
                  <c:v>3.1423999999999999</c:v>
                </c:pt>
                <c:pt idx="1363">
                  <c:v>3.1123999999999987</c:v>
                </c:pt>
                <c:pt idx="1364">
                  <c:v>3.097</c:v>
                </c:pt>
                <c:pt idx="1365">
                  <c:v>3.1181000000000001</c:v>
                </c:pt>
                <c:pt idx="1366">
                  <c:v>3.09</c:v>
                </c:pt>
                <c:pt idx="1367">
                  <c:v>3.1196999999999981</c:v>
                </c:pt>
                <c:pt idx="1368">
                  <c:v>3.1269</c:v>
                </c:pt>
                <c:pt idx="1369">
                  <c:v>3.0889000000000002</c:v>
                </c:pt>
                <c:pt idx="1370">
                  <c:v>3.0565999999999987</c:v>
                </c:pt>
                <c:pt idx="1371">
                  <c:v>3.0602</c:v>
                </c:pt>
                <c:pt idx="1372">
                  <c:v>3.0977999999999999</c:v>
                </c:pt>
                <c:pt idx="1373">
                  <c:v>3.0802999999999998</c:v>
                </c:pt>
                <c:pt idx="1374">
                  <c:v>3.0753999999999997</c:v>
                </c:pt>
                <c:pt idx="1375">
                  <c:v>3.0983999999999998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895632"/>
        <c:axId val="182896192"/>
      </c:lineChart>
      <c:dateAx>
        <c:axId val="182895632"/>
        <c:scaling>
          <c:orientation val="minMax"/>
          <c:min val="41640"/>
        </c:scaling>
        <c:delete val="0"/>
        <c:axPos val="b"/>
        <c:numFmt formatCode="dd/mm/yyyy" sourceLinked="1"/>
        <c:majorTickMark val="out"/>
        <c:minorTickMark val="none"/>
        <c:tickLblPos val="nextTo"/>
        <c:crossAx val="182896192"/>
        <c:crosses val="autoZero"/>
        <c:auto val="1"/>
        <c:lblOffset val="100"/>
        <c:baseTimeUnit val="days"/>
        <c:majorUnit val="1"/>
        <c:majorTimeUnit val="months"/>
      </c:dateAx>
      <c:valAx>
        <c:axId val="182896192"/>
        <c:scaling>
          <c:orientation val="minMax"/>
          <c:min val="1.5"/>
        </c:scaling>
        <c:delete val="0"/>
        <c:axPos val="l"/>
        <c:numFmt formatCode="#,##0.0" sourceLinked="0"/>
        <c:majorTickMark val="out"/>
        <c:minorTickMark val="none"/>
        <c:tickLblPos val="nextTo"/>
        <c:crossAx val="182895632"/>
        <c:crosses val="autoZero"/>
        <c:crossBetween val="between"/>
        <c:majorUnit val="0.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pt-B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84139482564675E-2"/>
          <c:y val="5.1400554097404488E-2"/>
          <c:w val="0.8980246344206978"/>
          <c:h val="0.73214235722133714"/>
        </c:manualLayout>
      </c:layout>
      <c:lineChart>
        <c:grouping val="standard"/>
        <c:varyColors val="0"/>
        <c:ser>
          <c:idx val="0"/>
          <c:order val="0"/>
          <c:spPr>
            <a:ln w="57150"/>
          </c:spPr>
          <c:marker>
            <c:symbol val="none"/>
          </c:marker>
          <c:cat>
            <c:numRef>
              <c:f>Plan1!$A$6:$A$1397</c:f>
              <c:numCache>
                <c:formatCode>dd/mm/yyyy</c:formatCode>
                <c:ptCount val="1392"/>
                <c:pt idx="0">
                  <c:v>40183</c:v>
                </c:pt>
                <c:pt idx="1">
                  <c:v>40184</c:v>
                </c:pt>
                <c:pt idx="2">
                  <c:v>40185</c:v>
                </c:pt>
                <c:pt idx="3">
                  <c:v>40186</c:v>
                </c:pt>
                <c:pt idx="4">
                  <c:v>40189</c:v>
                </c:pt>
                <c:pt idx="5">
                  <c:v>40190</c:v>
                </c:pt>
                <c:pt idx="6">
                  <c:v>40191</c:v>
                </c:pt>
                <c:pt idx="7">
                  <c:v>40192</c:v>
                </c:pt>
                <c:pt idx="8">
                  <c:v>40193</c:v>
                </c:pt>
                <c:pt idx="9">
                  <c:v>40197</c:v>
                </c:pt>
                <c:pt idx="10">
                  <c:v>40198</c:v>
                </c:pt>
                <c:pt idx="11">
                  <c:v>40199</c:v>
                </c:pt>
                <c:pt idx="12">
                  <c:v>40200</c:v>
                </c:pt>
                <c:pt idx="13">
                  <c:v>40203</c:v>
                </c:pt>
                <c:pt idx="14">
                  <c:v>40204</c:v>
                </c:pt>
                <c:pt idx="15">
                  <c:v>40205</c:v>
                </c:pt>
                <c:pt idx="16">
                  <c:v>40206</c:v>
                </c:pt>
                <c:pt idx="17">
                  <c:v>40207</c:v>
                </c:pt>
                <c:pt idx="18">
                  <c:v>40210</c:v>
                </c:pt>
                <c:pt idx="19">
                  <c:v>40211</c:v>
                </c:pt>
                <c:pt idx="20">
                  <c:v>40212</c:v>
                </c:pt>
                <c:pt idx="21">
                  <c:v>40213</c:v>
                </c:pt>
                <c:pt idx="22">
                  <c:v>40214</c:v>
                </c:pt>
                <c:pt idx="23">
                  <c:v>40217</c:v>
                </c:pt>
                <c:pt idx="24">
                  <c:v>40218</c:v>
                </c:pt>
                <c:pt idx="25">
                  <c:v>40219</c:v>
                </c:pt>
                <c:pt idx="26">
                  <c:v>40220</c:v>
                </c:pt>
                <c:pt idx="27">
                  <c:v>40221</c:v>
                </c:pt>
                <c:pt idx="28">
                  <c:v>40225</c:v>
                </c:pt>
                <c:pt idx="29">
                  <c:v>40226</c:v>
                </c:pt>
                <c:pt idx="30">
                  <c:v>40227</c:v>
                </c:pt>
                <c:pt idx="31">
                  <c:v>40228</c:v>
                </c:pt>
                <c:pt idx="32">
                  <c:v>40231</c:v>
                </c:pt>
                <c:pt idx="33">
                  <c:v>40232</c:v>
                </c:pt>
                <c:pt idx="34">
                  <c:v>40233</c:v>
                </c:pt>
                <c:pt idx="35">
                  <c:v>40234</c:v>
                </c:pt>
                <c:pt idx="36">
                  <c:v>40235</c:v>
                </c:pt>
                <c:pt idx="37">
                  <c:v>40238</c:v>
                </c:pt>
                <c:pt idx="38">
                  <c:v>40239</c:v>
                </c:pt>
                <c:pt idx="39">
                  <c:v>40240</c:v>
                </c:pt>
                <c:pt idx="40">
                  <c:v>40241</c:v>
                </c:pt>
                <c:pt idx="41">
                  <c:v>40242</c:v>
                </c:pt>
                <c:pt idx="42">
                  <c:v>40245</c:v>
                </c:pt>
                <c:pt idx="43">
                  <c:v>40246</c:v>
                </c:pt>
                <c:pt idx="44">
                  <c:v>40247</c:v>
                </c:pt>
                <c:pt idx="45">
                  <c:v>40248</c:v>
                </c:pt>
                <c:pt idx="46">
                  <c:v>40249</c:v>
                </c:pt>
                <c:pt idx="47">
                  <c:v>40252</c:v>
                </c:pt>
                <c:pt idx="48">
                  <c:v>40253</c:v>
                </c:pt>
                <c:pt idx="49">
                  <c:v>40254</c:v>
                </c:pt>
                <c:pt idx="50">
                  <c:v>40255</c:v>
                </c:pt>
                <c:pt idx="51">
                  <c:v>40256</c:v>
                </c:pt>
                <c:pt idx="52">
                  <c:v>40259</c:v>
                </c:pt>
                <c:pt idx="53">
                  <c:v>40260</c:v>
                </c:pt>
                <c:pt idx="54">
                  <c:v>40261</c:v>
                </c:pt>
                <c:pt idx="55">
                  <c:v>40262</c:v>
                </c:pt>
                <c:pt idx="56">
                  <c:v>40263</c:v>
                </c:pt>
                <c:pt idx="57">
                  <c:v>40266</c:v>
                </c:pt>
                <c:pt idx="58">
                  <c:v>40267</c:v>
                </c:pt>
                <c:pt idx="59">
                  <c:v>40268</c:v>
                </c:pt>
                <c:pt idx="60">
                  <c:v>40269</c:v>
                </c:pt>
                <c:pt idx="61">
                  <c:v>40273</c:v>
                </c:pt>
                <c:pt idx="62">
                  <c:v>40274</c:v>
                </c:pt>
                <c:pt idx="63">
                  <c:v>40275</c:v>
                </c:pt>
                <c:pt idx="64">
                  <c:v>40276</c:v>
                </c:pt>
                <c:pt idx="65">
                  <c:v>40277</c:v>
                </c:pt>
                <c:pt idx="66">
                  <c:v>40280</c:v>
                </c:pt>
                <c:pt idx="67">
                  <c:v>40281</c:v>
                </c:pt>
                <c:pt idx="68">
                  <c:v>40282</c:v>
                </c:pt>
                <c:pt idx="69">
                  <c:v>40283</c:v>
                </c:pt>
                <c:pt idx="70">
                  <c:v>40284</c:v>
                </c:pt>
                <c:pt idx="71">
                  <c:v>40287</c:v>
                </c:pt>
                <c:pt idx="72">
                  <c:v>40288</c:v>
                </c:pt>
                <c:pt idx="73">
                  <c:v>40289</c:v>
                </c:pt>
                <c:pt idx="74">
                  <c:v>40290</c:v>
                </c:pt>
                <c:pt idx="75">
                  <c:v>40291</c:v>
                </c:pt>
                <c:pt idx="76">
                  <c:v>40294</c:v>
                </c:pt>
                <c:pt idx="77">
                  <c:v>40295</c:v>
                </c:pt>
                <c:pt idx="78">
                  <c:v>40296</c:v>
                </c:pt>
                <c:pt idx="79">
                  <c:v>40297</c:v>
                </c:pt>
                <c:pt idx="80">
                  <c:v>40298</c:v>
                </c:pt>
                <c:pt idx="81">
                  <c:v>40301</c:v>
                </c:pt>
                <c:pt idx="82">
                  <c:v>40302</c:v>
                </c:pt>
                <c:pt idx="83">
                  <c:v>40303</c:v>
                </c:pt>
                <c:pt idx="84">
                  <c:v>40304</c:v>
                </c:pt>
                <c:pt idx="85">
                  <c:v>40305</c:v>
                </c:pt>
                <c:pt idx="86">
                  <c:v>40308</c:v>
                </c:pt>
                <c:pt idx="87">
                  <c:v>40309</c:v>
                </c:pt>
                <c:pt idx="88">
                  <c:v>40310</c:v>
                </c:pt>
                <c:pt idx="89">
                  <c:v>40311</c:v>
                </c:pt>
                <c:pt idx="90">
                  <c:v>40312</c:v>
                </c:pt>
                <c:pt idx="91">
                  <c:v>40315</c:v>
                </c:pt>
                <c:pt idx="92">
                  <c:v>40316</c:v>
                </c:pt>
                <c:pt idx="93">
                  <c:v>40317</c:v>
                </c:pt>
                <c:pt idx="94">
                  <c:v>40318</c:v>
                </c:pt>
                <c:pt idx="95">
                  <c:v>40319</c:v>
                </c:pt>
                <c:pt idx="96">
                  <c:v>40322</c:v>
                </c:pt>
                <c:pt idx="97">
                  <c:v>40323</c:v>
                </c:pt>
                <c:pt idx="98">
                  <c:v>40324</c:v>
                </c:pt>
                <c:pt idx="99">
                  <c:v>40325</c:v>
                </c:pt>
                <c:pt idx="100">
                  <c:v>40326</c:v>
                </c:pt>
                <c:pt idx="101">
                  <c:v>40330</c:v>
                </c:pt>
                <c:pt idx="102">
                  <c:v>40331</c:v>
                </c:pt>
                <c:pt idx="103">
                  <c:v>40332</c:v>
                </c:pt>
                <c:pt idx="104">
                  <c:v>40333</c:v>
                </c:pt>
                <c:pt idx="105">
                  <c:v>40336</c:v>
                </c:pt>
                <c:pt idx="106">
                  <c:v>40337</c:v>
                </c:pt>
                <c:pt idx="107">
                  <c:v>40338</c:v>
                </c:pt>
                <c:pt idx="108">
                  <c:v>40339</c:v>
                </c:pt>
                <c:pt idx="109">
                  <c:v>40340</c:v>
                </c:pt>
                <c:pt idx="110">
                  <c:v>40343</c:v>
                </c:pt>
                <c:pt idx="111">
                  <c:v>40344</c:v>
                </c:pt>
                <c:pt idx="112">
                  <c:v>40345</c:v>
                </c:pt>
                <c:pt idx="113">
                  <c:v>40346</c:v>
                </c:pt>
                <c:pt idx="114">
                  <c:v>40347</c:v>
                </c:pt>
                <c:pt idx="115">
                  <c:v>40350</c:v>
                </c:pt>
                <c:pt idx="116">
                  <c:v>40351</c:v>
                </c:pt>
                <c:pt idx="117">
                  <c:v>40352</c:v>
                </c:pt>
                <c:pt idx="118">
                  <c:v>40353</c:v>
                </c:pt>
                <c:pt idx="119">
                  <c:v>40354</c:v>
                </c:pt>
                <c:pt idx="120">
                  <c:v>40357</c:v>
                </c:pt>
                <c:pt idx="121">
                  <c:v>40358</c:v>
                </c:pt>
                <c:pt idx="122">
                  <c:v>40359</c:v>
                </c:pt>
                <c:pt idx="123">
                  <c:v>40360</c:v>
                </c:pt>
                <c:pt idx="124">
                  <c:v>40361</c:v>
                </c:pt>
                <c:pt idx="125">
                  <c:v>40365</c:v>
                </c:pt>
                <c:pt idx="126">
                  <c:v>40366</c:v>
                </c:pt>
                <c:pt idx="127">
                  <c:v>40367</c:v>
                </c:pt>
                <c:pt idx="128">
                  <c:v>40368</c:v>
                </c:pt>
                <c:pt idx="129">
                  <c:v>40371</c:v>
                </c:pt>
                <c:pt idx="130">
                  <c:v>40372</c:v>
                </c:pt>
                <c:pt idx="131">
                  <c:v>40373</c:v>
                </c:pt>
                <c:pt idx="132">
                  <c:v>40374</c:v>
                </c:pt>
                <c:pt idx="133">
                  <c:v>40375</c:v>
                </c:pt>
                <c:pt idx="134">
                  <c:v>40378</c:v>
                </c:pt>
                <c:pt idx="135">
                  <c:v>40379</c:v>
                </c:pt>
                <c:pt idx="136">
                  <c:v>40380</c:v>
                </c:pt>
                <c:pt idx="137">
                  <c:v>40381</c:v>
                </c:pt>
                <c:pt idx="138">
                  <c:v>40382</c:v>
                </c:pt>
                <c:pt idx="139">
                  <c:v>40385</c:v>
                </c:pt>
                <c:pt idx="140">
                  <c:v>40386</c:v>
                </c:pt>
                <c:pt idx="141">
                  <c:v>40387</c:v>
                </c:pt>
                <c:pt idx="142">
                  <c:v>40388</c:v>
                </c:pt>
                <c:pt idx="143">
                  <c:v>40389</c:v>
                </c:pt>
                <c:pt idx="144">
                  <c:v>40392</c:v>
                </c:pt>
                <c:pt idx="145">
                  <c:v>40393</c:v>
                </c:pt>
                <c:pt idx="146">
                  <c:v>40394</c:v>
                </c:pt>
                <c:pt idx="147">
                  <c:v>40395</c:v>
                </c:pt>
                <c:pt idx="148">
                  <c:v>40396</c:v>
                </c:pt>
                <c:pt idx="149">
                  <c:v>40399</c:v>
                </c:pt>
                <c:pt idx="150">
                  <c:v>40400</c:v>
                </c:pt>
                <c:pt idx="151">
                  <c:v>40401</c:v>
                </c:pt>
                <c:pt idx="152">
                  <c:v>40402</c:v>
                </c:pt>
                <c:pt idx="153">
                  <c:v>40403</c:v>
                </c:pt>
                <c:pt idx="154">
                  <c:v>40406</c:v>
                </c:pt>
                <c:pt idx="155">
                  <c:v>40407</c:v>
                </c:pt>
                <c:pt idx="156">
                  <c:v>40408</c:v>
                </c:pt>
                <c:pt idx="157">
                  <c:v>40409</c:v>
                </c:pt>
                <c:pt idx="158">
                  <c:v>40410</c:v>
                </c:pt>
                <c:pt idx="159">
                  <c:v>40413</c:v>
                </c:pt>
                <c:pt idx="160">
                  <c:v>40414</c:v>
                </c:pt>
                <c:pt idx="161">
                  <c:v>40415</c:v>
                </c:pt>
                <c:pt idx="162">
                  <c:v>40416</c:v>
                </c:pt>
                <c:pt idx="163">
                  <c:v>40417</c:v>
                </c:pt>
                <c:pt idx="164">
                  <c:v>40420</c:v>
                </c:pt>
                <c:pt idx="165">
                  <c:v>40421</c:v>
                </c:pt>
                <c:pt idx="166">
                  <c:v>40422</c:v>
                </c:pt>
                <c:pt idx="167">
                  <c:v>40423</c:v>
                </c:pt>
                <c:pt idx="168">
                  <c:v>40424</c:v>
                </c:pt>
                <c:pt idx="169">
                  <c:v>40428</c:v>
                </c:pt>
                <c:pt idx="170">
                  <c:v>40429</c:v>
                </c:pt>
                <c:pt idx="171">
                  <c:v>40430</c:v>
                </c:pt>
                <c:pt idx="172">
                  <c:v>40431</c:v>
                </c:pt>
                <c:pt idx="173">
                  <c:v>40434</c:v>
                </c:pt>
                <c:pt idx="174">
                  <c:v>40435</c:v>
                </c:pt>
                <c:pt idx="175">
                  <c:v>40436</c:v>
                </c:pt>
                <c:pt idx="176">
                  <c:v>40437</c:v>
                </c:pt>
                <c:pt idx="177">
                  <c:v>40438</c:v>
                </c:pt>
                <c:pt idx="178">
                  <c:v>40441</c:v>
                </c:pt>
                <c:pt idx="179">
                  <c:v>40442</c:v>
                </c:pt>
                <c:pt idx="180">
                  <c:v>40443</c:v>
                </c:pt>
                <c:pt idx="181">
                  <c:v>40444</c:v>
                </c:pt>
                <c:pt idx="182">
                  <c:v>40445</c:v>
                </c:pt>
                <c:pt idx="183">
                  <c:v>40448</c:v>
                </c:pt>
                <c:pt idx="184">
                  <c:v>40449</c:v>
                </c:pt>
                <c:pt idx="185">
                  <c:v>40450</c:v>
                </c:pt>
                <c:pt idx="186">
                  <c:v>40451</c:v>
                </c:pt>
                <c:pt idx="187">
                  <c:v>40452</c:v>
                </c:pt>
                <c:pt idx="188">
                  <c:v>40455</c:v>
                </c:pt>
                <c:pt idx="189">
                  <c:v>40456</c:v>
                </c:pt>
                <c:pt idx="190">
                  <c:v>40457</c:v>
                </c:pt>
                <c:pt idx="191">
                  <c:v>40458</c:v>
                </c:pt>
                <c:pt idx="192">
                  <c:v>40459</c:v>
                </c:pt>
                <c:pt idx="193">
                  <c:v>40462</c:v>
                </c:pt>
                <c:pt idx="194">
                  <c:v>40463</c:v>
                </c:pt>
                <c:pt idx="195">
                  <c:v>40464</c:v>
                </c:pt>
                <c:pt idx="196">
                  <c:v>40465</c:v>
                </c:pt>
                <c:pt idx="197">
                  <c:v>40466</c:v>
                </c:pt>
                <c:pt idx="198">
                  <c:v>40469</c:v>
                </c:pt>
                <c:pt idx="199">
                  <c:v>40470</c:v>
                </c:pt>
                <c:pt idx="200">
                  <c:v>40471</c:v>
                </c:pt>
                <c:pt idx="201">
                  <c:v>40472</c:v>
                </c:pt>
                <c:pt idx="202">
                  <c:v>40473</c:v>
                </c:pt>
                <c:pt idx="203">
                  <c:v>40476</c:v>
                </c:pt>
                <c:pt idx="204">
                  <c:v>40477</c:v>
                </c:pt>
                <c:pt idx="205">
                  <c:v>40478</c:v>
                </c:pt>
                <c:pt idx="206">
                  <c:v>40479</c:v>
                </c:pt>
                <c:pt idx="207">
                  <c:v>40480</c:v>
                </c:pt>
                <c:pt idx="208">
                  <c:v>40483</c:v>
                </c:pt>
                <c:pt idx="209">
                  <c:v>40484</c:v>
                </c:pt>
                <c:pt idx="210">
                  <c:v>40485</c:v>
                </c:pt>
                <c:pt idx="211">
                  <c:v>40486</c:v>
                </c:pt>
                <c:pt idx="212">
                  <c:v>40487</c:v>
                </c:pt>
                <c:pt idx="213">
                  <c:v>40490</c:v>
                </c:pt>
                <c:pt idx="214">
                  <c:v>40491</c:v>
                </c:pt>
                <c:pt idx="215">
                  <c:v>40492</c:v>
                </c:pt>
                <c:pt idx="216">
                  <c:v>40493</c:v>
                </c:pt>
                <c:pt idx="217">
                  <c:v>40494</c:v>
                </c:pt>
                <c:pt idx="218">
                  <c:v>40497</c:v>
                </c:pt>
                <c:pt idx="219">
                  <c:v>40498</c:v>
                </c:pt>
                <c:pt idx="220">
                  <c:v>40499</c:v>
                </c:pt>
                <c:pt idx="221">
                  <c:v>40500</c:v>
                </c:pt>
                <c:pt idx="222">
                  <c:v>40501</c:v>
                </c:pt>
                <c:pt idx="223">
                  <c:v>40504</c:v>
                </c:pt>
                <c:pt idx="224">
                  <c:v>40505</c:v>
                </c:pt>
                <c:pt idx="225">
                  <c:v>40506</c:v>
                </c:pt>
                <c:pt idx="226">
                  <c:v>40508</c:v>
                </c:pt>
                <c:pt idx="227">
                  <c:v>40511</c:v>
                </c:pt>
                <c:pt idx="228">
                  <c:v>40512</c:v>
                </c:pt>
                <c:pt idx="229">
                  <c:v>40513</c:v>
                </c:pt>
                <c:pt idx="230">
                  <c:v>40514</c:v>
                </c:pt>
                <c:pt idx="231">
                  <c:v>40515</c:v>
                </c:pt>
                <c:pt idx="232">
                  <c:v>40518</c:v>
                </c:pt>
                <c:pt idx="233">
                  <c:v>40519</c:v>
                </c:pt>
                <c:pt idx="234">
                  <c:v>40520</c:v>
                </c:pt>
                <c:pt idx="235">
                  <c:v>40521</c:v>
                </c:pt>
                <c:pt idx="236">
                  <c:v>40522</c:v>
                </c:pt>
                <c:pt idx="237">
                  <c:v>40525</c:v>
                </c:pt>
                <c:pt idx="238">
                  <c:v>40526</c:v>
                </c:pt>
                <c:pt idx="239">
                  <c:v>40527</c:v>
                </c:pt>
                <c:pt idx="240">
                  <c:v>40528</c:v>
                </c:pt>
                <c:pt idx="241">
                  <c:v>40529</c:v>
                </c:pt>
                <c:pt idx="242">
                  <c:v>40532</c:v>
                </c:pt>
                <c:pt idx="243">
                  <c:v>40533</c:v>
                </c:pt>
                <c:pt idx="244">
                  <c:v>40534</c:v>
                </c:pt>
                <c:pt idx="245">
                  <c:v>40535</c:v>
                </c:pt>
                <c:pt idx="246">
                  <c:v>40539</c:v>
                </c:pt>
                <c:pt idx="247">
                  <c:v>40540</c:v>
                </c:pt>
                <c:pt idx="248">
                  <c:v>40541</c:v>
                </c:pt>
                <c:pt idx="249">
                  <c:v>40542</c:v>
                </c:pt>
                <c:pt idx="250">
                  <c:v>40543</c:v>
                </c:pt>
                <c:pt idx="251">
                  <c:v>40546</c:v>
                </c:pt>
                <c:pt idx="252">
                  <c:v>40547</c:v>
                </c:pt>
                <c:pt idx="253">
                  <c:v>40548</c:v>
                </c:pt>
                <c:pt idx="254">
                  <c:v>40549</c:v>
                </c:pt>
                <c:pt idx="255">
                  <c:v>40550</c:v>
                </c:pt>
                <c:pt idx="256">
                  <c:v>40553</c:v>
                </c:pt>
                <c:pt idx="257">
                  <c:v>40554</c:v>
                </c:pt>
                <c:pt idx="258">
                  <c:v>40555</c:v>
                </c:pt>
                <c:pt idx="259">
                  <c:v>40556</c:v>
                </c:pt>
                <c:pt idx="260">
                  <c:v>40557</c:v>
                </c:pt>
                <c:pt idx="261">
                  <c:v>40561</c:v>
                </c:pt>
                <c:pt idx="262">
                  <c:v>40562</c:v>
                </c:pt>
                <c:pt idx="263">
                  <c:v>40563</c:v>
                </c:pt>
                <c:pt idx="264">
                  <c:v>40564</c:v>
                </c:pt>
                <c:pt idx="265">
                  <c:v>40567</c:v>
                </c:pt>
                <c:pt idx="266">
                  <c:v>40568</c:v>
                </c:pt>
                <c:pt idx="267">
                  <c:v>40569</c:v>
                </c:pt>
                <c:pt idx="268">
                  <c:v>40570</c:v>
                </c:pt>
                <c:pt idx="269">
                  <c:v>40571</c:v>
                </c:pt>
                <c:pt idx="270">
                  <c:v>40574</c:v>
                </c:pt>
                <c:pt idx="271">
                  <c:v>40575</c:v>
                </c:pt>
                <c:pt idx="272">
                  <c:v>40576</c:v>
                </c:pt>
                <c:pt idx="273">
                  <c:v>40577</c:v>
                </c:pt>
                <c:pt idx="274">
                  <c:v>40578</c:v>
                </c:pt>
                <c:pt idx="275">
                  <c:v>40581</c:v>
                </c:pt>
                <c:pt idx="276">
                  <c:v>40582</c:v>
                </c:pt>
                <c:pt idx="277">
                  <c:v>40583</c:v>
                </c:pt>
                <c:pt idx="278">
                  <c:v>40584</c:v>
                </c:pt>
                <c:pt idx="279">
                  <c:v>40585</c:v>
                </c:pt>
                <c:pt idx="280">
                  <c:v>40588</c:v>
                </c:pt>
                <c:pt idx="281">
                  <c:v>40589</c:v>
                </c:pt>
                <c:pt idx="282">
                  <c:v>40590</c:v>
                </c:pt>
                <c:pt idx="283">
                  <c:v>40591</c:v>
                </c:pt>
                <c:pt idx="284">
                  <c:v>40592</c:v>
                </c:pt>
                <c:pt idx="285">
                  <c:v>40596</c:v>
                </c:pt>
                <c:pt idx="286">
                  <c:v>40597</c:v>
                </c:pt>
                <c:pt idx="287">
                  <c:v>40598</c:v>
                </c:pt>
                <c:pt idx="288">
                  <c:v>40599</c:v>
                </c:pt>
                <c:pt idx="289">
                  <c:v>40602</c:v>
                </c:pt>
                <c:pt idx="290">
                  <c:v>40603</c:v>
                </c:pt>
                <c:pt idx="291">
                  <c:v>40604</c:v>
                </c:pt>
                <c:pt idx="292">
                  <c:v>40605</c:v>
                </c:pt>
                <c:pt idx="293">
                  <c:v>40606</c:v>
                </c:pt>
                <c:pt idx="294">
                  <c:v>40609</c:v>
                </c:pt>
                <c:pt idx="295">
                  <c:v>40610</c:v>
                </c:pt>
                <c:pt idx="296">
                  <c:v>40611</c:v>
                </c:pt>
                <c:pt idx="297">
                  <c:v>40612</c:v>
                </c:pt>
                <c:pt idx="298">
                  <c:v>40613</c:v>
                </c:pt>
                <c:pt idx="299">
                  <c:v>40616</c:v>
                </c:pt>
                <c:pt idx="300">
                  <c:v>40617</c:v>
                </c:pt>
                <c:pt idx="301">
                  <c:v>40618</c:v>
                </c:pt>
                <c:pt idx="302">
                  <c:v>40619</c:v>
                </c:pt>
                <c:pt idx="303">
                  <c:v>40620</c:v>
                </c:pt>
                <c:pt idx="304">
                  <c:v>40623</c:v>
                </c:pt>
                <c:pt idx="305">
                  <c:v>40624</c:v>
                </c:pt>
                <c:pt idx="306">
                  <c:v>40625</c:v>
                </c:pt>
                <c:pt idx="307">
                  <c:v>40626</c:v>
                </c:pt>
                <c:pt idx="308">
                  <c:v>40627</c:v>
                </c:pt>
                <c:pt idx="309">
                  <c:v>40630</c:v>
                </c:pt>
                <c:pt idx="310">
                  <c:v>40631</c:v>
                </c:pt>
                <c:pt idx="311">
                  <c:v>40632</c:v>
                </c:pt>
                <c:pt idx="312">
                  <c:v>40633</c:v>
                </c:pt>
                <c:pt idx="313">
                  <c:v>40634</c:v>
                </c:pt>
                <c:pt idx="314">
                  <c:v>40637</c:v>
                </c:pt>
                <c:pt idx="315">
                  <c:v>40638</c:v>
                </c:pt>
                <c:pt idx="316">
                  <c:v>40639</c:v>
                </c:pt>
                <c:pt idx="317">
                  <c:v>40640</c:v>
                </c:pt>
                <c:pt idx="318">
                  <c:v>40641</c:v>
                </c:pt>
                <c:pt idx="319">
                  <c:v>40644</c:v>
                </c:pt>
                <c:pt idx="320">
                  <c:v>40645</c:v>
                </c:pt>
                <c:pt idx="321">
                  <c:v>40646</c:v>
                </c:pt>
                <c:pt idx="322">
                  <c:v>40647</c:v>
                </c:pt>
                <c:pt idx="323">
                  <c:v>40648</c:v>
                </c:pt>
                <c:pt idx="324">
                  <c:v>40651</c:v>
                </c:pt>
                <c:pt idx="325">
                  <c:v>40652</c:v>
                </c:pt>
                <c:pt idx="326">
                  <c:v>40653</c:v>
                </c:pt>
                <c:pt idx="327">
                  <c:v>40654</c:v>
                </c:pt>
                <c:pt idx="328">
                  <c:v>40658</c:v>
                </c:pt>
                <c:pt idx="329">
                  <c:v>40659</c:v>
                </c:pt>
                <c:pt idx="330">
                  <c:v>40660</c:v>
                </c:pt>
                <c:pt idx="331">
                  <c:v>40661</c:v>
                </c:pt>
                <c:pt idx="332">
                  <c:v>40662</c:v>
                </c:pt>
                <c:pt idx="333">
                  <c:v>40665</c:v>
                </c:pt>
                <c:pt idx="334">
                  <c:v>40666</c:v>
                </c:pt>
                <c:pt idx="335">
                  <c:v>40667</c:v>
                </c:pt>
                <c:pt idx="336">
                  <c:v>40668</c:v>
                </c:pt>
                <c:pt idx="337">
                  <c:v>40669</c:v>
                </c:pt>
                <c:pt idx="338">
                  <c:v>40672</c:v>
                </c:pt>
                <c:pt idx="339">
                  <c:v>40673</c:v>
                </c:pt>
                <c:pt idx="340">
                  <c:v>40674</c:v>
                </c:pt>
                <c:pt idx="341">
                  <c:v>40675</c:v>
                </c:pt>
                <c:pt idx="342">
                  <c:v>40676</c:v>
                </c:pt>
                <c:pt idx="343">
                  <c:v>40679</c:v>
                </c:pt>
                <c:pt idx="344">
                  <c:v>40680</c:v>
                </c:pt>
                <c:pt idx="345">
                  <c:v>40681</c:v>
                </c:pt>
                <c:pt idx="346">
                  <c:v>40682</c:v>
                </c:pt>
                <c:pt idx="347">
                  <c:v>40683</c:v>
                </c:pt>
                <c:pt idx="348">
                  <c:v>40686</c:v>
                </c:pt>
                <c:pt idx="349">
                  <c:v>40687</c:v>
                </c:pt>
                <c:pt idx="350">
                  <c:v>40688</c:v>
                </c:pt>
                <c:pt idx="351">
                  <c:v>40689</c:v>
                </c:pt>
                <c:pt idx="352">
                  <c:v>40690</c:v>
                </c:pt>
                <c:pt idx="353">
                  <c:v>40693</c:v>
                </c:pt>
                <c:pt idx="354">
                  <c:v>40694</c:v>
                </c:pt>
                <c:pt idx="355">
                  <c:v>40695</c:v>
                </c:pt>
                <c:pt idx="356">
                  <c:v>40696</c:v>
                </c:pt>
                <c:pt idx="357">
                  <c:v>40697</c:v>
                </c:pt>
                <c:pt idx="358">
                  <c:v>40700</c:v>
                </c:pt>
                <c:pt idx="359">
                  <c:v>40701</c:v>
                </c:pt>
                <c:pt idx="360">
                  <c:v>40702</c:v>
                </c:pt>
                <c:pt idx="361">
                  <c:v>40703</c:v>
                </c:pt>
                <c:pt idx="362">
                  <c:v>40704</c:v>
                </c:pt>
                <c:pt idx="363">
                  <c:v>40707</c:v>
                </c:pt>
                <c:pt idx="364">
                  <c:v>40708</c:v>
                </c:pt>
                <c:pt idx="365">
                  <c:v>40709</c:v>
                </c:pt>
                <c:pt idx="366">
                  <c:v>40710</c:v>
                </c:pt>
                <c:pt idx="367">
                  <c:v>40711</c:v>
                </c:pt>
                <c:pt idx="368">
                  <c:v>40714</c:v>
                </c:pt>
                <c:pt idx="369">
                  <c:v>40715</c:v>
                </c:pt>
                <c:pt idx="370">
                  <c:v>40716</c:v>
                </c:pt>
                <c:pt idx="371">
                  <c:v>40717</c:v>
                </c:pt>
                <c:pt idx="372">
                  <c:v>40718</c:v>
                </c:pt>
                <c:pt idx="373">
                  <c:v>40721</c:v>
                </c:pt>
                <c:pt idx="374">
                  <c:v>40722</c:v>
                </c:pt>
                <c:pt idx="375">
                  <c:v>40723</c:v>
                </c:pt>
                <c:pt idx="376">
                  <c:v>40724</c:v>
                </c:pt>
                <c:pt idx="377">
                  <c:v>40725</c:v>
                </c:pt>
                <c:pt idx="378">
                  <c:v>40728</c:v>
                </c:pt>
                <c:pt idx="379">
                  <c:v>40729</c:v>
                </c:pt>
                <c:pt idx="380">
                  <c:v>40730</c:v>
                </c:pt>
                <c:pt idx="381">
                  <c:v>40731</c:v>
                </c:pt>
                <c:pt idx="382">
                  <c:v>40732</c:v>
                </c:pt>
                <c:pt idx="383">
                  <c:v>40735</c:v>
                </c:pt>
                <c:pt idx="384">
                  <c:v>40736</c:v>
                </c:pt>
                <c:pt idx="385">
                  <c:v>40737</c:v>
                </c:pt>
                <c:pt idx="386">
                  <c:v>40738</c:v>
                </c:pt>
                <c:pt idx="387">
                  <c:v>40739</c:v>
                </c:pt>
                <c:pt idx="388">
                  <c:v>40742</c:v>
                </c:pt>
                <c:pt idx="389">
                  <c:v>40743</c:v>
                </c:pt>
                <c:pt idx="390">
                  <c:v>40744</c:v>
                </c:pt>
                <c:pt idx="391">
                  <c:v>40745</c:v>
                </c:pt>
                <c:pt idx="392">
                  <c:v>40746</c:v>
                </c:pt>
                <c:pt idx="393">
                  <c:v>40749</c:v>
                </c:pt>
                <c:pt idx="394">
                  <c:v>40750</c:v>
                </c:pt>
                <c:pt idx="395">
                  <c:v>40751</c:v>
                </c:pt>
                <c:pt idx="396">
                  <c:v>40752</c:v>
                </c:pt>
                <c:pt idx="397">
                  <c:v>40753</c:v>
                </c:pt>
                <c:pt idx="398">
                  <c:v>40756</c:v>
                </c:pt>
                <c:pt idx="399">
                  <c:v>40757</c:v>
                </c:pt>
                <c:pt idx="400">
                  <c:v>40758</c:v>
                </c:pt>
                <c:pt idx="401">
                  <c:v>40759</c:v>
                </c:pt>
                <c:pt idx="402">
                  <c:v>40760</c:v>
                </c:pt>
                <c:pt idx="403">
                  <c:v>40763</c:v>
                </c:pt>
                <c:pt idx="404">
                  <c:v>40764</c:v>
                </c:pt>
                <c:pt idx="405">
                  <c:v>40765</c:v>
                </c:pt>
                <c:pt idx="406">
                  <c:v>40766</c:v>
                </c:pt>
                <c:pt idx="407">
                  <c:v>40767</c:v>
                </c:pt>
                <c:pt idx="408">
                  <c:v>40770</c:v>
                </c:pt>
                <c:pt idx="409">
                  <c:v>40771</c:v>
                </c:pt>
                <c:pt idx="410">
                  <c:v>40772</c:v>
                </c:pt>
                <c:pt idx="411">
                  <c:v>40773</c:v>
                </c:pt>
                <c:pt idx="412">
                  <c:v>40774</c:v>
                </c:pt>
                <c:pt idx="413">
                  <c:v>40777</c:v>
                </c:pt>
                <c:pt idx="414">
                  <c:v>40778</c:v>
                </c:pt>
                <c:pt idx="415">
                  <c:v>40779</c:v>
                </c:pt>
                <c:pt idx="416">
                  <c:v>40780</c:v>
                </c:pt>
                <c:pt idx="417">
                  <c:v>40781</c:v>
                </c:pt>
                <c:pt idx="418">
                  <c:v>40784</c:v>
                </c:pt>
                <c:pt idx="419">
                  <c:v>40785</c:v>
                </c:pt>
                <c:pt idx="420">
                  <c:v>40786</c:v>
                </c:pt>
                <c:pt idx="421">
                  <c:v>40787</c:v>
                </c:pt>
                <c:pt idx="422">
                  <c:v>40788</c:v>
                </c:pt>
                <c:pt idx="423">
                  <c:v>40791</c:v>
                </c:pt>
                <c:pt idx="424">
                  <c:v>40792</c:v>
                </c:pt>
                <c:pt idx="425">
                  <c:v>40793</c:v>
                </c:pt>
                <c:pt idx="426">
                  <c:v>40794</c:v>
                </c:pt>
                <c:pt idx="427">
                  <c:v>40795</c:v>
                </c:pt>
                <c:pt idx="428">
                  <c:v>40798</c:v>
                </c:pt>
                <c:pt idx="429">
                  <c:v>40799</c:v>
                </c:pt>
                <c:pt idx="430">
                  <c:v>40800</c:v>
                </c:pt>
                <c:pt idx="431">
                  <c:v>40801</c:v>
                </c:pt>
                <c:pt idx="432">
                  <c:v>40802</c:v>
                </c:pt>
                <c:pt idx="433">
                  <c:v>40805</c:v>
                </c:pt>
                <c:pt idx="434">
                  <c:v>40806</c:v>
                </c:pt>
                <c:pt idx="435">
                  <c:v>40807</c:v>
                </c:pt>
                <c:pt idx="436">
                  <c:v>40808</c:v>
                </c:pt>
                <c:pt idx="437">
                  <c:v>40809</c:v>
                </c:pt>
                <c:pt idx="438">
                  <c:v>40812</c:v>
                </c:pt>
                <c:pt idx="439">
                  <c:v>40813</c:v>
                </c:pt>
                <c:pt idx="440">
                  <c:v>40814</c:v>
                </c:pt>
                <c:pt idx="441">
                  <c:v>40815</c:v>
                </c:pt>
                <c:pt idx="442">
                  <c:v>40816</c:v>
                </c:pt>
                <c:pt idx="443">
                  <c:v>40819</c:v>
                </c:pt>
                <c:pt idx="444">
                  <c:v>40820</c:v>
                </c:pt>
                <c:pt idx="445">
                  <c:v>40821</c:v>
                </c:pt>
                <c:pt idx="446">
                  <c:v>40822</c:v>
                </c:pt>
                <c:pt idx="447">
                  <c:v>40823</c:v>
                </c:pt>
                <c:pt idx="448">
                  <c:v>40826</c:v>
                </c:pt>
                <c:pt idx="449">
                  <c:v>40827</c:v>
                </c:pt>
                <c:pt idx="450">
                  <c:v>40828</c:v>
                </c:pt>
                <c:pt idx="451">
                  <c:v>40829</c:v>
                </c:pt>
                <c:pt idx="452">
                  <c:v>40830</c:v>
                </c:pt>
                <c:pt idx="453">
                  <c:v>40833</c:v>
                </c:pt>
                <c:pt idx="454">
                  <c:v>40834</c:v>
                </c:pt>
                <c:pt idx="455">
                  <c:v>40835</c:v>
                </c:pt>
                <c:pt idx="456">
                  <c:v>40836</c:v>
                </c:pt>
                <c:pt idx="457">
                  <c:v>40837</c:v>
                </c:pt>
                <c:pt idx="458">
                  <c:v>40840</c:v>
                </c:pt>
                <c:pt idx="459">
                  <c:v>40841</c:v>
                </c:pt>
                <c:pt idx="460">
                  <c:v>40842</c:v>
                </c:pt>
                <c:pt idx="461">
                  <c:v>40843</c:v>
                </c:pt>
                <c:pt idx="462">
                  <c:v>40844</c:v>
                </c:pt>
                <c:pt idx="463">
                  <c:v>40847</c:v>
                </c:pt>
                <c:pt idx="464">
                  <c:v>40848</c:v>
                </c:pt>
                <c:pt idx="465">
                  <c:v>40849</c:v>
                </c:pt>
                <c:pt idx="466">
                  <c:v>40850</c:v>
                </c:pt>
                <c:pt idx="467">
                  <c:v>40851</c:v>
                </c:pt>
                <c:pt idx="468">
                  <c:v>40854</c:v>
                </c:pt>
                <c:pt idx="469">
                  <c:v>40855</c:v>
                </c:pt>
                <c:pt idx="470">
                  <c:v>40856</c:v>
                </c:pt>
                <c:pt idx="471">
                  <c:v>40857</c:v>
                </c:pt>
                <c:pt idx="472">
                  <c:v>40858</c:v>
                </c:pt>
                <c:pt idx="473">
                  <c:v>40861</c:v>
                </c:pt>
                <c:pt idx="474">
                  <c:v>40862</c:v>
                </c:pt>
                <c:pt idx="475">
                  <c:v>40863</c:v>
                </c:pt>
                <c:pt idx="476">
                  <c:v>40864</c:v>
                </c:pt>
                <c:pt idx="477">
                  <c:v>40865</c:v>
                </c:pt>
                <c:pt idx="478">
                  <c:v>40868</c:v>
                </c:pt>
                <c:pt idx="479">
                  <c:v>40869</c:v>
                </c:pt>
                <c:pt idx="480">
                  <c:v>40870</c:v>
                </c:pt>
                <c:pt idx="481">
                  <c:v>40871</c:v>
                </c:pt>
                <c:pt idx="482">
                  <c:v>40872</c:v>
                </c:pt>
                <c:pt idx="483">
                  <c:v>40875</c:v>
                </c:pt>
                <c:pt idx="484">
                  <c:v>40876</c:v>
                </c:pt>
                <c:pt idx="485">
                  <c:v>40877</c:v>
                </c:pt>
                <c:pt idx="486">
                  <c:v>40878</c:v>
                </c:pt>
                <c:pt idx="487">
                  <c:v>40879</c:v>
                </c:pt>
                <c:pt idx="488">
                  <c:v>40882</c:v>
                </c:pt>
                <c:pt idx="489">
                  <c:v>40883</c:v>
                </c:pt>
                <c:pt idx="490">
                  <c:v>40884</c:v>
                </c:pt>
                <c:pt idx="491">
                  <c:v>40885</c:v>
                </c:pt>
                <c:pt idx="492">
                  <c:v>40886</c:v>
                </c:pt>
                <c:pt idx="493">
                  <c:v>40889</c:v>
                </c:pt>
                <c:pt idx="494">
                  <c:v>40890</c:v>
                </c:pt>
                <c:pt idx="495">
                  <c:v>40891</c:v>
                </c:pt>
                <c:pt idx="496">
                  <c:v>40892</c:v>
                </c:pt>
                <c:pt idx="497">
                  <c:v>40893</c:v>
                </c:pt>
                <c:pt idx="498">
                  <c:v>40896</c:v>
                </c:pt>
                <c:pt idx="499">
                  <c:v>40897</c:v>
                </c:pt>
                <c:pt idx="500">
                  <c:v>40898</c:v>
                </c:pt>
                <c:pt idx="501">
                  <c:v>40899</c:v>
                </c:pt>
                <c:pt idx="502">
                  <c:v>40900</c:v>
                </c:pt>
                <c:pt idx="503">
                  <c:v>40904</c:v>
                </c:pt>
                <c:pt idx="504">
                  <c:v>40905</c:v>
                </c:pt>
                <c:pt idx="505">
                  <c:v>40906</c:v>
                </c:pt>
                <c:pt idx="506">
                  <c:v>40907</c:v>
                </c:pt>
                <c:pt idx="507">
                  <c:v>40911</c:v>
                </c:pt>
                <c:pt idx="508">
                  <c:v>40912</c:v>
                </c:pt>
                <c:pt idx="509">
                  <c:v>40913</c:v>
                </c:pt>
                <c:pt idx="510">
                  <c:v>40914</c:v>
                </c:pt>
                <c:pt idx="511">
                  <c:v>40917</c:v>
                </c:pt>
                <c:pt idx="512">
                  <c:v>40918</c:v>
                </c:pt>
                <c:pt idx="513">
                  <c:v>40919</c:v>
                </c:pt>
                <c:pt idx="514">
                  <c:v>40920</c:v>
                </c:pt>
                <c:pt idx="515">
                  <c:v>40921</c:v>
                </c:pt>
                <c:pt idx="516">
                  <c:v>40924</c:v>
                </c:pt>
                <c:pt idx="517">
                  <c:v>40925</c:v>
                </c:pt>
                <c:pt idx="518">
                  <c:v>40926</c:v>
                </c:pt>
                <c:pt idx="519">
                  <c:v>40927</c:v>
                </c:pt>
                <c:pt idx="520">
                  <c:v>40928</c:v>
                </c:pt>
                <c:pt idx="521">
                  <c:v>40931</c:v>
                </c:pt>
                <c:pt idx="522">
                  <c:v>40932</c:v>
                </c:pt>
                <c:pt idx="523">
                  <c:v>40933</c:v>
                </c:pt>
                <c:pt idx="524">
                  <c:v>40934</c:v>
                </c:pt>
                <c:pt idx="525">
                  <c:v>40935</c:v>
                </c:pt>
                <c:pt idx="526">
                  <c:v>40938</c:v>
                </c:pt>
                <c:pt idx="527">
                  <c:v>40939</c:v>
                </c:pt>
                <c:pt idx="528">
                  <c:v>40940</c:v>
                </c:pt>
                <c:pt idx="529">
                  <c:v>40941</c:v>
                </c:pt>
                <c:pt idx="530">
                  <c:v>40942</c:v>
                </c:pt>
                <c:pt idx="531">
                  <c:v>40945</c:v>
                </c:pt>
                <c:pt idx="532">
                  <c:v>40946</c:v>
                </c:pt>
                <c:pt idx="533">
                  <c:v>40947</c:v>
                </c:pt>
                <c:pt idx="534">
                  <c:v>40948</c:v>
                </c:pt>
                <c:pt idx="535">
                  <c:v>40949</c:v>
                </c:pt>
                <c:pt idx="536">
                  <c:v>40952</c:v>
                </c:pt>
                <c:pt idx="537">
                  <c:v>40953</c:v>
                </c:pt>
                <c:pt idx="538">
                  <c:v>40954</c:v>
                </c:pt>
                <c:pt idx="539">
                  <c:v>40955</c:v>
                </c:pt>
                <c:pt idx="540">
                  <c:v>40956</c:v>
                </c:pt>
                <c:pt idx="541">
                  <c:v>40960</c:v>
                </c:pt>
                <c:pt idx="542">
                  <c:v>40961</c:v>
                </c:pt>
                <c:pt idx="543">
                  <c:v>40962</c:v>
                </c:pt>
                <c:pt idx="544">
                  <c:v>40963</c:v>
                </c:pt>
                <c:pt idx="545">
                  <c:v>40966</c:v>
                </c:pt>
                <c:pt idx="546">
                  <c:v>40967</c:v>
                </c:pt>
                <c:pt idx="547">
                  <c:v>40968</c:v>
                </c:pt>
                <c:pt idx="548">
                  <c:v>40969</c:v>
                </c:pt>
                <c:pt idx="549">
                  <c:v>40970</c:v>
                </c:pt>
                <c:pt idx="550">
                  <c:v>40973</c:v>
                </c:pt>
                <c:pt idx="551">
                  <c:v>40974</c:v>
                </c:pt>
                <c:pt idx="552">
                  <c:v>40975</c:v>
                </c:pt>
                <c:pt idx="553">
                  <c:v>40976</c:v>
                </c:pt>
                <c:pt idx="554">
                  <c:v>40977</c:v>
                </c:pt>
                <c:pt idx="555">
                  <c:v>40980</c:v>
                </c:pt>
                <c:pt idx="556">
                  <c:v>40981</c:v>
                </c:pt>
                <c:pt idx="557">
                  <c:v>40982</c:v>
                </c:pt>
                <c:pt idx="558">
                  <c:v>40983</c:v>
                </c:pt>
                <c:pt idx="559">
                  <c:v>40984</c:v>
                </c:pt>
                <c:pt idx="560">
                  <c:v>40987</c:v>
                </c:pt>
                <c:pt idx="561">
                  <c:v>40988</c:v>
                </c:pt>
                <c:pt idx="562">
                  <c:v>40989</c:v>
                </c:pt>
                <c:pt idx="563">
                  <c:v>40990</c:v>
                </c:pt>
                <c:pt idx="564">
                  <c:v>40991</c:v>
                </c:pt>
                <c:pt idx="565">
                  <c:v>40994</c:v>
                </c:pt>
                <c:pt idx="566">
                  <c:v>40995</c:v>
                </c:pt>
                <c:pt idx="567">
                  <c:v>40996</c:v>
                </c:pt>
                <c:pt idx="568">
                  <c:v>40997</c:v>
                </c:pt>
                <c:pt idx="569">
                  <c:v>40998</c:v>
                </c:pt>
                <c:pt idx="570">
                  <c:v>41001</c:v>
                </c:pt>
                <c:pt idx="571">
                  <c:v>41002</c:v>
                </c:pt>
                <c:pt idx="572">
                  <c:v>41003</c:v>
                </c:pt>
                <c:pt idx="573">
                  <c:v>41004</c:v>
                </c:pt>
                <c:pt idx="574">
                  <c:v>41005</c:v>
                </c:pt>
                <c:pt idx="575">
                  <c:v>41008</c:v>
                </c:pt>
                <c:pt idx="576">
                  <c:v>41009</c:v>
                </c:pt>
                <c:pt idx="577">
                  <c:v>41010</c:v>
                </c:pt>
                <c:pt idx="578">
                  <c:v>41011</c:v>
                </c:pt>
                <c:pt idx="579">
                  <c:v>41012</c:v>
                </c:pt>
                <c:pt idx="580">
                  <c:v>41015</c:v>
                </c:pt>
                <c:pt idx="581">
                  <c:v>41016</c:v>
                </c:pt>
                <c:pt idx="582">
                  <c:v>41017</c:v>
                </c:pt>
                <c:pt idx="583">
                  <c:v>41018</c:v>
                </c:pt>
                <c:pt idx="584">
                  <c:v>41019</c:v>
                </c:pt>
                <c:pt idx="585">
                  <c:v>41022</c:v>
                </c:pt>
                <c:pt idx="586">
                  <c:v>41023</c:v>
                </c:pt>
                <c:pt idx="587">
                  <c:v>41024</c:v>
                </c:pt>
                <c:pt idx="588">
                  <c:v>41025</c:v>
                </c:pt>
                <c:pt idx="589">
                  <c:v>41026</c:v>
                </c:pt>
                <c:pt idx="590">
                  <c:v>41029</c:v>
                </c:pt>
                <c:pt idx="591">
                  <c:v>41030</c:v>
                </c:pt>
                <c:pt idx="592">
                  <c:v>41031</c:v>
                </c:pt>
                <c:pt idx="593">
                  <c:v>41032</c:v>
                </c:pt>
                <c:pt idx="594">
                  <c:v>41033</c:v>
                </c:pt>
                <c:pt idx="595">
                  <c:v>41036</c:v>
                </c:pt>
                <c:pt idx="596">
                  <c:v>41037</c:v>
                </c:pt>
                <c:pt idx="597">
                  <c:v>41038</c:v>
                </c:pt>
                <c:pt idx="598">
                  <c:v>41039</c:v>
                </c:pt>
                <c:pt idx="599">
                  <c:v>41040</c:v>
                </c:pt>
                <c:pt idx="600">
                  <c:v>41043</c:v>
                </c:pt>
                <c:pt idx="601">
                  <c:v>41044</c:v>
                </c:pt>
                <c:pt idx="602">
                  <c:v>41045</c:v>
                </c:pt>
                <c:pt idx="603">
                  <c:v>41046</c:v>
                </c:pt>
                <c:pt idx="604">
                  <c:v>41047</c:v>
                </c:pt>
                <c:pt idx="605">
                  <c:v>41050</c:v>
                </c:pt>
                <c:pt idx="606">
                  <c:v>41051</c:v>
                </c:pt>
                <c:pt idx="607">
                  <c:v>41052</c:v>
                </c:pt>
                <c:pt idx="608">
                  <c:v>41053</c:v>
                </c:pt>
                <c:pt idx="609">
                  <c:v>41054</c:v>
                </c:pt>
                <c:pt idx="610">
                  <c:v>41057</c:v>
                </c:pt>
                <c:pt idx="611">
                  <c:v>41058</c:v>
                </c:pt>
                <c:pt idx="612">
                  <c:v>41059</c:v>
                </c:pt>
                <c:pt idx="613">
                  <c:v>41060</c:v>
                </c:pt>
                <c:pt idx="614">
                  <c:v>41061</c:v>
                </c:pt>
                <c:pt idx="615">
                  <c:v>41064</c:v>
                </c:pt>
                <c:pt idx="616">
                  <c:v>41065</c:v>
                </c:pt>
                <c:pt idx="617">
                  <c:v>41066</c:v>
                </c:pt>
                <c:pt idx="618">
                  <c:v>41067</c:v>
                </c:pt>
                <c:pt idx="619">
                  <c:v>41068</c:v>
                </c:pt>
                <c:pt idx="620">
                  <c:v>41071</c:v>
                </c:pt>
                <c:pt idx="621">
                  <c:v>41072</c:v>
                </c:pt>
                <c:pt idx="622">
                  <c:v>41073</c:v>
                </c:pt>
                <c:pt idx="623">
                  <c:v>41074</c:v>
                </c:pt>
                <c:pt idx="624">
                  <c:v>41075</c:v>
                </c:pt>
                <c:pt idx="625">
                  <c:v>41078</c:v>
                </c:pt>
                <c:pt idx="626">
                  <c:v>41079</c:v>
                </c:pt>
                <c:pt idx="627">
                  <c:v>41080</c:v>
                </c:pt>
                <c:pt idx="628">
                  <c:v>41081</c:v>
                </c:pt>
                <c:pt idx="629">
                  <c:v>41082</c:v>
                </c:pt>
                <c:pt idx="630">
                  <c:v>41085</c:v>
                </c:pt>
                <c:pt idx="631">
                  <c:v>41086</c:v>
                </c:pt>
                <c:pt idx="632">
                  <c:v>41087</c:v>
                </c:pt>
                <c:pt idx="633">
                  <c:v>41088</c:v>
                </c:pt>
                <c:pt idx="634">
                  <c:v>41089</c:v>
                </c:pt>
                <c:pt idx="635">
                  <c:v>41092</c:v>
                </c:pt>
                <c:pt idx="636">
                  <c:v>41093</c:v>
                </c:pt>
                <c:pt idx="637">
                  <c:v>41094</c:v>
                </c:pt>
                <c:pt idx="638">
                  <c:v>41095</c:v>
                </c:pt>
                <c:pt idx="639">
                  <c:v>41096</c:v>
                </c:pt>
                <c:pt idx="640">
                  <c:v>41099</c:v>
                </c:pt>
                <c:pt idx="641">
                  <c:v>41100</c:v>
                </c:pt>
                <c:pt idx="642">
                  <c:v>41101</c:v>
                </c:pt>
                <c:pt idx="643">
                  <c:v>41102</c:v>
                </c:pt>
                <c:pt idx="644">
                  <c:v>41103</c:v>
                </c:pt>
                <c:pt idx="645">
                  <c:v>41106</c:v>
                </c:pt>
                <c:pt idx="646">
                  <c:v>41107</c:v>
                </c:pt>
                <c:pt idx="647">
                  <c:v>41108</c:v>
                </c:pt>
                <c:pt idx="648">
                  <c:v>41109</c:v>
                </c:pt>
                <c:pt idx="649">
                  <c:v>41110</c:v>
                </c:pt>
                <c:pt idx="650">
                  <c:v>41113</c:v>
                </c:pt>
                <c:pt idx="651">
                  <c:v>41114</c:v>
                </c:pt>
                <c:pt idx="652">
                  <c:v>41115</c:v>
                </c:pt>
                <c:pt idx="653">
                  <c:v>41116</c:v>
                </c:pt>
                <c:pt idx="654">
                  <c:v>41117</c:v>
                </c:pt>
                <c:pt idx="655">
                  <c:v>41120</c:v>
                </c:pt>
                <c:pt idx="656">
                  <c:v>41121</c:v>
                </c:pt>
                <c:pt idx="657">
                  <c:v>41122</c:v>
                </c:pt>
                <c:pt idx="658">
                  <c:v>41123</c:v>
                </c:pt>
                <c:pt idx="659">
                  <c:v>41124</c:v>
                </c:pt>
                <c:pt idx="660">
                  <c:v>41127</c:v>
                </c:pt>
                <c:pt idx="661">
                  <c:v>41128</c:v>
                </c:pt>
                <c:pt idx="662">
                  <c:v>41129</c:v>
                </c:pt>
                <c:pt idx="663">
                  <c:v>41130</c:v>
                </c:pt>
                <c:pt idx="664">
                  <c:v>41131</c:v>
                </c:pt>
                <c:pt idx="665">
                  <c:v>41134</c:v>
                </c:pt>
                <c:pt idx="666">
                  <c:v>41135</c:v>
                </c:pt>
                <c:pt idx="667">
                  <c:v>41136</c:v>
                </c:pt>
                <c:pt idx="668">
                  <c:v>41137</c:v>
                </c:pt>
                <c:pt idx="669">
                  <c:v>41138</c:v>
                </c:pt>
                <c:pt idx="670">
                  <c:v>41141</c:v>
                </c:pt>
                <c:pt idx="671">
                  <c:v>41142</c:v>
                </c:pt>
                <c:pt idx="672">
                  <c:v>41143</c:v>
                </c:pt>
                <c:pt idx="673">
                  <c:v>41144</c:v>
                </c:pt>
                <c:pt idx="674">
                  <c:v>41145</c:v>
                </c:pt>
                <c:pt idx="675">
                  <c:v>41148</c:v>
                </c:pt>
                <c:pt idx="676">
                  <c:v>41149</c:v>
                </c:pt>
                <c:pt idx="677">
                  <c:v>41150</c:v>
                </c:pt>
                <c:pt idx="678">
                  <c:v>41151</c:v>
                </c:pt>
                <c:pt idx="679">
                  <c:v>41152</c:v>
                </c:pt>
                <c:pt idx="680">
                  <c:v>41155</c:v>
                </c:pt>
                <c:pt idx="681">
                  <c:v>41156</c:v>
                </c:pt>
                <c:pt idx="682">
                  <c:v>41157</c:v>
                </c:pt>
                <c:pt idx="683">
                  <c:v>41158</c:v>
                </c:pt>
                <c:pt idx="684">
                  <c:v>41159</c:v>
                </c:pt>
                <c:pt idx="685">
                  <c:v>41162</c:v>
                </c:pt>
                <c:pt idx="686">
                  <c:v>41163</c:v>
                </c:pt>
                <c:pt idx="687">
                  <c:v>41164</c:v>
                </c:pt>
                <c:pt idx="688">
                  <c:v>41165</c:v>
                </c:pt>
                <c:pt idx="689">
                  <c:v>41166</c:v>
                </c:pt>
                <c:pt idx="690">
                  <c:v>41169</c:v>
                </c:pt>
                <c:pt idx="691">
                  <c:v>41170</c:v>
                </c:pt>
                <c:pt idx="692">
                  <c:v>41171</c:v>
                </c:pt>
                <c:pt idx="693">
                  <c:v>41172</c:v>
                </c:pt>
                <c:pt idx="694">
                  <c:v>41173</c:v>
                </c:pt>
                <c:pt idx="695">
                  <c:v>41176</c:v>
                </c:pt>
                <c:pt idx="696">
                  <c:v>41177</c:v>
                </c:pt>
                <c:pt idx="697">
                  <c:v>41178</c:v>
                </c:pt>
                <c:pt idx="698">
                  <c:v>41179</c:v>
                </c:pt>
                <c:pt idx="699">
                  <c:v>41180</c:v>
                </c:pt>
                <c:pt idx="700">
                  <c:v>41183</c:v>
                </c:pt>
                <c:pt idx="701">
                  <c:v>41184</c:v>
                </c:pt>
                <c:pt idx="702">
                  <c:v>41185</c:v>
                </c:pt>
                <c:pt idx="703">
                  <c:v>41186</c:v>
                </c:pt>
                <c:pt idx="704">
                  <c:v>41187</c:v>
                </c:pt>
                <c:pt idx="705">
                  <c:v>41190</c:v>
                </c:pt>
                <c:pt idx="706">
                  <c:v>41191</c:v>
                </c:pt>
                <c:pt idx="707">
                  <c:v>41192</c:v>
                </c:pt>
                <c:pt idx="708">
                  <c:v>41193</c:v>
                </c:pt>
                <c:pt idx="709">
                  <c:v>41194</c:v>
                </c:pt>
                <c:pt idx="710">
                  <c:v>41197</c:v>
                </c:pt>
                <c:pt idx="711">
                  <c:v>41198</c:v>
                </c:pt>
                <c:pt idx="712">
                  <c:v>41199</c:v>
                </c:pt>
                <c:pt idx="713">
                  <c:v>41200</c:v>
                </c:pt>
                <c:pt idx="714">
                  <c:v>41201</c:v>
                </c:pt>
                <c:pt idx="715">
                  <c:v>41204</c:v>
                </c:pt>
                <c:pt idx="716">
                  <c:v>41205</c:v>
                </c:pt>
                <c:pt idx="717">
                  <c:v>41206</c:v>
                </c:pt>
                <c:pt idx="718">
                  <c:v>41207</c:v>
                </c:pt>
                <c:pt idx="719">
                  <c:v>41208</c:v>
                </c:pt>
                <c:pt idx="720">
                  <c:v>41211</c:v>
                </c:pt>
                <c:pt idx="721">
                  <c:v>41212</c:v>
                </c:pt>
                <c:pt idx="722">
                  <c:v>41213</c:v>
                </c:pt>
                <c:pt idx="723">
                  <c:v>41214</c:v>
                </c:pt>
                <c:pt idx="724">
                  <c:v>41215</c:v>
                </c:pt>
                <c:pt idx="725">
                  <c:v>41218</c:v>
                </c:pt>
                <c:pt idx="726">
                  <c:v>41219</c:v>
                </c:pt>
                <c:pt idx="727">
                  <c:v>41220</c:v>
                </c:pt>
                <c:pt idx="728">
                  <c:v>41221</c:v>
                </c:pt>
                <c:pt idx="729">
                  <c:v>41222</c:v>
                </c:pt>
                <c:pt idx="730">
                  <c:v>41225</c:v>
                </c:pt>
                <c:pt idx="731">
                  <c:v>41226</c:v>
                </c:pt>
                <c:pt idx="732">
                  <c:v>41227</c:v>
                </c:pt>
                <c:pt idx="733">
                  <c:v>41228</c:v>
                </c:pt>
                <c:pt idx="734">
                  <c:v>41229</c:v>
                </c:pt>
                <c:pt idx="735">
                  <c:v>41232</c:v>
                </c:pt>
                <c:pt idx="736">
                  <c:v>41233</c:v>
                </c:pt>
                <c:pt idx="737">
                  <c:v>41234</c:v>
                </c:pt>
                <c:pt idx="738">
                  <c:v>41235</c:v>
                </c:pt>
                <c:pt idx="739">
                  <c:v>41236</c:v>
                </c:pt>
                <c:pt idx="740">
                  <c:v>41239</c:v>
                </c:pt>
                <c:pt idx="741">
                  <c:v>41240</c:v>
                </c:pt>
                <c:pt idx="742">
                  <c:v>41241</c:v>
                </c:pt>
                <c:pt idx="743">
                  <c:v>41242</c:v>
                </c:pt>
                <c:pt idx="744">
                  <c:v>41243</c:v>
                </c:pt>
                <c:pt idx="745">
                  <c:v>41246</c:v>
                </c:pt>
                <c:pt idx="746">
                  <c:v>41247</c:v>
                </c:pt>
                <c:pt idx="747">
                  <c:v>41248</c:v>
                </c:pt>
                <c:pt idx="748">
                  <c:v>41249</c:v>
                </c:pt>
                <c:pt idx="749">
                  <c:v>41250</c:v>
                </c:pt>
                <c:pt idx="750">
                  <c:v>41253</c:v>
                </c:pt>
                <c:pt idx="751">
                  <c:v>41254</c:v>
                </c:pt>
                <c:pt idx="752">
                  <c:v>41255</c:v>
                </c:pt>
                <c:pt idx="753">
                  <c:v>41256</c:v>
                </c:pt>
                <c:pt idx="754">
                  <c:v>41257</c:v>
                </c:pt>
                <c:pt idx="755">
                  <c:v>41260</c:v>
                </c:pt>
                <c:pt idx="756">
                  <c:v>41261</c:v>
                </c:pt>
                <c:pt idx="757">
                  <c:v>41262</c:v>
                </c:pt>
                <c:pt idx="758">
                  <c:v>41263</c:v>
                </c:pt>
                <c:pt idx="759">
                  <c:v>41264</c:v>
                </c:pt>
                <c:pt idx="760">
                  <c:v>41267</c:v>
                </c:pt>
                <c:pt idx="761">
                  <c:v>41268</c:v>
                </c:pt>
                <c:pt idx="762">
                  <c:v>41269</c:v>
                </c:pt>
                <c:pt idx="763">
                  <c:v>41270</c:v>
                </c:pt>
                <c:pt idx="764">
                  <c:v>41271</c:v>
                </c:pt>
                <c:pt idx="765">
                  <c:v>41274</c:v>
                </c:pt>
                <c:pt idx="766">
                  <c:v>41275</c:v>
                </c:pt>
                <c:pt idx="767">
                  <c:v>41276</c:v>
                </c:pt>
                <c:pt idx="768">
                  <c:v>41277</c:v>
                </c:pt>
                <c:pt idx="769">
                  <c:v>41278</c:v>
                </c:pt>
                <c:pt idx="770">
                  <c:v>41281</c:v>
                </c:pt>
                <c:pt idx="771">
                  <c:v>41282</c:v>
                </c:pt>
                <c:pt idx="772">
                  <c:v>41283</c:v>
                </c:pt>
                <c:pt idx="773">
                  <c:v>41284</c:v>
                </c:pt>
                <c:pt idx="774">
                  <c:v>41285</c:v>
                </c:pt>
                <c:pt idx="775">
                  <c:v>41288</c:v>
                </c:pt>
                <c:pt idx="776">
                  <c:v>41289</c:v>
                </c:pt>
                <c:pt idx="777">
                  <c:v>41290</c:v>
                </c:pt>
                <c:pt idx="778">
                  <c:v>41291</c:v>
                </c:pt>
                <c:pt idx="779">
                  <c:v>41292</c:v>
                </c:pt>
                <c:pt idx="780">
                  <c:v>41295</c:v>
                </c:pt>
                <c:pt idx="781">
                  <c:v>41296</c:v>
                </c:pt>
                <c:pt idx="782">
                  <c:v>41297</c:v>
                </c:pt>
                <c:pt idx="783">
                  <c:v>41298</c:v>
                </c:pt>
                <c:pt idx="784">
                  <c:v>41299</c:v>
                </c:pt>
                <c:pt idx="785">
                  <c:v>41302</c:v>
                </c:pt>
                <c:pt idx="786">
                  <c:v>41303</c:v>
                </c:pt>
                <c:pt idx="787">
                  <c:v>41304</c:v>
                </c:pt>
                <c:pt idx="788">
                  <c:v>41305</c:v>
                </c:pt>
                <c:pt idx="789">
                  <c:v>41306</c:v>
                </c:pt>
                <c:pt idx="790">
                  <c:v>41309</c:v>
                </c:pt>
                <c:pt idx="791">
                  <c:v>41310</c:v>
                </c:pt>
                <c:pt idx="792">
                  <c:v>41311</c:v>
                </c:pt>
                <c:pt idx="793">
                  <c:v>41312</c:v>
                </c:pt>
                <c:pt idx="794">
                  <c:v>41313</c:v>
                </c:pt>
                <c:pt idx="795">
                  <c:v>41316</c:v>
                </c:pt>
                <c:pt idx="796">
                  <c:v>41317</c:v>
                </c:pt>
                <c:pt idx="797">
                  <c:v>41318</c:v>
                </c:pt>
                <c:pt idx="798">
                  <c:v>41319</c:v>
                </c:pt>
                <c:pt idx="799">
                  <c:v>41320</c:v>
                </c:pt>
                <c:pt idx="800">
                  <c:v>41324</c:v>
                </c:pt>
                <c:pt idx="801">
                  <c:v>41325</c:v>
                </c:pt>
                <c:pt idx="802">
                  <c:v>41326</c:v>
                </c:pt>
                <c:pt idx="803">
                  <c:v>41327</c:v>
                </c:pt>
                <c:pt idx="804">
                  <c:v>41330</c:v>
                </c:pt>
                <c:pt idx="805">
                  <c:v>41331</c:v>
                </c:pt>
                <c:pt idx="806">
                  <c:v>41332</c:v>
                </c:pt>
                <c:pt idx="807">
                  <c:v>41333</c:v>
                </c:pt>
                <c:pt idx="808">
                  <c:v>41334</c:v>
                </c:pt>
                <c:pt idx="809">
                  <c:v>41337</c:v>
                </c:pt>
                <c:pt idx="810">
                  <c:v>41338</c:v>
                </c:pt>
                <c:pt idx="811">
                  <c:v>41339</c:v>
                </c:pt>
                <c:pt idx="812">
                  <c:v>41340</c:v>
                </c:pt>
                <c:pt idx="813">
                  <c:v>41341</c:v>
                </c:pt>
                <c:pt idx="814">
                  <c:v>41344</c:v>
                </c:pt>
                <c:pt idx="815">
                  <c:v>41345</c:v>
                </c:pt>
                <c:pt idx="816">
                  <c:v>41346</c:v>
                </c:pt>
                <c:pt idx="817">
                  <c:v>41347</c:v>
                </c:pt>
                <c:pt idx="818">
                  <c:v>41348</c:v>
                </c:pt>
                <c:pt idx="819">
                  <c:v>41351</c:v>
                </c:pt>
                <c:pt idx="820">
                  <c:v>41352</c:v>
                </c:pt>
                <c:pt idx="821">
                  <c:v>41353</c:v>
                </c:pt>
                <c:pt idx="822">
                  <c:v>41354</c:v>
                </c:pt>
                <c:pt idx="823">
                  <c:v>41355</c:v>
                </c:pt>
                <c:pt idx="824">
                  <c:v>41358</c:v>
                </c:pt>
                <c:pt idx="825">
                  <c:v>41359</c:v>
                </c:pt>
                <c:pt idx="826">
                  <c:v>41360</c:v>
                </c:pt>
                <c:pt idx="827">
                  <c:v>41361</c:v>
                </c:pt>
                <c:pt idx="828">
                  <c:v>41365</c:v>
                </c:pt>
                <c:pt idx="829">
                  <c:v>41366</c:v>
                </c:pt>
                <c:pt idx="830">
                  <c:v>41367</c:v>
                </c:pt>
                <c:pt idx="831">
                  <c:v>41368</c:v>
                </c:pt>
                <c:pt idx="832">
                  <c:v>41369</c:v>
                </c:pt>
                <c:pt idx="833">
                  <c:v>41372</c:v>
                </c:pt>
                <c:pt idx="834">
                  <c:v>41373</c:v>
                </c:pt>
                <c:pt idx="835">
                  <c:v>41374</c:v>
                </c:pt>
                <c:pt idx="836">
                  <c:v>41375</c:v>
                </c:pt>
                <c:pt idx="837">
                  <c:v>41376</c:v>
                </c:pt>
                <c:pt idx="838">
                  <c:v>41379</c:v>
                </c:pt>
                <c:pt idx="839">
                  <c:v>41380</c:v>
                </c:pt>
                <c:pt idx="840">
                  <c:v>41381</c:v>
                </c:pt>
                <c:pt idx="841">
                  <c:v>41382</c:v>
                </c:pt>
                <c:pt idx="842">
                  <c:v>41383</c:v>
                </c:pt>
                <c:pt idx="843">
                  <c:v>41386</c:v>
                </c:pt>
                <c:pt idx="844">
                  <c:v>41387</c:v>
                </c:pt>
                <c:pt idx="845">
                  <c:v>41388</c:v>
                </c:pt>
                <c:pt idx="846">
                  <c:v>41389</c:v>
                </c:pt>
                <c:pt idx="847">
                  <c:v>41390</c:v>
                </c:pt>
                <c:pt idx="848">
                  <c:v>41393</c:v>
                </c:pt>
                <c:pt idx="849">
                  <c:v>41394</c:v>
                </c:pt>
                <c:pt idx="850">
                  <c:v>41395</c:v>
                </c:pt>
                <c:pt idx="851">
                  <c:v>41396</c:v>
                </c:pt>
                <c:pt idx="852">
                  <c:v>41397</c:v>
                </c:pt>
                <c:pt idx="853">
                  <c:v>41400</c:v>
                </c:pt>
                <c:pt idx="854">
                  <c:v>41401</c:v>
                </c:pt>
                <c:pt idx="855">
                  <c:v>41402</c:v>
                </c:pt>
                <c:pt idx="856">
                  <c:v>41403</c:v>
                </c:pt>
                <c:pt idx="857">
                  <c:v>41404</c:v>
                </c:pt>
                <c:pt idx="858">
                  <c:v>41407</c:v>
                </c:pt>
                <c:pt idx="859">
                  <c:v>41408</c:v>
                </c:pt>
                <c:pt idx="860">
                  <c:v>41409</c:v>
                </c:pt>
                <c:pt idx="861">
                  <c:v>41410</c:v>
                </c:pt>
                <c:pt idx="862">
                  <c:v>41411</c:v>
                </c:pt>
                <c:pt idx="863">
                  <c:v>41414</c:v>
                </c:pt>
                <c:pt idx="864">
                  <c:v>41415</c:v>
                </c:pt>
                <c:pt idx="865">
                  <c:v>41416</c:v>
                </c:pt>
                <c:pt idx="866">
                  <c:v>41417</c:v>
                </c:pt>
                <c:pt idx="867">
                  <c:v>41418</c:v>
                </c:pt>
                <c:pt idx="868">
                  <c:v>41422</c:v>
                </c:pt>
                <c:pt idx="869">
                  <c:v>41423</c:v>
                </c:pt>
                <c:pt idx="870">
                  <c:v>41424</c:v>
                </c:pt>
                <c:pt idx="871">
                  <c:v>41425</c:v>
                </c:pt>
                <c:pt idx="872">
                  <c:v>41428</c:v>
                </c:pt>
                <c:pt idx="873">
                  <c:v>41429</c:v>
                </c:pt>
                <c:pt idx="874">
                  <c:v>41430</c:v>
                </c:pt>
                <c:pt idx="875">
                  <c:v>41431</c:v>
                </c:pt>
                <c:pt idx="876">
                  <c:v>41432</c:v>
                </c:pt>
                <c:pt idx="877">
                  <c:v>41435</c:v>
                </c:pt>
                <c:pt idx="878">
                  <c:v>41436</c:v>
                </c:pt>
                <c:pt idx="879">
                  <c:v>41437</c:v>
                </c:pt>
                <c:pt idx="880">
                  <c:v>41438</c:v>
                </c:pt>
                <c:pt idx="881">
                  <c:v>41439</c:v>
                </c:pt>
                <c:pt idx="882">
                  <c:v>41442</c:v>
                </c:pt>
                <c:pt idx="883">
                  <c:v>41443</c:v>
                </c:pt>
                <c:pt idx="884">
                  <c:v>41444</c:v>
                </c:pt>
                <c:pt idx="885">
                  <c:v>41445</c:v>
                </c:pt>
                <c:pt idx="886">
                  <c:v>41446</c:v>
                </c:pt>
                <c:pt idx="887">
                  <c:v>41449</c:v>
                </c:pt>
                <c:pt idx="888">
                  <c:v>41450</c:v>
                </c:pt>
                <c:pt idx="889">
                  <c:v>41451</c:v>
                </c:pt>
                <c:pt idx="890">
                  <c:v>41452</c:v>
                </c:pt>
                <c:pt idx="891">
                  <c:v>41453</c:v>
                </c:pt>
                <c:pt idx="892">
                  <c:v>41456</c:v>
                </c:pt>
                <c:pt idx="893">
                  <c:v>41457</c:v>
                </c:pt>
                <c:pt idx="894">
                  <c:v>41458</c:v>
                </c:pt>
                <c:pt idx="895">
                  <c:v>41460</c:v>
                </c:pt>
                <c:pt idx="896">
                  <c:v>41463</c:v>
                </c:pt>
                <c:pt idx="897">
                  <c:v>41464</c:v>
                </c:pt>
                <c:pt idx="898">
                  <c:v>41465</c:v>
                </c:pt>
                <c:pt idx="899">
                  <c:v>41466</c:v>
                </c:pt>
                <c:pt idx="900">
                  <c:v>41467</c:v>
                </c:pt>
                <c:pt idx="901">
                  <c:v>41470</c:v>
                </c:pt>
                <c:pt idx="902">
                  <c:v>41471</c:v>
                </c:pt>
                <c:pt idx="903">
                  <c:v>41472</c:v>
                </c:pt>
                <c:pt idx="904">
                  <c:v>41473</c:v>
                </c:pt>
                <c:pt idx="905">
                  <c:v>41474</c:v>
                </c:pt>
                <c:pt idx="906">
                  <c:v>41477</c:v>
                </c:pt>
                <c:pt idx="907">
                  <c:v>41478</c:v>
                </c:pt>
                <c:pt idx="908">
                  <c:v>41479</c:v>
                </c:pt>
                <c:pt idx="909">
                  <c:v>41480</c:v>
                </c:pt>
                <c:pt idx="910">
                  <c:v>41481</c:v>
                </c:pt>
                <c:pt idx="911">
                  <c:v>41484</c:v>
                </c:pt>
                <c:pt idx="912">
                  <c:v>41485</c:v>
                </c:pt>
                <c:pt idx="913">
                  <c:v>41486</c:v>
                </c:pt>
                <c:pt idx="914">
                  <c:v>41487</c:v>
                </c:pt>
                <c:pt idx="915">
                  <c:v>41488</c:v>
                </c:pt>
                <c:pt idx="916">
                  <c:v>41491</c:v>
                </c:pt>
                <c:pt idx="917">
                  <c:v>41492</c:v>
                </c:pt>
                <c:pt idx="918">
                  <c:v>41493</c:v>
                </c:pt>
                <c:pt idx="919">
                  <c:v>41494</c:v>
                </c:pt>
                <c:pt idx="920">
                  <c:v>41495</c:v>
                </c:pt>
                <c:pt idx="921">
                  <c:v>41498</c:v>
                </c:pt>
                <c:pt idx="922">
                  <c:v>41499</c:v>
                </c:pt>
                <c:pt idx="923">
                  <c:v>41500</c:v>
                </c:pt>
                <c:pt idx="924">
                  <c:v>41501</c:v>
                </c:pt>
                <c:pt idx="925">
                  <c:v>41502</c:v>
                </c:pt>
                <c:pt idx="926">
                  <c:v>41505</c:v>
                </c:pt>
                <c:pt idx="927">
                  <c:v>41506</c:v>
                </c:pt>
                <c:pt idx="928">
                  <c:v>41507</c:v>
                </c:pt>
                <c:pt idx="929">
                  <c:v>41508</c:v>
                </c:pt>
                <c:pt idx="930">
                  <c:v>41509</c:v>
                </c:pt>
                <c:pt idx="931">
                  <c:v>41512</c:v>
                </c:pt>
                <c:pt idx="932">
                  <c:v>41513</c:v>
                </c:pt>
                <c:pt idx="933">
                  <c:v>41514</c:v>
                </c:pt>
                <c:pt idx="934">
                  <c:v>41515</c:v>
                </c:pt>
                <c:pt idx="935">
                  <c:v>41516</c:v>
                </c:pt>
                <c:pt idx="936">
                  <c:v>41520</c:v>
                </c:pt>
                <c:pt idx="937">
                  <c:v>41521</c:v>
                </c:pt>
                <c:pt idx="938">
                  <c:v>41522</c:v>
                </c:pt>
                <c:pt idx="939">
                  <c:v>41523</c:v>
                </c:pt>
                <c:pt idx="940">
                  <c:v>41526</c:v>
                </c:pt>
                <c:pt idx="941">
                  <c:v>41527</c:v>
                </c:pt>
                <c:pt idx="942">
                  <c:v>41528</c:v>
                </c:pt>
                <c:pt idx="943">
                  <c:v>41529</c:v>
                </c:pt>
                <c:pt idx="944">
                  <c:v>41530</c:v>
                </c:pt>
                <c:pt idx="945">
                  <c:v>41533</c:v>
                </c:pt>
                <c:pt idx="946">
                  <c:v>41534</c:v>
                </c:pt>
                <c:pt idx="947">
                  <c:v>41535</c:v>
                </c:pt>
                <c:pt idx="948">
                  <c:v>41536</c:v>
                </c:pt>
                <c:pt idx="949">
                  <c:v>41537</c:v>
                </c:pt>
                <c:pt idx="950">
                  <c:v>41540</c:v>
                </c:pt>
                <c:pt idx="951">
                  <c:v>41541</c:v>
                </c:pt>
                <c:pt idx="952">
                  <c:v>41542</c:v>
                </c:pt>
                <c:pt idx="953">
                  <c:v>41543</c:v>
                </c:pt>
                <c:pt idx="954">
                  <c:v>41544</c:v>
                </c:pt>
                <c:pt idx="955">
                  <c:v>41547</c:v>
                </c:pt>
                <c:pt idx="956">
                  <c:v>41548</c:v>
                </c:pt>
                <c:pt idx="957">
                  <c:v>41549</c:v>
                </c:pt>
                <c:pt idx="958">
                  <c:v>41550</c:v>
                </c:pt>
                <c:pt idx="959">
                  <c:v>41551</c:v>
                </c:pt>
                <c:pt idx="960">
                  <c:v>41554</c:v>
                </c:pt>
                <c:pt idx="961">
                  <c:v>41555</c:v>
                </c:pt>
                <c:pt idx="962">
                  <c:v>41556</c:v>
                </c:pt>
                <c:pt idx="963">
                  <c:v>41557</c:v>
                </c:pt>
                <c:pt idx="964">
                  <c:v>41558</c:v>
                </c:pt>
                <c:pt idx="965">
                  <c:v>41561</c:v>
                </c:pt>
                <c:pt idx="966">
                  <c:v>41562</c:v>
                </c:pt>
                <c:pt idx="967">
                  <c:v>41563</c:v>
                </c:pt>
                <c:pt idx="968">
                  <c:v>41564</c:v>
                </c:pt>
                <c:pt idx="969">
                  <c:v>41565</c:v>
                </c:pt>
                <c:pt idx="970">
                  <c:v>41568</c:v>
                </c:pt>
                <c:pt idx="971">
                  <c:v>41569</c:v>
                </c:pt>
                <c:pt idx="972">
                  <c:v>41570</c:v>
                </c:pt>
                <c:pt idx="973">
                  <c:v>41571</c:v>
                </c:pt>
                <c:pt idx="974">
                  <c:v>41572</c:v>
                </c:pt>
                <c:pt idx="975">
                  <c:v>41575</c:v>
                </c:pt>
                <c:pt idx="976">
                  <c:v>41576</c:v>
                </c:pt>
                <c:pt idx="977">
                  <c:v>41577</c:v>
                </c:pt>
                <c:pt idx="978">
                  <c:v>41578</c:v>
                </c:pt>
                <c:pt idx="979">
                  <c:v>41579</c:v>
                </c:pt>
                <c:pt idx="980">
                  <c:v>41582</c:v>
                </c:pt>
                <c:pt idx="981">
                  <c:v>41583</c:v>
                </c:pt>
                <c:pt idx="982">
                  <c:v>41584</c:v>
                </c:pt>
                <c:pt idx="983">
                  <c:v>41585</c:v>
                </c:pt>
                <c:pt idx="984">
                  <c:v>41586</c:v>
                </c:pt>
                <c:pt idx="985">
                  <c:v>41589</c:v>
                </c:pt>
                <c:pt idx="986">
                  <c:v>41590</c:v>
                </c:pt>
                <c:pt idx="987">
                  <c:v>41591</c:v>
                </c:pt>
                <c:pt idx="988">
                  <c:v>41592</c:v>
                </c:pt>
                <c:pt idx="989">
                  <c:v>41593</c:v>
                </c:pt>
                <c:pt idx="990">
                  <c:v>41596</c:v>
                </c:pt>
                <c:pt idx="991">
                  <c:v>41597</c:v>
                </c:pt>
                <c:pt idx="992">
                  <c:v>41598</c:v>
                </c:pt>
                <c:pt idx="993">
                  <c:v>41599</c:v>
                </c:pt>
                <c:pt idx="994">
                  <c:v>41600</c:v>
                </c:pt>
                <c:pt idx="995">
                  <c:v>41603</c:v>
                </c:pt>
                <c:pt idx="996">
                  <c:v>41604</c:v>
                </c:pt>
                <c:pt idx="997">
                  <c:v>41605</c:v>
                </c:pt>
                <c:pt idx="998">
                  <c:v>41607</c:v>
                </c:pt>
                <c:pt idx="999">
                  <c:v>41610</c:v>
                </c:pt>
                <c:pt idx="1000">
                  <c:v>41611</c:v>
                </c:pt>
                <c:pt idx="1001">
                  <c:v>41612</c:v>
                </c:pt>
                <c:pt idx="1002">
                  <c:v>41613</c:v>
                </c:pt>
                <c:pt idx="1003">
                  <c:v>41614</c:v>
                </c:pt>
                <c:pt idx="1004">
                  <c:v>41617</c:v>
                </c:pt>
                <c:pt idx="1005">
                  <c:v>41618</c:v>
                </c:pt>
                <c:pt idx="1006">
                  <c:v>41619</c:v>
                </c:pt>
                <c:pt idx="1007">
                  <c:v>41620</c:v>
                </c:pt>
                <c:pt idx="1008">
                  <c:v>41621</c:v>
                </c:pt>
                <c:pt idx="1009">
                  <c:v>41624</c:v>
                </c:pt>
                <c:pt idx="1010">
                  <c:v>41625</c:v>
                </c:pt>
                <c:pt idx="1011">
                  <c:v>41626</c:v>
                </c:pt>
                <c:pt idx="1012">
                  <c:v>41627</c:v>
                </c:pt>
                <c:pt idx="1013">
                  <c:v>41628</c:v>
                </c:pt>
                <c:pt idx="1014">
                  <c:v>41631</c:v>
                </c:pt>
                <c:pt idx="1015">
                  <c:v>41632</c:v>
                </c:pt>
                <c:pt idx="1016">
                  <c:v>41634</c:v>
                </c:pt>
                <c:pt idx="1017">
                  <c:v>41635</c:v>
                </c:pt>
                <c:pt idx="1018">
                  <c:v>41638</c:v>
                </c:pt>
                <c:pt idx="1019">
                  <c:v>41639</c:v>
                </c:pt>
                <c:pt idx="1020">
                  <c:v>41641</c:v>
                </c:pt>
                <c:pt idx="1021">
                  <c:v>41642</c:v>
                </c:pt>
                <c:pt idx="1022">
                  <c:v>41645</c:v>
                </c:pt>
                <c:pt idx="1023">
                  <c:v>41646</c:v>
                </c:pt>
                <c:pt idx="1024">
                  <c:v>41647</c:v>
                </c:pt>
                <c:pt idx="1025">
                  <c:v>41648</c:v>
                </c:pt>
                <c:pt idx="1026">
                  <c:v>41649</c:v>
                </c:pt>
                <c:pt idx="1027">
                  <c:v>41652</c:v>
                </c:pt>
                <c:pt idx="1028">
                  <c:v>41653</c:v>
                </c:pt>
                <c:pt idx="1029">
                  <c:v>41654</c:v>
                </c:pt>
                <c:pt idx="1030">
                  <c:v>41655</c:v>
                </c:pt>
                <c:pt idx="1031">
                  <c:v>41656</c:v>
                </c:pt>
                <c:pt idx="1032">
                  <c:v>41660</c:v>
                </c:pt>
                <c:pt idx="1033">
                  <c:v>41661</c:v>
                </c:pt>
                <c:pt idx="1034">
                  <c:v>41662</c:v>
                </c:pt>
                <c:pt idx="1035">
                  <c:v>41663</c:v>
                </c:pt>
                <c:pt idx="1036">
                  <c:v>41666</c:v>
                </c:pt>
                <c:pt idx="1037">
                  <c:v>41667</c:v>
                </c:pt>
                <c:pt idx="1038">
                  <c:v>41668</c:v>
                </c:pt>
                <c:pt idx="1039">
                  <c:v>41669</c:v>
                </c:pt>
                <c:pt idx="1040">
                  <c:v>41670</c:v>
                </c:pt>
                <c:pt idx="1041">
                  <c:v>41673</c:v>
                </c:pt>
                <c:pt idx="1042">
                  <c:v>41674</c:v>
                </c:pt>
                <c:pt idx="1043">
                  <c:v>41675</c:v>
                </c:pt>
                <c:pt idx="1044">
                  <c:v>41676</c:v>
                </c:pt>
                <c:pt idx="1045">
                  <c:v>41677</c:v>
                </c:pt>
                <c:pt idx="1046">
                  <c:v>41680</c:v>
                </c:pt>
                <c:pt idx="1047">
                  <c:v>41681</c:v>
                </c:pt>
                <c:pt idx="1048">
                  <c:v>41682</c:v>
                </c:pt>
                <c:pt idx="1049">
                  <c:v>41683</c:v>
                </c:pt>
                <c:pt idx="1050">
                  <c:v>41684</c:v>
                </c:pt>
                <c:pt idx="1051">
                  <c:v>41688</c:v>
                </c:pt>
                <c:pt idx="1052">
                  <c:v>41689</c:v>
                </c:pt>
                <c:pt idx="1053">
                  <c:v>41690</c:v>
                </c:pt>
                <c:pt idx="1054">
                  <c:v>41691</c:v>
                </c:pt>
                <c:pt idx="1055">
                  <c:v>41694</c:v>
                </c:pt>
                <c:pt idx="1056">
                  <c:v>41695</c:v>
                </c:pt>
                <c:pt idx="1057">
                  <c:v>41696</c:v>
                </c:pt>
                <c:pt idx="1058">
                  <c:v>41697</c:v>
                </c:pt>
                <c:pt idx="1059">
                  <c:v>41698</c:v>
                </c:pt>
                <c:pt idx="1060">
                  <c:v>41701</c:v>
                </c:pt>
                <c:pt idx="1061">
                  <c:v>41702</c:v>
                </c:pt>
                <c:pt idx="1062">
                  <c:v>41703</c:v>
                </c:pt>
                <c:pt idx="1063">
                  <c:v>41704</c:v>
                </c:pt>
                <c:pt idx="1064">
                  <c:v>41705</c:v>
                </c:pt>
                <c:pt idx="1065">
                  <c:v>41708</c:v>
                </c:pt>
                <c:pt idx="1066">
                  <c:v>41709</c:v>
                </c:pt>
                <c:pt idx="1067">
                  <c:v>41710</c:v>
                </c:pt>
                <c:pt idx="1068">
                  <c:v>41711</c:v>
                </c:pt>
                <c:pt idx="1069">
                  <c:v>41712</c:v>
                </c:pt>
                <c:pt idx="1070">
                  <c:v>41715</c:v>
                </c:pt>
                <c:pt idx="1071">
                  <c:v>41716</c:v>
                </c:pt>
                <c:pt idx="1072">
                  <c:v>41717</c:v>
                </c:pt>
                <c:pt idx="1073">
                  <c:v>41718</c:v>
                </c:pt>
                <c:pt idx="1074">
                  <c:v>41719</c:v>
                </c:pt>
                <c:pt idx="1075">
                  <c:v>41722</c:v>
                </c:pt>
                <c:pt idx="1076">
                  <c:v>41723</c:v>
                </c:pt>
                <c:pt idx="1077">
                  <c:v>41724</c:v>
                </c:pt>
                <c:pt idx="1078">
                  <c:v>41725</c:v>
                </c:pt>
                <c:pt idx="1079">
                  <c:v>41726</c:v>
                </c:pt>
                <c:pt idx="1080">
                  <c:v>41729</c:v>
                </c:pt>
                <c:pt idx="1081">
                  <c:v>41730</c:v>
                </c:pt>
                <c:pt idx="1082">
                  <c:v>41731</c:v>
                </c:pt>
                <c:pt idx="1083">
                  <c:v>41732</c:v>
                </c:pt>
                <c:pt idx="1084">
                  <c:v>41733</c:v>
                </c:pt>
                <c:pt idx="1085">
                  <c:v>41736</c:v>
                </c:pt>
                <c:pt idx="1086">
                  <c:v>41737</c:v>
                </c:pt>
                <c:pt idx="1087">
                  <c:v>41738</c:v>
                </c:pt>
                <c:pt idx="1088">
                  <c:v>41739</c:v>
                </c:pt>
                <c:pt idx="1089">
                  <c:v>41740</c:v>
                </c:pt>
                <c:pt idx="1090">
                  <c:v>41743</c:v>
                </c:pt>
                <c:pt idx="1091">
                  <c:v>41744</c:v>
                </c:pt>
                <c:pt idx="1092">
                  <c:v>41745</c:v>
                </c:pt>
                <c:pt idx="1093">
                  <c:v>41746</c:v>
                </c:pt>
                <c:pt idx="1094">
                  <c:v>41750</c:v>
                </c:pt>
                <c:pt idx="1095">
                  <c:v>41751</c:v>
                </c:pt>
                <c:pt idx="1096">
                  <c:v>41752</c:v>
                </c:pt>
                <c:pt idx="1097">
                  <c:v>41753</c:v>
                </c:pt>
                <c:pt idx="1098">
                  <c:v>41754</c:v>
                </c:pt>
                <c:pt idx="1099">
                  <c:v>41757</c:v>
                </c:pt>
                <c:pt idx="1100">
                  <c:v>41758</c:v>
                </c:pt>
                <c:pt idx="1101">
                  <c:v>41759</c:v>
                </c:pt>
                <c:pt idx="1102">
                  <c:v>41760</c:v>
                </c:pt>
                <c:pt idx="1103">
                  <c:v>41761</c:v>
                </c:pt>
                <c:pt idx="1104">
                  <c:v>41764</c:v>
                </c:pt>
                <c:pt idx="1105">
                  <c:v>41765</c:v>
                </c:pt>
                <c:pt idx="1106">
                  <c:v>41766</c:v>
                </c:pt>
                <c:pt idx="1107">
                  <c:v>41767</c:v>
                </c:pt>
                <c:pt idx="1108">
                  <c:v>41768</c:v>
                </c:pt>
                <c:pt idx="1109">
                  <c:v>41771</c:v>
                </c:pt>
                <c:pt idx="1110">
                  <c:v>41772</c:v>
                </c:pt>
                <c:pt idx="1111">
                  <c:v>41773</c:v>
                </c:pt>
                <c:pt idx="1112">
                  <c:v>41774</c:v>
                </c:pt>
                <c:pt idx="1113">
                  <c:v>41775</c:v>
                </c:pt>
                <c:pt idx="1114">
                  <c:v>41778</c:v>
                </c:pt>
                <c:pt idx="1115">
                  <c:v>41779</c:v>
                </c:pt>
                <c:pt idx="1116">
                  <c:v>41780</c:v>
                </c:pt>
                <c:pt idx="1117">
                  <c:v>41781</c:v>
                </c:pt>
                <c:pt idx="1118">
                  <c:v>41782</c:v>
                </c:pt>
                <c:pt idx="1119">
                  <c:v>41786</c:v>
                </c:pt>
                <c:pt idx="1120">
                  <c:v>41787</c:v>
                </c:pt>
                <c:pt idx="1121">
                  <c:v>41788</c:v>
                </c:pt>
                <c:pt idx="1122">
                  <c:v>41789</c:v>
                </c:pt>
                <c:pt idx="1123">
                  <c:v>41792</c:v>
                </c:pt>
                <c:pt idx="1124">
                  <c:v>41793</c:v>
                </c:pt>
                <c:pt idx="1125">
                  <c:v>41794</c:v>
                </c:pt>
                <c:pt idx="1126">
                  <c:v>41795</c:v>
                </c:pt>
                <c:pt idx="1127">
                  <c:v>41796</c:v>
                </c:pt>
                <c:pt idx="1128">
                  <c:v>41799</c:v>
                </c:pt>
                <c:pt idx="1129">
                  <c:v>41800</c:v>
                </c:pt>
                <c:pt idx="1130">
                  <c:v>41801</c:v>
                </c:pt>
                <c:pt idx="1131">
                  <c:v>41802</c:v>
                </c:pt>
                <c:pt idx="1132">
                  <c:v>41803</c:v>
                </c:pt>
                <c:pt idx="1133">
                  <c:v>41806</c:v>
                </c:pt>
                <c:pt idx="1134">
                  <c:v>41807</c:v>
                </c:pt>
                <c:pt idx="1135">
                  <c:v>41808</c:v>
                </c:pt>
                <c:pt idx="1136">
                  <c:v>41809</c:v>
                </c:pt>
                <c:pt idx="1137">
                  <c:v>41810</c:v>
                </c:pt>
                <c:pt idx="1138">
                  <c:v>41813</c:v>
                </c:pt>
                <c:pt idx="1139">
                  <c:v>41814</c:v>
                </c:pt>
                <c:pt idx="1140">
                  <c:v>41815</c:v>
                </c:pt>
                <c:pt idx="1141">
                  <c:v>41816</c:v>
                </c:pt>
                <c:pt idx="1142">
                  <c:v>41817</c:v>
                </c:pt>
                <c:pt idx="1143">
                  <c:v>41820</c:v>
                </c:pt>
                <c:pt idx="1144">
                  <c:v>41821</c:v>
                </c:pt>
                <c:pt idx="1145">
                  <c:v>41822</c:v>
                </c:pt>
                <c:pt idx="1146">
                  <c:v>41823</c:v>
                </c:pt>
                <c:pt idx="1147">
                  <c:v>41827</c:v>
                </c:pt>
                <c:pt idx="1148">
                  <c:v>41828</c:v>
                </c:pt>
                <c:pt idx="1149">
                  <c:v>41829</c:v>
                </c:pt>
                <c:pt idx="1150">
                  <c:v>41830</c:v>
                </c:pt>
                <c:pt idx="1151">
                  <c:v>41831</c:v>
                </c:pt>
                <c:pt idx="1152">
                  <c:v>41834</c:v>
                </c:pt>
                <c:pt idx="1153">
                  <c:v>41835</c:v>
                </c:pt>
                <c:pt idx="1154">
                  <c:v>41836</c:v>
                </c:pt>
                <c:pt idx="1155">
                  <c:v>41837</c:v>
                </c:pt>
                <c:pt idx="1156">
                  <c:v>41838</c:v>
                </c:pt>
                <c:pt idx="1157">
                  <c:v>41841</c:v>
                </c:pt>
                <c:pt idx="1158">
                  <c:v>41842</c:v>
                </c:pt>
                <c:pt idx="1159">
                  <c:v>41843</c:v>
                </c:pt>
                <c:pt idx="1160">
                  <c:v>41844</c:v>
                </c:pt>
                <c:pt idx="1161">
                  <c:v>41845</c:v>
                </c:pt>
                <c:pt idx="1162">
                  <c:v>41848</c:v>
                </c:pt>
                <c:pt idx="1163">
                  <c:v>41849</c:v>
                </c:pt>
                <c:pt idx="1164">
                  <c:v>41850</c:v>
                </c:pt>
                <c:pt idx="1165">
                  <c:v>41851</c:v>
                </c:pt>
                <c:pt idx="1166">
                  <c:v>41852</c:v>
                </c:pt>
                <c:pt idx="1167">
                  <c:v>41855</c:v>
                </c:pt>
                <c:pt idx="1168">
                  <c:v>41856</c:v>
                </c:pt>
                <c:pt idx="1169">
                  <c:v>41857</c:v>
                </c:pt>
                <c:pt idx="1170">
                  <c:v>41858</c:v>
                </c:pt>
                <c:pt idx="1171">
                  <c:v>41859</c:v>
                </c:pt>
                <c:pt idx="1172">
                  <c:v>41862</c:v>
                </c:pt>
                <c:pt idx="1173">
                  <c:v>41863</c:v>
                </c:pt>
                <c:pt idx="1174">
                  <c:v>41864</c:v>
                </c:pt>
                <c:pt idx="1175">
                  <c:v>41865</c:v>
                </c:pt>
                <c:pt idx="1176">
                  <c:v>41866</c:v>
                </c:pt>
                <c:pt idx="1177">
                  <c:v>41869</c:v>
                </c:pt>
                <c:pt idx="1178">
                  <c:v>41870</c:v>
                </c:pt>
                <c:pt idx="1179">
                  <c:v>41871</c:v>
                </c:pt>
                <c:pt idx="1180">
                  <c:v>41872</c:v>
                </c:pt>
                <c:pt idx="1181">
                  <c:v>41873</c:v>
                </c:pt>
                <c:pt idx="1182">
                  <c:v>41876</c:v>
                </c:pt>
                <c:pt idx="1183">
                  <c:v>41877</c:v>
                </c:pt>
                <c:pt idx="1184">
                  <c:v>41878</c:v>
                </c:pt>
                <c:pt idx="1185">
                  <c:v>41879</c:v>
                </c:pt>
                <c:pt idx="1186">
                  <c:v>41880</c:v>
                </c:pt>
                <c:pt idx="1187">
                  <c:v>41884</c:v>
                </c:pt>
                <c:pt idx="1188">
                  <c:v>41885</c:v>
                </c:pt>
                <c:pt idx="1189">
                  <c:v>41886</c:v>
                </c:pt>
                <c:pt idx="1190">
                  <c:v>41887</c:v>
                </c:pt>
                <c:pt idx="1191">
                  <c:v>41890</c:v>
                </c:pt>
                <c:pt idx="1192">
                  <c:v>41891</c:v>
                </c:pt>
                <c:pt idx="1193">
                  <c:v>41892</c:v>
                </c:pt>
                <c:pt idx="1194">
                  <c:v>41893</c:v>
                </c:pt>
                <c:pt idx="1195">
                  <c:v>41894</c:v>
                </c:pt>
                <c:pt idx="1196">
                  <c:v>41897</c:v>
                </c:pt>
                <c:pt idx="1197">
                  <c:v>41898</c:v>
                </c:pt>
                <c:pt idx="1198">
                  <c:v>41899</c:v>
                </c:pt>
                <c:pt idx="1199">
                  <c:v>41900</c:v>
                </c:pt>
                <c:pt idx="1200">
                  <c:v>41901</c:v>
                </c:pt>
                <c:pt idx="1201">
                  <c:v>41904</c:v>
                </c:pt>
                <c:pt idx="1202">
                  <c:v>41905</c:v>
                </c:pt>
                <c:pt idx="1203">
                  <c:v>41906</c:v>
                </c:pt>
                <c:pt idx="1204">
                  <c:v>41907</c:v>
                </c:pt>
                <c:pt idx="1205">
                  <c:v>41908</c:v>
                </c:pt>
                <c:pt idx="1206">
                  <c:v>41911</c:v>
                </c:pt>
                <c:pt idx="1207">
                  <c:v>41912</c:v>
                </c:pt>
                <c:pt idx="1208">
                  <c:v>41913</c:v>
                </c:pt>
                <c:pt idx="1209">
                  <c:v>41914</c:v>
                </c:pt>
                <c:pt idx="1210">
                  <c:v>41915</c:v>
                </c:pt>
                <c:pt idx="1211">
                  <c:v>41918</c:v>
                </c:pt>
                <c:pt idx="1212">
                  <c:v>41919</c:v>
                </c:pt>
                <c:pt idx="1213">
                  <c:v>41920</c:v>
                </c:pt>
                <c:pt idx="1214">
                  <c:v>41921</c:v>
                </c:pt>
                <c:pt idx="1215">
                  <c:v>41922</c:v>
                </c:pt>
                <c:pt idx="1216">
                  <c:v>41925</c:v>
                </c:pt>
                <c:pt idx="1217">
                  <c:v>41926</c:v>
                </c:pt>
                <c:pt idx="1218">
                  <c:v>41927</c:v>
                </c:pt>
                <c:pt idx="1219">
                  <c:v>41928</c:v>
                </c:pt>
                <c:pt idx="1220">
                  <c:v>41929</c:v>
                </c:pt>
                <c:pt idx="1221">
                  <c:v>41932</c:v>
                </c:pt>
                <c:pt idx="1222">
                  <c:v>41933</c:v>
                </c:pt>
                <c:pt idx="1223">
                  <c:v>41934</c:v>
                </c:pt>
                <c:pt idx="1224">
                  <c:v>41935</c:v>
                </c:pt>
                <c:pt idx="1225">
                  <c:v>41936</c:v>
                </c:pt>
                <c:pt idx="1226">
                  <c:v>41939</c:v>
                </c:pt>
                <c:pt idx="1227">
                  <c:v>41940</c:v>
                </c:pt>
                <c:pt idx="1228">
                  <c:v>41941</c:v>
                </c:pt>
                <c:pt idx="1229">
                  <c:v>41942</c:v>
                </c:pt>
                <c:pt idx="1230">
                  <c:v>41943</c:v>
                </c:pt>
                <c:pt idx="1231">
                  <c:v>41946</c:v>
                </c:pt>
                <c:pt idx="1232">
                  <c:v>41947</c:v>
                </c:pt>
                <c:pt idx="1233">
                  <c:v>41948</c:v>
                </c:pt>
                <c:pt idx="1234">
                  <c:v>41949</c:v>
                </c:pt>
                <c:pt idx="1235">
                  <c:v>41950</c:v>
                </c:pt>
                <c:pt idx="1236">
                  <c:v>41953</c:v>
                </c:pt>
                <c:pt idx="1237">
                  <c:v>41954</c:v>
                </c:pt>
                <c:pt idx="1238">
                  <c:v>41955</c:v>
                </c:pt>
                <c:pt idx="1239">
                  <c:v>41956</c:v>
                </c:pt>
                <c:pt idx="1240">
                  <c:v>41957</c:v>
                </c:pt>
                <c:pt idx="1241">
                  <c:v>41960</c:v>
                </c:pt>
                <c:pt idx="1242">
                  <c:v>41961</c:v>
                </c:pt>
                <c:pt idx="1243">
                  <c:v>41962</c:v>
                </c:pt>
                <c:pt idx="1244">
                  <c:v>41963</c:v>
                </c:pt>
                <c:pt idx="1245">
                  <c:v>41964</c:v>
                </c:pt>
                <c:pt idx="1246">
                  <c:v>41967</c:v>
                </c:pt>
                <c:pt idx="1247">
                  <c:v>41968</c:v>
                </c:pt>
                <c:pt idx="1248">
                  <c:v>41969</c:v>
                </c:pt>
                <c:pt idx="1249">
                  <c:v>41971</c:v>
                </c:pt>
                <c:pt idx="1250">
                  <c:v>41974</c:v>
                </c:pt>
                <c:pt idx="1251">
                  <c:v>41975</c:v>
                </c:pt>
                <c:pt idx="1252">
                  <c:v>41976</c:v>
                </c:pt>
                <c:pt idx="1253">
                  <c:v>41977</c:v>
                </c:pt>
                <c:pt idx="1254">
                  <c:v>41978</c:v>
                </c:pt>
                <c:pt idx="1255">
                  <c:v>41981</c:v>
                </c:pt>
                <c:pt idx="1256">
                  <c:v>41982</c:v>
                </c:pt>
                <c:pt idx="1257">
                  <c:v>41983</c:v>
                </c:pt>
                <c:pt idx="1258">
                  <c:v>41984</c:v>
                </c:pt>
                <c:pt idx="1259">
                  <c:v>41985</c:v>
                </c:pt>
                <c:pt idx="1260">
                  <c:v>41988</c:v>
                </c:pt>
                <c:pt idx="1261">
                  <c:v>41989</c:v>
                </c:pt>
                <c:pt idx="1262">
                  <c:v>41990</c:v>
                </c:pt>
                <c:pt idx="1263">
                  <c:v>41991</c:v>
                </c:pt>
                <c:pt idx="1264">
                  <c:v>41992</c:v>
                </c:pt>
                <c:pt idx="1265">
                  <c:v>41995</c:v>
                </c:pt>
                <c:pt idx="1266">
                  <c:v>41996</c:v>
                </c:pt>
                <c:pt idx="1267">
                  <c:v>41997</c:v>
                </c:pt>
                <c:pt idx="1268">
                  <c:v>41999</c:v>
                </c:pt>
                <c:pt idx="1269">
                  <c:v>42002</c:v>
                </c:pt>
                <c:pt idx="1270">
                  <c:v>42003</c:v>
                </c:pt>
                <c:pt idx="1271">
                  <c:v>42004</c:v>
                </c:pt>
                <c:pt idx="1272">
                  <c:v>42006</c:v>
                </c:pt>
                <c:pt idx="1273">
                  <c:v>42009</c:v>
                </c:pt>
                <c:pt idx="1274">
                  <c:v>42010</c:v>
                </c:pt>
                <c:pt idx="1275">
                  <c:v>42011</c:v>
                </c:pt>
                <c:pt idx="1276">
                  <c:v>42012</c:v>
                </c:pt>
                <c:pt idx="1277">
                  <c:v>42013</c:v>
                </c:pt>
                <c:pt idx="1278">
                  <c:v>42016</c:v>
                </c:pt>
                <c:pt idx="1279">
                  <c:v>42017</c:v>
                </c:pt>
                <c:pt idx="1280">
                  <c:v>42018</c:v>
                </c:pt>
                <c:pt idx="1281">
                  <c:v>42019</c:v>
                </c:pt>
                <c:pt idx="1282">
                  <c:v>42020</c:v>
                </c:pt>
                <c:pt idx="1283">
                  <c:v>42024</c:v>
                </c:pt>
                <c:pt idx="1284">
                  <c:v>42025</c:v>
                </c:pt>
                <c:pt idx="1285">
                  <c:v>42026</c:v>
                </c:pt>
                <c:pt idx="1286">
                  <c:v>42027</c:v>
                </c:pt>
                <c:pt idx="1287">
                  <c:v>42030</c:v>
                </c:pt>
                <c:pt idx="1288">
                  <c:v>42031</c:v>
                </c:pt>
                <c:pt idx="1289">
                  <c:v>42032</c:v>
                </c:pt>
                <c:pt idx="1290">
                  <c:v>42033</c:v>
                </c:pt>
                <c:pt idx="1291">
                  <c:v>42034</c:v>
                </c:pt>
                <c:pt idx="1292">
                  <c:v>42037</c:v>
                </c:pt>
                <c:pt idx="1293">
                  <c:v>42038</c:v>
                </c:pt>
                <c:pt idx="1294">
                  <c:v>42039</c:v>
                </c:pt>
                <c:pt idx="1295">
                  <c:v>42040</c:v>
                </c:pt>
                <c:pt idx="1296">
                  <c:v>42041</c:v>
                </c:pt>
                <c:pt idx="1297">
                  <c:v>42044</c:v>
                </c:pt>
                <c:pt idx="1298">
                  <c:v>42045</c:v>
                </c:pt>
                <c:pt idx="1299">
                  <c:v>42046</c:v>
                </c:pt>
                <c:pt idx="1300">
                  <c:v>42047</c:v>
                </c:pt>
                <c:pt idx="1301">
                  <c:v>42048</c:v>
                </c:pt>
                <c:pt idx="1302">
                  <c:v>42052</c:v>
                </c:pt>
                <c:pt idx="1303">
                  <c:v>42053</c:v>
                </c:pt>
                <c:pt idx="1304">
                  <c:v>42054</c:v>
                </c:pt>
                <c:pt idx="1305">
                  <c:v>42055</c:v>
                </c:pt>
                <c:pt idx="1306">
                  <c:v>42058</c:v>
                </c:pt>
                <c:pt idx="1307">
                  <c:v>42059</c:v>
                </c:pt>
                <c:pt idx="1308">
                  <c:v>42060</c:v>
                </c:pt>
                <c:pt idx="1309">
                  <c:v>42061</c:v>
                </c:pt>
                <c:pt idx="1310">
                  <c:v>42062</c:v>
                </c:pt>
                <c:pt idx="1311">
                  <c:v>42065</c:v>
                </c:pt>
                <c:pt idx="1312">
                  <c:v>42066</c:v>
                </c:pt>
                <c:pt idx="1313">
                  <c:v>42067</c:v>
                </c:pt>
                <c:pt idx="1314">
                  <c:v>42068</c:v>
                </c:pt>
                <c:pt idx="1315">
                  <c:v>42069</c:v>
                </c:pt>
                <c:pt idx="1316">
                  <c:v>42072</c:v>
                </c:pt>
                <c:pt idx="1317">
                  <c:v>42073</c:v>
                </c:pt>
                <c:pt idx="1318">
                  <c:v>42074</c:v>
                </c:pt>
                <c:pt idx="1319">
                  <c:v>42075</c:v>
                </c:pt>
                <c:pt idx="1320">
                  <c:v>42076</c:v>
                </c:pt>
                <c:pt idx="1321">
                  <c:v>42079</c:v>
                </c:pt>
                <c:pt idx="1322">
                  <c:v>42080</c:v>
                </c:pt>
                <c:pt idx="1323">
                  <c:v>42081</c:v>
                </c:pt>
                <c:pt idx="1324">
                  <c:v>42082</c:v>
                </c:pt>
                <c:pt idx="1325">
                  <c:v>42083</c:v>
                </c:pt>
                <c:pt idx="1326">
                  <c:v>42086</c:v>
                </c:pt>
                <c:pt idx="1327">
                  <c:v>42087</c:v>
                </c:pt>
                <c:pt idx="1328">
                  <c:v>42088</c:v>
                </c:pt>
                <c:pt idx="1329">
                  <c:v>42089</c:v>
                </c:pt>
                <c:pt idx="1330">
                  <c:v>42090</c:v>
                </c:pt>
                <c:pt idx="1331">
                  <c:v>42093</c:v>
                </c:pt>
                <c:pt idx="1332">
                  <c:v>42094</c:v>
                </c:pt>
                <c:pt idx="1333">
                  <c:v>42095</c:v>
                </c:pt>
                <c:pt idx="1334">
                  <c:v>42096</c:v>
                </c:pt>
                <c:pt idx="1335">
                  <c:v>42100</c:v>
                </c:pt>
                <c:pt idx="1336">
                  <c:v>42101</c:v>
                </c:pt>
                <c:pt idx="1337">
                  <c:v>42102</c:v>
                </c:pt>
                <c:pt idx="1338">
                  <c:v>42103</c:v>
                </c:pt>
                <c:pt idx="1339">
                  <c:v>42104</c:v>
                </c:pt>
                <c:pt idx="1340">
                  <c:v>42107</c:v>
                </c:pt>
                <c:pt idx="1341">
                  <c:v>42108</c:v>
                </c:pt>
                <c:pt idx="1342">
                  <c:v>42109</c:v>
                </c:pt>
                <c:pt idx="1343">
                  <c:v>42110</c:v>
                </c:pt>
                <c:pt idx="1344">
                  <c:v>42111</c:v>
                </c:pt>
                <c:pt idx="1345">
                  <c:v>42114</c:v>
                </c:pt>
                <c:pt idx="1346">
                  <c:v>42115</c:v>
                </c:pt>
                <c:pt idx="1347">
                  <c:v>42116</c:v>
                </c:pt>
                <c:pt idx="1348">
                  <c:v>42117</c:v>
                </c:pt>
                <c:pt idx="1349">
                  <c:v>42118</c:v>
                </c:pt>
                <c:pt idx="1350">
                  <c:v>42121</c:v>
                </c:pt>
                <c:pt idx="1351">
                  <c:v>42122</c:v>
                </c:pt>
                <c:pt idx="1352">
                  <c:v>42123</c:v>
                </c:pt>
                <c:pt idx="1353">
                  <c:v>42124</c:v>
                </c:pt>
                <c:pt idx="1354">
                  <c:v>42125</c:v>
                </c:pt>
                <c:pt idx="1355">
                  <c:v>42128</c:v>
                </c:pt>
                <c:pt idx="1356">
                  <c:v>42129</c:v>
                </c:pt>
                <c:pt idx="1357">
                  <c:v>42130</c:v>
                </c:pt>
                <c:pt idx="1358">
                  <c:v>42131</c:v>
                </c:pt>
                <c:pt idx="1359">
                  <c:v>42132</c:v>
                </c:pt>
                <c:pt idx="1360">
                  <c:v>42135</c:v>
                </c:pt>
                <c:pt idx="1361">
                  <c:v>42136</c:v>
                </c:pt>
                <c:pt idx="1362">
                  <c:v>42137</c:v>
                </c:pt>
                <c:pt idx="1363">
                  <c:v>42138</c:v>
                </c:pt>
                <c:pt idx="1364">
                  <c:v>42139</c:v>
                </c:pt>
                <c:pt idx="1365">
                  <c:v>42142</c:v>
                </c:pt>
                <c:pt idx="1366">
                  <c:v>42143</c:v>
                </c:pt>
                <c:pt idx="1367">
                  <c:v>42144</c:v>
                </c:pt>
                <c:pt idx="1368">
                  <c:v>42145</c:v>
                </c:pt>
                <c:pt idx="1369">
                  <c:v>42146</c:v>
                </c:pt>
                <c:pt idx="1370">
                  <c:v>42150</c:v>
                </c:pt>
                <c:pt idx="1371">
                  <c:v>42151</c:v>
                </c:pt>
                <c:pt idx="1372">
                  <c:v>42152</c:v>
                </c:pt>
                <c:pt idx="1373">
                  <c:v>42153</c:v>
                </c:pt>
                <c:pt idx="1374">
                  <c:v>42156</c:v>
                </c:pt>
                <c:pt idx="1375">
                  <c:v>42157</c:v>
                </c:pt>
                <c:pt idx="1376">
                  <c:v>42158</c:v>
                </c:pt>
                <c:pt idx="1377">
                  <c:v>42159</c:v>
                </c:pt>
                <c:pt idx="1378">
                  <c:v>42160</c:v>
                </c:pt>
                <c:pt idx="1379">
                  <c:v>42163</c:v>
                </c:pt>
                <c:pt idx="1380">
                  <c:v>42164</c:v>
                </c:pt>
                <c:pt idx="1381">
                  <c:v>42165</c:v>
                </c:pt>
                <c:pt idx="1382">
                  <c:v>42166</c:v>
                </c:pt>
                <c:pt idx="1383">
                  <c:v>42167</c:v>
                </c:pt>
                <c:pt idx="1384">
                  <c:v>42170</c:v>
                </c:pt>
                <c:pt idx="1385">
                  <c:v>42171</c:v>
                </c:pt>
                <c:pt idx="1386">
                  <c:v>42172</c:v>
                </c:pt>
                <c:pt idx="1387">
                  <c:v>42173</c:v>
                </c:pt>
                <c:pt idx="1388">
                  <c:v>42174</c:v>
                </c:pt>
                <c:pt idx="1389">
                  <c:v>42177</c:v>
                </c:pt>
                <c:pt idx="1390">
                  <c:v>42178</c:v>
                </c:pt>
                <c:pt idx="1391">
                  <c:v>42179</c:v>
                </c:pt>
              </c:numCache>
            </c:numRef>
          </c:cat>
          <c:val>
            <c:numRef>
              <c:f>Plan1!$B$6:$B$1397</c:f>
              <c:numCache>
                <c:formatCode>General</c:formatCode>
                <c:ptCount val="1392"/>
                <c:pt idx="0">
                  <c:v>289.41000000000003</c:v>
                </c:pt>
                <c:pt idx="1">
                  <c:v>293.77999999999975</c:v>
                </c:pt>
                <c:pt idx="2">
                  <c:v>290.52999999999975</c:v>
                </c:pt>
                <c:pt idx="3">
                  <c:v>290.77</c:v>
                </c:pt>
                <c:pt idx="4">
                  <c:v>289.39</c:v>
                </c:pt>
                <c:pt idx="5">
                  <c:v>284.52</c:v>
                </c:pt>
                <c:pt idx="6">
                  <c:v>285.14000000000021</c:v>
                </c:pt>
                <c:pt idx="7">
                  <c:v>284.42999999999978</c:v>
                </c:pt>
                <c:pt idx="8">
                  <c:v>281.41000000000003</c:v>
                </c:pt>
                <c:pt idx="9">
                  <c:v>283.25</c:v>
                </c:pt>
                <c:pt idx="10">
                  <c:v>279.47999999999979</c:v>
                </c:pt>
                <c:pt idx="11">
                  <c:v>277.51</c:v>
                </c:pt>
                <c:pt idx="12">
                  <c:v>275.56</c:v>
                </c:pt>
                <c:pt idx="13">
                  <c:v>276.74</c:v>
                </c:pt>
                <c:pt idx="14">
                  <c:v>273.88</c:v>
                </c:pt>
                <c:pt idx="15">
                  <c:v>268.76</c:v>
                </c:pt>
                <c:pt idx="16">
                  <c:v>267.58</c:v>
                </c:pt>
                <c:pt idx="17">
                  <c:v>265.58</c:v>
                </c:pt>
                <c:pt idx="18">
                  <c:v>267.97999999999979</c:v>
                </c:pt>
                <c:pt idx="19">
                  <c:v>273.19</c:v>
                </c:pt>
                <c:pt idx="20">
                  <c:v>270.58</c:v>
                </c:pt>
                <c:pt idx="21">
                  <c:v>263.67</c:v>
                </c:pt>
                <c:pt idx="22">
                  <c:v>258.55</c:v>
                </c:pt>
                <c:pt idx="23">
                  <c:v>261.52</c:v>
                </c:pt>
                <c:pt idx="24">
                  <c:v>265.12</c:v>
                </c:pt>
                <c:pt idx="25">
                  <c:v>266.22999999999979</c:v>
                </c:pt>
                <c:pt idx="26">
                  <c:v>269.70999999999975</c:v>
                </c:pt>
                <c:pt idx="27">
                  <c:v>267.91999999999979</c:v>
                </c:pt>
                <c:pt idx="28">
                  <c:v>274.77</c:v>
                </c:pt>
                <c:pt idx="29">
                  <c:v>273.83999999999975</c:v>
                </c:pt>
                <c:pt idx="30">
                  <c:v>276.14999999999998</c:v>
                </c:pt>
                <c:pt idx="31">
                  <c:v>277.8</c:v>
                </c:pt>
                <c:pt idx="32">
                  <c:v>276.77999999999975</c:v>
                </c:pt>
                <c:pt idx="33">
                  <c:v>272.36</c:v>
                </c:pt>
                <c:pt idx="34">
                  <c:v>274.70999999999975</c:v>
                </c:pt>
                <c:pt idx="35">
                  <c:v>270.87</c:v>
                </c:pt>
                <c:pt idx="36">
                  <c:v>274.77999999999975</c:v>
                </c:pt>
                <c:pt idx="37">
                  <c:v>272.72000000000003</c:v>
                </c:pt>
                <c:pt idx="38">
                  <c:v>275.14000000000021</c:v>
                </c:pt>
                <c:pt idx="39">
                  <c:v>277.70999999999975</c:v>
                </c:pt>
                <c:pt idx="40">
                  <c:v>274.8</c:v>
                </c:pt>
                <c:pt idx="41">
                  <c:v>276.92999999999978</c:v>
                </c:pt>
                <c:pt idx="42">
                  <c:v>276.70999999999975</c:v>
                </c:pt>
                <c:pt idx="43">
                  <c:v>274.78999999999979</c:v>
                </c:pt>
                <c:pt idx="44">
                  <c:v>274.62</c:v>
                </c:pt>
                <c:pt idx="45">
                  <c:v>273.39</c:v>
                </c:pt>
                <c:pt idx="46">
                  <c:v>273.31</c:v>
                </c:pt>
                <c:pt idx="47">
                  <c:v>270.78999999999979</c:v>
                </c:pt>
                <c:pt idx="48">
                  <c:v>273.54000000000002</c:v>
                </c:pt>
                <c:pt idx="49">
                  <c:v>276.3</c:v>
                </c:pt>
                <c:pt idx="50">
                  <c:v>275.68</c:v>
                </c:pt>
                <c:pt idx="51">
                  <c:v>272.63</c:v>
                </c:pt>
                <c:pt idx="52">
                  <c:v>272.27999999999975</c:v>
                </c:pt>
                <c:pt idx="53">
                  <c:v>271.70999999999975</c:v>
                </c:pt>
                <c:pt idx="54">
                  <c:v>269.47999999999979</c:v>
                </c:pt>
                <c:pt idx="55">
                  <c:v>267.86</c:v>
                </c:pt>
                <c:pt idx="56">
                  <c:v>267.32</c:v>
                </c:pt>
                <c:pt idx="57">
                  <c:v>272.57</c:v>
                </c:pt>
                <c:pt idx="58">
                  <c:v>273.72000000000003</c:v>
                </c:pt>
                <c:pt idx="59">
                  <c:v>273.33999999999975</c:v>
                </c:pt>
                <c:pt idx="60">
                  <c:v>276.42999999999978</c:v>
                </c:pt>
                <c:pt idx="61">
                  <c:v>279.51</c:v>
                </c:pt>
                <c:pt idx="62">
                  <c:v>278.52</c:v>
                </c:pt>
                <c:pt idx="63">
                  <c:v>277.58999999999975</c:v>
                </c:pt>
                <c:pt idx="64">
                  <c:v>275.25</c:v>
                </c:pt>
                <c:pt idx="65">
                  <c:v>276.13</c:v>
                </c:pt>
                <c:pt idx="66">
                  <c:v>276.2</c:v>
                </c:pt>
                <c:pt idx="67">
                  <c:v>277.35000000000002</c:v>
                </c:pt>
                <c:pt idx="68">
                  <c:v>279.95999999999975</c:v>
                </c:pt>
                <c:pt idx="69">
                  <c:v>279.75</c:v>
                </c:pt>
                <c:pt idx="70">
                  <c:v>276.28999999999979</c:v>
                </c:pt>
                <c:pt idx="71">
                  <c:v>273.22999999999979</c:v>
                </c:pt>
                <c:pt idx="72">
                  <c:v>275.77999999999975</c:v>
                </c:pt>
                <c:pt idx="73">
                  <c:v>276.75</c:v>
                </c:pt>
                <c:pt idx="74">
                  <c:v>277.13</c:v>
                </c:pt>
                <c:pt idx="75">
                  <c:v>279.05</c:v>
                </c:pt>
                <c:pt idx="76">
                  <c:v>278.38</c:v>
                </c:pt>
                <c:pt idx="77">
                  <c:v>273.18</c:v>
                </c:pt>
                <c:pt idx="78">
                  <c:v>274.51</c:v>
                </c:pt>
                <c:pt idx="79">
                  <c:v>275.28999999999979</c:v>
                </c:pt>
                <c:pt idx="80">
                  <c:v>277.70999999999975</c:v>
                </c:pt>
                <c:pt idx="81">
                  <c:v>278.10000000000002</c:v>
                </c:pt>
                <c:pt idx="82">
                  <c:v>271.60000000000002</c:v>
                </c:pt>
                <c:pt idx="83">
                  <c:v>267.95</c:v>
                </c:pt>
                <c:pt idx="84">
                  <c:v>262.76</c:v>
                </c:pt>
                <c:pt idx="85">
                  <c:v>261.32</c:v>
                </c:pt>
                <c:pt idx="86">
                  <c:v>265.44</c:v>
                </c:pt>
                <c:pt idx="87">
                  <c:v>264.95</c:v>
                </c:pt>
                <c:pt idx="88">
                  <c:v>266.82</c:v>
                </c:pt>
                <c:pt idx="89">
                  <c:v>265.77999999999975</c:v>
                </c:pt>
                <c:pt idx="90">
                  <c:v>258.55</c:v>
                </c:pt>
                <c:pt idx="91">
                  <c:v>253.2</c:v>
                </c:pt>
                <c:pt idx="92">
                  <c:v>254.93</c:v>
                </c:pt>
                <c:pt idx="93">
                  <c:v>252.64</c:v>
                </c:pt>
                <c:pt idx="94">
                  <c:v>250.07</c:v>
                </c:pt>
                <c:pt idx="95">
                  <c:v>251.42000000000004</c:v>
                </c:pt>
                <c:pt idx="96">
                  <c:v>251.97</c:v>
                </c:pt>
                <c:pt idx="97">
                  <c:v>248.79</c:v>
                </c:pt>
                <c:pt idx="98">
                  <c:v>252.83</c:v>
                </c:pt>
                <c:pt idx="99">
                  <c:v>257.72000000000003</c:v>
                </c:pt>
                <c:pt idx="100">
                  <c:v>254.8</c:v>
                </c:pt>
                <c:pt idx="101">
                  <c:v>252.41</c:v>
                </c:pt>
                <c:pt idx="102">
                  <c:v>252.94</c:v>
                </c:pt>
                <c:pt idx="103">
                  <c:v>254.9</c:v>
                </c:pt>
                <c:pt idx="104">
                  <c:v>248.94</c:v>
                </c:pt>
                <c:pt idx="105">
                  <c:v>248.9800000000001</c:v>
                </c:pt>
                <c:pt idx="106">
                  <c:v>250.08</c:v>
                </c:pt>
                <c:pt idx="107">
                  <c:v>253.06</c:v>
                </c:pt>
                <c:pt idx="108">
                  <c:v>255.08</c:v>
                </c:pt>
                <c:pt idx="109">
                  <c:v>255.92000000000004</c:v>
                </c:pt>
                <c:pt idx="110">
                  <c:v>259.97999999999979</c:v>
                </c:pt>
                <c:pt idx="111">
                  <c:v>263.5</c:v>
                </c:pt>
                <c:pt idx="112">
                  <c:v>264.14999999999998</c:v>
                </c:pt>
                <c:pt idx="113">
                  <c:v>263.3</c:v>
                </c:pt>
                <c:pt idx="114">
                  <c:v>262.92999999999978</c:v>
                </c:pt>
                <c:pt idx="115">
                  <c:v>263.69</c:v>
                </c:pt>
                <c:pt idx="116">
                  <c:v>262.68</c:v>
                </c:pt>
                <c:pt idx="117">
                  <c:v>259.72000000000003</c:v>
                </c:pt>
                <c:pt idx="118">
                  <c:v>261.62</c:v>
                </c:pt>
                <c:pt idx="119">
                  <c:v>265.61</c:v>
                </c:pt>
                <c:pt idx="120">
                  <c:v>263.52999999999975</c:v>
                </c:pt>
                <c:pt idx="121">
                  <c:v>256.27</c:v>
                </c:pt>
                <c:pt idx="122">
                  <c:v>258.52</c:v>
                </c:pt>
                <c:pt idx="123">
                  <c:v>256.20999999999975</c:v>
                </c:pt>
                <c:pt idx="124">
                  <c:v>254.4800000000001</c:v>
                </c:pt>
                <c:pt idx="125">
                  <c:v>253.8</c:v>
                </c:pt>
                <c:pt idx="126">
                  <c:v>258.24</c:v>
                </c:pt>
                <c:pt idx="127">
                  <c:v>259.51</c:v>
                </c:pt>
                <c:pt idx="128">
                  <c:v>260.62</c:v>
                </c:pt>
                <c:pt idx="129">
                  <c:v>258.39999999999975</c:v>
                </c:pt>
                <c:pt idx="130">
                  <c:v>261.91000000000003</c:v>
                </c:pt>
                <c:pt idx="131">
                  <c:v>262.2</c:v>
                </c:pt>
                <c:pt idx="132">
                  <c:v>264.20999999999975</c:v>
                </c:pt>
                <c:pt idx="133">
                  <c:v>262.22000000000003</c:v>
                </c:pt>
                <c:pt idx="134">
                  <c:v>261.2</c:v>
                </c:pt>
                <c:pt idx="135">
                  <c:v>261.52</c:v>
                </c:pt>
                <c:pt idx="136">
                  <c:v>261.52999999999975</c:v>
                </c:pt>
                <c:pt idx="137">
                  <c:v>266.86</c:v>
                </c:pt>
                <c:pt idx="138">
                  <c:v>266.62</c:v>
                </c:pt>
                <c:pt idx="139">
                  <c:v>266.66000000000008</c:v>
                </c:pt>
                <c:pt idx="140">
                  <c:v>264.45999999999975</c:v>
                </c:pt>
                <c:pt idx="141">
                  <c:v>266.16000000000008</c:v>
                </c:pt>
                <c:pt idx="142">
                  <c:v>270.2</c:v>
                </c:pt>
                <c:pt idx="143">
                  <c:v>274.35000000000002</c:v>
                </c:pt>
                <c:pt idx="144">
                  <c:v>276.83999999999975</c:v>
                </c:pt>
                <c:pt idx="145">
                  <c:v>276.63</c:v>
                </c:pt>
                <c:pt idx="146">
                  <c:v>278.97999999999979</c:v>
                </c:pt>
                <c:pt idx="147">
                  <c:v>277.67</c:v>
                </c:pt>
                <c:pt idx="148">
                  <c:v>274.70999999999975</c:v>
                </c:pt>
                <c:pt idx="149">
                  <c:v>274.58999999999975</c:v>
                </c:pt>
                <c:pt idx="150">
                  <c:v>272.27999999999975</c:v>
                </c:pt>
                <c:pt idx="151">
                  <c:v>268.83</c:v>
                </c:pt>
                <c:pt idx="152">
                  <c:v>268.91000000000003</c:v>
                </c:pt>
                <c:pt idx="153">
                  <c:v>268.78999999999979</c:v>
                </c:pt>
                <c:pt idx="154">
                  <c:v>268.11</c:v>
                </c:pt>
                <c:pt idx="155">
                  <c:v>270.19</c:v>
                </c:pt>
                <c:pt idx="156">
                  <c:v>269.89999999999975</c:v>
                </c:pt>
                <c:pt idx="157">
                  <c:v>268.25</c:v>
                </c:pt>
                <c:pt idx="158">
                  <c:v>267.01</c:v>
                </c:pt>
                <c:pt idx="159">
                  <c:v>266.02999999999975</c:v>
                </c:pt>
                <c:pt idx="160">
                  <c:v>262.45999999999975</c:v>
                </c:pt>
                <c:pt idx="161">
                  <c:v>261.8</c:v>
                </c:pt>
                <c:pt idx="162">
                  <c:v>264.04000000000002</c:v>
                </c:pt>
                <c:pt idx="163">
                  <c:v>267.27</c:v>
                </c:pt>
                <c:pt idx="164">
                  <c:v>267.76</c:v>
                </c:pt>
                <c:pt idx="165">
                  <c:v>264.19</c:v>
                </c:pt>
                <c:pt idx="166">
                  <c:v>268.51</c:v>
                </c:pt>
                <c:pt idx="167">
                  <c:v>271.14999999999998</c:v>
                </c:pt>
                <c:pt idx="168">
                  <c:v>272.77</c:v>
                </c:pt>
                <c:pt idx="169">
                  <c:v>273.81</c:v>
                </c:pt>
                <c:pt idx="170">
                  <c:v>274.27</c:v>
                </c:pt>
                <c:pt idx="171">
                  <c:v>273.20999999999975</c:v>
                </c:pt>
                <c:pt idx="172">
                  <c:v>275.14000000000021</c:v>
                </c:pt>
                <c:pt idx="173">
                  <c:v>277.56</c:v>
                </c:pt>
                <c:pt idx="174">
                  <c:v>280.13</c:v>
                </c:pt>
                <c:pt idx="175">
                  <c:v>279.05</c:v>
                </c:pt>
                <c:pt idx="176">
                  <c:v>278.69</c:v>
                </c:pt>
                <c:pt idx="177">
                  <c:v>279.64999999999998</c:v>
                </c:pt>
                <c:pt idx="178">
                  <c:v>279.64000000000021</c:v>
                </c:pt>
                <c:pt idx="179">
                  <c:v>278.36</c:v>
                </c:pt>
                <c:pt idx="180">
                  <c:v>278.89</c:v>
                </c:pt>
                <c:pt idx="181">
                  <c:v>280.14000000000021</c:v>
                </c:pt>
                <c:pt idx="182">
                  <c:v>283.63</c:v>
                </c:pt>
                <c:pt idx="183">
                  <c:v>284.14000000000021</c:v>
                </c:pt>
                <c:pt idx="184">
                  <c:v>284.35000000000002</c:v>
                </c:pt>
                <c:pt idx="185">
                  <c:v>285.92999999999978</c:v>
                </c:pt>
                <c:pt idx="186">
                  <c:v>286.86</c:v>
                </c:pt>
                <c:pt idx="187">
                  <c:v>285.69</c:v>
                </c:pt>
                <c:pt idx="188">
                  <c:v>283.98999999999978</c:v>
                </c:pt>
                <c:pt idx="189">
                  <c:v>288.41999999999979</c:v>
                </c:pt>
                <c:pt idx="190">
                  <c:v>289.14999999999998</c:v>
                </c:pt>
                <c:pt idx="191">
                  <c:v>287.3</c:v>
                </c:pt>
                <c:pt idx="192">
                  <c:v>295.11</c:v>
                </c:pt>
                <c:pt idx="193">
                  <c:v>296.37</c:v>
                </c:pt>
                <c:pt idx="194">
                  <c:v>297.83</c:v>
                </c:pt>
                <c:pt idx="195">
                  <c:v>299.74</c:v>
                </c:pt>
                <c:pt idx="196">
                  <c:v>299.92999999999978</c:v>
                </c:pt>
                <c:pt idx="197">
                  <c:v>296.06</c:v>
                </c:pt>
                <c:pt idx="198">
                  <c:v>298.74</c:v>
                </c:pt>
                <c:pt idx="199">
                  <c:v>292.97999999999979</c:v>
                </c:pt>
                <c:pt idx="200">
                  <c:v>299</c:v>
                </c:pt>
                <c:pt idx="201">
                  <c:v>295.55</c:v>
                </c:pt>
                <c:pt idx="202">
                  <c:v>297.22999999999979</c:v>
                </c:pt>
                <c:pt idx="203">
                  <c:v>300.31</c:v>
                </c:pt>
                <c:pt idx="204">
                  <c:v>301.28999999999979</c:v>
                </c:pt>
                <c:pt idx="205">
                  <c:v>299.14000000000021</c:v>
                </c:pt>
                <c:pt idx="206">
                  <c:v>299.89</c:v>
                </c:pt>
                <c:pt idx="207">
                  <c:v>300.67</c:v>
                </c:pt>
                <c:pt idx="208">
                  <c:v>301.52999999999975</c:v>
                </c:pt>
                <c:pt idx="209">
                  <c:v>304.97999999999979</c:v>
                </c:pt>
                <c:pt idx="210">
                  <c:v>305.07</c:v>
                </c:pt>
                <c:pt idx="211">
                  <c:v>312.3</c:v>
                </c:pt>
                <c:pt idx="212">
                  <c:v>313.56</c:v>
                </c:pt>
                <c:pt idx="213">
                  <c:v>315.25</c:v>
                </c:pt>
                <c:pt idx="214">
                  <c:v>319.11</c:v>
                </c:pt>
                <c:pt idx="215">
                  <c:v>317.11</c:v>
                </c:pt>
                <c:pt idx="216">
                  <c:v>314.85000000000002</c:v>
                </c:pt>
                <c:pt idx="217">
                  <c:v>303.60000000000002</c:v>
                </c:pt>
                <c:pt idx="218">
                  <c:v>306.02</c:v>
                </c:pt>
                <c:pt idx="219">
                  <c:v>296.22000000000003</c:v>
                </c:pt>
                <c:pt idx="220">
                  <c:v>295.42999999999978</c:v>
                </c:pt>
                <c:pt idx="221">
                  <c:v>302.51</c:v>
                </c:pt>
                <c:pt idx="222">
                  <c:v>298.89</c:v>
                </c:pt>
                <c:pt idx="223">
                  <c:v>298.02</c:v>
                </c:pt>
                <c:pt idx="224">
                  <c:v>297.69</c:v>
                </c:pt>
                <c:pt idx="225">
                  <c:v>302.33999999999975</c:v>
                </c:pt>
                <c:pt idx="226">
                  <c:v>301.13</c:v>
                </c:pt>
                <c:pt idx="227">
                  <c:v>302.89</c:v>
                </c:pt>
                <c:pt idx="228">
                  <c:v>301.41000000000003</c:v>
                </c:pt>
                <c:pt idx="229">
                  <c:v>308.91000000000003</c:v>
                </c:pt>
                <c:pt idx="230">
                  <c:v>312.10000000000002</c:v>
                </c:pt>
                <c:pt idx="231">
                  <c:v>316.16000000000008</c:v>
                </c:pt>
                <c:pt idx="232">
                  <c:v>317.28999999999979</c:v>
                </c:pt>
                <c:pt idx="233">
                  <c:v>315.62</c:v>
                </c:pt>
                <c:pt idx="234">
                  <c:v>316.87</c:v>
                </c:pt>
                <c:pt idx="235">
                  <c:v>316.08999999999975</c:v>
                </c:pt>
                <c:pt idx="236">
                  <c:v>314.91000000000003</c:v>
                </c:pt>
                <c:pt idx="237">
                  <c:v>319.87</c:v>
                </c:pt>
                <c:pt idx="238">
                  <c:v>319.51</c:v>
                </c:pt>
                <c:pt idx="239">
                  <c:v>318.83999999999975</c:v>
                </c:pt>
                <c:pt idx="240">
                  <c:v>317.33999999999975</c:v>
                </c:pt>
                <c:pt idx="241">
                  <c:v>320.62</c:v>
                </c:pt>
                <c:pt idx="242">
                  <c:v>324.27</c:v>
                </c:pt>
                <c:pt idx="243">
                  <c:v>326.8</c:v>
                </c:pt>
                <c:pt idx="244">
                  <c:v>328.11</c:v>
                </c:pt>
                <c:pt idx="245">
                  <c:v>329.38</c:v>
                </c:pt>
                <c:pt idx="246">
                  <c:v>329.11</c:v>
                </c:pt>
                <c:pt idx="247">
                  <c:v>331.42999999999978</c:v>
                </c:pt>
                <c:pt idx="248">
                  <c:v>330.71</c:v>
                </c:pt>
                <c:pt idx="249">
                  <c:v>327.11</c:v>
                </c:pt>
                <c:pt idx="250">
                  <c:v>332.8</c:v>
                </c:pt>
                <c:pt idx="251">
                  <c:v>333.02</c:v>
                </c:pt>
                <c:pt idx="252">
                  <c:v>327.72999999999979</c:v>
                </c:pt>
                <c:pt idx="253">
                  <c:v>329.2</c:v>
                </c:pt>
                <c:pt idx="254">
                  <c:v>325.07</c:v>
                </c:pt>
                <c:pt idx="255">
                  <c:v>323.94</c:v>
                </c:pt>
                <c:pt idx="256">
                  <c:v>326.85000000000002</c:v>
                </c:pt>
                <c:pt idx="257">
                  <c:v>331.46</c:v>
                </c:pt>
                <c:pt idx="258">
                  <c:v>334.88</c:v>
                </c:pt>
                <c:pt idx="259">
                  <c:v>333</c:v>
                </c:pt>
                <c:pt idx="260">
                  <c:v>333.06</c:v>
                </c:pt>
                <c:pt idx="261">
                  <c:v>333.78</c:v>
                </c:pt>
                <c:pt idx="262">
                  <c:v>333.42999999999978</c:v>
                </c:pt>
                <c:pt idx="263">
                  <c:v>331.9</c:v>
                </c:pt>
                <c:pt idx="264">
                  <c:v>333.98999999999978</c:v>
                </c:pt>
                <c:pt idx="265">
                  <c:v>332.7</c:v>
                </c:pt>
                <c:pt idx="266">
                  <c:v>327.57</c:v>
                </c:pt>
                <c:pt idx="267">
                  <c:v>332.83</c:v>
                </c:pt>
                <c:pt idx="268">
                  <c:v>331.39</c:v>
                </c:pt>
                <c:pt idx="269">
                  <c:v>335.44</c:v>
                </c:pt>
                <c:pt idx="270">
                  <c:v>341.41999999999979</c:v>
                </c:pt>
                <c:pt idx="271">
                  <c:v>342.17</c:v>
                </c:pt>
                <c:pt idx="272">
                  <c:v>343.8</c:v>
                </c:pt>
                <c:pt idx="273">
                  <c:v>341</c:v>
                </c:pt>
                <c:pt idx="274">
                  <c:v>338.91999999999979</c:v>
                </c:pt>
                <c:pt idx="275">
                  <c:v>337.46</c:v>
                </c:pt>
                <c:pt idx="276">
                  <c:v>337.25</c:v>
                </c:pt>
                <c:pt idx="277">
                  <c:v>339.42999999999978</c:v>
                </c:pt>
                <c:pt idx="278">
                  <c:v>339.95</c:v>
                </c:pt>
                <c:pt idx="279">
                  <c:v>337.78</c:v>
                </c:pt>
                <c:pt idx="280">
                  <c:v>338.67</c:v>
                </c:pt>
                <c:pt idx="281">
                  <c:v>336.28999999999979</c:v>
                </c:pt>
                <c:pt idx="282">
                  <c:v>338.21</c:v>
                </c:pt>
                <c:pt idx="283">
                  <c:v>341.27</c:v>
                </c:pt>
                <c:pt idx="284">
                  <c:v>341.78</c:v>
                </c:pt>
                <c:pt idx="285">
                  <c:v>344.36</c:v>
                </c:pt>
                <c:pt idx="286">
                  <c:v>347.81</c:v>
                </c:pt>
                <c:pt idx="287">
                  <c:v>345.85</c:v>
                </c:pt>
                <c:pt idx="288">
                  <c:v>351.28999999999979</c:v>
                </c:pt>
                <c:pt idx="289">
                  <c:v>352.58</c:v>
                </c:pt>
                <c:pt idx="290">
                  <c:v>355.18</c:v>
                </c:pt>
                <c:pt idx="291">
                  <c:v>359.12</c:v>
                </c:pt>
                <c:pt idx="292">
                  <c:v>360.56</c:v>
                </c:pt>
                <c:pt idx="293">
                  <c:v>362.88</c:v>
                </c:pt>
                <c:pt idx="294">
                  <c:v>362.89</c:v>
                </c:pt>
                <c:pt idx="295">
                  <c:v>361.09</c:v>
                </c:pt>
                <c:pt idx="296">
                  <c:v>360.22999999999979</c:v>
                </c:pt>
                <c:pt idx="297">
                  <c:v>354.45</c:v>
                </c:pt>
                <c:pt idx="298">
                  <c:v>351.88</c:v>
                </c:pt>
                <c:pt idx="299">
                  <c:v>350.61</c:v>
                </c:pt>
                <c:pt idx="300">
                  <c:v>338.14000000000021</c:v>
                </c:pt>
                <c:pt idx="301">
                  <c:v>338.17</c:v>
                </c:pt>
                <c:pt idx="302">
                  <c:v>348.67</c:v>
                </c:pt>
                <c:pt idx="303">
                  <c:v>351.1500000000002</c:v>
                </c:pt>
                <c:pt idx="304">
                  <c:v>353.24</c:v>
                </c:pt>
                <c:pt idx="305">
                  <c:v>356.45</c:v>
                </c:pt>
                <c:pt idx="306">
                  <c:v>357.03</c:v>
                </c:pt>
                <c:pt idx="307">
                  <c:v>358.47999999999979</c:v>
                </c:pt>
                <c:pt idx="308">
                  <c:v>359.57</c:v>
                </c:pt>
                <c:pt idx="309">
                  <c:v>354.86</c:v>
                </c:pt>
                <c:pt idx="310">
                  <c:v>354.01</c:v>
                </c:pt>
                <c:pt idx="311">
                  <c:v>353.76</c:v>
                </c:pt>
                <c:pt idx="312">
                  <c:v>359.42999999999978</c:v>
                </c:pt>
                <c:pt idx="313">
                  <c:v>360.89</c:v>
                </c:pt>
                <c:pt idx="314">
                  <c:v>362.18</c:v>
                </c:pt>
                <c:pt idx="315">
                  <c:v>363.11</c:v>
                </c:pt>
                <c:pt idx="316">
                  <c:v>363.46</c:v>
                </c:pt>
                <c:pt idx="317">
                  <c:v>364.47999999999979</c:v>
                </c:pt>
                <c:pt idx="318">
                  <c:v>368.7</c:v>
                </c:pt>
                <c:pt idx="319">
                  <c:v>366</c:v>
                </c:pt>
                <c:pt idx="320">
                  <c:v>359.05</c:v>
                </c:pt>
                <c:pt idx="321">
                  <c:v>359.55</c:v>
                </c:pt>
                <c:pt idx="322">
                  <c:v>360.66</c:v>
                </c:pt>
                <c:pt idx="323">
                  <c:v>362.78</c:v>
                </c:pt>
                <c:pt idx="324">
                  <c:v>359.41999999999979</c:v>
                </c:pt>
                <c:pt idx="325">
                  <c:v>360.83</c:v>
                </c:pt>
                <c:pt idx="326">
                  <c:v>365.54</c:v>
                </c:pt>
                <c:pt idx="327">
                  <c:v>367.44</c:v>
                </c:pt>
                <c:pt idx="328">
                  <c:v>366.56</c:v>
                </c:pt>
                <c:pt idx="329">
                  <c:v>366.19</c:v>
                </c:pt>
                <c:pt idx="330">
                  <c:v>365.82</c:v>
                </c:pt>
                <c:pt idx="331">
                  <c:v>366.31</c:v>
                </c:pt>
                <c:pt idx="332">
                  <c:v>370.56</c:v>
                </c:pt>
                <c:pt idx="333">
                  <c:v>368.17</c:v>
                </c:pt>
                <c:pt idx="334">
                  <c:v>365.05</c:v>
                </c:pt>
                <c:pt idx="335">
                  <c:v>358.63</c:v>
                </c:pt>
                <c:pt idx="336">
                  <c:v>341.07</c:v>
                </c:pt>
                <c:pt idx="337">
                  <c:v>337.35</c:v>
                </c:pt>
                <c:pt idx="338">
                  <c:v>344.1</c:v>
                </c:pt>
                <c:pt idx="339">
                  <c:v>348.57</c:v>
                </c:pt>
                <c:pt idx="340">
                  <c:v>338.1</c:v>
                </c:pt>
                <c:pt idx="341">
                  <c:v>338.56</c:v>
                </c:pt>
                <c:pt idx="342">
                  <c:v>338.53</c:v>
                </c:pt>
                <c:pt idx="343">
                  <c:v>336.78</c:v>
                </c:pt>
                <c:pt idx="344">
                  <c:v>336.47999999999979</c:v>
                </c:pt>
                <c:pt idx="345">
                  <c:v>344.21</c:v>
                </c:pt>
                <c:pt idx="346">
                  <c:v>339.3</c:v>
                </c:pt>
                <c:pt idx="347">
                  <c:v>341.56</c:v>
                </c:pt>
                <c:pt idx="348">
                  <c:v>336.88</c:v>
                </c:pt>
                <c:pt idx="349">
                  <c:v>339.1</c:v>
                </c:pt>
                <c:pt idx="350">
                  <c:v>344.44</c:v>
                </c:pt>
                <c:pt idx="351">
                  <c:v>343.33</c:v>
                </c:pt>
                <c:pt idx="352">
                  <c:v>346.27</c:v>
                </c:pt>
                <c:pt idx="353">
                  <c:v>346.27</c:v>
                </c:pt>
                <c:pt idx="354">
                  <c:v>350.06</c:v>
                </c:pt>
                <c:pt idx="355">
                  <c:v>345.91999999999979</c:v>
                </c:pt>
                <c:pt idx="356">
                  <c:v>347.9</c:v>
                </c:pt>
                <c:pt idx="357">
                  <c:v>348.61</c:v>
                </c:pt>
                <c:pt idx="358">
                  <c:v>345.39</c:v>
                </c:pt>
                <c:pt idx="359">
                  <c:v>346.3400000000002</c:v>
                </c:pt>
                <c:pt idx="360">
                  <c:v>348.3400000000002</c:v>
                </c:pt>
                <c:pt idx="361">
                  <c:v>350.8400000000002</c:v>
                </c:pt>
                <c:pt idx="362">
                  <c:v>348.04</c:v>
                </c:pt>
                <c:pt idx="363">
                  <c:v>344.56</c:v>
                </c:pt>
                <c:pt idx="364">
                  <c:v>347.01</c:v>
                </c:pt>
                <c:pt idx="365">
                  <c:v>338.96</c:v>
                </c:pt>
                <c:pt idx="366">
                  <c:v>336.89</c:v>
                </c:pt>
                <c:pt idx="367">
                  <c:v>335.47999999999979</c:v>
                </c:pt>
                <c:pt idx="368">
                  <c:v>335.98999999999978</c:v>
                </c:pt>
                <c:pt idx="369">
                  <c:v>338.14000000000021</c:v>
                </c:pt>
                <c:pt idx="370">
                  <c:v>337.9099999999998</c:v>
                </c:pt>
                <c:pt idx="371">
                  <c:v>330.21</c:v>
                </c:pt>
                <c:pt idx="372">
                  <c:v>329.89</c:v>
                </c:pt>
                <c:pt idx="373">
                  <c:v>328.75</c:v>
                </c:pt>
                <c:pt idx="374">
                  <c:v>334.46</c:v>
                </c:pt>
                <c:pt idx="375">
                  <c:v>338.8</c:v>
                </c:pt>
                <c:pt idx="376">
                  <c:v>338.05</c:v>
                </c:pt>
                <c:pt idx="377">
                  <c:v>336.71</c:v>
                </c:pt>
                <c:pt idx="378">
                  <c:v>336.71</c:v>
                </c:pt>
                <c:pt idx="379">
                  <c:v>341.63</c:v>
                </c:pt>
                <c:pt idx="380">
                  <c:v>340.2</c:v>
                </c:pt>
                <c:pt idx="381">
                  <c:v>346.3</c:v>
                </c:pt>
                <c:pt idx="382">
                  <c:v>343.55</c:v>
                </c:pt>
                <c:pt idx="383">
                  <c:v>340.62</c:v>
                </c:pt>
                <c:pt idx="384">
                  <c:v>344.26</c:v>
                </c:pt>
                <c:pt idx="385">
                  <c:v>349.17</c:v>
                </c:pt>
                <c:pt idx="386">
                  <c:v>344.72999999999979</c:v>
                </c:pt>
                <c:pt idx="387">
                  <c:v>346.3</c:v>
                </c:pt>
                <c:pt idx="388">
                  <c:v>343.81</c:v>
                </c:pt>
                <c:pt idx="389">
                  <c:v>346.54</c:v>
                </c:pt>
                <c:pt idx="390">
                  <c:v>346.28</c:v>
                </c:pt>
                <c:pt idx="391">
                  <c:v>345.27</c:v>
                </c:pt>
                <c:pt idx="392">
                  <c:v>347.92999999999978</c:v>
                </c:pt>
                <c:pt idx="393">
                  <c:v>345.89</c:v>
                </c:pt>
                <c:pt idx="394">
                  <c:v>348.75</c:v>
                </c:pt>
                <c:pt idx="395">
                  <c:v>346.72999999999979</c:v>
                </c:pt>
                <c:pt idx="396">
                  <c:v>344.6500000000002</c:v>
                </c:pt>
                <c:pt idx="397">
                  <c:v>342.08</c:v>
                </c:pt>
                <c:pt idx="398">
                  <c:v>341.4099999999998</c:v>
                </c:pt>
                <c:pt idx="399">
                  <c:v>341.82</c:v>
                </c:pt>
                <c:pt idx="400">
                  <c:v>337.32</c:v>
                </c:pt>
                <c:pt idx="401">
                  <c:v>327.9699999999998</c:v>
                </c:pt>
                <c:pt idx="402">
                  <c:v>326.8</c:v>
                </c:pt>
                <c:pt idx="403">
                  <c:v>317.74</c:v>
                </c:pt>
                <c:pt idx="404">
                  <c:v>316.12</c:v>
                </c:pt>
                <c:pt idx="405">
                  <c:v>320.42999999999978</c:v>
                </c:pt>
                <c:pt idx="406">
                  <c:v>326.33999999999975</c:v>
                </c:pt>
                <c:pt idx="407">
                  <c:v>326.52999999999975</c:v>
                </c:pt>
                <c:pt idx="408">
                  <c:v>330.52</c:v>
                </c:pt>
                <c:pt idx="409">
                  <c:v>330.19</c:v>
                </c:pt>
                <c:pt idx="410">
                  <c:v>334.19</c:v>
                </c:pt>
                <c:pt idx="411">
                  <c:v>326.41999999999979</c:v>
                </c:pt>
                <c:pt idx="412">
                  <c:v>329.4699999999998</c:v>
                </c:pt>
                <c:pt idx="413">
                  <c:v>331.77</c:v>
                </c:pt>
                <c:pt idx="414">
                  <c:v>334.42999999999978</c:v>
                </c:pt>
                <c:pt idx="415">
                  <c:v>331.59</c:v>
                </c:pt>
                <c:pt idx="416">
                  <c:v>332.07</c:v>
                </c:pt>
                <c:pt idx="417">
                  <c:v>335.25</c:v>
                </c:pt>
                <c:pt idx="418">
                  <c:v>337.12</c:v>
                </c:pt>
                <c:pt idx="419">
                  <c:v>340.95</c:v>
                </c:pt>
                <c:pt idx="420">
                  <c:v>342.57</c:v>
                </c:pt>
                <c:pt idx="421">
                  <c:v>340.6500000000002</c:v>
                </c:pt>
                <c:pt idx="422">
                  <c:v>338.06</c:v>
                </c:pt>
                <c:pt idx="423">
                  <c:v>338.06</c:v>
                </c:pt>
                <c:pt idx="424">
                  <c:v>335.2199999999998</c:v>
                </c:pt>
                <c:pt idx="425">
                  <c:v>339.81</c:v>
                </c:pt>
                <c:pt idx="426">
                  <c:v>339.9</c:v>
                </c:pt>
                <c:pt idx="427">
                  <c:v>334.24</c:v>
                </c:pt>
                <c:pt idx="428">
                  <c:v>334.07</c:v>
                </c:pt>
                <c:pt idx="429">
                  <c:v>335.75</c:v>
                </c:pt>
                <c:pt idx="430">
                  <c:v>334.11</c:v>
                </c:pt>
                <c:pt idx="431">
                  <c:v>332.6</c:v>
                </c:pt>
                <c:pt idx="432">
                  <c:v>329.55</c:v>
                </c:pt>
                <c:pt idx="433">
                  <c:v>323.58</c:v>
                </c:pt>
                <c:pt idx="434">
                  <c:v>324.85000000000002</c:v>
                </c:pt>
                <c:pt idx="435">
                  <c:v>321.42999999999978</c:v>
                </c:pt>
                <c:pt idx="436">
                  <c:v>307.24</c:v>
                </c:pt>
                <c:pt idx="437">
                  <c:v>301.87</c:v>
                </c:pt>
                <c:pt idx="438">
                  <c:v>303.14999999999998</c:v>
                </c:pt>
                <c:pt idx="439">
                  <c:v>311.44</c:v>
                </c:pt>
                <c:pt idx="440">
                  <c:v>303.58</c:v>
                </c:pt>
                <c:pt idx="441">
                  <c:v>305.95999999999975</c:v>
                </c:pt>
                <c:pt idx="442">
                  <c:v>298.14999999999998</c:v>
                </c:pt>
                <c:pt idx="443">
                  <c:v>296.38</c:v>
                </c:pt>
                <c:pt idx="444">
                  <c:v>293.27999999999975</c:v>
                </c:pt>
                <c:pt idx="445">
                  <c:v>298.77</c:v>
                </c:pt>
                <c:pt idx="446">
                  <c:v>304.75</c:v>
                </c:pt>
                <c:pt idx="447">
                  <c:v>303.52</c:v>
                </c:pt>
                <c:pt idx="448">
                  <c:v>308.66000000000008</c:v>
                </c:pt>
                <c:pt idx="449">
                  <c:v>310.51</c:v>
                </c:pt>
                <c:pt idx="450">
                  <c:v>311.14000000000021</c:v>
                </c:pt>
                <c:pt idx="451">
                  <c:v>310.97000000000003</c:v>
                </c:pt>
                <c:pt idx="452">
                  <c:v>317.18</c:v>
                </c:pt>
                <c:pt idx="453">
                  <c:v>314.56</c:v>
                </c:pt>
                <c:pt idx="454">
                  <c:v>314.91000000000003</c:v>
                </c:pt>
                <c:pt idx="455">
                  <c:v>310.78999999999979</c:v>
                </c:pt>
                <c:pt idx="456">
                  <c:v>307.68</c:v>
                </c:pt>
                <c:pt idx="457">
                  <c:v>311.08</c:v>
                </c:pt>
                <c:pt idx="458">
                  <c:v>318.57</c:v>
                </c:pt>
                <c:pt idx="459">
                  <c:v>319.97999999999979</c:v>
                </c:pt>
                <c:pt idx="460">
                  <c:v>316.14000000000021</c:v>
                </c:pt>
                <c:pt idx="461">
                  <c:v>324.27</c:v>
                </c:pt>
                <c:pt idx="462">
                  <c:v>323.07</c:v>
                </c:pt>
                <c:pt idx="463">
                  <c:v>319.83999999999975</c:v>
                </c:pt>
                <c:pt idx="464">
                  <c:v>315.22999999999979</c:v>
                </c:pt>
                <c:pt idx="465">
                  <c:v>316.06</c:v>
                </c:pt>
                <c:pt idx="466">
                  <c:v>320.01</c:v>
                </c:pt>
                <c:pt idx="467">
                  <c:v>320.44</c:v>
                </c:pt>
                <c:pt idx="468">
                  <c:v>321.22999999999979</c:v>
                </c:pt>
                <c:pt idx="469">
                  <c:v>322.61</c:v>
                </c:pt>
                <c:pt idx="470">
                  <c:v>318.45999999999975</c:v>
                </c:pt>
                <c:pt idx="471">
                  <c:v>318.91999999999979</c:v>
                </c:pt>
                <c:pt idx="472">
                  <c:v>320.2</c:v>
                </c:pt>
                <c:pt idx="473">
                  <c:v>317.91999999999979</c:v>
                </c:pt>
                <c:pt idx="474">
                  <c:v>320.87</c:v>
                </c:pt>
                <c:pt idx="475">
                  <c:v>322.51</c:v>
                </c:pt>
                <c:pt idx="476">
                  <c:v>314.52</c:v>
                </c:pt>
                <c:pt idx="477">
                  <c:v>312.20999999999975</c:v>
                </c:pt>
                <c:pt idx="478">
                  <c:v>308.81</c:v>
                </c:pt>
                <c:pt idx="479">
                  <c:v>310.92999999999978</c:v>
                </c:pt>
                <c:pt idx="480">
                  <c:v>306.72999999999979</c:v>
                </c:pt>
                <c:pt idx="481">
                  <c:v>306.72999999999979</c:v>
                </c:pt>
                <c:pt idx="482">
                  <c:v>305.45</c:v>
                </c:pt>
                <c:pt idx="483">
                  <c:v>307.95999999999975</c:v>
                </c:pt>
                <c:pt idx="484">
                  <c:v>310.45</c:v>
                </c:pt>
                <c:pt idx="485">
                  <c:v>313.82</c:v>
                </c:pt>
                <c:pt idx="486">
                  <c:v>313.31</c:v>
                </c:pt>
                <c:pt idx="487">
                  <c:v>313.55</c:v>
                </c:pt>
                <c:pt idx="488">
                  <c:v>313</c:v>
                </c:pt>
                <c:pt idx="489">
                  <c:v>313.52</c:v>
                </c:pt>
                <c:pt idx="490">
                  <c:v>310.07</c:v>
                </c:pt>
                <c:pt idx="491">
                  <c:v>307.95</c:v>
                </c:pt>
                <c:pt idx="492">
                  <c:v>306.42999999999978</c:v>
                </c:pt>
                <c:pt idx="493">
                  <c:v>302.86</c:v>
                </c:pt>
                <c:pt idx="494">
                  <c:v>305.77</c:v>
                </c:pt>
                <c:pt idx="495">
                  <c:v>295.28999999999979</c:v>
                </c:pt>
                <c:pt idx="496">
                  <c:v>294.45</c:v>
                </c:pt>
                <c:pt idx="497">
                  <c:v>295</c:v>
                </c:pt>
                <c:pt idx="498">
                  <c:v>295.82</c:v>
                </c:pt>
                <c:pt idx="499">
                  <c:v>301.67</c:v>
                </c:pt>
                <c:pt idx="500">
                  <c:v>303.89999999999975</c:v>
                </c:pt>
                <c:pt idx="501">
                  <c:v>305.67</c:v>
                </c:pt>
                <c:pt idx="502">
                  <c:v>306.08</c:v>
                </c:pt>
                <c:pt idx="503">
                  <c:v>308.27</c:v>
                </c:pt>
                <c:pt idx="504">
                  <c:v>305.48999999999978</c:v>
                </c:pt>
                <c:pt idx="505">
                  <c:v>304.55</c:v>
                </c:pt>
                <c:pt idx="506">
                  <c:v>305.3</c:v>
                </c:pt>
                <c:pt idx="507">
                  <c:v>313.37</c:v>
                </c:pt>
                <c:pt idx="508">
                  <c:v>313.8</c:v>
                </c:pt>
                <c:pt idx="509">
                  <c:v>308.54000000000002</c:v>
                </c:pt>
                <c:pt idx="510">
                  <c:v>309.47999999999979</c:v>
                </c:pt>
                <c:pt idx="511">
                  <c:v>311.52</c:v>
                </c:pt>
                <c:pt idx="512">
                  <c:v>315.44</c:v>
                </c:pt>
                <c:pt idx="513">
                  <c:v>313.61</c:v>
                </c:pt>
                <c:pt idx="514">
                  <c:v>309.86</c:v>
                </c:pt>
                <c:pt idx="515">
                  <c:v>307.7</c:v>
                </c:pt>
                <c:pt idx="516">
                  <c:v>307.7</c:v>
                </c:pt>
                <c:pt idx="517">
                  <c:v>310.83</c:v>
                </c:pt>
                <c:pt idx="518">
                  <c:v>310.51</c:v>
                </c:pt>
                <c:pt idx="519">
                  <c:v>311.95999999999975</c:v>
                </c:pt>
                <c:pt idx="520">
                  <c:v>309.91000000000003</c:v>
                </c:pt>
                <c:pt idx="521">
                  <c:v>313.58</c:v>
                </c:pt>
                <c:pt idx="522">
                  <c:v>314.69</c:v>
                </c:pt>
                <c:pt idx="523">
                  <c:v>316.37</c:v>
                </c:pt>
                <c:pt idx="524">
                  <c:v>317.41999999999979</c:v>
                </c:pt>
                <c:pt idx="525">
                  <c:v>317.81</c:v>
                </c:pt>
                <c:pt idx="526">
                  <c:v>313.91000000000003</c:v>
                </c:pt>
                <c:pt idx="527">
                  <c:v>312.31</c:v>
                </c:pt>
                <c:pt idx="528">
                  <c:v>311.52999999999975</c:v>
                </c:pt>
                <c:pt idx="529">
                  <c:v>310.89999999999975</c:v>
                </c:pt>
                <c:pt idx="530">
                  <c:v>314.22000000000003</c:v>
                </c:pt>
                <c:pt idx="531">
                  <c:v>314.2</c:v>
                </c:pt>
                <c:pt idx="532">
                  <c:v>315</c:v>
                </c:pt>
                <c:pt idx="533">
                  <c:v>314.77</c:v>
                </c:pt>
                <c:pt idx="534">
                  <c:v>315.5</c:v>
                </c:pt>
                <c:pt idx="535">
                  <c:v>312.14000000000021</c:v>
                </c:pt>
                <c:pt idx="536">
                  <c:v>314.06</c:v>
                </c:pt>
                <c:pt idx="537">
                  <c:v>313.95</c:v>
                </c:pt>
                <c:pt idx="538">
                  <c:v>314.95</c:v>
                </c:pt>
                <c:pt idx="539">
                  <c:v>316.41000000000003</c:v>
                </c:pt>
                <c:pt idx="540">
                  <c:v>317.39</c:v>
                </c:pt>
                <c:pt idx="541">
                  <c:v>322.45</c:v>
                </c:pt>
                <c:pt idx="542">
                  <c:v>322.86</c:v>
                </c:pt>
                <c:pt idx="543">
                  <c:v>323.39999999999975</c:v>
                </c:pt>
                <c:pt idx="544">
                  <c:v>325.91000000000003</c:v>
                </c:pt>
                <c:pt idx="545">
                  <c:v>325.08999999999975</c:v>
                </c:pt>
                <c:pt idx="546">
                  <c:v>323.12</c:v>
                </c:pt>
                <c:pt idx="547">
                  <c:v>322.42999999999978</c:v>
                </c:pt>
                <c:pt idx="548">
                  <c:v>324.32</c:v>
                </c:pt>
                <c:pt idx="549">
                  <c:v>321.17</c:v>
                </c:pt>
                <c:pt idx="550">
                  <c:v>319.45</c:v>
                </c:pt>
                <c:pt idx="551">
                  <c:v>314.45</c:v>
                </c:pt>
                <c:pt idx="552">
                  <c:v>314.24</c:v>
                </c:pt>
                <c:pt idx="553">
                  <c:v>316.04000000000002</c:v>
                </c:pt>
                <c:pt idx="554">
                  <c:v>317.61</c:v>
                </c:pt>
                <c:pt idx="555">
                  <c:v>315.97999999999979</c:v>
                </c:pt>
                <c:pt idx="556">
                  <c:v>318.07</c:v>
                </c:pt>
                <c:pt idx="557">
                  <c:v>315.17</c:v>
                </c:pt>
                <c:pt idx="558">
                  <c:v>315.89999999999975</c:v>
                </c:pt>
                <c:pt idx="559">
                  <c:v>317.92999999999978</c:v>
                </c:pt>
                <c:pt idx="560">
                  <c:v>319.41999999999979</c:v>
                </c:pt>
                <c:pt idx="561">
                  <c:v>315.52999999999975</c:v>
                </c:pt>
                <c:pt idx="562">
                  <c:v>315.97999999999979</c:v>
                </c:pt>
                <c:pt idx="563">
                  <c:v>312.27</c:v>
                </c:pt>
                <c:pt idx="564">
                  <c:v>314.47000000000003</c:v>
                </c:pt>
                <c:pt idx="565">
                  <c:v>315.01</c:v>
                </c:pt>
                <c:pt idx="566">
                  <c:v>315.42999999999978</c:v>
                </c:pt>
                <c:pt idx="567">
                  <c:v>311.47000000000003</c:v>
                </c:pt>
                <c:pt idx="568">
                  <c:v>305.94</c:v>
                </c:pt>
                <c:pt idx="569">
                  <c:v>308.45999999999975</c:v>
                </c:pt>
                <c:pt idx="570">
                  <c:v>312.24</c:v>
                </c:pt>
                <c:pt idx="571">
                  <c:v>310.75</c:v>
                </c:pt>
                <c:pt idx="572">
                  <c:v>304.95999999999975</c:v>
                </c:pt>
                <c:pt idx="573">
                  <c:v>306.48999999999978</c:v>
                </c:pt>
                <c:pt idx="574">
                  <c:v>306.48999999999978</c:v>
                </c:pt>
                <c:pt idx="575">
                  <c:v>304.82</c:v>
                </c:pt>
                <c:pt idx="576">
                  <c:v>300.45</c:v>
                </c:pt>
                <c:pt idx="577">
                  <c:v>302.10000000000002</c:v>
                </c:pt>
                <c:pt idx="578">
                  <c:v>305.61</c:v>
                </c:pt>
                <c:pt idx="579">
                  <c:v>302.85000000000002</c:v>
                </c:pt>
                <c:pt idx="580">
                  <c:v>300.76</c:v>
                </c:pt>
                <c:pt idx="581">
                  <c:v>302.04000000000002</c:v>
                </c:pt>
                <c:pt idx="582">
                  <c:v>299.14999999999998</c:v>
                </c:pt>
                <c:pt idx="583">
                  <c:v>299.3</c:v>
                </c:pt>
                <c:pt idx="584">
                  <c:v>301.2</c:v>
                </c:pt>
                <c:pt idx="585">
                  <c:v>300.39999999999975</c:v>
                </c:pt>
                <c:pt idx="586">
                  <c:v>301.28999999999979</c:v>
                </c:pt>
                <c:pt idx="587">
                  <c:v>302.08</c:v>
                </c:pt>
                <c:pt idx="588">
                  <c:v>303.27999999999975</c:v>
                </c:pt>
                <c:pt idx="589">
                  <c:v>305.51</c:v>
                </c:pt>
                <c:pt idx="590">
                  <c:v>305.95</c:v>
                </c:pt>
                <c:pt idx="591">
                  <c:v>307.95</c:v>
                </c:pt>
                <c:pt idx="592">
                  <c:v>304.08</c:v>
                </c:pt>
                <c:pt idx="593">
                  <c:v>301.45999999999975</c:v>
                </c:pt>
                <c:pt idx="594">
                  <c:v>297.14999999999998</c:v>
                </c:pt>
                <c:pt idx="595">
                  <c:v>297.45999999999975</c:v>
                </c:pt>
                <c:pt idx="596">
                  <c:v>295.13</c:v>
                </c:pt>
                <c:pt idx="597">
                  <c:v>294.83</c:v>
                </c:pt>
                <c:pt idx="598">
                  <c:v>294.58999999999975</c:v>
                </c:pt>
                <c:pt idx="599">
                  <c:v>291.8</c:v>
                </c:pt>
                <c:pt idx="600">
                  <c:v>288.45</c:v>
                </c:pt>
                <c:pt idx="601">
                  <c:v>289.14000000000021</c:v>
                </c:pt>
                <c:pt idx="602">
                  <c:v>289.35000000000002</c:v>
                </c:pt>
                <c:pt idx="603">
                  <c:v>289.55</c:v>
                </c:pt>
                <c:pt idx="604">
                  <c:v>290.42999999999978</c:v>
                </c:pt>
                <c:pt idx="605">
                  <c:v>289.8</c:v>
                </c:pt>
                <c:pt idx="606">
                  <c:v>286.5</c:v>
                </c:pt>
                <c:pt idx="607">
                  <c:v>281.44</c:v>
                </c:pt>
                <c:pt idx="608">
                  <c:v>281.91999999999979</c:v>
                </c:pt>
                <c:pt idx="609">
                  <c:v>281.95</c:v>
                </c:pt>
                <c:pt idx="610">
                  <c:v>281.95</c:v>
                </c:pt>
                <c:pt idx="611">
                  <c:v>279.74</c:v>
                </c:pt>
                <c:pt idx="612">
                  <c:v>275.05</c:v>
                </c:pt>
                <c:pt idx="613">
                  <c:v>272.97000000000003</c:v>
                </c:pt>
                <c:pt idx="614">
                  <c:v>268.31</c:v>
                </c:pt>
                <c:pt idx="615">
                  <c:v>270</c:v>
                </c:pt>
                <c:pt idx="616">
                  <c:v>270.38</c:v>
                </c:pt>
                <c:pt idx="617">
                  <c:v>273.77</c:v>
                </c:pt>
                <c:pt idx="618">
                  <c:v>274.01</c:v>
                </c:pt>
                <c:pt idx="619">
                  <c:v>272.88</c:v>
                </c:pt>
                <c:pt idx="620">
                  <c:v>270.75</c:v>
                </c:pt>
                <c:pt idx="621">
                  <c:v>270.86</c:v>
                </c:pt>
                <c:pt idx="622">
                  <c:v>269.28999999999979</c:v>
                </c:pt>
                <c:pt idx="623">
                  <c:v>272.05</c:v>
                </c:pt>
                <c:pt idx="624">
                  <c:v>272.22999999999979</c:v>
                </c:pt>
                <c:pt idx="625">
                  <c:v>273.62</c:v>
                </c:pt>
                <c:pt idx="626">
                  <c:v>277.20999999999975</c:v>
                </c:pt>
                <c:pt idx="627">
                  <c:v>272.91000000000003</c:v>
                </c:pt>
                <c:pt idx="628">
                  <c:v>267.16000000000008</c:v>
                </c:pt>
                <c:pt idx="629">
                  <c:v>267.97000000000003</c:v>
                </c:pt>
                <c:pt idx="630">
                  <c:v>270.89999999999975</c:v>
                </c:pt>
                <c:pt idx="631">
                  <c:v>272.76</c:v>
                </c:pt>
                <c:pt idx="632">
                  <c:v>275.2</c:v>
                </c:pt>
                <c:pt idx="633">
                  <c:v>271.81</c:v>
                </c:pt>
                <c:pt idx="634">
                  <c:v>284.19</c:v>
                </c:pt>
                <c:pt idx="635">
                  <c:v>284.20999999999975</c:v>
                </c:pt>
                <c:pt idx="636">
                  <c:v>292.64000000000021</c:v>
                </c:pt>
                <c:pt idx="637">
                  <c:v>292.64000000000021</c:v>
                </c:pt>
                <c:pt idx="638">
                  <c:v>293.26</c:v>
                </c:pt>
                <c:pt idx="639">
                  <c:v>286.91999999999979</c:v>
                </c:pt>
                <c:pt idx="640">
                  <c:v>292.7</c:v>
                </c:pt>
                <c:pt idx="641">
                  <c:v>288.64000000000021</c:v>
                </c:pt>
                <c:pt idx="642">
                  <c:v>290.78999999999979</c:v>
                </c:pt>
                <c:pt idx="643">
                  <c:v>290.27</c:v>
                </c:pt>
                <c:pt idx="644">
                  <c:v>293.95999999999975</c:v>
                </c:pt>
                <c:pt idx="645">
                  <c:v>295.97999999999979</c:v>
                </c:pt>
                <c:pt idx="646">
                  <c:v>295.64000000000021</c:v>
                </c:pt>
                <c:pt idx="647">
                  <c:v>299.08</c:v>
                </c:pt>
                <c:pt idx="648">
                  <c:v>304.97000000000003</c:v>
                </c:pt>
                <c:pt idx="649">
                  <c:v>304.57</c:v>
                </c:pt>
                <c:pt idx="650">
                  <c:v>298.88</c:v>
                </c:pt>
                <c:pt idx="651">
                  <c:v>296.37</c:v>
                </c:pt>
                <c:pt idx="652">
                  <c:v>297.24</c:v>
                </c:pt>
                <c:pt idx="653">
                  <c:v>297.47000000000003</c:v>
                </c:pt>
                <c:pt idx="654">
                  <c:v>299.60000000000002</c:v>
                </c:pt>
                <c:pt idx="655">
                  <c:v>302.5</c:v>
                </c:pt>
                <c:pt idx="656">
                  <c:v>299.51</c:v>
                </c:pt>
                <c:pt idx="657">
                  <c:v>299.22999999999979</c:v>
                </c:pt>
                <c:pt idx="658">
                  <c:v>294.5</c:v>
                </c:pt>
                <c:pt idx="659">
                  <c:v>300.69</c:v>
                </c:pt>
                <c:pt idx="660">
                  <c:v>301.75</c:v>
                </c:pt>
                <c:pt idx="661">
                  <c:v>303.87</c:v>
                </c:pt>
                <c:pt idx="662">
                  <c:v>304.32</c:v>
                </c:pt>
                <c:pt idx="663">
                  <c:v>304.81</c:v>
                </c:pt>
                <c:pt idx="664">
                  <c:v>301.81</c:v>
                </c:pt>
                <c:pt idx="665">
                  <c:v>299</c:v>
                </c:pt>
                <c:pt idx="666">
                  <c:v>300.32</c:v>
                </c:pt>
                <c:pt idx="667">
                  <c:v>301.70999999999975</c:v>
                </c:pt>
                <c:pt idx="668">
                  <c:v>302.39</c:v>
                </c:pt>
                <c:pt idx="669">
                  <c:v>303.47999999999979</c:v>
                </c:pt>
                <c:pt idx="670">
                  <c:v>304.76</c:v>
                </c:pt>
                <c:pt idx="671">
                  <c:v>307.63</c:v>
                </c:pt>
                <c:pt idx="672">
                  <c:v>308.02</c:v>
                </c:pt>
                <c:pt idx="673">
                  <c:v>307.24</c:v>
                </c:pt>
                <c:pt idx="674">
                  <c:v>306.04000000000002</c:v>
                </c:pt>
                <c:pt idx="675">
                  <c:v>305.89</c:v>
                </c:pt>
                <c:pt idx="676">
                  <c:v>306.91000000000003</c:v>
                </c:pt>
                <c:pt idx="677">
                  <c:v>307.12</c:v>
                </c:pt>
                <c:pt idx="678">
                  <c:v>306.51</c:v>
                </c:pt>
                <c:pt idx="679">
                  <c:v>309.58999999999975</c:v>
                </c:pt>
                <c:pt idx="680">
                  <c:v>309.58999999999975</c:v>
                </c:pt>
                <c:pt idx="681">
                  <c:v>308.81</c:v>
                </c:pt>
                <c:pt idx="682">
                  <c:v>308.27999999999975</c:v>
                </c:pt>
                <c:pt idx="683">
                  <c:v>308.89</c:v>
                </c:pt>
                <c:pt idx="684">
                  <c:v>311.67</c:v>
                </c:pt>
                <c:pt idx="685">
                  <c:v>313.24</c:v>
                </c:pt>
                <c:pt idx="686">
                  <c:v>314.89999999999975</c:v>
                </c:pt>
                <c:pt idx="687">
                  <c:v>315.7</c:v>
                </c:pt>
                <c:pt idx="688">
                  <c:v>317.45</c:v>
                </c:pt>
                <c:pt idx="689">
                  <c:v>320.91999999999979</c:v>
                </c:pt>
                <c:pt idx="690">
                  <c:v>314.45999999999975</c:v>
                </c:pt>
                <c:pt idx="691">
                  <c:v>311.56</c:v>
                </c:pt>
                <c:pt idx="692">
                  <c:v>308.41000000000003</c:v>
                </c:pt>
                <c:pt idx="693">
                  <c:v>306.92999999999978</c:v>
                </c:pt>
                <c:pt idx="694">
                  <c:v>308.97999999999979</c:v>
                </c:pt>
                <c:pt idx="695">
                  <c:v>305.92999999999978</c:v>
                </c:pt>
                <c:pt idx="696">
                  <c:v>306.70999999999975</c:v>
                </c:pt>
                <c:pt idx="697">
                  <c:v>303.74</c:v>
                </c:pt>
                <c:pt idx="698">
                  <c:v>307.33</c:v>
                </c:pt>
                <c:pt idx="699">
                  <c:v>309.3</c:v>
                </c:pt>
                <c:pt idx="700">
                  <c:v>311.26</c:v>
                </c:pt>
                <c:pt idx="701">
                  <c:v>311.48999999999978</c:v>
                </c:pt>
                <c:pt idx="702">
                  <c:v>306.58</c:v>
                </c:pt>
                <c:pt idx="703">
                  <c:v>310.45</c:v>
                </c:pt>
                <c:pt idx="704">
                  <c:v>307.62</c:v>
                </c:pt>
                <c:pt idx="705">
                  <c:v>306.17</c:v>
                </c:pt>
                <c:pt idx="706">
                  <c:v>309.12</c:v>
                </c:pt>
                <c:pt idx="707">
                  <c:v>307.01</c:v>
                </c:pt>
                <c:pt idx="708">
                  <c:v>308.87</c:v>
                </c:pt>
                <c:pt idx="709">
                  <c:v>306.55</c:v>
                </c:pt>
                <c:pt idx="710">
                  <c:v>304.55</c:v>
                </c:pt>
                <c:pt idx="711">
                  <c:v>306.2</c:v>
                </c:pt>
                <c:pt idx="712">
                  <c:v>307.81</c:v>
                </c:pt>
                <c:pt idx="713">
                  <c:v>308.75</c:v>
                </c:pt>
                <c:pt idx="714">
                  <c:v>306.05</c:v>
                </c:pt>
                <c:pt idx="715">
                  <c:v>303.51</c:v>
                </c:pt>
                <c:pt idx="716">
                  <c:v>299.88</c:v>
                </c:pt>
                <c:pt idx="717">
                  <c:v>297.69</c:v>
                </c:pt>
                <c:pt idx="718">
                  <c:v>297.74</c:v>
                </c:pt>
                <c:pt idx="719">
                  <c:v>296.83999999999975</c:v>
                </c:pt>
                <c:pt idx="720">
                  <c:v>295.76</c:v>
                </c:pt>
                <c:pt idx="721">
                  <c:v>295.22999999999979</c:v>
                </c:pt>
                <c:pt idx="722">
                  <c:v>295.83999999999975</c:v>
                </c:pt>
                <c:pt idx="723">
                  <c:v>296.89</c:v>
                </c:pt>
                <c:pt idx="724">
                  <c:v>292.28999999999979</c:v>
                </c:pt>
                <c:pt idx="725">
                  <c:v>292.31</c:v>
                </c:pt>
                <c:pt idx="726">
                  <c:v>297.17</c:v>
                </c:pt>
                <c:pt idx="727">
                  <c:v>291.48999999999978</c:v>
                </c:pt>
                <c:pt idx="728">
                  <c:v>291.87</c:v>
                </c:pt>
                <c:pt idx="729">
                  <c:v>292.22000000000003</c:v>
                </c:pt>
                <c:pt idx="730">
                  <c:v>292.14999999999998</c:v>
                </c:pt>
                <c:pt idx="731">
                  <c:v>292.16000000000008</c:v>
                </c:pt>
                <c:pt idx="732">
                  <c:v>293.91999999999979</c:v>
                </c:pt>
                <c:pt idx="733">
                  <c:v>292.83999999999975</c:v>
                </c:pt>
                <c:pt idx="734">
                  <c:v>293.56</c:v>
                </c:pt>
                <c:pt idx="735">
                  <c:v>298.35000000000002</c:v>
                </c:pt>
                <c:pt idx="736">
                  <c:v>296.51</c:v>
                </c:pt>
                <c:pt idx="737">
                  <c:v>297.58999999999975</c:v>
                </c:pt>
                <c:pt idx="738">
                  <c:v>297.58999999999975</c:v>
                </c:pt>
                <c:pt idx="739">
                  <c:v>299.07</c:v>
                </c:pt>
                <c:pt idx="740">
                  <c:v>297.74</c:v>
                </c:pt>
                <c:pt idx="741">
                  <c:v>297.77</c:v>
                </c:pt>
                <c:pt idx="742">
                  <c:v>296.7</c:v>
                </c:pt>
                <c:pt idx="743">
                  <c:v>299.35000000000002</c:v>
                </c:pt>
                <c:pt idx="744">
                  <c:v>298.97999999999979</c:v>
                </c:pt>
                <c:pt idx="745">
                  <c:v>300.26</c:v>
                </c:pt>
                <c:pt idx="746">
                  <c:v>297.22999999999979</c:v>
                </c:pt>
                <c:pt idx="747">
                  <c:v>297.94</c:v>
                </c:pt>
                <c:pt idx="748">
                  <c:v>295.91000000000003</c:v>
                </c:pt>
                <c:pt idx="749">
                  <c:v>294.7</c:v>
                </c:pt>
                <c:pt idx="750">
                  <c:v>293.22000000000003</c:v>
                </c:pt>
                <c:pt idx="751">
                  <c:v>293.83999999999975</c:v>
                </c:pt>
                <c:pt idx="752">
                  <c:v>295.19</c:v>
                </c:pt>
                <c:pt idx="753">
                  <c:v>292.7</c:v>
                </c:pt>
                <c:pt idx="754">
                  <c:v>294.89</c:v>
                </c:pt>
                <c:pt idx="755">
                  <c:v>295.54000000000002</c:v>
                </c:pt>
                <c:pt idx="756">
                  <c:v>295.58999999999975</c:v>
                </c:pt>
                <c:pt idx="757">
                  <c:v>295.62</c:v>
                </c:pt>
                <c:pt idx="758">
                  <c:v>294.48999999999978</c:v>
                </c:pt>
                <c:pt idx="759">
                  <c:v>294.13</c:v>
                </c:pt>
                <c:pt idx="760">
                  <c:v>293.06</c:v>
                </c:pt>
                <c:pt idx="761">
                  <c:v>293.06</c:v>
                </c:pt>
                <c:pt idx="762">
                  <c:v>295.72999999999979</c:v>
                </c:pt>
                <c:pt idx="763">
                  <c:v>295.55</c:v>
                </c:pt>
                <c:pt idx="764">
                  <c:v>294.77999999999975</c:v>
                </c:pt>
                <c:pt idx="765">
                  <c:v>295.01</c:v>
                </c:pt>
                <c:pt idx="766">
                  <c:v>295.01</c:v>
                </c:pt>
                <c:pt idx="767">
                  <c:v>297.54000000000002</c:v>
                </c:pt>
                <c:pt idx="768">
                  <c:v>295.64999999999998</c:v>
                </c:pt>
                <c:pt idx="769">
                  <c:v>294.13</c:v>
                </c:pt>
                <c:pt idx="770">
                  <c:v>295.22999999999979</c:v>
                </c:pt>
                <c:pt idx="771">
                  <c:v>294.61</c:v>
                </c:pt>
                <c:pt idx="772">
                  <c:v>293.97000000000003</c:v>
                </c:pt>
                <c:pt idx="773">
                  <c:v>296.52999999999975</c:v>
                </c:pt>
                <c:pt idx="774">
                  <c:v>296.66000000000008</c:v>
                </c:pt>
                <c:pt idx="775">
                  <c:v>298.12</c:v>
                </c:pt>
                <c:pt idx="776">
                  <c:v>297.63</c:v>
                </c:pt>
                <c:pt idx="777">
                  <c:v>298.2</c:v>
                </c:pt>
                <c:pt idx="778">
                  <c:v>300.33</c:v>
                </c:pt>
                <c:pt idx="779">
                  <c:v>301.2</c:v>
                </c:pt>
                <c:pt idx="780">
                  <c:v>301.2</c:v>
                </c:pt>
                <c:pt idx="781">
                  <c:v>301.5</c:v>
                </c:pt>
                <c:pt idx="782">
                  <c:v>300.60000000000002</c:v>
                </c:pt>
                <c:pt idx="783">
                  <c:v>300.41999999999979</c:v>
                </c:pt>
                <c:pt idx="784">
                  <c:v>299.31</c:v>
                </c:pt>
                <c:pt idx="785">
                  <c:v>300.18869999999993</c:v>
                </c:pt>
                <c:pt idx="786">
                  <c:v>301.83440000000002</c:v>
                </c:pt>
                <c:pt idx="787">
                  <c:v>304.75290000000001</c:v>
                </c:pt>
                <c:pt idx="788">
                  <c:v>303.98759999999965</c:v>
                </c:pt>
                <c:pt idx="789">
                  <c:v>305.0727</c:v>
                </c:pt>
                <c:pt idx="790">
                  <c:v>302.91469999999993</c:v>
                </c:pt>
                <c:pt idx="791">
                  <c:v>304.13609999999977</c:v>
                </c:pt>
                <c:pt idx="792">
                  <c:v>302.91169999999966</c:v>
                </c:pt>
                <c:pt idx="793">
                  <c:v>300.94819999999964</c:v>
                </c:pt>
                <c:pt idx="794">
                  <c:v>301.06349999999975</c:v>
                </c:pt>
                <c:pt idx="795">
                  <c:v>300.7054</c:v>
                </c:pt>
                <c:pt idx="796">
                  <c:v>300.62909999999999</c:v>
                </c:pt>
                <c:pt idx="797">
                  <c:v>300.55959999999999</c:v>
                </c:pt>
                <c:pt idx="798">
                  <c:v>299.67430000000002</c:v>
                </c:pt>
                <c:pt idx="799">
                  <c:v>298.45129999999978</c:v>
                </c:pt>
                <c:pt idx="800">
                  <c:v>298.38149999999979</c:v>
                </c:pt>
                <c:pt idx="801">
                  <c:v>296.59189999999978</c:v>
                </c:pt>
                <c:pt idx="802">
                  <c:v>293.13380000000001</c:v>
                </c:pt>
                <c:pt idx="803">
                  <c:v>293.52189999999979</c:v>
                </c:pt>
                <c:pt idx="804">
                  <c:v>293.81169999999975</c:v>
                </c:pt>
                <c:pt idx="805">
                  <c:v>293.22519999999957</c:v>
                </c:pt>
                <c:pt idx="806">
                  <c:v>292.89629999999966</c:v>
                </c:pt>
                <c:pt idx="807">
                  <c:v>292.94639999999958</c:v>
                </c:pt>
                <c:pt idx="808">
                  <c:v>290.35590000000002</c:v>
                </c:pt>
                <c:pt idx="809">
                  <c:v>290.72119999999961</c:v>
                </c:pt>
                <c:pt idx="810">
                  <c:v>291.58319999999958</c:v>
                </c:pt>
                <c:pt idx="811">
                  <c:v>289.83649999999977</c:v>
                </c:pt>
                <c:pt idx="812">
                  <c:v>292.72749999999979</c:v>
                </c:pt>
                <c:pt idx="813">
                  <c:v>294.3818</c:v>
                </c:pt>
                <c:pt idx="814">
                  <c:v>294.72719999999958</c:v>
                </c:pt>
                <c:pt idx="815">
                  <c:v>295.69569999999999</c:v>
                </c:pt>
                <c:pt idx="816">
                  <c:v>294.80500000000001</c:v>
                </c:pt>
                <c:pt idx="817">
                  <c:v>296.25580000000002</c:v>
                </c:pt>
                <c:pt idx="818">
                  <c:v>296.43719999999962</c:v>
                </c:pt>
                <c:pt idx="819">
                  <c:v>294.44549999999975</c:v>
                </c:pt>
                <c:pt idx="820">
                  <c:v>293.13479999999993</c:v>
                </c:pt>
                <c:pt idx="821">
                  <c:v>294.94009999999975</c:v>
                </c:pt>
                <c:pt idx="822">
                  <c:v>294.05470000000008</c:v>
                </c:pt>
                <c:pt idx="823">
                  <c:v>294.69499999999999</c:v>
                </c:pt>
                <c:pt idx="824">
                  <c:v>294.70409999999993</c:v>
                </c:pt>
                <c:pt idx="825">
                  <c:v>296.71899999999965</c:v>
                </c:pt>
                <c:pt idx="826">
                  <c:v>298.17160000000001</c:v>
                </c:pt>
                <c:pt idx="827">
                  <c:v>296.39149999999978</c:v>
                </c:pt>
                <c:pt idx="828">
                  <c:v>294.59249999999975</c:v>
                </c:pt>
                <c:pt idx="829">
                  <c:v>293.52429999999993</c:v>
                </c:pt>
                <c:pt idx="830">
                  <c:v>289.76599999999979</c:v>
                </c:pt>
                <c:pt idx="831">
                  <c:v>288.47430000000003</c:v>
                </c:pt>
                <c:pt idx="832">
                  <c:v>288.28219999999965</c:v>
                </c:pt>
                <c:pt idx="833">
                  <c:v>289.18400000000008</c:v>
                </c:pt>
                <c:pt idx="834">
                  <c:v>290.9946999999998</c:v>
                </c:pt>
                <c:pt idx="835">
                  <c:v>290.79020000000003</c:v>
                </c:pt>
                <c:pt idx="836">
                  <c:v>289.94200000000001</c:v>
                </c:pt>
                <c:pt idx="837">
                  <c:v>287.2124</c:v>
                </c:pt>
                <c:pt idx="838">
                  <c:v>280.92889999999977</c:v>
                </c:pt>
                <c:pt idx="839">
                  <c:v>283.22889999999978</c:v>
                </c:pt>
                <c:pt idx="840">
                  <c:v>280.87700000000001</c:v>
                </c:pt>
                <c:pt idx="841">
                  <c:v>282.9006</c:v>
                </c:pt>
                <c:pt idx="842">
                  <c:v>283.1857</c:v>
                </c:pt>
                <c:pt idx="843">
                  <c:v>282.79739999999958</c:v>
                </c:pt>
                <c:pt idx="844">
                  <c:v>280.99459999999965</c:v>
                </c:pt>
                <c:pt idx="845">
                  <c:v>282.90009999999978</c:v>
                </c:pt>
                <c:pt idx="846">
                  <c:v>287.13319999999965</c:v>
                </c:pt>
                <c:pt idx="847">
                  <c:v>285.40049999999979</c:v>
                </c:pt>
                <c:pt idx="848">
                  <c:v>289.43920000000003</c:v>
                </c:pt>
                <c:pt idx="849">
                  <c:v>288.13420000000002</c:v>
                </c:pt>
                <c:pt idx="850">
                  <c:v>283.26589999999999</c:v>
                </c:pt>
                <c:pt idx="851">
                  <c:v>286.6859</c:v>
                </c:pt>
                <c:pt idx="852">
                  <c:v>290.16809999999975</c:v>
                </c:pt>
                <c:pt idx="853">
                  <c:v>290.05059999999975</c:v>
                </c:pt>
                <c:pt idx="854">
                  <c:v>288.98619999999954</c:v>
                </c:pt>
                <c:pt idx="855">
                  <c:v>290.78999999999979</c:v>
                </c:pt>
                <c:pt idx="856">
                  <c:v>291.447</c:v>
                </c:pt>
                <c:pt idx="857">
                  <c:v>288.68119999999965</c:v>
                </c:pt>
                <c:pt idx="858">
                  <c:v>288.77069999999975</c:v>
                </c:pt>
                <c:pt idx="859">
                  <c:v>287.66629999999975</c:v>
                </c:pt>
                <c:pt idx="860">
                  <c:v>286.5308</c:v>
                </c:pt>
                <c:pt idx="861">
                  <c:v>286.25369999999975</c:v>
                </c:pt>
                <c:pt idx="862">
                  <c:v>287.59529999999978</c:v>
                </c:pt>
                <c:pt idx="863">
                  <c:v>288.78139999999962</c:v>
                </c:pt>
                <c:pt idx="864">
                  <c:v>287.9246</c:v>
                </c:pt>
                <c:pt idx="865">
                  <c:v>286.33099999999979</c:v>
                </c:pt>
                <c:pt idx="866">
                  <c:v>286.03319999999962</c:v>
                </c:pt>
                <c:pt idx="867">
                  <c:v>284.88839999999965</c:v>
                </c:pt>
                <c:pt idx="868">
                  <c:v>285.90699999999958</c:v>
                </c:pt>
                <c:pt idx="869">
                  <c:v>284.27249999999975</c:v>
                </c:pt>
                <c:pt idx="870">
                  <c:v>283.7629</c:v>
                </c:pt>
                <c:pt idx="871">
                  <c:v>281.85230000000001</c:v>
                </c:pt>
                <c:pt idx="872">
                  <c:v>284.90320000000003</c:v>
                </c:pt>
                <c:pt idx="873">
                  <c:v>285.94170000000003</c:v>
                </c:pt>
                <c:pt idx="874">
                  <c:v>285.97480000000002</c:v>
                </c:pt>
                <c:pt idx="875">
                  <c:v>287.01769999999999</c:v>
                </c:pt>
                <c:pt idx="876">
                  <c:v>287.67399999999975</c:v>
                </c:pt>
                <c:pt idx="877">
                  <c:v>286.49789999999979</c:v>
                </c:pt>
                <c:pt idx="878">
                  <c:v>285.00599999999974</c:v>
                </c:pt>
                <c:pt idx="879">
                  <c:v>285.22329999999965</c:v>
                </c:pt>
                <c:pt idx="880">
                  <c:v>285.29659999999961</c:v>
                </c:pt>
                <c:pt idx="881">
                  <c:v>286.17599999999999</c:v>
                </c:pt>
                <c:pt idx="882">
                  <c:v>286.25869999999975</c:v>
                </c:pt>
                <c:pt idx="883">
                  <c:v>286.43429999999978</c:v>
                </c:pt>
                <c:pt idx="884">
                  <c:v>287.95729999999975</c:v>
                </c:pt>
                <c:pt idx="885">
                  <c:v>279.56920000000002</c:v>
                </c:pt>
                <c:pt idx="886">
                  <c:v>278.0802999999998</c:v>
                </c:pt>
                <c:pt idx="887">
                  <c:v>277.47749999999979</c:v>
                </c:pt>
                <c:pt idx="888">
                  <c:v>278.01909999999975</c:v>
                </c:pt>
                <c:pt idx="889">
                  <c:v>276.79189999999966</c:v>
                </c:pt>
                <c:pt idx="890">
                  <c:v>277.35320000000002</c:v>
                </c:pt>
                <c:pt idx="891">
                  <c:v>275.61950000000002</c:v>
                </c:pt>
                <c:pt idx="892">
                  <c:v>277.90069999999974</c:v>
                </c:pt>
                <c:pt idx="893">
                  <c:v>279.68619999999964</c:v>
                </c:pt>
                <c:pt idx="894">
                  <c:v>281.79360000000003</c:v>
                </c:pt>
                <c:pt idx="895">
                  <c:v>280.71649999999966</c:v>
                </c:pt>
                <c:pt idx="896">
                  <c:v>282.63889999999975</c:v>
                </c:pt>
                <c:pt idx="897">
                  <c:v>283.59669999999966</c:v>
                </c:pt>
                <c:pt idx="898">
                  <c:v>286.17180000000002</c:v>
                </c:pt>
                <c:pt idx="899">
                  <c:v>286.67759999999993</c:v>
                </c:pt>
                <c:pt idx="900">
                  <c:v>286.65629999999999</c:v>
                </c:pt>
                <c:pt idx="901">
                  <c:v>286.79839999999962</c:v>
                </c:pt>
                <c:pt idx="902">
                  <c:v>288.48119999999955</c:v>
                </c:pt>
                <c:pt idx="903">
                  <c:v>287.95829999999978</c:v>
                </c:pt>
                <c:pt idx="904">
                  <c:v>290.51119999999958</c:v>
                </c:pt>
                <c:pt idx="905">
                  <c:v>290.92329999999959</c:v>
                </c:pt>
                <c:pt idx="906">
                  <c:v>291.03539999999958</c:v>
                </c:pt>
                <c:pt idx="907">
                  <c:v>290.64729999999997</c:v>
                </c:pt>
                <c:pt idx="908">
                  <c:v>287.74459999999999</c:v>
                </c:pt>
                <c:pt idx="909">
                  <c:v>286.90260000000001</c:v>
                </c:pt>
                <c:pt idx="910">
                  <c:v>284.46289999999999</c:v>
                </c:pt>
                <c:pt idx="911">
                  <c:v>283.62900000000002</c:v>
                </c:pt>
                <c:pt idx="912">
                  <c:v>281.67989999999998</c:v>
                </c:pt>
                <c:pt idx="913">
                  <c:v>283.9425</c:v>
                </c:pt>
                <c:pt idx="914">
                  <c:v>285.077</c:v>
                </c:pt>
                <c:pt idx="915">
                  <c:v>283.7686999999998</c:v>
                </c:pt>
                <c:pt idx="916">
                  <c:v>283.17959999999999</c:v>
                </c:pt>
                <c:pt idx="917">
                  <c:v>281.36970000000002</c:v>
                </c:pt>
                <c:pt idx="918">
                  <c:v>281.53659999999962</c:v>
                </c:pt>
                <c:pt idx="919">
                  <c:v>283.48639999999955</c:v>
                </c:pt>
                <c:pt idx="920">
                  <c:v>285.38060000000002</c:v>
                </c:pt>
                <c:pt idx="921">
                  <c:v>288.23559999999958</c:v>
                </c:pt>
                <c:pt idx="922">
                  <c:v>288.07639999999958</c:v>
                </c:pt>
                <c:pt idx="923">
                  <c:v>290.0378</c:v>
                </c:pt>
                <c:pt idx="924">
                  <c:v>292.44819999999964</c:v>
                </c:pt>
                <c:pt idx="925">
                  <c:v>292.49099999999964</c:v>
                </c:pt>
                <c:pt idx="926">
                  <c:v>293.06790000000001</c:v>
                </c:pt>
                <c:pt idx="927">
                  <c:v>290.34050000000002</c:v>
                </c:pt>
                <c:pt idx="928">
                  <c:v>288.23450000000003</c:v>
                </c:pt>
                <c:pt idx="929">
                  <c:v>288.34179999999975</c:v>
                </c:pt>
                <c:pt idx="930">
                  <c:v>290.79379999999958</c:v>
                </c:pt>
                <c:pt idx="931">
                  <c:v>292.87369999999999</c:v>
                </c:pt>
                <c:pt idx="932">
                  <c:v>294.70929999999993</c:v>
                </c:pt>
                <c:pt idx="933">
                  <c:v>295.69029999999975</c:v>
                </c:pt>
                <c:pt idx="934">
                  <c:v>293.79319999999962</c:v>
                </c:pt>
                <c:pt idx="935">
                  <c:v>291.16219999999993</c:v>
                </c:pt>
                <c:pt idx="936">
                  <c:v>292.78889999999978</c:v>
                </c:pt>
                <c:pt idx="937">
                  <c:v>290.58369999999979</c:v>
                </c:pt>
                <c:pt idx="938">
                  <c:v>290.70569999999975</c:v>
                </c:pt>
                <c:pt idx="939">
                  <c:v>293.3374</c:v>
                </c:pt>
                <c:pt idx="940">
                  <c:v>292.26649999999978</c:v>
                </c:pt>
                <c:pt idx="941">
                  <c:v>290.08640000000003</c:v>
                </c:pt>
                <c:pt idx="942">
                  <c:v>290.68099999999993</c:v>
                </c:pt>
                <c:pt idx="943">
                  <c:v>292.05250000000001</c:v>
                </c:pt>
                <c:pt idx="944">
                  <c:v>291.02029999999979</c:v>
                </c:pt>
                <c:pt idx="945">
                  <c:v>289.46199999999965</c:v>
                </c:pt>
                <c:pt idx="946">
                  <c:v>286.71769999999975</c:v>
                </c:pt>
                <c:pt idx="947">
                  <c:v>289.5412</c:v>
                </c:pt>
                <c:pt idx="948">
                  <c:v>290.51179999999965</c:v>
                </c:pt>
                <c:pt idx="949">
                  <c:v>287.43829999999963</c:v>
                </c:pt>
                <c:pt idx="950">
                  <c:v>286.16539999999975</c:v>
                </c:pt>
                <c:pt idx="951">
                  <c:v>285.16840000000002</c:v>
                </c:pt>
                <c:pt idx="952">
                  <c:v>285.87939999999975</c:v>
                </c:pt>
                <c:pt idx="953">
                  <c:v>286.76519999999965</c:v>
                </c:pt>
                <c:pt idx="954">
                  <c:v>286.97529999999978</c:v>
                </c:pt>
                <c:pt idx="955">
                  <c:v>285.54140000000001</c:v>
                </c:pt>
                <c:pt idx="956">
                  <c:v>284.02009999999979</c:v>
                </c:pt>
                <c:pt idx="957">
                  <c:v>286.44369999999975</c:v>
                </c:pt>
                <c:pt idx="958">
                  <c:v>285.55239999999975</c:v>
                </c:pt>
                <c:pt idx="959">
                  <c:v>286.45319999999958</c:v>
                </c:pt>
                <c:pt idx="960">
                  <c:v>287.34390000000002</c:v>
                </c:pt>
                <c:pt idx="961">
                  <c:v>288.00479999999999</c:v>
                </c:pt>
                <c:pt idx="962">
                  <c:v>285.50360000000001</c:v>
                </c:pt>
                <c:pt idx="963">
                  <c:v>287.37540000000001</c:v>
                </c:pt>
                <c:pt idx="964">
                  <c:v>286.61270000000002</c:v>
                </c:pt>
                <c:pt idx="965">
                  <c:v>287.47430000000003</c:v>
                </c:pt>
                <c:pt idx="966">
                  <c:v>286.31380000000001</c:v>
                </c:pt>
                <c:pt idx="967">
                  <c:v>287.59869999999978</c:v>
                </c:pt>
                <c:pt idx="968">
                  <c:v>286.41659999999962</c:v>
                </c:pt>
                <c:pt idx="969">
                  <c:v>286.91809999999958</c:v>
                </c:pt>
                <c:pt idx="970">
                  <c:v>285.33730000000003</c:v>
                </c:pt>
                <c:pt idx="971">
                  <c:v>284.72069999999979</c:v>
                </c:pt>
                <c:pt idx="972">
                  <c:v>281.74220000000008</c:v>
                </c:pt>
                <c:pt idx="973">
                  <c:v>281.66260000000023</c:v>
                </c:pt>
                <c:pt idx="974">
                  <c:v>282.5557</c:v>
                </c:pt>
                <c:pt idx="975">
                  <c:v>281.87049999999999</c:v>
                </c:pt>
                <c:pt idx="976">
                  <c:v>280.63709999999975</c:v>
                </c:pt>
                <c:pt idx="977">
                  <c:v>280.0154</c:v>
                </c:pt>
                <c:pt idx="978">
                  <c:v>277.86290000000002</c:v>
                </c:pt>
                <c:pt idx="979">
                  <c:v>274.95960000000002</c:v>
                </c:pt>
                <c:pt idx="980">
                  <c:v>273.72579999999965</c:v>
                </c:pt>
                <c:pt idx="981">
                  <c:v>273.02609999999964</c:v>
                </c:pt>
                <c:pt idx="982">
                  <c:v>273.92919999999958</c:v>
                </c:pt>
                <c:pt idx="983">
                  <c:v>273.16199999999975</c:v>
                </c:pt>
                <c:pt idx="984">
                  <c:v>274.38569999999999</c:v>
                </c:pt>
                <c:pt idx="985">
                  <c:v>274.77949999999993</c:v>
                </c:pt>
                <c:pt idx="986">
                  <c:v>273.42729999999978</c:v>
                </c:pt>
                <c:pt idx="987">
                  <c:v>273.48880000000003</c:v>
                </c:pt>
                <c:pt idx="988">
                  <c:v>273.84290000000021</c:v>
                </c:pt>
                <c:pt idx="989">
                  <c:v>274.33730000000003</c:v>
                </c:pt>
                <c:pt idx="990">
                  <c:v>272.92219999999958</c:v>
                </c:pt>
                <c:pt idx="991">
                  <c:v>272.47449999999975</c:v>
                </c:pt>
                <c:pt idx="992">
                  <c:v>273.3</c:v>
                </c:pt>
                <c:pt idx="993">
                  <c:v>275.54790000000008</c:v>
                </c:pt>
                <c:pt idx="994">
                  <c:v>275.21409999999975</c:v>
                </c:pt>
                <c:pt idx="995">
                  <c:v>275.08159999999958</c:v>
                </c:pt>
                <c:pt idx="996">
                  <c:v>274.7724</c:v>
                </c:pt>
                <c:pt idx="997">
                  <c:v>273.50029999999975</c:v>
                </c:pt>
                <c:pt idx="998">
                  <c:v>274.8816999999998</c:v>
                </c:pt>
                <c:pt idx="999">
                  <c:v>274.75200000000001</c:v>
                </c:pt>
                <c:pt idx="1000">
                  <c:v>276.34179999999975</c:v>
                </c:pt>
                <c:pt idx="1001">
                  <c:v>278.01509999999979</c:v>
                </c:pt>
                <c:pt idx="1002">
                  <c:v>277.62049999999999</c:v>
                </c:pt>
                <c:pt idx="1003">
                  <c:v>278.65730000000002</c:v>
                </c:pt>
                <c:pt idx="1004">
                  <c:v>278.86709999999999</c:v>
                </c:pt>
                <c:pt idx="1005">
                  <c:v>280.7679</c:v>
                </c:pt>
                <c:pt idx="1006">
                  <c:v>281.01639999999958</c:v>
                </c:pt>
                <c:pt idx="1007">
                  <c:v>280.15780000000024</c:v>
                </c:pt>
                <c:pt idx="1008">
                  <c:v>279.67410000000001</c:v>
                </c:pt>
                <c:pt idx="1009">
                  <c:v>280.50129999999979</c:v>
                </c:pt>
                <c:pt idx="1010">
                  <c:v>279.59769999999975</c:v>
                </c:pt>
                <c:pt idx="1011">
                  <c:v>280.18680000000001</c:v>
                </c:pt>
                <c:pt idx="1012">
                  <c:v>281.37079999999975</c:v>
                </c:pt>
                <c:pt idx="1013">
                  <c:v>283.12490000000008</c:v>
                </c:pt>
                <c:pt idx="1014">
                  <c:v>282.09299999999979</c:v>
                </c:pt>
                <c:pt idx="1015">
                  <c:v>282.83730000000003</c:v>
                </c:pt>
                <c:pt idx="1016">
                  <c:v>282.91389999999978</c:v>
                </c:pt>
                <c:pt idx="1017">
                  <c:v>284.16039999999975</c:v>
                </c:pt>
                <c:pt idx="1018">
                  <c:v>282.56740000000002</c:v>
                </c:pt>
                <c:pt idx="1019">
                  <c:v>280.1721</c:v>
                </c:pt>
                <c:pt idx="1020">
                  <c:v>277.4076</c:v>
                </c:pt>
                <c:pt idx="1021">
                  <c:v>276.52999999999975</c:v>
                </c:pt>
                <c:pt idx="1022">
                  <c:v>277.10410000000002</c:v>
                </c:pt>
                <c:pt idx="1023">
                  <c:v>276.82619999999957</c:v>
                </c:pt>
                <c:pt idx="1024">
                  <c:v>274.85590000000002</c:v>
                </c:pt>
                <c:pt idx="1025">
                  <c:v>272.29349999999965</c:v>
                </c:pt>
                <c:pt idx="1026">
                  <c:v>275.4228</c:v>
                </c:pt>
                <c:pt idx="1027">
                  <c:v>276.09899999999965</c:v>
                </c:pt>
                <c:pt idx="1028">
                  <c:v>276.7724</c:v>
                </c:pt>
                <c:pt idx="1029">
                  <c:v>277.84449999999998</c:v>
                </c:pt>
                <c:pt idx="1030">
                  <c:v>278.41569999999979</c:v>
                </c:pt>
                <c:pt idx="1031">
                  <c:v>278.40949999999975</c:v>
                </c:pt>
                <c:pt idx="1032">
                  <c:v>278.39890000000003</c:v>
                </c:pt>
                <c:pt idx="1033">
                  <c:v>280.53280000000001</c:v>
                </c:pt>
                <c:pt idx="1034">
                  <c:v>281.28889999999978</c:v>
                </c:pt>
                <c:pt idx="1035">
                  <c:v>282.53519999999958</c:v>
                </c:pt>
                <c:pt idx="1036">
                  <c:v>279.71080000000001</c:v>
                </c:pt>
                <c:pt idx="1037">
                  <c:v>282.17959999999999</c:v>
                </c:pt>
                <c:pt idx="1038">
                  <c:v>284.37900000000002</c:v>
                </c:pt>
                <c:pt idx="1039">
                  <c:v>283.56169999999975</c:v>
                </c:pt>
                <c:pt idx="1040">
                  <c:v>283.31180000000001</c:v>
                </c:pt>
                <c:pt idx="1041">
                  <c:v>283.6139</c:v>
                </c:pt>
                <c:pt idx="1042">
                  <c:v>286.43699999999961</c:v>
                </c:pt>
                <c:pt idx="1043">
                  <c:v>287.10680000000002</c:v>
                </c:pt>
                <c:pt idx="1044">
                  <c:v>287.21749999999975</c:v>
                </c:pt>
                <c:pt idx="1045">
                  <c:v>289.7749</c:v>
                </c:pt>
                <c:pt idx="1046">
                  <c:v>288.88780000000008</c:v>
                </c:pt>
                <c:pt idx="1047">
                  <c:v>290.20509999999979</c:v>
                </c:pt>
                <c:pt idx="1048">
                  <c:v>291.74009999999993</c:v>
                </c:pt>
                <c:pt idx="1049">
                  <c:v>292.56760000000008</c:v>
                </c:pt>
                <c:pt idx="1050">
                  <c:v>293.23829999999958</c:v>
                </c:pt>
                <c:pt idx="1051">
                  <c:v>298.49189999999965</c:v>
                </c:pt>
                <c:pt idx="1052">
                  <c:v>301.7002</c:v>
                </c:pt>
                <c:pt idx="1053">
                  <c:v>301.25029999999975</c:v>
                </c:pt>
                <c:pt idx="1054">
                  <c:v>301.58440000000002</c:v>
                </c:pt>
                <c:pt idx="1055">
                  <c:v>302.19529999999975</c:v>
                </c:pt>
                <c:pt idx="1056">
                  <c:v>301.57849999999979</c:v>
                </c:pt>
                <c:pt idx="1057">
                  <c:v>301.61399999999975</c:v>
                </c:pt>
                <c:pt idx="1058">
                  <c:v>301.59019999999958</c:v>
                </c:pt>
                <c:pt idx="1059">
                  <c:v>302.42589999999979</c:v>
                </c:pt>
                <c:pt idx="1060">
                  <c:v>305.846</c:v>
                </c:pt>
                <c:pt idx="1061">
                  <c:v>306.2534</c:v>
                </c:pt>
                <c:pt idx="1062">
                  <c:v>306.04660000000001</c:v>
                </c:pt>
                <c:pt idx="1063">
                  <c:v>307.59089999999975</c:v>
                </c:pt>
                <c:pt idx="1064">
                  <c:v>307.19029999999975</c:v>
                </c:pt>
                <c:pt idx="1065">
                  <c:v>305.99579999999958</c:v>
                </c:pt>
                <c:pt idx="1066">
                  <c:v>304.93359999999961</c:v>
                </c:pt>
                <c:pt idx="1067">
                  <c:v>302.99400000000003</c:v>
                </c:pt>
                <c:pt idx="1068">
                  <c:v>302.64670000000001</c:v>
                </c:pt>
                <c:pt idx="1069">
                  <c:v>302.88409999999999</c:v>
                </c:pt>
                <c:pt idx="1070">
                  <c:v>301.01760000000002</c:v>
                </c:pt>
                <c:pt idx="1071">
                  <c:v>302.78049999999979</c:v>
                </c:pt>
                <c:pt idx="1072">
                  <c:v>302.91000000000003</c:v>
                </c:pt>
                <c:pt idx="1073">
                  <c:v>299.50029999999975</c:v>
                </c:pt>
                <c:pt idx="1074">
                  <c:v>299.40199999999965</c:v>
                </c:pt>
                <c:pt idx="1075">
                  <c:v>299.53089999999975</c:v>
                </c:pt>
                <c:pt idx="1076">
                  <c:v>300.82799999999975</c:v>
                </c:pt>
                <c:pt idx="1077">
                  <c:v>301.18950000000001</c:v>
                </c:pt>
                <c:pt idx="1078">
                  <c:v>303.96309999999966</c:v>
                </c:pt>
                <c:pt idx="1079">
                  <c:v>305.21179999999958</c:v>
                </c:pt>
                <c:pt idx="1080">
                  <c:v>304.66559999999993</c:v>
                </c:pt>
                <c:pt idx="1081">
                  <c:v>301.86369999999999</c:v>
                </c:pt>
                <c:pt idx="1082">
                  <c:v>301.29749999999979</c:v>
                </c:pt>
                <c:pt idx="1083">
                  <c:v>303.09949999999975</c:v>
                </c:pt>
                <c:pt idx="1084">
                  <c:v>304.83529999999979</c:v>
                </c:pt>
                <c:pt idx="1085">
                  <c:v>304.34690000000001</c:v>
                </c:pt>
                <c:pt idx="1086">
                  <c:v>307.97719999999958</c:v>
                </c:pt>
                <c:pt idx="1087">
                  <c:v>309.52009999999979</c:v>
                </c:pt>
                <c:pt idx="1088">
                  <c:v>310.18669999999975</c:v>
                </c:pt>
                <c:pt idx="1089">
                  <c:v>309.38629999999978</c:v>
                </c:pt>
                <c:pt idx="1090">
                  <c:v>311.09109999999959</c:v>
                </c:pt>
                <c:pt idx="1091">
                  <c:v>309.23859999999962</c:v>
                </c:pt>
                <c:pt idx="1092">
                  <c:v>309.71699999999959</c:v>
                </c:pt>
                <c:pt idx="1093">
                  <c:v>311.46129999999965</c:v>
                </c:pt>
                <c:pt idx="1094">
                  <c:v>310.57060000000001</c:v>
                </c:pt>
                <c:pt idx="1095">
                  <c:v>311.20649999999978</c:v>
                </c:pt>
                <c:pt idx="1096">
                  <c:v>311.37400000000002</c:v>
                </c:pt>
                <c:pt idx="1097">
                  <c:v>312.1893</c:v>
                </c:pt>
                <c:pt idx="1098">
                  <c:v>310.68709999999999</c:v>
                </c:pt>
                <c:pt idx="1099">
                  <c:v>309.83749999999975</c:v>
                </c:pt>
                <c:pt idx="1100">
                  <c:v>311.85309999999993</c:v>
                </c:pt>
                <c:pt idx="1101">
                  <c:v>309.52769999999975</c:v>
                </c:pt>
                <c:pt idx="1102">
                  <c:v>306.97739999999965</c:v>
                </c:pt>
                <c:pt idx="1103">
                  <c:v>307.1379</c:v>
                </c:pt>
                <c:pt idx="1104">
                  <c:v>307.24109999999979</c:v>
                </c:pt>
                <c:pt idx="1105">
                  <c:v>307.28389999999979</c:v>
                </c:pt>
                <c:pt idx="1106">
                  <c:v>306.99959999999965</c:v>
                </c:pt>
                <c:pt idx="1107">
                  <c:v>306.14240000000024</c:v>
                </c:pt>
                <c:pt idx="1108">
                  <c:v>304.5652</c:v>
                </c:pt>
                <c:pt idx="1109">
                  <c:v>305.51080000000002</c:v>
                </c:pt>
                <c:pt idx="1110">
                  <c:v>306.7627</c:v>
                </c:pt>
                <c:pt idx="1111">
                  <c:v>307.95609999999965</c:v>
                </c:pt>
                <c:pt idx="1112">
                  <c:v>307.07560000000001</c:v>
                </c:pt>
                <c:pt idx="1113">
                  <c:v>305.92419999999959</c:v>
                </c:pt>
                <c:pt idx="1114">
                  <c:v>306.82859999999965</c:v>
                </c:pt>
                <c:pt idx="1115">
                  <c:v>306.91629999999958</c:v>
                </c:pt>
                <c:pt idx="1116">
                  <c:v>307.84750000000008</c:v>
                </c:pt>
                <c:pt idx="1117">
                  <c:v>307.62869999999975</c:v>
                </c:pt>
                <c:pt idx="1118">
                  <c:v>308.2604</c:v>
                </c:pt>
                <c:pt idx="1119">
                  <c:v>306.62189999999993</c:v>
                </c:pt>
                <c:pt idx="1120">
                  <c:v>306.01309999999978</c:v>
                </c:pt>
                <c:pt idx="1121">
                  <c:v>307.33929999999975</c:v>
                </c:pt>
                <c:pt idx="1122">
                  <c:v>305.48129999999958</c:v>
                </c:pt>
                <c:pt idx="1123">
                  <c:v>305.40989999999999</c:v>
                </c:pt>
                <c:pt idx="1124">
                  <c:v>305.02069999999975</c:v>
                </c:pt>
                <c:pt idx="1125">
                  <c:v>304.17939999999999</c:v>
                </c:pt>
                <c:pt idx="1126">
                  <c:v>304.26409999999993</c:v>
                </c:pt>
                <c:pt idx="1127">
                  <c:v>305.24919999999975</c:v>
                </c:pt>
                <c:pt idx="1128">
                  <c:v>306.22529999999978</c:v>
                </c:pt>
                <c:pt idx="1129">
                  <c:v>305.48759999999965</c:v>
                </c:pt>
                <c:pt idx="1130">
                  <c:v>305.22839999999962</c:v>
                </c:pt>
                <c:pt idx="1131">
                  <c:v>308.61689999999999</c:v>
                </c:pt>
                <c:pt idx="1132">
                  <c:v>309.98389999999978</c:v>
                </c:pt>
                <c:pt idx="1133">
                  <c:v>309.82849999999979</c:v>
                </c:pt>
                <c:pt idx="1134">
                  <c:v>309.02789999999999</c:v>
                </c:pt>
                <c:pt idx="1135">
                  <c:v>309.3970999999998</c:v>
                </c:pt>
                <c:pt idx="1136">
                  <c:v>311.74169999999975</c:v>
                </c:pt>
                <c:pt idx="1137">
                  <c:v>312.92639999999955</c:v>
                </c:pt>
                <c:pt idx="1138">
                  <c:v>312.02009999999979</c:v>
                </c:pt>
                <c:pt idx="1139">
                  <c:v>311.98519999999962</c:v>
                </c:pt>
                <c:pt idx="1140">
                  <c:v>312.80189999999999</c:v>
                </c:pt>
                <c:pt idx="1141">
                  <c:v>312.0093</c:v>
                </c:pt>
                <c:pt idx="1142">
                  <c:v>310.81819999999965</c:v>
                </c:pt>
                <c:pt idx="1143">
                  <c:v>308.22379999999958</c:v>
                </c:pt>
                <c:pt idx="1144">
                  <c:v>307.42689999999965</c:v>
                </c:pt>
                <c:pt idx="1145">
                  <c:v>307.14060000000023</c:v>
                </c:pt>
                <c:pt idx="1146">
                  <c:v>306.73899999999958</c:v>
                </c:pt>
                <c:pt idx="1147">
                  <c:v>303.75020000000001</c:v>
                </c:pt>
                <c:pt idx="1148">
                  <c:v>303.44400000000002</c:v>
                </c:pt>
                <c:pt idx="1149">
                  <c:v>301.18689999999975</c:v>
                </c:pt>
                <c:pt idx="1150">
                  <c:v>299.70139999999958</c:v>
                </c:pt>
                <c:pt idx="1151">
                  <c:v>297.07380000000001</c:v>
                </c:pt>
                <c:pt idx="1152">
                  <c:v>297.46949999999993</c:v>
                </c:pt>
                <c:pt idx="1153">
                  <c:v>296.02420000000001</c:v>
                </c:pt>
                <c:pt idx="1154">
                  <c:v>296.79009999999965</c:v>
                </c:pt>
                <c:pt idx="1155">
                  <c:v>297.92309999999958</c:v>
                </c:pt>
                <c:pt idx="1156">
                  <c:v>297.41639999999961</c:v>
                </c:pt>
                <c:pt idx="1157">
                  <c:v>298.43920000000003</c:v>
                </c:pt>
                <c:pt idx="1158">
                  <c:v>297.35210000000001</c:v>
                </c:pt>
                <c:pt idx="1159">
                  <c:v>298.77390000000003</c:v>
                </c:pt>
                <c:pt idx="1160">
                  <c:v>298.19170000000003</c:v>
                </c:pt>
                <c:pt idx="1161">
                  <c:v>298.33799999999979</c:v>
                </c:pt>
                <c:pt idx="1162">
                  <c:v>298.31209999999999</c:v>
                </c:pt>
                <c:pt idx="1163">
                  <c:v>296.64170000000001</c:v>
                </c:pt>
                <c:pt idx="1164">
                  <c:v>296.10649999999993</c:v>
                </c:pt>
                <c:pt idx="1165">
                  <c:v>294.43319999999954</c:v>
                </c:pt>
                <c:pt idx="1166">
                  <c:v>292.47639999999961</c:v>
                </c:pt>
                <c:pt idx="1167">
                  <c:v>294.16050000000001</c:v>
                </c:pt>
                <c:pt idx="1168">
                  <c:v>292.39940000000001</c:v>
                </c:pt>
                <c:pt idx="1169">
                  <c:v>294.0306999999998</c:v>
                </c:pt>
                <c:pt idx="1170">
                  <c:v>293.084</c:v>
                </c:pt>
                <c:pt idx="1171">
                  <c:v>292.43189999999959</c:v>
                </c:pt>
                <c:pt idx="1172">
                  <c:v>293.80980000000022</c:v>
                </c:pt>
                <c:pt idx="1173">
                  <c:v>291.77829999999977</c:v>
                </c:pt>
                <c:pt idx="1174">
                  <c:v>291.28999999999979</c:v>
                </c:pt>
                <c:pt idx="1175">
                  <c:v>288.79939999999965</c:v>
                </c:pt>
                <c:pt idx="1176">
                  <c:v>289.92549999999977</c:v>
                </c:pt>
                <c:pt idx="1177">
                  <c:v>288.19709999999975</c:v>
                </c:pt>
                <c:pt idx="1178">
                  <c:v>287.04390000000001</c:v>
                </c:pt>
                <c:pt idx="1179">
                  <c:v>288.27859999999959</c:v>
                </c:pt>
                <c:pt idx="1180">
                  <c:v>289.04790000000008</c:v>
                </c:pt>
                <c:pt idx="1181">
                  <c:v>288.66739999999999</c:v>
                </c:pt>
                <c:pt idx="1182">
                  <c:v>288.54079999999999</c:v>
                </c:pt>
                <c:pt idx="1183">
                  <c:v>290.28729999999979</c:v>
                </c:pt>
                <c:pt idx="1184">
                  <c:v>290.43389999999965</c:v>
                </c:pt>
                <c:pt idx="1185">
                  <c:v>291.33999999999975</c:v>
                </c:pt>
                <c:pt idx="1186">
                  <c:v>292.7457</c:v>
                </c:pt>
                <c:pt idx="1187">
                  <c:v>289.28319999999962</c:v>
                </c:pt>
                <c:pt idx="1188">
                  <c:v>290.3005</c:v>
                </c:pt>
                <c:pt idx="1189">
                  <c:v>288.62819999999965</c:v>
                </c:pt>
                <c:pt idx="1190">
                  <c:v>288.01990000000001</c:v>
                </c:pt>
                <c:pt idx="1191">
                  <c:v>286.75490000000002</c:v>
                </c:pt>
                <c:pt idx="1192">
                  <c:v>285.79049999999978</c:v>
                </c:pt>
                <c:pt idx="1193">
                  <c:v>283.63659999999965</c:v>
                </c:pt>
                <c:pt idx="1194">
                  <c:v>282.76949999999999</c:v>
                </c:pt>
                <c:pt idx="1195">
                  <c:v>281.90440000000001</c:v>
                </c:pt>
                <c:pt idx="1196">
                  <c:v>281.84070000000008</c:v>
                </c:pt>
                <c:pt idx="1197">
                  <c:v>284.392</c:v>
                </c:pt>
                <c:pt idx="1198">
                  <c:v>284.09629999999964</c:v>
                </c:pt>
                <c:pt idx="1199">
                  <c:v>280.93579999999957</c:v>
                </c:pt>
                <c:pt idx="1200">
                  <c:v>279.40169999999978</c:v>
                </c:pt>
                <c:pt idx="1201">
                  <c:v>277.66730000000001</c:v>
                </c:pt>
                <c:pt idx="1202">
                  <c:v>277.80189999999999</c:v>
                </c:pt>
                <c:pt idx="1203">
                  <c:v>280.38389999999993</c:v>
                </c:pt>
                <c:pt idx="1204">
                  <c:v>279.17430000000002</c:v>
                </c:pt>
                <c:pt idx="1205">
                  <c:v>280.27879999999965</c:v>
                </c:pt>
                <c:pt idx="1206">
                  <c:v>283.13929999999999</c:v>
                </c:pt>
                <c:pt idx="1207">
                  <c:v>278.5455</c:v>
                </c:pt>
                <c:pt idx="1208">
                  <c:v>277.91409999999979</c:v>
                </c:pt>
                <c:pt idx="1209">
                  <c:v>277.31649999999979</c:v>
                </c:pt>
                <c:pt idx="1210">
                  <c:v>276.33629999999965</c:v>
                </c:pt>
                <c:pt idx="1211">
                  <c:v>280.24239999999975</c:v>
                </c:pt>
                <c:pt idx="1212">
                  <c:v>279.98029999999977</c:v>
                </c:pt>
                <c:pt idx="1213">
                  <c:v>277.3956</c:v>
                </c:pt>
                <c:pt idx="1214">
                  <c:v>276.40960000000001</c:v>
                </c:pt>
                <c:pt idx="1215">
                  <c:v>275.59949999999975</c:v>
                </c:pt>
                <c:pt idx="1216">
                  <c:v>276.72099999999978</c:v>
                </c:pt>
                <c:pt idx="1217">
                  <c:v>273.8999</c:v>
                </c:pt>
                <c:pt idx="1218">
                  <c:v>271.30919999999975</c:v>
                </c:pt>
                <c:pt idx="1219">
                  <c:v>272.6943</c:v>
                </c:pt>
                <c:pt idx="1220">
                  <c:v>272.63639999999958</c:v>
                </c:pt>
                <c:pt idx="1221">
                  <c:v>271.13099999999974</c:v>
                </c:pt>
                <c:pt idx="1222">
                  <c:v>273.00360000000001</c:v>
                </c:pt>
                <c:pt idx="1223">
                  <c:v>270.35109999999975</c:v>
                </c:pt>
                <c:pt idx="1224">
                  <c:v>272.42939999999965</c:v>
                </c:pt>
                <c:pt idx="1225">
                  <c:v>270.22159999999963</c:v>
                </c:pt>
                <c:pt idx="1226">
                  <c:v>270.40750000000003</c:v>
                </c:pt>
                <c:pt idx="1227">
                  <c:v>272.08839999999958</c:v>
                </c:pt>
                <c:pt idx="1228">
                  <c:v>274.90069999999974</c:v>
                </c:pt>
                <c:pt idx="1229">
                  <c:v>272.70859999999965</c:v>
                </c:pt>
                <c:pt idx="1230">
                  <c:v>271.96099999999979</c:v>
                </c:pt>
                <c:pt idx="1231">
                  <c:v>270.46980000000002</c:v>
                </c:pt>
                <c:pt idx="1232">
                  <c:v>267.4846</c:v>
                </c:pt>
                <c:pt idx="1233">
                  <c:v>268.27099999999979</c:v>
                </c:pt>
                <c:pt idx="1234">
                  <c:v>269.1397</c:v>
                </c:pt>
                <c:pt idx="1235">
                  <c:v>270.65809999999999</c:v>
                </c:pt>
                <c:pt idx="1236">
                  <c:v>267.8297</c:v>
                </c:pt>
                <c:pt idx="1237">
                  <c:v>270.15339999999975</c:v>
                </c:pt>
                <c:pt idx="1238">
                  <c:v>268.94209999999993</c:v>
                </c:pt>
                <c:pt idx="1239">
                  <c:v>264.55560000000008</c:v>
                </c:pt>
                <c:pt idx="1240">
                  <c:v>266.79329999999965</c:v>
                </c:pt>
                <c:pt idx="1241">
                  <c:v>267.4244999999998</c:v>
                </c:pt>
                <c:pt idx="1242">
                  <c:v>265.83049999999974</c:v>
                </c:pt>
                <c:pt idx="1243">
                  <c:v>266.40809999999965</c:v>
                </c:pt>
                <c:pt idx="1244">
                  <c:v>268.14679999999993</c:v>
                </c:pt>
                <c:pt idx="1245">
                  <c:v>269.10500000000002</c:v>
                </c:pt>
                <c:pt idx="1246">
                  <c:v>267.19459999999975</c:v>
                </c:pt>
                <c:pt idx="1247">
                  <c:v>266.85390000000001</c:v>
                </c:pt>
                <c:pt idx="1248">
                  <c:v>266.64690000000002</c:v>
                </c:pt>
                <c:pt idx="1249">
                  <c:v>254.36750000000001</c:v>
                </c:pt>
                <c:pt idx="1250">
                  <c:v>258.78399999999965</c:v>
                </c:pt>
                <c:pt idx="1251">
                  <c:v>253.3319000000001</c:v>
                </c:pt>
                <c:pt idx="1252">
                  <c:v>253.03870000000001</c:v>
                </c:pt>
                <c:pt idx="1253">
                  <c:v>253.08110000000011</c:v>
                </c:pt>
                <c:pt idx="1254">
                  <c:v>252.33350000000002</c:v>
                </c:pt>
                <c:pt idx="1255">
                  <c:v>248.13210000000001</c:v>
                </c:pt>
                <c:pt idx="1256">
                  <c:v>251.06040000000004</c:v>
                </c:pt>
                <c:pt idx="1257">
                  <c:v>246.92740000000012</c:v>
                </c:pt>
                <c:pt idx="1258">
                  <c:v>245.42140000000012</c:v>
                </c:pt>
                <c:pt idx="1259">
                  <c:v>243.74759999999998</c:v>
                </c:pt>
                <c:pt idx="1260">
                  <c:v>241.05359999999999</c:v>
                </c:pt>
                <c:pt idx="1261">
                  <c:v>238.75319999999999</c:v>
                </c:pt>
                <c:pt idx="1262">
                  <c:v>239.8927000000001</c:v>
                </c:pt>
                <c:pt idx="1263">
                  <c:v>237.86540000000011</c:v>
                </c:pt>
                <c:pt idx="1264">
                  <c:v>240.29349999999999</c:v>
                </c:pt>
                <c:pt idx="1265">
                  <c:v>236.6069</c:v>
                </c:pt>
                <c:pt idx="1266">
                  <c:v>238.6123</c:v>
                </c:pt>
                <c:pt idx="1267">
                  <c:v>235.34100000000001</c:v>
                </c:pt>
                <c:pt idx="1268">
                  <c:v>234.64769999999999</c:v>
                </c:pt>
                <c:pt idx="1269">
                  <c:v>233.24309999999988</c:v>
                </c:pt>
                <c:pt idx="1270">
                  <c:v>233.4786</c:v>
                </c:pt>
                <c:pt idx="1271">
                  <c:v>229.95790000000011</c:v>
                </c:pt>
                <c:pt idx="1272">
                  <c:v>228.41379999999998</c:v>
                </c:pt>
                <c:pt idx="1273">
                  <c:v>226.727</c:v>
                </c:pt>
                <c:pt idx="1274">
                  <c:v>225.38380000000001</c:v>
                </c:pt>
                <c:pt idx="1275">
                  <c:v>225.05500000000001</c:v>
                </c:pt>
                <c:pt idx="1276">
                  <c:v>225.87969999999999</c:v>
                </c:pt>
                <c:pt idx="1277">
                  <c:v>225.57059999999998</c:v>
                </c:pt>
                <c:pt idx="1278">
                  <c:v>220.82580000000004</c:v>
                </c:pt>
                <c:pt idx="1279">
                  <c:v>219.69900000000001</c:v>
                </c:pt>
                <c:pt idx="1280">
                  <c:v>223.27619999999999</c:v>
                </c:pt>
                <c:pt idx="1281">
                  <c:v>220.42500000000001</c:v>
                </c:pt>
                <c:pt idx="1282">
                  <c:v>224.23599999999999</c:v>
                </c:pt>
                <c:pt idx="1283">
                  <c:v>218.96640000000011</c:v>
                </c:pt>
                <c:pt idx="1284">
                  <c:v>221.2319</c:v>
                </c:pt>
                <c:pt idx="1285">
                  <c:v>218.33920000000001</c:v>
                </c:pt>
                <c:pt idx="1286">
                  <c:v>216.6087</c:v>
                </c:pt>
                <c:pt idx="1287">
                  <c:v>216.04730000000001</c:v>
                </c:pt>
                <c:pt idx="1288">
                  <c:v>217.9127</c:v>
                </c:pt>
                <c:pt idx="1289">
                  <c:v>214.98680000000004</c:v>
                </c:pt>
                <c:pt idx="1290">
                  <c:v>212.64299999999997</c:v>
                </c:pt>
                <c:pt idx="1291">
                  <c:v>218.84020000000001</c:v>
                </c:pt>
                <c:pt idx="1292">
                  <c:v>220.4401</c:v>
                </c:pt>
                <c:pt idx="1293">
                  <c:v>227.4179</c:v>
                </c:pt>
                <c:pt idx="1294">
                  <c:v>220.4826000000001</c:v>
                </c:pt>
                <c:pt idx="1295">
                  <c:v>223.17</c:v>
                </c:pt>
                <c:pt idx="1296">
                  <c:v>224.85300000000001</c:v>
                </c:pt>
                <c:pt idx="1297">
                  <c:v>227.9064000000001</c:v>
                </c:pt>
                <c:pt idx="1298">
                  <c:v>223.65450000000001</c:v>
                </c:pt>
                <c:pt idx="1299">
                  <c:v>221.99250000000001</c:v>
                </c:pt>
                <c:pt idx="1300">
                  <c:v>226.09690000000001</c:v>
                </c:pt>
                <c:pt idx="1301">
                  <c:v>229.18959999999998</c:v>
                </c:pt>
                <c:pt idx="1302">
                  <c:v>228.7953</c:v>
                </c:pt>
                <c:pt idx="1303">
                  <c:v>227.27519999999998</c:v>
                </c:pt>
                <c:pt idx="1304">
                  <c:v>226.25379999999998</c:v>
                </c:pt>
                <c:pt idx="1305">
                  <c:v>224.7576</c:v>
                </c:pt>
                <c:pt idx="1306">
                  <c:v>221.96510000000001</c:v>
                </c:pt>
                <c:pt idx="1307">
                  <c:v>222.25450000000001</c:v>
                </c:pt>
                <c:pt idx="1308">
                  <c:v>223.9478</c:v>
                </c:pt>
                <c:pt idx="1309">
                  <c:v>220.95180000000011</c:v>
                </c:pt>
                <c:pt idx="1310">
                  <c:v>224.0779</c:v>
                </c:pt>
                <c:pt idx="1311">
                  <c:v>221.97890000000001</c:v>
                </c:pt>
                <c:pt idx="1312">
                  <c:v>222.0249</c:v>
                </c:pt>
                <c:pt idx="1313">
                  <c:v>223.20009999999999</c:v>
                </c:pt>
                <c:pt idx="1314">
                  <c:v>222.11579999999998</c:v>
                </c:pt>
                <c:pt idx="1315">
                  <c:v>220.13650000000001</c:v>
                </c:pt>
                <c:pt idx="1316">
                  <c:v>219.3117</c:v>
                </c:pt>
                <c:pt idx="1317">
                  <c:v>216.04769999999999</c:v>
                </c:pt>
                <c:pt idx="1318">
                  <c:v>215.89340000000001</c:v>
                </c:pt>
                <c:pt idx="1319">
                  <c:v>214.65989999999999</c:v>
                </c:pt>
                <c:pt idx="1320">
                  <c:v>210.69979999999998</c:v>
                </c:pt>
                <c:pt idx="1321">
                  <c:v>210.11769999999999</c:v>
                </c:pt>
                <c:pt idx="1322">
                  <c:v>209.00150000000002</c:v>
                </c:pt>
                <c:pt idx="1323">
                  <c:v>212.0402</c:v>
                </c:pt>
                <c:pt idx="1324">
                  <c:v>210.99100000000001</c:v>
                </c:pt>
                <c:pt idx="1325">
                  <c:v>214.10890000000001</c:v>
                </c:pt>
                <c:pt idx="1326">
                  <c:v>215.75540000000001</c:v>
                </c:pt>
                <c:pt idx="1327">
                  <c:v>215.5309</c:v>
                </c:pt>
                <c:pt idx="1328">
                  <c:v>217.15720000000007</c:v>
                </c:pt>
                <c:pt idx="1329">
                  <c:v>219.48870000000011</c:v>
                </c:pt>
                <c:pt idx="1330">
                  <c:v>215.16250000000002</c:v>
                </c:pt>
                <c:pt idx="1331">
                  <c:v>214.25399999999999</c:v>
                </c:pt>
                <c:pt idx="1332">
                  <c:v>211.8596</c:v>
                </c:pt>
                <c:pt idx="1333">
                  <c:v>216.1213000000001</c:v>
                </c:pt>
                <c:pt idx="1334">
                  <c:v>216.08830000000012</c:v>
                </c:pt>
                <c:pt idx="1335">
                  <c:v>220.02130000000011</c:v>
                </c:pt>
                <c:pt idx="1336">
                  <c:v>221.84790000000001</c:v>
                </c:pt>
                <c:pt idx="1337">
                  <c:v>216.3965</c:v>
                </c:pt>
                <c:pt idx="1338">
                  <c:v>216.1343</c:v>
                </c:pt>
                <c:pt idx="1339">
                  <c:v>217.124</c:v>
                </c:pt>
                <c:pt idx="1340">
                  <c:v>216.82500000000007</c:v>
                </c:pt>
                <c:pt idx="1341">
                  <c:v>219.03659999999999</c:v>
                </c:pt>
                <c:pt idx="1342">
                  <c:v>223.57979999999998</c:v>
                </c:pt>
                <c:pt idx="1343">
                  <c:v>225.72190000000001</c:v>
                </c:pt>
                <c:pt idx="1344">
                  <c:v>223.9442</c:v>
                </c:pt>
                <c:pt idx="1345">
                  <c:v>222.71989999999988</c:v>
                </c:pt>
                <c:pt idx="1346">
                  <c:v>221.04</c:v>
                </c:pt>
                <c:pt idx="1347">
                  <c:v>220.78059999999999</c:v>
                </c:pt>
                <c:pt idx="1348">
                  <c:v>223.68880000000001</c:v>
                </c:pt>
                <c:pt idx="1349">
                  <c:v>224.05290000000011</c:v>
                </c:pt>
                <c:pt idx="1350">
                  <c:v>223.9667</c:v>
                </c:pt>
                <c:pt idx="1351">
                  <c:v>224.69210000000001</c:v>
                </c:pt>
                <c:pt idx="1352">
                  <c:v>227.29150000000001</c:v>
                </c:pt>
                <c:pt idx="1353">
                  <c:v>229.48560000000001</c:v>
                </c:pt>
                <c:pt idx="1354">
                  <c:v>227.95080000000004</c:v>
                </c:pt>
                <c:pt idx="1355">
                  <c:v>227.8355</c:v>
                </c:pt>
                <c:pt idx="1356">
                  <c:v>230.84230000000011</c:v>
                </c:pt>
                <c:pt idx="1357">
                  <c:v>230.26309999999998</c:v>
                </c:pt>
                <c:pt idx="1358">
                  <c:v>226.82800000000012</c:v>
                </c:pt>
                <c:pt idx="1359">
                  <c:v>229.15860000000001</c:v>
                </c:pt>
                <c:pt idx="1360">
                  <c:v>228.2704</c:v>
                </c:pt>
                <c:pt idx="1361">
                  <c:v>231.09140000000011</c:v>
                </c:pt>
                <c:pt idx="1362">
                  <c:v>231.1414</c:v>
                </c:pt>
                <c:pt idx="1363">
                  <c:v>231.76900000000001</c:v>
                </c:pt>
                <c:pt idx="1364">
                  <c:v>231.45740000000012</c:v>
                </c:pt>
                <c:pt idx="1365">
                  <c:v>230.678</c:v>
                </c:pt>
                <c:pt idx="1366">
                  <c:v>226.21719999999999</c:v>
                </c:pt>
                <c:pt idx="1367">
                  <c:v>226.42940000000004</c:v>
                </c:pt>
                <c:pt idx="1368">
                  <c:v>228.23869999999999</c:v>
                </c:pt>
                <c:pt idx="1369">
                  <c:v>225.56369999999998</c:v>
                </c:pt>
                <c:pt idx="1370">
                  <c:v>221.72309999999999</c:v>
                </c:pt>
                <c:pt idx="1371">
                  <c:v>220.185</c:v>
                </c:pt>
                <c:pt idx="1372">
                  <c:v>220.91300000000001</c:v>
                </c:pt>
                <c:pt idx="1373">
                  <c:v>223.1754</c:v>
                </c:pt>
                <c:pt idx="1374">
                  <c:v>223.47750000000002</c:v>
                </c:pt>
                <c:pt idx="1375">
                  <c:v>225.8194</c:v>
                </c:pt>
                <c:pt idx="1376">
                  <c:v>223.58160000000001</c:v>
                </c:pt>
                <c:pt idx="1377">
                  <c:v>221.6601</c:v>
                </c:pt>
                <c:pt idx="1378">
                  <c:v>222.52890000000011</c:v>
                </c:pt>
                <c:pt idx="1379">
                  <c:v>223.0334</c:v>
                </c:pt>
                <c:pt idx="1380">
                  <c:v>226.42710000000011</c:v>
                </c:pt>
                <c:pt idx="1381">
                  <c:v>228.18359999999998</c:v>
                </c:pt>
                <c:pt idx="1382">
                  <c:v>225.30500000000001</c:v>
                </c:pt>
                <c:pt idx="1383">
                  <c:v>223.529</c:v>
                </c:pt>
                <c:pt idx="1384">
                  <c:v>222.54519999999999</c:v>
                </c:pt>
                <c:pt idx="1385">
                  <c:v>223.77379999999988</c:v>
                </c:pt>
                <c:pt idx="1386">
                  <c:v>223.5154</c:v>
                </c:pt>
                <c:pt idx="1387">
                  <c:v>224.11979999999988</c:v>
                </c:pt>
                <c:pt idx="1388">
                  <c:v>222.1267</c:v>
                </c:pt>
                <c:pt idx="1389">
                  <c:v>223.23179999999999</c:v>
                </c:pt>
                <c:pt idx="1390">
                  <c:v>224.35740000000015</c:v>
                </c:pt>
                <c:pt idx="1391">
                  <c:v>224.04169999999999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898432"/>
        <c:axId val="182884336"/>
      </c:lineChart>
      <c:dateAx>
        <c:axId val="182898432"/>
        <c:scaling>
          <c:orientation val="minMax"/>
          <c:min val="41640"/>
        </c:scaling>
        <c:delete val="0"/>
        <c:axPos val="b"/>
        <c:numFmt formatCode="dd/mm/yy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2884336"/>
        <c:crosses val="autoZero"/>
        <c:auto val="1"/>
        <c:lblOffset val="100"/>
        <c:baseTimeUnit val="days"/>
        <c:majorUnit val="1"/>
        <c:majorTimeUnit val="months"/>
      </c:dateAx>
      <c:valAx>
        <c:axId val="182884336"/>
        <c:scaling>
          <c:orientation val="minMax"/>
          <c:max val="340"/>
          <c:min val="2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28984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484476940382476E-2"/>
          <c:y val="5.1400554097404488E-2"/>
          <c:w val="0.89802395950506186"/>
          <c:h val="0.75031791926784119"/>
        </c:manualLayout>
      </c:layout>
      <c:lineChart>
        <c:grouping val="standard"/>
        <c:varyColors val="0"/>
        <c:ser>
          <c:idx val="0"/>
          <c:order val="0"/>
          <c:spPr>
            <a:ln w="57150"/>
          </c:spPr>
          <c:marker>
            <c:symbol val="none"/>
          </c:marker>
          <c:cat>
            <c:numRef>
              <c:f>Plan1!$D$6:$D$1384</c:f>
              <c:numCache>
                <c:formatCode>dd/mm/yyyy</c:formatCode>
                <c:ptCount val="1379"/>
                <c:pt idx="0">
                  <c:v>40183</c:v>
                </c:pt>
                <c:pt idx="1">
                  <c:v>40184</c:v>
                </c:pt>
                <c:pt idx="2">
                  <c:v>40185</c:v>
                </c:pt>
                <c:pt idx="3">
                  <c:v>40186</c:v>
                </c:pt>
                <c:pt idx="4">
                  <c:v>40189</c:v>
                </c:pt>
                <c:pt idx="5">
                  <c:v>40190</c:v>
                </c:pt>
                <c:pt idx="6">
                  <c:v>40191</c:v>
                </c:pt>
                <c:pt idx="7">
                  <c:v>40192</c:v>
                </c:pt>
                <c:pt idx="8">
                  <c:v>40193</c:v>
                </c:pt>
                <c:pt idx="9">
                  <c:v>40197</c:v>
                </c:pt>
                <c:pt idx="10">
                  <c:v>40198</c:v>
                </c:pt>
                <c:pt idx="11">
                  <c:v>40199</c:v>
                </c:pt>
                <c:pt idx="12">
                  <c:v>40200</c:v>
                </c:pt>
                <c:pt idx="13">
                  <c:v>40203</c:v>
                </c:pt>
                <c:pt idx="14">
                  <c:v>40204</c:v>
                </c:pt>
                <c:pt idx="15">
                  <c:v>40205</c:v>
                </c:pt>
                <c:pt idx="16">
                  <c:v>40206</c:v>
                </c:pt>
                <c:pt idx="17">
                  <c:v>40207</c:v>
                </c:pt>
                <c:pt idx="18">
                  <c:v>40210</c:v>
                </c:pt>
                <c:pt idx="19">
                  <c:v>40211</c:v>
                </c:pt>
                <c:pt idx="20">
                  <c:v>40212</c:v>
                </c:pt>
                <c:pt idx="21">
                  <c:v>40213</c:v>
                </c:pt>
                <c:pt idx="22">
                  <c:v>40214</c:v>
                </c:pt>
                <c:pt idx="23">
                  <c:v>40217</c:v>
                </c:pt>
                <c:pt idx="24">
                  <c:v>40218</c:v>
                </c:pt>
                <c:pt idx="25">
                  <c:v>40219</c:v>
                </c:pt>
                <c:pt idx="26">
                  <c:v>40220</c:v>
                </c:pt>
                <c:pt idx="27">
                  <c:v>40221</c:v>
                </c:pt>
                <c:pt idx="28">
                  <c:v>40225</c:v>
                </c:pt>
                <c:pt idx="29">
                  <c:v>40226</c:v>
                </c:pt>
                <c:pt idx="30">
                  <c:v>40227</c:v>
                </c:pt>
                <c:pt idx="31">
                  <c:v>40228</c:v>
                </c:pt>
                <c:pt idx="32">
                  <c:v>40231</c:v>
                </c:pt>
                <c:pt idx="33">
                  <c:v>40232</c:v>
                </c:pt>
                <c:pt idx="34">
                  <c:v>40233</c:v>
                </c:pt>
                <c:pt idx="35">
                  <c:v>40234</c:v>
                </c:pt>
                <c:pt idx="36">
                  <c:v>40235</c:v>
                </c:pt>
                <c:pt idx="37">
                  <c:v>40238</c:v>
                </c:pt>
                <c:pt idx="38">
                  <c:v>40239</c:v>
                </c:pt>
                <c:pt idx="39">
                  <c:v>40240</c:v>
                </c:pt>
                <c:pt idx="40">
                  <c:v>40241</c:v>
                </c:pt>
                <c:pt idx="41">
                  <c:v>40242</c:v>
                </c:pt>
                <c:pt idx="42">
                  <c:v>40245</c:v>
                </c:pt>
                <c:pt idx="43">
                  <c:v>40246</c:v>
                </c:pt>
                <c:pt idx="44">
                  <c:v>40247</c:v>
                </c:pt>
                <c:pt idx="45">
                  <c:v>40248</c:v>
                </c:pt>
                <c:pt idx="46">
                  <c:v>40249</c:v>
                </c:pt>
                <c:pt idx="47">
                  <c:v>40252</c:v>
                </c:pt>
                <c:pt idx="48">
                  <c:v>40253</c:v>
                </c:pt>
                <c:pt idx="49">
                  <c:v>40254</c:v>
                </c:pt>
                <c:pt idx="50">
                  <c:v>40255</c:v>
                </c:pt>
                <c:pt idx="51">
                  <c:v>40256</c:v>
                </c:pt>
                <c:pt idx="52">
                  <c:v>40259</c:v>
                </c:pt>
                <c:pt idx="53">
                  <c:v>40260</c:v>
                </c:pt>
                <c:pt idx="54">
                  <c:v>40261</c:v>
                </c:pt>
                <c:pt idx="55">
                  <c:v>40262</c:v>
                </c:pt>
                <c:pt idx="56">
                  <c:v>40263</c:v>
                </c:pt>
                <c:pt idx="57">
                  <c:v>40266</c:v>
                </c:pt>
                <c:pt idx="58">
                  <c:v>40267</c:v>
                </c:pt>
                <c:pt idx="59">
                  <c:v>40268</c:v>
                </c:pt>
                <c:pt idx="60">
                  <c:v>40269</c:v>
                </c:pt>
                <c:pt idx="61">
                  <c:v>40273</c:v>
                </c:pt>
                <c:pt idx="62">
                  <c:v>40274</c:v>
                </c:pt>
                <c:pt idx="63">
                  <c:v>40275</c:v>
                </c:pt>
                <c:pt idx="64">
                  <c:v>40276</c:v>
                </c:pt>
                <c:pt idx="65">
                  <c:v>40277</c:v>
                </c:pt>
                <c:pt idx="66">
                  <c:v>40280</c:v>
                </c:pt>
                <c:pt idx="67">
                  <c:v>40281</c:v>
                </c:pt>
                <c:pt idx="68">
                  <c:v>40282</c:v>
                </c:pt>
                <c:pt idx="69">
                  <c:v>40283</c:v>
                </c:pt>
                <c:pt idx="70">
                  <c:v>40284</c:v>
                </c:pt>
                <c:pt idx="71">
                  <c:v>40287</c:v>
                </c:pt>
                <c:pt idx="72">
                  <c:v>40288</c:v>
                </c:pt>
                <c:pt idx="73">
                  <c:v>40289</c:v>
                </c:pt>
                <c:pt idx="74">
                  <c:v>40290</c:v>
                </c:pt>
                <c:pt idx="75">
                  <c:v>40291</c:v>
                </c:pt>
                <c:pt idx="76">
                  <c:v>40294</c:v>
                </c:pt>
                <c:pt idx="77">
                  <c:v>40295</c:v>
                </c:pt>
                <c:pt idx="78">
                  <c:v>40296</c:v>
                </c:pt>
                <c:pt idx="79">
                  <c:v>40297</c:v>
                </c:pt>
                <c:pt idx="80">
                  <c:v>40298</c:v>
                </c:pt>
                <c:pt idx="81">
                  <c:v>40301</c:v>
                </c:pt>
                <c:pt idx="82">
                  <c:v>40302</c:v>
                </c:pt>
                <c:pt idx="83">
                  <c:v>40303</c:v>
                </c:pt>
                <c:pt idx="84">
                  <c:v>40304</c:v>
                </c:pt>
                <c:pt idx="85">
                  <c:v>40305</c:v>
                </c:pt>
                <c:pt idx="86">
                  <c:v>40308</c:v>
                </c:pt>
                <c:pt idx="87">
                  <c:v>40309</c:v>
                </c:pt>
                <c:pt idx="88">
                  <c:v>40310</c:v>
                </c:pt>
                <c:pt idx="89">
                  <c:v>40311</c:v>
                </c:pt>
                <c:pt idx="90">
                  <c:v>40312</c:v>
                </c:pt>
                <c:pt idx="91">
                  <c:v>40315</c:v>
                </c:pt>
                <c:pt idx="92">
                  <c:v>40316</c:v>
                </c:pt>
                <c:pt idx="93">
                  <c:v>40317</c:v>
                </c:pt>
                <c:pt idx="94">
                  <c:v>40318</c:v>
                </c:pt>
                <c:pt idx="95">
                  <c:v>40319</c:v>
                </c:pt>
                <c:pt idx="96">
                  <c:v>40322</c:v>
                </c:pt>
                <c:pt idx="97">
                  <c:v>40323</c:v>
                </c:pt>
                <c:pt idx="98">
                  <c:v>40324</c:v>
                </c:pt>
                <c:pt idx="99">
                  <c:v>40325</c:v>
                </c:pt>
                <c:pt idx="100">
                  <c:v>40326</c:v>
                </c:pt>
                <c:pt idx="101">
                  <c:v>40330</c:v>
                </c:pt>
                <c:pt idx="102">
                  <c:v>40331</c:v>
                </c:pt>
                <c:pt idx="103">
                  <c:v>40332</c:v>
                </c:pt>
                <c:pt idx="104">
                  <c:v>40333</c:v>
                </c:pt>
                <c:pt idx="105">
                  <c:v>40336</c:v>
                </c:pt>
                <c:pt idx="106">
                  <c:v>40337</c:v>
                </c:pt>
                <c:pt idx="107">
                  <c:v>40338</c:v>
                </c:pt>
                <c:pt idx="108">
                  <c:v>40339</c:v>
                </c:pt>
                <c:pt idx="109">
                  <c:v>40340</c:v>
                </c:pt>
                <c:pt idx="110">
                  <c:v>40343</c:v>
                </c:pt>
                <c:pt idx="111">
                  <c:v>40344</c:v>
                </c:pt>
                <c:pt idx="112">
                  <c:v>40345</c:v>
                </c:pt>
                <c:pt idx="113">
                  <c:v>40346</c:v>
                </c:pt>
                <c:pt idx="114">
                  <c:v>40347</c:v>
                </c:pt>
                <c:pt idx="115">
                  <c:v>40350</c:v>
                </c:pt>
                <c:pt idx="116">
                  <c:v>40351</c:v>
                </c:pt>
                <c:pt idx="117">
                  <c:v>40352</c:v>
                </c:pt>
                <c:pt idx="118">
                  <c:v>40353</c:v>
                </c:pt>
                <c:pt idx="119">
                  <c:v>40354</c:v>
                </c:pt>
                <c:pt idx="120">
                  <c:v>40357</c:v>
                </c:pt>
                <c:pt idx="121">
                  <c:v>40358</c:v>
                </c:pt>
                <c:pt idx="122">
                  <c:v>40359</c:v>
                </c:pt>
                <c:pt idx="123">
                  <c:v>40360</c:v>
                </c:pt>
                <c:pt idx="124">
                  <c:v>40361</c:v>
                </c:pt>
                <c:pt idx="125">
                  <c:v>40365</c:v>
                </c:pt>
                <c:pt idx="126">
                  <c:v>40366</c:v>
                </c:pt>
                <c:pt idx="127">
                  <c:v>40367</c:v>
                </c:pt>
                <c:pt idx="128">
                  <c:v>40368</c:v>
                </c:pt>
                <c:pt idx="129">
                  <c:v>40371</c:v>
                </c:pt>
                <c:pt idx="130">
                  <c:v>40372</c:v>
                </c:pt>
                <c:pt idx="131">
                  <c:v>40373</c:v>
                </c:pt>
                <c:pt idx="132">
                  <c:v>40374</c:v>
                </c:pt>
                <c:pt idx="133">
                  <c:v>40375</c:v>
                </c:pt>
                <c:pt idx="134">
                  <c:v>40378</c:v>
                </c:pt>
                <c:pt idx="135">
                  <c:v>40379</c:v>
                </c:pt>
                <c:pt idx="136">
                  <c:v>40380</c:v>
                </c:pt>
                <c:pt idx="137">
                  <c:v>40381</c:v>
                </c:pt>
                <c:pt idx="138">
                  <c:v>40382</c:v>
                </c:pt>
                <c:pt idx="139">
                  <c:v>40385</c:v>
                </c:pt>
                <c:pt idx="140">
                  <c:v>40386</c:v>
                </c:pt>
                <c:pt idx="141">
                  <c:v>40387</c:v>
                </c:pt>
                <c:pt idx="142">
                  <c:v>40388</c:v>
                </c:pt>
                <c:pt idx="143">
                  <c:v>40389</c:v>
                </c:pt>
                <c:pt idx="144">
                  <c:v>40392</c:v>
                </c:pt>
                <c:pt idx="145">
                  <c:v>40393</c:v>
                </c:pt>
                <c:pt idx="146">
                  <c:v>40394</c:v>
                </c:pt>
                <c:pt idx="147">
                  <c:v>40395</c:v>
                </c:pt>
                <c:pt idx="148">
                  <c:v>40396</c:v>
                </c:pt>
                <c:pt idx="149">
                  <c:v>40399</c:v>
                </c:pt>
                <c:pt idx="150">
                  <c:v>40400</c:v>
                </c:pt>
                <c:pt idx="151">
                  <c:v>40401</c:v>
                </c:pt>
                <c:pt idx="152">
                  <c:v>40402</c:v>
                </c:pt>
                <c:pt idx="153">
                  <c:v>40403</c:v>
                </c:pt>
                <c:pt idx="154">
                  <c:v>40406</c:v>
                </c:pt>
                <c:pt idx="155">
                  <c:v>40407</c:v>
                </c:pt>
                <c:pt idx="156">
                  <c:v>40408</c:v>
                </c:pt>
                <c:pt idx="157">
                  <c:v>40409</c:v>
                </c:pt>
                <c:pt idx="158">
                  <c:v>40410</c:v>
                </c:pt>
                <c:pt idx="159">
                  <c:v>40413</c:v>
                </c:pt>
                <c:pt idx="160">
                  <c:v>40414</c:v>
                </c:pt>
                <c:pt idx="161">
                  <c:v>40415</c:v>
                </c:pt>
                <c:pt idx="162">
                  <c:v>40416</c:v>
                </c:pt>
                <c:pt idx="163">
                  <c:v>40417</c:v>
                </c:pt>
                <c:pt idx="164">
                  <c:v>40420</c:v>
                </c:pt>
                <c:pt idx="165">
                  <c:v>40421</c:v>
                </c:pt>
                <c:pt idx="166">
                  <c:v>40422</c:v>
                </c:pt>
                <c:pt idx="167">
                  <c:v>40423</c:v>
                </c:pt>
                <c:pt idx="168">
                  <c:v>40424</c:v>
                </c:pt>
                <c:pt idx="169">
                  <c:v>40428</c:v>
                </c:pt>
                <c:pt idx="170">
                  <c:v>40429</c:v>
                </c:pt>
                <c:pt idx="171">
                  <c:v>40430</c:v>
                </c:pt>
                <c:pt idx="172">
                  <c:v>40431</c:v>
                </c:pt>
                <c:pt idx="173">
                  <c:v>40434</c:v>
                </c:pt>
                <c:pt idx="174">
                  <c:v>40435</c:v>
                </c:pt>
                <c:pt idx="175">
                  <c:v>40436</c:v>
                </c:pt>
                <c:pt idx="176">
                  <c:v>40437</c:v>
                </c:pt>
                <c:pt idx="177">
                  <c:v>40438</c:v>
                </c:pt>
                <c:pt idx="178">
                  <c:v>40441</c:v>
                </c:pt>
                <c:pt idx="179">
                  <c:v>40442</c:v>
                </c:pt>
                <c:pt idx="180">
                  <c:v>40443</c:v>
                </c:pt>
                <c:pt idx="181">
                  <c:v>40444</c:v>
                </c:pt>
                <c:pt idx="182">
                  <c:v>40445</c:v>
                </c:pt>
                <c:pt idx="183">
                  <c:v>40448</c:v>
                </c:pt>
                <c:pt idx="184">
                  <c:v>40449</c:v>
                </c:pt>
                <c:pt idx="185">
                  <c:v>40450</c:v>
                </c:pt>
                <c:pt idx="186">
                  <c:v>40451</c:v>
                </c:pt>
                <c:pt idx="187">
                  <c:v>40452</c:v>
                </c:pt>
                <c:pt idx="188">
                  <c:v>40455</c:v>
                </c:pt>
                <c:pt idx="189">
                  <c:v>40456</c:v>
                </c:pt>
                <c:pt idx="190">
                  <c:v>40457</c:v>
                </c:pt>
                <c:pt idx="191">
                  <c:v>40458</c:v>
                </c:pt>
                <c:pt idx="192">
                  <c:v>40459</c:v>
                </c:pt>
                <c:pt idx="193">
                  <c:v>40462</c:v>
                </c:pt>
                <c:pt idx="194">
                  <c:v>40463</c:v>
                </c:pt>
                <c:pt idx="195">
                  <c:v>40464</c:v>
                </c:pt>
                <c:pt idx="196">
                  <c:v>40465</c:v>
                </c:pt>
                <c:pt idx="197">
                  <c:v>40466</c:v>
                </c:pt>
                <c:pt idx="198">
                  <c:v>40469</c:v>
                </c:pt>
                <c:pt idx="199">
                  <c:v>40470</c:v>
                </c:pt>
                <c:pt idx="200">
                  <c:v>40471</c:v>
                </c:pt>
                <c:pt idx="201">
                  <c:v>40472</c:v>
                </c:pt>
                <c:pt idx="202">
                  <c:v>40473</c:v>
                </c:pt>
                <c:pt idx="203">
                  <c:v>40476</c:v>
                </c:pt>
                <c:pt idx="204">
                  <c:v>40477</c:v>
                </c:pt>
                <c:pt idx="205">
                  <c:v>40478</c:v>
                </c:pt>
                <c:pt idx="206">
                  <c:v>40479</c:v>
                </c:pt>
                <c:pt idx="207">
                  <c:v>40480</c:v>
                </c:pt>
                <c:pt idx="208">
                  <c:v>40483</c:v>
                </c:pt>
                <c:pt idx="209">
                  <c:v>40484</c:v>
                </c:pt>
                <c:pt idx="210">
                  <c:v>40485</c:v>
                </c:pt>
                <c:pt idx="211">
                  <c:v>40486</c:v>
                </c:pt>
                <c:pt idx="212">
                  <c:v>40487</c:v>
                </c:pt>
                <c:pt idx="213">
                  <c:v>40490</c:v>
                </c:pt>
                <c:pt idx="214">
                  <c:v>40491</c:v>
                </c:pt>
                <c:pt idx="215">
                  <c:v>40492</c:v>
                </c:pt>
                <c:pt idx="216">
                  <c:v>40493</c:v>
                </c:pt>
                <c:pt idx="217">
                  <c:v>40494</c:v>
                </c:pt>
                <c:pt idx="218">
                  <c:v>40497</c:v>
                </c:pt>
                <c:pt idx="219">
                  <c:v>40498</c:v>
                </c:pt>
                <c:pt idx="220">
                  <c:v>40499</c:v>
                </c:pt>
                <c:pt idx="221">
                  <c:v>40500</c:v>
                </c:pt>
                <c:pt idx="222">
                  <c:v>40501</c:v>
                </c:pt>
                <c:pt idx="223">
                  <c:v>40504</c:v>
                </c:pt>
                <c:pt idx="224">
                  <c:v>40505</c:v>
                </c:pt>
                <c:pt idx="225">
                  <c:v>40506</c:v>
                </c:pt>
                <c:pt idx="226">
                  <c:v>40508</c:v>
                </c:pt>
                <c:pt idx="227">
                  <c:v>40511</c:v>
                </c:pt>
                <c:pt idx="228">
                  <c:v>40512</c:v>
                </c:pt>
                <c:pt idx="229">
                  <c:v>40513</c:v>
                </c:pt>
                <c:pt idx="230">
                  <c:v>40514</c:v>
                </c:pt>
                <c:pt idx="231">
                  <c:v>40515</c:v>
                </c:pt>
                <c:pt idx="232">
                  <c:v>40518</c:v>
                </c:pt>
                <c:pt idx="233">
                  <c:v>40519</c:v>
                </c:pt>
                <c:pt idx="234">
                  <c:v>40520</c:v>
                </c:pt>
                <c:pt idx="235">
                  <c:v>40521</c:v>
                </c:pt>
                <c:pt idx="236">
                  <c:v>40522</c:v>
                </c:pt>
                <c:pt idx="237">
                  <c:v>40525</c:v>
                </c:pt>
                <c:pt idx="238">
                  <c:v>40526</c:v>
                </c:pt>
                <c:pt idx="239">
                  <c:v>40527</c:v>
                </c:pt>
                <c:pt idx="240">
                  <c:v>40528</c:v>
                </c:pt>
                <c:pt idx="241">
                  <c:v>40529</c:v>
                </c:pt>
                <c:pt idx="242">
                  <c:v>40532</c:v>
                </c:pt>
                <c:pt idx="243">
                  <c:v>40533</c:v>
                </c:pt>
                <c:pt idx="244">
                  <c:v>40534</c:v>
                </c:pt>
                <c:pt idx="245">
                  <c:v>40535</c:v>
                </c:pt>
                <c:pt idx="246">
                  <c:v>40539</c:v>
                </c:pt>
                <c:pt idx="247">
                  <c:v>40540</c:v>
                </c:pt>
                <c:pt idx="248">
                  <c:v>40541</c:v>
                </c:pt>
                <c:pt idx="249">
                  <c:v>40542</c:v>
                </c:pt>
                <c:pt idx="250">
                  <c:v>40543</c:v>
                </c:pt>
                <c:pt idx="251">
                  <c:v>40546</c:v>
                </c:pt>
                <c:pt idx="252">
                  <c:v>40547</c:v>
                </c:pt>
                <c:pt idx="253">
                  <c:v>40548</c:v>
                </c:pt>
                <c:pt idx="254">
                  <c:v>40549</c:v>
                </c:pt>
                <c:pt idx="255">
                  <c:v>40550</c:v>
                </c:pt>
                <c:pt idx="256">
                  <c:v>40553</c:v>
                </c:pt>
                <c:pt idx="257">
                  <c:v>40554</c:v>
                </c:pt>
                <c:pt idx="258">
                  <c:v>40555</c:v>
                </c:pt>
                <c:pt idx="259">
                  <c:v>40556</c:v>
                </c:pt>
                <c:pt idx="260">
                  <c:v>40557</c:v>
                </c:pt>
                <c:pt idx="261">
                  <c:v>40561</c:v>
                </c:pt>
                <c:pt idx="262">
                  <c:v>40562</c:v>
                </c:pt>
                <c:pt idx="263">
                  <c:v>40563</c:v>
                </c:pt>
                <c:pt idx="264">
                  <c:v>40564</c:v>
                </c:pt>
                <c:pt idx="265">
                  <c:v>40567</c:v>
                </c:pt>
                <c:pt idx="266">
                  <c:v>40568</c:v>
                </c:pt>
                <c:pt idx="267">
                  <c:v>40569</c:v>
                </c:pt>
                <c:pt idx="268">
                  <c:v>40570</c:v>
                </c:pt>
                <c:pt idx="269">
                  <c:v>40571</c:v>
                </c:pt>
                <c:pt idx="270">
                  <c:v>40574</c:v>
                </c:pt>
                <c:pt idx="271">
                  <c:v>40575</c:v>
                </c:pt>
                <c:pt idx="272">
                  <c:v>40576</c:v>
                </c:pt>
                <c:pt idx="273">
                  <c:v>40577</c:v>
                </c:pt>
                <c:pt idx="274">
                  <c:v>40578</c:v>
                </c:pt>
                <c:pt idx="275">
                  <c:v>40581</c:v>
                </c:pt>
                <c:pt idx="276">
                  <c:v>40582</c:v>
                </c:pt>
                <c:pt idx="277">
                  <c:v>40583</c:v>
                </c:pt>
                <c:pt idx="278">
                  <c:v>40584</c:v>
                </c:pt>
                <c:pt idx="279">
                  <c:v>40585</c:v>
                </c:pt>
                <c:pt idx="280">
                  <c:v>40588</c:v>
                </c:pt>
                <c:pt idx="281">
                  <c:v>40589</c:v>
                </c:pt>
                <c:pt idx="282">
                  <c:v>40590</c:v>
                </c:pt>
                <c:pt idx="283">
                  <c:v>40591</c:v>
                </c:pt>
                <c:pt idx="284">
                  <c:v>40592</c:v>
                </c:pt>
                <c:pt idx="285">
                  <c:v>40596</c:v>
                </c:pt>
                <c:pt idx="286">
                  <c:v>40597</c:v>
                </c:pt>
                <c:pt idx="287">
                  <c:v>40598</c:v>
                </c:pt>
                <c:pt idx="288">
                  <c:v>40599</c:v>
                </c:pt>
                <c:pt idx="289">
                  <c:v>40602</c:v>
                </c:pt>
                <c:pt idx="290">
                  <c:v>40603</c:v>
                </c:pt>
                <c:pt idx="291">
                  <c:v>40604</c:v>
                </c:pt>
                <c:pt idx="292">
                  <c:v>40605</c:v>
                </c:pt>
                <c:pt idx="293">
                  <c:v>40606</c:v>
                </c:pt>
                <c:pt idx="294">
                  <c:v>40609</c:v>
                </c:pt>
                <c:pt idx="295">
                  <c:v>40610</c:v>
                </c:pt>
                <c:pt idx="296">
                  <c:v>40611</c:v>
                </c:pt>
                <c:pt idx="297">
                  <c:v>40612</c:v>
                </c:pt>
                <c:pt idx="298">
                  <c:v>40613</c:v>
                </c:pt>
                <c:pt idx="299">
                  <c:v>40616</c:v>
                </c:pt>
                <c:pt idx="300">
                  <c:v>40617</c:v>
                </c:pt>
                <c:pt idx="301">
                  <c:v>40618</c:v>
                </c:pt>
                <c:pt idx="302">
                  <c:v>40619</c:v>
                </c:pt>
                <c:pt idx="303">
                  <c:v>40620</c:v>
                </c:pt>
                <c:pt idx="304">
                  <c:v>40623</c:v>
                </c:pt>
                <c:pt idx="305">
                  <c:v>40624</c:v>
                </c:pt>
                <c:pt idx="306">
                  <c:v>40625</c:v>
                </c:pt>
                <c:pt idx="307">
                  <c:v>40626</c:v>
                </c:pt>
                <c:pt idx="308">
                  <c:v>40627</c:v>
                </c:pt>
                <c:pt idx="309">
                  <c:v>40630</c:v>
                </c:pt>
                <c:pt idx="310">
                  <c:v>40631</c:v>
                </c:pt>
                <c:pt idx="311">
                  <c:v>40632</c:v>
                </c:pt>
                <c:pt idx="312">
                  <c:v>40633</c:v>
                </c:pt>
                <c:pt idx="313">
                  <c:v>40634</c:v>
                </c:pt>
                <c:pt idx="314">
                  <c:v>40637</c:v>
                </c:pt>
                <c:pt idx="315">
                  <c:v>40638</c:v>
                </c:pt>
                <c:pt idx="316">
                  <c:v>40639</c:v>
                </c:pt>
                <c:pt idx="317">
                  <c:v>40640</c:v>
                </c:pt>
                <c:pt idx="318">
                  <c:v>40641</c:v>
                </c:pt>
                <c:pt idx="319">
                  <c:v>40644</c:v>
                </c:pt>
                <c:pt idx="320">
                  <c:v>40645</c:v>
                </c:pt>
                <c:pt idx="321">
                  <c:v>40646</c:v>
                </c:pt>
                <c:pt idx="322">
                  <c:v>40647</c:v>
                </c:pt>
                <c:pt idx="323">
                  <c:v>40648</c:v>
                </c:pt>
                <c:pt idx="324">
                  <c:v>40651</c:v>
                </c:pt>
                <c:pt idx="325">
                  <c:v>40652</c:v>
                </c:pt>
                <c:pt idx="326">
                  <c:v>40653</c:v>
                </c:pt>
                <c:pt idx="327">
                  <c:v>40654</c:v>
                </c:pt>
                <c:pt idx="328">
                  <c:v>40658</c:v>
                </c:pt>
                <c:pt idx="329">
                  <c:v>40659</c:v>
                </c:pt>
                <c:pt idx="330">
                  <c:v>40660</c:v>
                </c:pt>
                <c:pt idx="331">
                  <c:v>40661</c:v>
                </c:pt>
                <c:pt idx="332">
                  <c:v>40662</c:v>
                </c:pt>
                <c:pt idx="333">
                  <c:v>40665</c:v>
                </c:pt>
                <c:pt idx="334">
                  <c:v>40666</c:v>
                </c:pt>
                <c:pt idx="335">
                  <c:v>40667</c:v>
                </c:pt>
                <c:pt idx="336">
                  <c:v>40668</c:v>
                </c:pt>
                <c:pt idx="337">
                  <c:v>40669</c:v>
                </c:pt>
                <c:pt idx="338">
                  <c:v>40672</c:v>
                </c:pt>
                <c:pt idx="339">
                  <c:v>40673</c:v>
                </c:pt>
                <c:pt idx="340">
                  <c:v>40674</c:v>
                </c:pt>
                <c:pt idx="341">
                  <c:v>40675</c:v>
                </c:pt>
                <c:pt idx="342">
                  <c:v>40676</c:v>
                </c:pt>
                <c:pt idx="343">
                  <c:v>40679</c:v>
                </c:pt>
                <c:pt idx="344">
                  <c:v>40680</c:v>
                </c:pt>
                <c:pt idx="345">
                  <c:v>40681</c:v>
                </c:pt>
                <c:pt idx="346">
                  <c:v>40682</c:v>
                </c:pt>
                <c:pt idx="347">
                  <c:v>40683</c:v>
                </c:pt>
                <c:pt idx="348">
                  <c:v>40686</c:v>
                </c:pt>
                <c:pt idx="349">
                  <c:v>40687</c:v>
                </c:pt>
                <c:pt idx="350">
                  <c:v>40688</c:v>
                </c:pt>
                <c:pt idx="351">
                  <c:v>40689</c:v>
                </c:pt>
                <c:pt idx="352">
                  <c:v>40690</c:v>
                </c:pt>
                <c:pt idx="353">
                  <c:v>40694</c:v>
                </c:pt>
                <c:pt idx="354">
                  <c:v>40695</c:v>
                </c:pt>
                <c:pt idx="355">
                  <c:v>40696</c:v>
                </c:pt>
                <c:pt idx="356">
                  <c:v>40697</c:v>
                </c:pt>
                <c:pt idx="357">
                  <c:v>40700</c:v>
                </c:pt>
                <c:pt idx="358">
                  <c:v>40701</c:v>
                </c:pt>
                <c:pt idx="359">
                  <c:v>40702</c:v>
                </c:pt>
                <c:pt idx="360">
                  <c:v>40703</c:v>
                </c:pt>
                <c:pt idx="361">
                  <c:v>40704</c:v>
                </c:pt>
                <c:pt idx="362">
                  <c:v>40707</c:v>
                </c:pt>
                <c:pt idx="363">
                  <c:v>40708</c:v>
                </c:pt>
                <c:pt idx="364">
                  <c:v>40709</c:v>
                </c:pt>
                <c:pt idx="365">
                  <c:v>40710</c:v>
                </c:pt>
                <c:pt idx="366">
                  <c:v>40711</c:v>
                </c:pt>
                <c:pt idx="367">
                  <c:v>40714</c:v>
                </c:pt>
                <c:pt idx="368">
                  <c:v>40715</c:v>
                </c:pt>
                <c:pt idx="369">
                  <c:v>40716</c:v>
                </c:pt>
                <c:pt idx="370">
                  <c:v>40717</c:v>
                </c:pt>
                <c:pt idx="371">
                  <c:v>40718</c:v>
                </c:pt>
                <c:pt idx="372">
                  <c:v>40721</c:v>
                </c:pt>
                <c:pt idx="373">
                  <c:v>40722</c:v>
                </c:pt>
                <c:pt idx="374">
                  <c:v>40723</c:v>
                </c:pt>
                <c:pt idx="375">
                  <c:v>40724</c:v>
                </c:pt>
                <c:pt idx="376">
                  <c:v>40725</c:v>
                </c:pt>
                <c:pt idx="377">
                  <c:v>40729</c:v>
                </c:pt>
                <c:pt idx="378">
                  <c:v>40730</c:v>
                </c:pt>
                <c:pt idx="379">
                  <c:v>40731</c:v>
                </c:pt>
                <c:pt idx="380">
                  <c:v>40732</c:v>
                </c:pt>
                <c:pt idx="381">
                  <c:v>40735</c:v>
                </c:pt>
                <c:pt idx="382">
                  <c:v>40736</c:v>
                </c:pt>
                <c:pt idx="383">
                  <c:v>40737</c:v>
                </c:pt>
                <c:pt idx="384">
                  <c:v>40738</c:v>
                </c:pt>
                <c:pt idx="385">
                  <c:v>40739</c:v>
                </c:pt>
                <c:pt idx="386">
                  <c:v>40742</c:v>
                </c:pt>
                <c:pt idx="387">
                  <c:v>40743</c:v>
                </c:pt>
                <c:pt idx="388">
                  <c:v>40744</c:v>
                </c:pt>
                <c:pt idx="389">
                  <c:v>40745</c:v>
                </c:pt>
                <c:pt idx="390">
                  <c:v>40746</c:v>
                </c:pt>
                <c:pt idx="391">
                  <c:v>40749</c:v>
                </c:pt>
                <c:pt idx="392">
                  <c:v>40750</c:v>
                </c:pt>
                <c:pt idx="393">
                  <c:v>40751</c:v>
                </c:pt>
                <c:pt idx="394">
                  <c:v>40752</c:v>
                </c:pt>
                <c:pt idx="395">
                  <c:v>40753</c:v>
                </c:pt>
                <c:pt idx="396">
                  <c:v>40756</c:v>
                </c:pt>
                <c:pt idx="397">
                  <c:v>40757</c:v>
                </c:pt>
                <c:pt idx="398">
                  <c:v>40758</c:v>
                </c:pt>
                <c:pt idx="399">
                  <c:v>40759</c:v>
                </c:pt>
                <c:pt idx="400">
                  <c:v>40760</c:v>
                </c:pt>
                <c:pt idx="401">
                  <c:v>40763</c:v>
                </c:pt>
                <c:pt idx="402">
                  <c:v>40764</c:v>
                </c:pt>
                <c:pt idx="403">
                  <c:v>40765</c:v>
                </c:pt>
                <c:pt idx="404">
                  <c:v>40766</c:v>
                </c:pt>
                <c:pt idx="405">
                  <c:v>40767</c:v>
                </c:pt>
                <c:pt idx="406">
                  <c:v>40770</c:v>
                </c:pt>
                <c:pt idx="407">
                  <c:v>40771</c:v>
                </c:pt>
                <c:pt idx="408">
                  <c:v>40772</c:v>
                </c:pt>
                <c:pt idx="409">
                  <c:v>40773</c:v>
                </c:pt>
                <c:pt idx="410">
                  <c:v>40774</c:v>
                </c:pt>
                <c:pt idx="411">
                  <c:v>40777</c:v>
                </c:pt>
                <c:pt idx="412">
                  <c:v>40778</c:v>
                </c:pt>
                <c:pt idx="413">
                  <c:v>40779</c:v>
                </c:pt>
                <c:pt idx="414">
                  <c:v>40780</c:v>
                </c:pt>
                <c:pt idx="415">
                  <c:v>40781</c:v>
                </c:pt>
                <c:pt idx="416">
                  <c:v>40784</c:v>
                </c:pt>
                <c:pt idx="417">
                  <c:v>40785</c:v>
                </c:pt>
                <c:pt idx="418">
                  <c:v>40786</c:v>
                </c:pt>
                <c:pt idx="419">
                  <c:v>40787</c:v>
                </c:pt>
                <c:pt idx="420">
                  <c:v>40788</c:v>
                </c:pt>
                <c:pt idx="421">
                  <c:v>40792</c:v>
                </c:pt>
                <c:pt idx="422">
                  <c:v>40793</c:v>
                </c:pt>
                <c:pt idx="423">
                  <c:v>40794</c:v>
                </c:pt>
                <c:pt idx="424">
                  <c:v>40795</c:v>
                </c:pt>
                <c:pt idx="425">
                  <c:v>40798</c:v>
                </c:pt>
                <c:pt idx="426">
                  <c:v>40799</c:v>
                </c:pt>
                <c:pt idx="427">
                  <c:v>40800</c:v>
                </c:pt>
                <c:pt idx="428">
                  <c:v>40801</c:v>
                </c:pt>
                <c:pt idx="429">
                  <c:v>40802</c:v>
                </c:pt>
                <c:pt idx="430">
                  <c:v>40805</c:v>
                </c:pt>
                <c:pt idx="431">
                  <c:v>40806</c:v>
                </c:pt>
                <c:pt idx="432">
                  <c:v>40807</c:v>
                </c:pt>
                <c:pt idx="433">
                  <c:v>40808</c:v>
                </c:pt>
                <c:pt idx="434">
                  <c:v>40809</c:v>
                </c:pt>
                <c:pt idx="435">
                  <c:v>40812</c:v>
                </c:pt>
                <c:pt idx="436">
                  <c:v>40813</c:v>
                </c:pt>
                <c:pt idx="437">
                  <c:v>40814</c:v>
                </c:pt>
                <c:pt idx="438">
                  <c:v>40815</c:v>
                </c:pt>
                <c:pt idx="439">
                  <c:v>40816</c:v>
                </c:pt>
                <c:pt idx="440">
                  <c:v>40819</c:v>
                </c:pt>
                <c:pt idx="441">
                  <c:v>40820</c:v>
                </c:pt>
                <c:pt idx="442">
                  <c:v>40821</c:v>
                </c:pt>
                <c:pt idx="443">
                  <c:v>40822</c:v>
                </c:pt>
                <c:pt idx="444">
                  <c:v>40823</c:v>
                </c:pt>
                <c:pt idx="445">
                  <c:v>40826</c:v>
                </c:pt>
                <c:pt idx="446">
                  <c:v>40827</c:v>
                </c:pt>
                <c:pt idx="447">
                  <c:v>40828</c:v>
                </c:pt>
                <c:pt idx="448">
                  <c:v>40829</c:v>
                </c:pt>
                <c:pt idx="449">
                  <c:v>40830</c:v>
                </c:pt>
                <c:pt idx="450">
                  <c:v>40833</c:v>
                </c:pt>
                <c:pt idx="451">
                  <c:v>40834</c:v>
                </c:pt>
                <c:pt idx="452">
                  <c:v>40835</c:v>
                </c:pt>
                <c:pt idx="453">
                  <c:v>40836</c:v>
                </c:pt>
                <c:pt idx="454">
                  <c:v>40837</c:v>
                </c:pt>
                <c:pt idx="455">
                  <c:v>40840</c:v>
                </c:pt>
                <c:pt idx="456">
                  <c:v>40841</c:v>
                </c:pt>
                <c:pt idx="457">
                  <c:v>40842</c:v>
                </c:pt>
                <c:pt idx="458">
                  <c:v>40843</c:v>
                </c:pt>
                <c:pt idx="459">
                  <c:v>40844</c:v>
                </c:pt>
                <c:pt idx="460">
                  <c:v>40847</c:v>
                </c:pt>
                <c:pt idx="461">
                  <c:v>40848</c:v>
                </c:pt>
                <c:pt idx="462">
                  <c:v>40849</c:v>
                </c:pt>
                <c:pt idx="463">
                  <c:v>40850</c:v>
                </c:pt>
                <c:pt idx="464">
                  <c:v>40851</c:v>
                </c:pt>
                <c:pt idx="465">
                  <c:v>40854</c:v>
                </c:pt>
                <c:pt idx="466">
                  <c:v>40855</c:v>
                </c:pt>
                <c:pt idx="467">
                  <c:v>40856</c:v>
                </c:pt>
                <c:pt idx="468">
                  <c:v>40857</c:v>
                </c:pt>
                <c:pt idx="469">
                  <c:v>40858</c:v>
                </c:pt>
                <c:pt idx="470">
                  <c:v>40861</c:v>
                </c:pt>
                <c:pt idx="471">
                  <c:v>40862</c:v>
                </c:pt>
                <c:pt idx="472">
                  <c:v>40863</c:v>
                </c:pt>
                <c:pt idx="473">
                  <c:v>40864</c:v>
                </c:pt>
                <c:pt idx="474">
                  <c:v>40865</c:v>
                </c:pt>
                <c:pt idx="475">
                  <c:v>40868</c:v>
                </c:pt>
                <c:pt idx="476">
                  <c:v>40869</c:v>
                </c:pt>
                <c:pt idx="477">
                  <c:v>40870</c:v>
                </c:pt>
                <c:pt idx="478">
                  <c:v>40872</c:v>
                </c:pt>
                <c:pt idx="479">
                  <c:v>40875</c:v>
                </c:pt>
                <c:pt idx="480">
                  <c:v>40876</c:v>
                </c:pt>
                <c:pt idx="481">
                  <c:v>40877</c:v>
                </c:pt>
                <c:pt idx="482">
                  <c:v>40878</c:v>
                </c:pt>
                <c:pt idx="483">
                  <c:v>40879</c:v>
                </c:pt>
                <c:pt idx="484">
                  <c:v>40882</c:v>
                </c:pt>
                <c:pt idx="485">
                  <c:v>40883</c:v>
                </c:pt>
                <c:pt idx="486">
                  <c:v>40884</c:v>
                </c:pt>
                <c:pt idx="487">
                  <c:v>40885</c:v>
                </c:pt>
                <c:pt idx="488">
                  <c:v>40886</c:v>
                </c:pt>
                <c:pt idx="489">
                  <c:v>40889</c:v>
                </c:pt>
                <c:pt idx="490">
                  <c:v>40890</c:v>
                </c:pt>
                <c:pt idx="491">
                  <c:v>40891</c:v>
                </c:pt>
                <c:pt idx="492">
                  <c:v>40892</c:v>
                </c:pt>
                <c:pt idx="493">
                  <c:v>40893</c:v>
                </c:pt>
                <c:pt idx="494">
                  <c:v>40896</c:v>
                </c:pt>
                <c:pt idx="495">
                  <c:v>40897</c:v>
                </c:pt>
                <c:pt idx="496">
                  <c:v>40898</c:v>
                </c:pt>
                <c:pt idx="497">
                  <c:v>40899</c:v>
                </c:pt>
                <c:pt idx="498">
                  <c:v>40900</c:v>
                </c:pt>
                <c:pt idx="499">
                  <c:v>40904</c:v>
                </c:pt>
                <c:pt idx="500">
                  <c:v>40905</c:v>
                </c:pt>
                <c:pt idx="501">
                  <c:v>40906</c:v>
                </c:pt>
                <c:pt idx="502">
                  <c:v>40907</c:v>
                </c:pt>
                <c:pt idx="503">
                  <c:v>40911</c:v>
                </c:pt>
                <c:pt idx="504">
                  <c:v>40912</c:v>
                </c:pt>
                <c:pt idx="505">
                  <c:v>40913</c:v>
                </c:pt>
                <c:pt idx="506">
                  <c:v>40914</c:v>
                </c:pt>
                <c:pt idx="507">
                  <c:v>40917</c:v>
                </c:pt>
                <c:pt idx="508">
                  <c:v>40918</c:v>
                </c:pt>
                <c:pt idx="509">
                  <c:v>40919</c:v>
                </c:pt>
                <c:pt idx="510">
                  <c:v>40920</c:v>
                </c:pt>
                <c:pt idx="511">
                  <c:v>40921</c:v>
                </c:pt>
                <c:pt idx="512">
                  <c:v>40925</c:v>
                </c:pt>
                <c:pt idx="513">
                  <c:v>40926</c:v>
                </c:pt>
                <c:pt idx="514">
                  <c:v>40927</c:v>
                </c:pt>
                <c:pt idx="515">
                  <c:v>40928</c:v>
                </c:pt>
                <c:pt idx="516">
                  <c:v>40931</c:v>
                </c:pt>
                <c:pt idx="517">
                  <c:v>40932</c:v>
                </c:pt>
                <c:pt idx="518">
                  <c:v>40933</c:v>
                </c:pt>
                <c:pt idx="519">
                  <c:v>40934</c:v>
                </c:pt>
                <c:pt idx="520">
                  <c:v>40935</c:v>
                </c:pt>
                <c:pt idx="521">
                  <c:v>40938</c:v>
                </c:pt>
                <c:pt idx="522">
                  <c:v>40939</c:v>
                </c:pt>
                <c:pt idx="523">
                  <c:v>40940</c:v>
                </c:pt>
                <c:pt idx="524">
                  <c:v>40941</c:v>
                </c:pt>
                <c:pt idx="525">
                  <c:v>40942</c:v>
                </c:pt>
                <c:pt idx="526">
                  <c:v>40945</c:v>
                </c:pt>
                <c:pt idx="527">
                  <c:v>40946</c:v>
                </c:pt>
                <c:pt idx="528">
                  <c:v>40947</c:v>
                </c:pt>
                <c:pt idx="529">
                  <c:v>40948</c:v>
                </c:pt>
                <c:pt idx="530">
                  <c:v>40949</c:v>
                </c:pt>
                <c:pt idx="531">
                  <c:v>40952</c:v>
                </c:pt>
                <c:pt idx="532">
                  <c:v>40953</c:v>
                </c:pt>
                <c:pt idx="533">
                  <c:v>40954</c:v>
                </c:pt>
                <c:pt idx="534">
                  <c:v>40955</c:v>
                </c:pt>
                <c:pt idx="535">
                  <c:v>40956</c:v>
                </c:pt>
                <c:pt idx="536">
                  <c:v>40960</c:v>
                </c:pt>
                <c:pt idx="537">
                  <c:v>40961</c:v>
                </c:pt>
                <c:pt idx="538">
                  <c:v>40962</c:v>
                </c:pt>
                <c:pt idx="539">
                  <c:v>40963</c:v>
                </c:pt>
                <c:pt idx="540">
                  <c:v>40966</c:v>
                </c:pt>
                <c:pt idx="541">
                  <c:v>40967</c:v>
                </c:pt>
                <c:pt idx="542">
                  <c:v>40968</c:v>
                </c:pt>
                <c:pt idx="543">
                  <c:v>40969</c:v>
                </c:pt>
                <c:pt idx="544">
                  <c:v>40970</c:v>
                </c:pt>
                <c:pt idx="545">
                  <c:v>40973</c:v>
                </c:pt>
                <c:pt idx="546">
                  <c:v>40974</c:v>
                </c:pt>
                <c:pt idx="547">
                  <c:v>40975</c:v>
                </c:pt>
                <c:pt idx="548">
                  <c:v>40976</c:v>
                </c:pt>
                <c:pt idx="549">
                  <c:v>40977</c:v>
                </c:pt>
                <c:pt idx="550">
                  <c:v>40980</c:v>
                </c:pt>
                <c:pt idx="551">
                  <c:v>40981</c:v>
                </c:pt>
                <c:pt idx="552">
                  <c:v>40982</c:v>
                </c:pt>
                <c:pt idx="553">
                  <c:v>40983</c:v>
                </c:pt>
                <c:pt idx="554">
                  <c:v>40984</c:v>
                </c:pt>
                <c:pt idx="555">
                  <c:v>40987</c:v>
                </c:pt>
                <c:pt idx="556">
                  <c:v>40988</c:v>
                </c:pt>
                <c:pt idx="557">
                  <c:v>40989</c:v>
                </c:pt>
                <c:pt idx="558">
                  <c:v>40990</c:v>
                </c:pt>
                <c:pt idx="559">
                  <c:v>40991</c:v>
                </c:pt>
                <c:pt idx="560">
                  <c:v>40994</c:v>
                </c:pt>
                <c:pt idx="561">
                  <c:v>40995</c:v>
                </c:pt>
                <c:pt idx="562">
                  <c:v>40996</c:v>
                </c:pt>
                <c:pt idx="563">
                  <c:v>40997</c:v>
                </c:pt>
                <c:pt idx="564">
                  <c:v>40998</c:v>
                </c:pt>
                <c:pt idx="565">
                  <c:v>41001</c:v>
                </c:pt>
                <c:pt idx="566">
                  <c:v>41002</c:v>
                </c:pt>
                <c:pt idx="567">
                  <c:v>41003</c:v>
                </c:pt>
                <c:pt idx="568">
                  <c:v>41004</c:v>
                </c:pt>
                <c:pt idx="569">
                  <c:v>41008</c:v>
                </c:pt>
                <c:pt idx="570">
                  <c:v>41009</c:v>
                </c:pt>
                <c:pt idx="571">
                  <c:v>41010</c:v>
                </c:pt>
                <c:pt idx="572">
                  <c:v>41011</c:v>
                </c:pt>
                <c:pt idx="573">
                  <c:v>41012</c:v>
                </c:pt>
                <c:pt idx="574">
                  <c:v>41015</c:v>
                </c:pt>
                <c:pt idx="575">
                  <c:v>41016</c:v>
                </c:pt>
                <c:pt idx="576">
                  <c:v>41017</c:v>
                </c:pt>
                <c:pt idx="577">
                  <c:v>41018</c:v>
                </c:pt>
                <c:pt idx="578">
                  <c:v>41019</c:v>
                </c:pt>
                <c:pt idx="579">
                  <c:v>41022</c:v>
                </c:pt>
                <c:pt idx="580">
                  <c:v>41023</c:v>
                </c:pt>
                <c:pt idx="581">
                  <c:v>41024</c:v>
                </c:pt>
                <c:pt idx="582">
                  <c:v>41025</c:v>
                </c:pt>
                <c:pt idx="583">
                  <c:v>41026</c:v>
                </c:pt>
                <c:pt idx="584">
                  <c:v>41029</c:v>
                </c:pt>
                <c:pt idx="585">
                  <c:v>41030</c:v>
                </c:pt>
                <c:pt idx="586">
                  <c:v>41031</c:v>
                </c:pt>
                <c:pt idx="587">
                  <c:v>41032</c:v>
                </c:pt>
                <c:pt idx="588">
                  <c:v>41033</c:v>
                </c:pt>
                <c:pt idx="589">
                  <c:v>41036</c:v>
                </c:pt>
                <c:pt idx="590">
                  <c:v>41037</c:v>
                </c:pt>
                <c:pt idx="591">
                  <c:v>41038</c:v>
                </c:pt>
                <c:pt idx="592">
                  <c:v>41039</c:v>
                </c:pt>
                <c:pt idx="593">
                  <c:v>41040</c:v>
                </c:pt>
                <c:pt idx="594">
                  <c:v>41043</c:v>
                </c:pt>
                <c:pt idx="595">
                  <c:v>41044</c:v>
                </c:pt>
                <c:pt idx="596">
                  <c:v>41045</c:v>
                </c:pt>
                <c:pt idx="597">
                  <c:v>41046</c:v>
                </c:pt>
                <c:pt idx="598">
                  <c:v>41047</c:v>
                </c:pt>
                <c:pt idx="599">
                  <c:v>41050</c:v>
                </c:pt>
                <c:pt idx="600">
                  <c:v>41051</c:v>
                </c:pt>
                <c:pt idx="601">
                  <c:v>41052</c:v>
                </c:pt>
                <c:pt idx="602">
                  <c:v>41053</c:v>
                </c:pt>
                <c:pt idx="603">
                  <c:v>41054</c:v>
                </c:pt>
                <c:pt idx="604">
                  <c:v>41058</c:v>
                </c:pt>
                <c:pt idx="605">
                  <c:v>41059</c:v>
                </c:pt>
                <c:pt idx="606">
                  <c:v>41060</c:v>
                </c:pt>
                <c:pt idx="607">
                  <c:v>41061</c:v>
                </c:pt>
                <c:pt idx="608">
                  <c:v>41064</c:v>
                </c:pt>
                <c:pt idx="609">
                  <c:v>41065</c:v>
                </c:pt>
                <c:pt idx="610">
                  <c:v>41066</c:v>
                </c:pt>
                <c:pt idx="611">
                  <c:v>41067</c:v>
                </c:pt>
                <c:pt idx="612">
                  <c:v>41068</c:v>
                </c:pt>
                <c:pt idx="613">
                  <c:v>41071</c:v>
                </c:pt>
                <c:pt idx="614">
                  <c:v>41072</c:v>
                </c:pt>
                <c:pt idx="615">
                  <c:v>41073</c:v>
                </c:pt>
                <c:pt idx="616">
                  <c:v>41074</c:v>
                </c:pt>
                <c:pt idx="617">
                  <c:v>41075</c:v>
                </c:pt>
                <c:pt idx="618">
                  <c:v>41078</c:v>
                </c:pt>
                <c:pt idx="619">
                  <c:v>41079</c:v>
                </c:pt>
                <c:pt idx="620">
                  <c:v>41080</c:v>
                </c:pt>
                <c:pt idx="621">
                  <c:v>41081</c:v>
                </c:pt>
                <c:pt idx="622">
                  <c:v>41082</c:v>
                </c:pt>
                <c:pt idx="623">
                  <c:v>41085</c:v>
                </c:pt>
                <c:pt idx="624">
                  <c:v>41086</c:v>
                </c:pt>
                <c:pt idx="625">
                  <c:v>41087</c:v>
                </c:pt>
                <c:pt idx="626">
                  <c:v>41088</c:v>
                </c:pt>
                <c:pt idx="627">
                  <c:v>41089</c:v>
                </c:pt>
                <c:pt idx="628">
                  <c:v>41092</c:v>
                </c:pt>
                <c:pt idx="629">
                  <c:v>41093</c:v>
                </c:pt>
                <c:pt idx="630">
                  <c:v>41095</c:v>
                </c:pt>
                <c:pt idx="631">
                  <c:v>41096</c:v>
                </c:pt>
                <c:pt idx="632">
                  <c:v>41099</c:v>
                </c:pt>
                <c:pt idx="633">
                  <c:v>41100</c:v>
                </c:pt>
                <c:pt idx="634">
                  <c:v>41101</c:v>
                </c:pt>
                <c:pt idx="635">
                  <c:v>41102</c:v>
                </c:pt>
                <c:pt idx="636">
                  <c:v>41103</c:v>
                </c:pt>
                <c:pt idx="637">
                  <c:v>41106</c:v>
                </c:pt>
                <c:pt idx="638">
                  <c:v>41107</c:v>
                </c:pt>
                <c:pt idx="639">
                  <c:v>41108</c:v>
                </c:pt>
                <c:pt idx="640">
                  <c:v>41109</c:v>
                </c:pt>
                <c:pt idx="641">
                  <c:v>41110</c:v>
                </c:pt>
                <c:pt idx="642">
                  <c:v>41113</c:v>
                </c:pt>
                <c:pt idx="643">
                  <c:v>41114</c:v>
                </c:pt>
                <c:pt idx="644">
                  <c:v>41115</c:v>
                </c:pt>
                <c:pt idx="645">
                  <c:v>41116</c:v>
                </c:pt>
                <c:pt idx="646">
                  <c:v>41117</c:v>
                </c:pt>
                <c:pt idx="647">
                  <c:v>41120</c:v>
                </c:pt>
                <c:pt idx="648">
                  <c:v>41121</c:v>
                </c:pt>
                <c:pt idx="649">
                  <c:v>41122</c:v>
                </c:pt>
                <c:pt idx="650">
                  <c:v>41123</c:v>
                </c:pt>
                <c:pt idx="651">
                  <c:v>41124</c:v>
                </c:pt>
                <c:pt idx="652">
                  <c:v>41127</c:v>
                </c:pt>
                <c:pt idx="653">
                  <c:v>41128</c:v>
                </c:pt>
                <c:pt idx="654">
                  <c:v>41129</c:v>
                </c:pt>
                <c:pt idx="655">
                  <c:v>41130</c:v>
                </c:pt>
                <c:pt idx="656">
                  <c:v>41131</c:v>
                </c:pt>
                <c:pt idx="657">
                  <c:v>41134</c:v>
                </c:pt>
                <c:pt idx="658">
                  <c:v>41135</c:v>
                </c:pt>
                <c:pt idx="659">
                  <c:v>41136</c:v>
                </c:pt>
                <c:pt idx="660">
                  <c:v>41137</c:v>
                </c:pt>
                <c:pt idx="661">
                  <c:v>41138</c:v>
                </c:pt>
                <c:pt idx="662">
                  <c:v>41141</c:v>
                </c:pt>
                <c:pt idx="663">
                  <c:v>41142</c:v>
                </c:pt>
                <c:pt idx="664">
                  <c:v>41143</c:v>
                </c:pt>
                <c:pt idx="665">
                  <c:v>41144</c:v>
                </c:pt>
                <c:pt idx="666">
                  <c:v>41145</c:v>
                </c:pt>
                <c:pt idx="667">
                  <c:v>41148</c:v>
                </c:pt>
                <c:pt idx="668">
                  <c:v>41149</c:v>
                </c:pt>
                <c:pt idx="669">
                  <c:v>41150</c:v>
                </c:pt>
                <c:pt idx="670">
                  <c:v>41151</c:v>
                </c:pt>
                <c:pt idx="671">
                  <c:v>41152</c:v>
                </c:pt>
                <c:pt idx="672">
                  <c:v>41156</c:v>
                </c:pt>
                <c:pt idx="673">
                  <c:v>41157</c:v>
                </c:pt>
                <c:pt idx="674">
                  <c:v>41158</c:v>
                </c:pt>
                <c:pt idx="675">
                  <c:v>41159</c:v>
                </c:pt>
                <c:pt idx="676">
                  <c:v>41162</c:v>
                </c:pt>
                <c:pt idx="677">
                  <c:v>41163</c:v>
                </c:pt>
                <c:pt idx="678">
                  <c:v>41164</c:v>
                </c:pt>
                <c:pt idx="679">
                  <c:v>41165</c:v>
                </c:pt>
                <c:pt idx="680">
                  <c:v>41166</c:v>
                </c:pt>
                <c:pt idx="681">
                  <c:v>41169</c:v>
                </c:pt>
                <c:pt idx="682">
                  <c:v>41170</c:v>
                </c:pt>
                <c:pt idx="683">
                  <c:v>41171</c:v>
                </c:pt>
                <c:pt idx="684">
                  <c:v>41172</c:v>
                </c:pt>
                <c:pt idx="685">
                  <c:v>41173</c:v>
                </c:pt>
                <c:pt idx="686">
                  <c:v>41176</c:v>
                </c:pt>
                <c:pt idx="687">
                  <c:v>41177</c:v>
                </c:pt>
                <c:pt idx="688">
                  <c:v>41178</c:v>
                </c:pt>
                <c:pt idx="689">
                  <c:v>41179</c:v>
                </c:pt>
                <c:pt idx="690">
                  <c:v>41180</c:v>
                </c:pt>
                <c:pt idx="691">
                  <c:v>41183</c:v>
                </c:pt>
                <c:pt idx="692">
                  <c:v>41184</c:v>
                </c:pt>
                <c:pt idx="693">
                  <c:v>41185</c:v>
                </c:pt>
                <c:pt idx="694">
                  <c:v>41186</c:v>
                </c:pt>
                <c:pt idx="695">
                  <c:v>41187</c:v>
                </c:pt>
                <c:pt idx="696">
                  <c:v>41190</c:v>
                </c:pt>
                <c:pt idx="697">
                  <c:v>41191</c:v>
                </c:pt>
                <c:pt idx="698">
                  <c:v>41192</c:v>
                </c:pt>
                <c:pt idx="699">
                  <c:v>41193</c:v>
                </c:pt>
                <c:pt idx="700">
                  <c:v>41194</c:v>
                </c:pt>
                <c:pt idx="701">
                  <c:v>41197</c:v>
                </c:pt>
                <c:pt idx="702">
                  <c:v>41198</c:v>
                </c:pt>
                <c:pt idx="703">
                  <c:v>41199</c:v>
                </c:pt>
                <c:pt idx="704">
                  <c:v>41200</c:v>
                </c:pt>
                <c:pt idx="705">
                  <c:v>41201</c:v>
                </c:pt>
                <c:pt idx="706">
                  <c:v>41204</c:v>
                </c:pt>
                <c:pt idx="707">
                  <c:v>41205</c:v>
                </c:pt>
                <c:pt idx="708">
                  <c:v>41206</c:v>
                </c:pt>
                <c:pt idx="709">
                  <c:v>41207</c:v>
                </c:pt>
                <c:pt idx="710">
                  <c:v>41208</c:v>
                </c:pt>
                <c:pt idx="711">
                  <c:v>41211</c:v>
                </c:pt>
                <c:pt idx="712">
                  <c:v>41212</c:v>
                </c:pt>
                <c:pt idx="713">
                  <c:v>41213</c:v>
                </c:pt>
                <c:pt idx="714">
                  <c:v>41214</c:v>
                </c:pt>
                <c:pt idx="715">
                  <c:v>41215</c:v>
                </c:pt>
                <c:pt idx="716">
                  <c:v>41218</c:v>
                </c:pt>
                <c:pt idx="717">
                  <c:v>41219</c:v>
                </c:pt>
                <c:pt idx="718">
                  <c:v>41220</c:v>
                </c:pt>
                <c:pt idx="719">
                  <c:v>41221</c:v>
                </c:pt>
                <c:pt idx="720">
                  <c:v>41222</c:v>
                </c:pt>
                <c:pt idx="721">
                  <c:v>41225</c:v>
                </c:pt>
                <c:pt idx="722">
                  <c:v>41226</c:v>
                </c:pt>
                <c:pt idx="723">
                  <c:v>41227</c:v>
                </c:pt>
                <c:pt idx="724">
                  <c:v>41228</c:v>
                </c:pt>
                <c:pt idx="725">
                  <c:v>41229</c:v>
                </c:pt>
                <c:pt idx="726">
                  <c:v>41232</c:v>
                </c:pt>
                <c:pt idx="727">
                  <c:v>41233</c:v>
                </c:pt>
                <c:pt idx="728">
                  <c:v>41234</c:v>
                </c:pt>
                <c:pt idx="729">
                  <c:v>41236</c:v>
                </c:pt>
                <c:pt idx="730">
                  <c:v>41239</c:v>
                </c:pt>
                <c:pt idx="731">
                  <c:v>41240</c:v>
                </c:pt>
                <c:pt idx="732">
                  <c:v>41241</c:v>
                </c:pt>
                <c:pt idx="733">
                  <c:v>41242</c:v>
                </c:pt>
                <c:pt idx="734">
                  <c:v>41243</c:v>
                </c:pt>
                <c:pt idx="735">
                  <c:v>41246</c:v>
                </c:pt>
                <c:pt idx="736">
                  <c:v>41247</c:v>
                </c:pt>
                <c:pt idx="737">
                  <c:v>41248</c:v>
                </c:pt>
                <c:pt idx="738">
                  <c:v>41249</c:v>
                </c:pt>
                <c:pt idx="739">
                  <c:v>41250</c:v>
                </c:pt>
                <c:pt idx="740">
                  <c:v>41253</c:v>
                </c:pt>
                <c:pt idx="741">
                  <c:v>41254</c:v>
                </c:pt>
                <c:pt idx="742">
                  <c:v>41255</c:v>
                </c:pt>
                <c:pt idx="743">
                  <c:v>41256</c:v>
                </c:pt>
                <c:pt idx="744">
                  <c:v>41257</c:v>
                </c:pt>
                <c:pt idx="745">
                  <c:v>41260</c:v>
                </c:pt>
                <c:pt idx="746">
                  <c:v>41261</c:v>
                </c:pt>
                <c:pt idx="747">
                  <c:v>41262</c:v>
                </c:pt>
                <c:pt idx="748">
                  <c:v>41263</c:v>
                </c:pt>
                <c:pt idx="749">
                  <c:v>41264</c:v>
                </c:pt>
                <c:pt idx="750">
                  <c:v>41267</c:v>
                </c:pt>
                <c:pt idx="751">
                  <c:v>41269</c:v>
                </c:pt>
                <c:pt idx="752">
                  <c:v>41270</c:v>
                </c:pt>
                <c:pt idx="753">
                  <c:v>41271</c:v>
                </c:pt>
                <c:pt idx="754">
                  <c:v>41274</c:v>
                </c:pt>
                <c:pt idx="755">
                  <c:v>41276</c:v>
                </c:pt>
                <c:pt idx="756">
                  <c:v>41277</c:v>
                </c:pt>
                <c:pt idx="757">
                  <c:v>41278</c:v>
                </c:pt>
                <c:pt idx="758">
                  <c:v>41281</c:v>
                </c:pt>
                <c:pt idx="759">
                  <c:v>41282</c:v>
                </c:pt>
                <c:pt idx="760">
                  <c:v>41283</c:v>
                </c:pt>
                <c:pt idx="761">
                  <c:v>41284</c:v>
                </c:pt>
                <c:pt idx="762">
                  <c:v>41285</c:v>
                </c:pt>
                <c:pt idx="763">
                  <c:v>41288</c:v>
                </c:pt>
                <c:pt idx="764">
                  <c:v>41289</c:v>
                </c:pt>
                <c:pt idx="765">
                  <c:v>41290</c:v>
                </c:pt>
                <c:pt idx="766">
                  <c:v>41291</c:v>
                </c:pt>
                <c:pt idx="767">
                  <c:v>41292</c:v>
                </c:pt>
                <c:pt idx="768">
                  <c:v>41296</c:v>
                </c:pt>
                <c:pt idx="769">
                  <c:v>41297</c:v>
                </c:pt>
                <c:pt idx="770">
                  <c:v>41298</c:v>
                </c:pt>
                <c:pt idx="771">
                  <c:v>41299</c:v>
                </c:pt>
                <c:pt idx="772">
                  <c:v>41302</c:v>
                </c:pt>
                <c:pt idx="773">
                  <c:v>41303</c:v>
                </c:pt>
                <c:pt idx="774">
                  <c:v>41304</c:v>
                </c:pt>
                <c:pt idx="775">
                  <c:v>41305</c:v>
                </c:pt>
                <c:pt idx="776">
                  <c:v>41306</c:v>
                </c:pt>
                <c:pt idx="777">
                  <c:v>41309</c:v>
                </c:pt>
                <c:pt idx="778">
                  <c:v>41310</c:v>
                </c:pt>
                <c:pt idx="779">
                  <c:v>41311</c:v>
                </c:pt>
                <c:pt idx="780">
                  <c:v>41312</c:v>
                </c:pt>
                <c:pt idx="781">
                  <c:v>41313</c:v>
                </c:pt>
                <c:pt idx="782">
                  <c:v>41316</c:v>
                </c:pt>
                <c:pt idx="783">
                  <c:v>41317</c:v>
                </c:pt>
                <c:pt idx="784">
                  <c:v>41318</c:v>
                </c:pt>
                <c:pt idx="785">
                  <c:v>41319</c:v>
                </c:pt>
                <c:pt idx="786">
                  <c:v>41320</c:v>
                </c:pt>
                <c:pt idx="787">
                  <c:v>41324</c:v>
                </c:pt>
                <c:pt idx="788">
                  <c:v>41325</c:v>
                </c:pt>
                <c:pt idx="789">
                  <c:v>41326</c:v>
                </c:pt>
                <c:pt idx="790">
                  <c:v>41327</c:v>
                </c:pt>
                <c:pt idx="791">
                  <c:v>41330</c:v>
                </c:pt>
                <c:pt idx="792">
                  <c:v>41331</c:v>
                </c:pt>
                <c:pt idx="793">
                  <c:v>41332</c:v>
                </c:pt>
                <c:pt idx="794">
                  <c:v>41333</c:v>
                </c:pt>
                <c:pt idx="795">
                  <c:v>41334</c:v>
                </c:pt>
                <c:pt idx="796">
                  <c:v>41337</c:v>
                </c:pt>
                <c:pt idx="797">
                  <c:v>41338</c:v>
                </c:pt>
                <c:pt idx="798">
                  <c:v>41339</c:v>
                </c:pt>
                <c:pt idx="799">
                  <c:v>41340</c:v>
                </c:pt>
                <c:pt idx="800">
                  <c:v>41341</c:v>
                </c:pt>
                <c:pt idx="801">
                  <c:v>41344</c:v>
                </c:pt>
                <c:pt idx="802">
                  <c:v>41345</c:v>
                </c:pt>
                <c:pt idx="803">
                  <c:v>41346</c:v>
                </c:pt>
                <c:pt idx="804">
                  <c:v>41347</c:v>
                </c:pt>
                <c:pt idx="805">
                  <c:v>41348</c:v>
                </c:pt>
                <c:pt idx="806">
                  <c:v>41351</c:v>
                </c:pt>
                <c:pt idx="807">
                  <c:v>41352</c:v>
                </c:pt>
                <c:pt idx="808">
                  <c:v>41353</c:v>
                </c:pt>
                <c:pt idx="809">
                  <c:v>41354</c:v>
                </c:pt>
                <c:pt idx="810">
                  <c:v>41355</c:v>
                </c:pt>
                <c:pt idx="811">
                  <c:v>41358</c:v>
                </c:pt>
                <c:pt idx="812">
                  <c:v>41359</c:v>
                </c:pt>
                <c:pt idx="813">
                  <c:v>41360</c:v>
                </c:pt>
                <c:pt idx="814">
                  <c:v>41361</c:v>
                </c:pt>
                <c:pt idx="815">
                  <c:v>41365</c:v>
                </c:pt>
                <c:pt idx="816">
                  <c:v>41366</c:v>
                </c:pt>
                <c:pt idx="817">
                  <c:v>41367</c:v>
                </c:pt>
                <c:pt idx="818">
                  <c:v>41368</c:v>
                </c:pt>
                <c:pt idx="819">
                  <c:v>41369</c:v>
                </c:pt>
                <c:pt idx="820">
                  <c:v>41372</c:v>
                </c:pt>
                <c:pt idx="821">
                  <c:v>41373</c:v>
                </c:pt>
                <c:pt idx="822">
                  <c:v>41374</c:v>
                </c:pt>
                <c:pt idx="823">
                  <c:v>41375</c:v>
                </c:pt>
                <c:pt idx="824">
                  <c:v>41376</c:v>
                </c:pt>
                <c:pt idx="825">
                  <c:v>41379</c:v>
                </c:pt>
                <c:pt idx="826">
                  <c:v>41380</c:v>
                </c:pt>
                <c:pt idx="827">
                  <c:v>41381</c:v>
                </c:pt>
                <c:pt idx="828">
                  <c:v>41382</c:v>
                </c:pt>
                <c:pt idx="829">
                  <c:v>41383</c:v>
                </c:pt>
                <c:pt idx="830">
                  <c:v>41386</c:v>
                </c:pt>
                <c:pt idx="831">
                  <c:v>41387</c:v>
                </c:pt>
                <c:pt idx="832">
                  <c:v>41388</c:v>
                </c:pt>
                <c:pt idx="833">
                  <c:v>41389</c:v>
                </c:pt>
                <c:pt idx="834">
                  <c:v>41390</c:v>
                </c:pt>
                <c:pt idx="835">
                  <c:v>41393</c:v>
                </c:pt>
                <c:pt idx="836">
                  <c:v>41394</c:v>
                </c:pt>
                <c:pt idx="837">
                  <c:v>41395</c:v>
                </c:pt>
                <c:pt idx="838">
                  <c:v>41396</c:v>
                </c:pt>
                <c:pt idx="839">
                  <c:v>41397</c:v>
                </c:pt>
                <c:pt idx="840">
                  <c:v>41400</c:v>
                </c:pt>
                <c:pt idx="841">
                  <c:v>41401</c:v>
                </c:pt>
                <c:pt idx="842">
                  <c:v>41402</c:v>
                </c:pt>
                <c:pt idx="843">
                  <c:v>41403</c:v>
                </c:pt>
                <c:pt idx="844">
                  <c:v>41404</c:v>
                </c:pt>
                <c:pt idx="845">
                  <c:v>41407</c:v>
                </c:pt>
                <c:pt idx="846">
                  <c:v>41408</c:v>
                </c:pt>
                <c:pt idx="847">
                  <c:v>41409</c:v>
                </c:pt>
                <c:pt idx="848">
                  <c:v>41410</c:v>
                </c:pt>
                <c:pt idx="849">
                  <c:v>41411</c:v>
                </c:pt>
                <c:pt idx="850">
                  <c:v>41414</c:v>
                </c:pt>
                <c:pt idx="851">
                  <c:v>41415</c:v>
                </c:pt>
                <c:pt idx="852">
                  <c:v>41416</c:v>
                </c:pt>
                <c:pt idx="853">
                  <c:v>41417</c:v>
                </c:pt>
                <c:pt idx="854">
                  <c:v>41418</c:v>
                </c:pt>
                <c:pt idx="855">
                  <c:v>41422</c:v>
                </c:pt>
                <c:pt idx="856">
                  <c:v>41423</c:v>
                </c:pt>
                <c:pt idx="857">
                  <c:v>41424</c:v>
                </c:pt>
                <c:pt idx="858">
                  <c:v>41425</c:v>
                </c:pt>
                <c:pt idx="859">
                  <c:v>41428</c:v>
                </c:pt>
                <c:pt idx="860">
                  <c:v>41429</c:v>
                </c:pt>
                <c:pt idx="861">
                  <c:v>41430</c:v>
                </c:pt>
                <c:pt idx="862">
                  <c:v>41431</c:v>
                </c:pt>
                <c:pt idx="863">
                  <c:v>41432</c:v>
                </c:pt>
                <c:pt idx="864">
                  <c:v>41435</c:v>
                </c:pt>
                <c:pt idx="865">
                  <c:v>41436</c:v>
                </c:pt>
                <c:pt idx="866">
                  <c:v>41437</c:v>
                </c:pt>
                <c:pt idx="867">
                  <c:v>41438</c:v>
                </c:pt>
                <c:pt idx="868">
                  <c:v>41439</c:v>
                </c:pt>
                <c:pt idx="869">
                  <c:v>41442</c:v>
                </c:pt>
                <c:pt idx="870">
                  <c:v>41443</c:v>
                </c:pt>
                <c:pt idx="871">
                  <c:v>41444</c:v>
                </c:pt>
                <c:pt idx="872">
                  <c:v>41445</c:v>
                </c:pt>
                <c:pt idx="873">
                  <c:v>41446</c:v>
                </c:pt>
                <c:pt idx="874">
                  <c:v>41449</c:v>
                </c:pt>
                <c:pt idx="875">
                  <c:v>41450</c:v>
                </c:pt>
                <c:pt idx="876">
                  <c:v>41451</c:v>
                </c:pt>
                <c:pt idx="877">
                  <c:v>41452</c:v>
                </c:pt>
                <c:pt idx="878">
                  <c:v>41453</c:v>
                </c:pt>
                <c:pt idx="879">
                  <c:v>41456</c:v>
                </c:pt>
                <c:pt idx="880">
                  <c:v>41457</c:v>
                </c:pt>
                <c:pt idx="881">
                  <c:v>41458</c:v>
                </c:pt>
                <c:pt idx="882">
                  <c:v>41460</c:v>
                </c:pt>
                <c:pt idx="883">
                  <c:v>41463</c:v>
                </c:pt>
                <c:pt idx="884">
                  <c:v>41464</c:v>
                </c:pt>
                <c:pt idx="885">
                  <c:v>41465</c:v>
                </c:pt>
                <c:pt idx="886">
                  <c:v>41466</c:v>
                </c:pt>
                <c:pt idx="887">
                  <c:v>41467</c:v>
                </c:pt>
                <c:pt idx="888">
                  <c:v>41470</c:v>
                </c:pt>
                <c:pt idx="889">
                  <c:v>41471</c:v>
                </c:pt>
                <c:pt idx="890">
                  <c:v>41472</c:v>
                </c:pt>
                <c:pt idx="891">
                  <c:v>41473</c:v>
                </c:pt>
                <c:pt idx="892">
                  <c:v>41474</c:v>
                </c:pt>
                <c:pt idx="893">
                  <c:v>41477</c:v>
                </c:pt>
                <c:pt idx="894">
                  <c:v>41478</c:v>
                </c:pt>
                <c:pt idx="895">
                  <c:v>41479</c:v>
                </c:pt>
                <c:pt idx="896">
                  <c:v>41480</c:v>
                </c:pt>
                <c:pt idx="897">
                  <c:v>41481</c:v>
                </c:pt>
                <c:pt idx="898">
                  <c:v>41484</c:v>
                </c:pt>
                <c:pt idx="899">
                  <c:v>41485</c:v>
                </c:pt>
                <c:pt idx="900">
                  <c:v>41486</c:v>
                </c:pt>
                <c:pt idx="901">
                  <c:v>41487</c:v>
                </c:pt>
                <c:pt idx="902">
                  <c:v>41488</c:v>
                </c:pt>
                <c:pt idx="903">
                  <c:v>41491</c:v>
                </c:pt>
                <c:pt idx="904">
                  <c:v>41492</c:v>
                </c:pt>
                <c:pt idx="905">
                  <c:v>41493</c:v>
                </c:pt>
                <c:pt idx="906">
                  <c:v>41494</c:v>
                </c:pt>
                <c:pt idx="907">
                  <c:v>41495</c:v>
                </c:pt>
                <c:pt idx="908">
                  <c:v>41498</c:v>
                </c:pt>
                <c:pt idx="909">
                  <c:v>41499</c:v>
                </c:pt>
                <c:pt idx="910">
                  <c:v>41500</c:v>
                </c:pt>
                <c:pt idx="911">
                  <c:v>41501</c:v>
                </c:pt>
                <c:pt idx="912">
                  <c:v>41502</c:v>
                </c:pt>
                <c:pt idx="913">
                  <c:v>41505</c:v>
                </c:pt>
                <c:pt idx="914">
                  <c:v>41506</c:v>
                </c:pt>
                <c:pt idx="915">
                  <c:v>41507</c:v>
                </c:pt>
                <c:pt idx="916">
                  <c:v>41508</c:v>
                </c:pt>
                <c:pt idx="917">
                  <c:v>41509</c:v>
                </c:pt>
                <c:pt idx="918">
                  <c:v>41512</c:v>
                </c:pt>
                <c:pt idx="919">
                  <c:v>41513</c:v>
                </c:pt>
                <c:pt idx="920">
                  <c:v>41514</c:v>
                </c:pt>
                <c:pt idx="921">
                  <c:v>41515</c:v>
                </c:pt>
                <c:pt idx="922">
                  <c:v>41516</c:v>
                </c:pt>
                <c:pt idx="923">
                  <c:v>41520</c:v>
                </c:pt>
                <c:pt idx="924">
                  <c:v>41521</c:v>
                </c:pt>
                <c:pt idx="925">
                  <c:v>41522</c:v>
                </c:pt>
                <c:pt idx="926">
                  <c:v>41523</c:v>
                </c:pt>
                <c:pt idx="927">
                  <c:v>41526</c:v>
                </c:pt>
                <c:pt idx="928">
                  <c:v>41527</c:v>
                </c:pt>
                <c:pt idx="929">
                  <c:v>41528</c:v>
                </c:pt>
                <c:pt idx="930">
                  <c:v>41529</c:v>
                </c:pt>
                <c:pt idx="931">
                  <c:v>41530</c:v>
                </c:pt>
                <c:pt idx="932">
                  <c:v>41533</c:v>
                </c:pt>
                <c:pt idx="933">
                  <c:v>41534</c:v>
                </c:pt>
                <c:pt idx="934">
                  <c:v>41535</c:v>
                </c:pt>
                <c:pt idx="935">
                  <c:v>41536</c:v>
                </c:pt>
                <c:pt idx="936">
                  <c:v>41537</c:v>
                </c:pt>
                <c:pt idx="937">
                  <c:v>41540</c:v>
                </c:pt>
                <c:pt idx="938">
                  <c:v>41541</c:v>
                </c:pt>
                <c:pt idx="939">
                  <c:v>41542</c:v>
                </c:pt>
                <c:pt idx="940">
                  <c:v>41543</c:v>
                </c:pt>
                <c:pt idx="941">
                  <c:v>41544</c:v>
                </c:pt>
                <c:pt idx="942">
                  <c:v>41547</c:v>
                </c:pt>
                <c:pt idx="943">
                  <c:v>41548</c:v>
                </c:pt>
                <c:pt idx="944">
                  <c:v>41549</c:v>
                </c:pt>
                <c:pt idx="945">
                  <c:v>41550</c:v>
                </c:pt>
                <c:pt idx="946">
                  <c:v>41551</c:v>
                </c:pt>
                <c:pt idx="947">
                  <c:v>41554</c:v>
                </c:pt>
                <c:pt idx="948">
                  <c:v>41555</c:v>
                </c:pt>
                <c:pt idx="949">
                  <c:v>41556</c:v>
                </c:pt>
                <c:pt idx="950">
                  <c:v>41557</c:v>
                </c:pt>
                <c:pt idx="951">
                  <c:v>41558</c:v>
                </c:pt>
                <c:pt idx="952">
                  <c:v>41561</c:v>
                </c:pt>
                <c:pt idx="953">
                  <c:v>41562</c:v>
                </c:pt>
                <c:pt idx="954">
                  <c:v>41563</c:v>
                </c:pt>
                <c:pt idx="955">
                  <c:v>41564</c:v>
                </c:pt>
                <c:pt idx="956">
                  <c:v>41565</c:v>
                </c:pt>
                <c:pt idx="957">
                  <c:v>41568</c:v>
                </c:pt>
                <c:pt idx="958">
                  <c:v>41569</c:v>
                </c:pt>
                <c:pt idx="959">
                  <c:v>41570</c:v>
                </c:pt>
                <c:pt idx="960">
                  <c:v>41571</c:v>
                </c:pt>
                <c:pt idx="961">
                  <c:v>41572</c:v>
                </c:pt>
                <c:pt idx="962">
                  <c:v>41575</c:v>
                </c:pt>
                <c:pt idx="963">
                  <c:v>41576</c:v>
                </c:pt>
                <c:pt idx="964">
                  <c:v>41577</c:v>
                </c:pt>
                <c:pt idx="965">
                  <c:v>41578</c:v>
                </c:pt>
                <c:pt idx="966">
                  <c:v>41579</c:v>
                </c:pt>
                <c:pt idx="967">
                  <c:v>41582</c:v>
                </c:pt>
                <c:pt idx="968">
                  <c:v>41583</c:v>
                </c:pt>
                <c:pt idx="969">
                  <c:v>41584</c:v>
                </c:pt>
                <c:pt idx="970">
                  <c:v>41585</c:v>
                </c:pt>
                <c:pt idx="971">
                  <c:v>41586</c:v>
                </c:pt>
                <c:pt idx="972">
                  <c:v>41589</c:v>
                </c:pt>
                <c:pt idx="973">
                  <c:v>41590</c:v>
                </c:pt>
                <c:pt idx="974">
                  <c:v>41591</c:v>
                </c:pt>
                <c:pt idx="975">
                  <c:v>41592</c:v>
                </c:pt>
                <c:pt idx="976">
                  <c:v>41593</c:v>
                </c:pt>
                <c:pt idx="977">
                  <c:v>41596</c:v>
                </c:pt>
                <c:pt idx="978">
                  <c:v>41597</c:v>
                </c:pt>
                <c:pt idx="979">
                  <c:v>41598</c:v>
                </c:pt>
                <c:pt idx="980">
                  <c:v>41599</c:v>
                </c:pt>
                <c:pt idx="981">
                  <c:v>41600</c:v>
                </c:pt>
                <c:pt idx="982">
                  <c:v>41603</c:v>
                </c:pt>
                <c:pt idx="983">
                  <c:v>41604</c:v>
                </c:pt>
                <c:pt idx="984">
                  <c:v>41605</c:v>
                </c:pt>
                <c:pt idx="985">
                  <c:v>41607</c:v>
                </c:pt>
                <c:pt idx="986">
                  <c:v>41610</c:v>
                </c:pt>
                <c:pt idx="987">
                  <c:v>41611</c:v>
                </c:pt>
                <c:pt idx="988">
                  <c:v>41612</c:v>
                </c:pt>
                <c:pt idx="989">
                  <c:v>41613</c:v>
                </c:pt>
                <c:pt idx="990">
                  <c:v>41614</c:v>
                </c:pt>
                <c:pt idx="991">
                  <c:v>41617</c:v>
                </c:pt>
                <c:pt idx="992">
                  <c:v>41618</c:v>
                </c:pt>
                <c:pt idx="993">
                  <c:v>41619</c:v>
                </c:pt>
                <c:pt idx="994">
                  <c:v>41620</c:v>
                </c:pt>
                <c:pt idx="995">
                  <c:v>41621</c:v>
                </c:pt>
                <c:pt idx="996">
                  <c:v>41624</c:v>
                </c:pt>
                <c:pt idx="997">
                  <c:v>41625</c:v>
                </c:pt>
                <c:pt idx="998">
                  <c:v>41626</c:v>
                </c:pt>
                <c:pt idx="999">
                  <c:v>41627</c:v>
                </c:pt>
                <c:pt idx="1000">
                  <c:v>41628</c:v>
                </c:pt>
                <c:pt idx="1001">
                  <c:v>41631</c:v>
                </c:pt>
                <c:pt idx="1002">
                  <c:v>41632</c:v>
                </c:pt>
                <c:pt idx="1003">
                  <c:v>41634</c:v>
                </c:pt>
                <c:pt idx="1004">
                  <c:v>41635</c:v>
                </c:pt>
                <c:pt idx="1005">
                  <c:v>41638</c:v>
                </c:pt>
                <c:pt idx="1006">
                  <c:v>41639</c:v>
                </c:pt>
                <c:pt idx="1007">
                  <c:v>41641</c:v>
                </c:pt>
                <c:pt idx="1008">
                  <c:v>41642</c:v>
                </c:pt>
                <c:pt idx="1009">
                  <c:v>41645</c:v>
                </c:pt>
                <c:pt idx="1010">
                  <c:v>41646</c:v>
                </c:pt>
                <c:pt idx="1011">
                  <c:v>41647</c:v>
                </c:pt>
                <c:pt idx="1012">
                  <c:v>41648</c:v>
                </c:pt>
                <c:pt idx="1013">
                  <c:v>41649</c:v>
                </c:pt>
                <c:pt idx="1014">
                  <c:v>41652</c:v>
                </c:pt>
                <c:pt idx="1015">
                  <c:v>41653</c:v>
                </c:pt>
                <c:pt idx="1016">
                  <c:v>41654</c:v>
                </c:pt>
                <c:pt idx="1017">
                  <c:v>41655</c:v>
                </c:pt>
                <c:pt idx="1018">
                  <c:v>41656</c:v>
                </c:pt>
                <c:pt idx="1019">
                  <c:v>41660</c:v>
                </c:pt>
                <c:pt idx="1020">
                  <c:v>41661</c:v>
                </c:pt>
                <c:pt idx="1021">
                  <c:v>41662</c:v>
                </c:pt>
                <c:pt idx="1022">
                  <c:v>41663</c:v>
                </c:pt>
                <c:pt idx="1023">
                  <c:v>41666</c:v>
                </c:pt>
                <c:pt idx="1024">
                  <c:v>41667</c:v>
                </c:pt>
                <c:pt idx="1025">
                  <c:v>41668</c:v>
                </c:pt>
                <c:pt idx="1026">
                  <c:v>41669</c:v>
                </c:pt>
                <c:pt idx="1027">
                  <c:v>41670</c:v>
                </c:pt>
                <c:pt idx="1028">
                  <c:v>41673</c:v>
                </c:pt>
                <c:pt idx="1029">
                  <c:v>41674</c:v>
                </c:pt>
                <c:pt idx="1030">
                  <c:v>41675</c:v>
                </c:pt>
                <c:pt idx="1031">
                  <c:v>41676</c:v>
                </c:pt>
                <c:pt idx="1032">
                  <c:v>41677</c:v>
                </c:pt>
                <c:pt idx="1033">
                  <c:v>41680</c:v>
                </c:pt>
                <c:pt idx="1034">
                  <c:v>41681</c:v>
                </c:pt>
                <c:pt idx="1035">
                  <c:v>41682</c:v>
                </c:pt>
                <c:pt idx="1036">
                  <c:v>41683</c:v>
                </c:pt>
                <c:pt idx="1037">
                  <c:v>41684</c:v>
                </c:pt>
                <c:pt idx="1038">
                  <c:v>41688</c:v>
                </c:pt>
                <c:pt idx="1039">
                  <c:v>41689</c:v>
                </c:pt>
                <c:pt idx="1040">
                  <c:v>41690</c:v>
                </c:pt>
                <c:pt idx="1041">
                  <c:v>41691</c:v>
                </c:pt>
                <c:pt idx="1042">
                  <c:v>41694</c:v>
                </c:pt>
                <c:pt idx="1043">
                  <c:v>41695</c:v>
                </c:pt>
                <c:pt idx="1044">
                  <c:v>41696</c:v>
                </c:pt>
                <c:pt idx="1045">
                  <c:v>41697</c:v>
                </c:pt>
                <c:pt idx="1046">
                  <c:v>41698</c:v>
                </c:pt>
                <c:pt idx="1047">
                  <c:v>41701</c:v>
                </c:pt>
                <c:pt idx="1048">
                  <c:v>41702</c:v>
                </c:pt>
                <c:pt idx="1049">
                  <c:v>41703</c:v>
                </c:pt>
                <c:pt idx="1050">
                  <c:v>41704</c:v>
                </c:pt>
                <c:pt idx="1051">
                  <c:v>41705</c:v>
                </c:pt>
                <c:pt idx="1052">
                  <c:v>41708</c:v>
                </c:pt>
                <c:pt idx="1053">
                  <c:v>41709</c:v>
                </c:pt>
                <c:pt idx="1054">
                  <c:v>41710</c:v>
                </c:pt>
                <c:pt idx="1055">
                  <c:v>41711</c:v>
                </c:pt>
                <c:pt idx="1056">
                  <c:v>41712</c:v>
                </c:pt>
                <c:pt idx="1057">
                  <c:v>41715</c:v>
                </c:pt>
                <c:pt idx="1058">
                  <c:v>41716</c:v>
                </c:pt>
                <c:pt idx="1059">
                  <c:v>41717</c:v>
                </c:pt>
                <c:pt idx="1060">
                  <c:v>41718</c:v>
                </c:pt>
                <c:pt idx="1061">
                  <c:v>41719</c:v>
                </c:pt>
                <c:pt idx="1062">
                  <c:v>41722</c:v>
                </c:pt>
                <c:pt idx="1063">
                  <c:v>41723</c:v>
                </c:pt>
                <c:pt idx="1064">
                  <c:v>41724</c:v>
                </c:pt>
                <c:pt idx="1065">
                  <c:v>41725</c:v>
                </c:pt>
                <c:pt idx="1066">
                  <c:v>41726</c:v>
                </c:pt>
                <c:pt idx="1067">
                  <c:v>41729</c:v>
                </c:pt>
                <c:pt idx="1068">
                  <c:v>41730</c:v>
                </c:pt>
                <c:pt idx="1069">
                  <c:v>41731</c:v>
                </c:pt>
                <c:pt idx="1070">
                  <c:v>41732</c:v>
                </c:pt>
                <c:pt idx="1071">
                  <c:v>41733</c:v>
                </c:pt>
                <c:pt idx="1072">
                  <c:v>41736</c:v>
                </c:pt>
                <c:pt idx="1073">
                  <c:v>41737</c:v>
                </c:pt>
                <c:pt idx="1074">
                  <c:v>41738</c:v>
                </c:pt>
                <c:pt idx="1075">
                  <c:v>41739</c:v>
                </c:pt>
                <c:pt idx="1076">
                  <c:v>41740</c:v>
                </c:pt>
                <c:pt idx="1077">
                  <c:v>41743</c:v>
                </c:pt>
                <c:pt idx="1078">
                  <c:v>41744</c:v>
                </c:pt>
                <c:pt idx="1079">
                  <c:v>41745</c:v>
                </c:pt>
                <c:pt idx="1080">
                  <c:v>41746</c:v>
                </c:pt>
                <c:pt idx="1081">
                  <c:v>41750</c:v>
                </c:pt>
                <c:pt idx="1082">
                  <c:v>41751</c:v>
                </c:pt>
                <c:pt idx="1083">
                  <c:v>41752</c:v>
                </c:pt>
                <c:pt idx="1084">
                  <c:v>41753</c:v>
                </c:pt>
                <c:pt idx="1085">
                  <c:v>41754</c:v>
                </c:pt>
                <c:pt idx="1086">
                  <c:v>41757</c:v>
                </c:pt>
                <c:pt idx="1087">
                  <c:v>41758</c:v>
                </c:pt>
                <c:pt idx="1088">
                  <c:v>41759</c:v>
                </c:pt>
                <c:pt idx="1089">
                  <c:v>41760</c:v>
                </c:pt>
                <c:pt idx="1090">
                  <c:v>41761</c:v>
                </c:pt>
                <c:pt idx="1091">
                  <c:v>41764</c:v>
                </c:pt>
                <c:pt idx="1092">
                  <c:v>41765</c:v>
                </c:pt>
                <c:pt idx="1093">
                  <c:v>41766</c:v>
                </c:pt>
                <c:pt idx="1094">
                  <c:v>41767</c:v>
                </c:pt>
                <c:pt idx="1095">
                  <c:v>41768</c:v>
                </c:pt>
                <c:pt idx="1096">
                  <c:v>41771</c:v>
                </c:pt>
                <c:pt idx="1097">
                  <c:v>41772</c:v>
                </c:pt>
                <c:pt idx="1098">
                  <c:v>41773</c:v>
                </c:pt>
                <c:pt idx="1099">
                  <c:v>41774</c:v>
                </c:pt>
                <c:pt idx="1100">
                  <c:v>41775</c:v>
                </c:pt>
                <c:pt idx="1101">
                  <c:v>41778</c:v>
                </c:pt>
                <c:pt idx="1102">
                  <c:v>41779</c:v>
                </c:pt>
                <c:pt idx="1103">
                  <c:v>41780</c:v>
                </c:pt>
                <c:pt idx="1104">
                  <c:v>41781</c:v>
                </c:pt>
                <c:pt idx="1105">
                  <c:v>41782</c:v>
                </c:pt>
                <c:pt idx="1106">
                  <c:v>41786</c:v>
                </c:pt>
                <c:pt idx="1107">
                  <c:v>41787</c:v>
                </c:pt>
                <c:pt idx="1108">
                  <c:v>41788</c:v>
                </c:pt>
                <c:pt idx="1109">
                  <c:v>41789</c:v>
                </c:pt>
                <c:pt idx="1110">
                  <c:v>41792</c:v>
                </c:pt>
                <c:pt idx="1111">
                  <c:v>41793</c:v>
                </c:pt>
                <c:pt idx="1112">
                  <c:v>41794</c:v>
                </c:pt>
                <c:pt idx="1113">
                  <c:v>41795</c:v>
                </c:pt>
                <c:pt idx="1114">
                  <c:v>41796</c:v>
                </c:pt>
                <c:pt idx="1115">
                  <c:v>41799</c:v>
                </c:pt>
                <c:pt idx="1116">
                  <c:v>41800</c:v>
                </c:pt>
                <c:pt idx="1117">
                  <c:v>41801</c:v>
                </c:pt>
                <c:pt idx="1118">
                  <c:v>41802</c:v>
                </c:pt>
                <c:pt idx="1119">
                  <c:v>41803</c:v>
                </c:pt>
                <c:pt idx="1120">
                  <c:v>41806</c:v>
                </c:pt>
                <c:pt idx="1121">
                  <c:v>41807</c:v>
                </c:pt>
                <c:pt idx="1122">
                  <c:v>41808</c:v>
                </c:pt>
                <c:pt idx="1123">
                  <c:v>41809</c:v>
                </c:pt>
                <c:pt idx="1124">
                  <c:v>41810</c:v>
                </c:pt>
                <c:pt idx="1125">
                  <c:v>41813</c:v>
                </c:pt>
                <c:pt idx="1126">
                  <c:v>41814</c:v>
                </c:pt>
                <c:pt idx="1127">
                  <c:v>41815</c:v>
                </c:pt>
                <c:pt idx="1128">
                  <c:v>41816</c:v>
                </c:pt>
                <c:pt idx="1129">
                  <c:v>41817</c:v>
                </c:pt>
                <c:pt idx="1130">
                  <c:v>41820</c:v>
                </c:pt>
                <c:pt idx="1131">
                  <c:v>41821</c:v>
                </c:pt>
                <c:pt idx="1132">
                  <c:v>41822</c:v>
                </c:pt>
                <c:pt idx="1133">
                  <c:v>41823</c:v>
                </c:pt>
                <c:pt idx="1134">
                  <c:v>41827</c:v>
                </c:pt>
                <c:pt idx="1135">
                  <c:v>41828</c:v>
                </c:pt>
                <c:pt idx="1136">
                  <c:v>41829</c:v>
                </c:pt>
                <c:pt idx="1137">
                  <c:v>41830</c:v>
                </c:pt>
                <c:pt idx="1138">
                  <c:v>41831</c:v>
                </c:pt>
                <c:pt idx="1139">
                  <c:v>41834</c:v>
                </c:pt>
                <c:pt idx="1140">
                  <c:v>41835</c:v>
                </c:pt>
                <c:pt idx="1141">
                  <c:v>41836</c:v>
                </c:pt>
                <c:pt idx="1142">
                  <c:v>41837</c:v>
                </c:pt>
                <c:pt idx="1143">
                  <c:v>41838</c:v>
                </c:pt>
                <c:pt idx="1144">
                  <c:v>41841</c:v>
                </c:pt>
                <c:pt idx="1145">
                  <c:v>41842</c:v>
                </c:pt>
                <c:pt idx="1146">
                  <c:v>41843</c:v>
                </c:pt>
                <c:pt idx="1147">
                  <c:v>41844</c:v>
                </c:pt>
                <c:pt idx="1148">
                  <c:v>41845</c:v>
                </c:pt>
                <c:pt idx="1149">
                  <c:v>41848</c:v>
                </c:pt>
                <c:pt idx="1150">
                  <c:v>41849</c:v>
                </c:pt>
                <c:pt idx="1151">
                  <c:v>41850</c:v>
                </c:pt>
                <c:pt idx="1152">
                  <c:v>41851</c:v>
                </c:pt>
                <c:pt idx="1153">
                  <c:v>41852</c:v>
                </c:pt>
                <c:pt idx="1154">
                  <c:v>41855</c:v>
                </c:pt>
                <c:pt idx="1155">
                  <c:v>41856</c:v>
                </c:pt>
                <c:pt idx="1156">
                  <c:v>41857</c:v>
                </c:pt>
                <c:pt idx="1157">
                  <c:v>41858</c:v>
                </c:pt>
                <c:pt idx="1158">
                  <c:v>41859</c:v>
                </c:pt>
                <c:pt idx="1159">
                  <c:v>41862</c:v>
                </c:pt>
                <c:pt idx="1160">
                  <c:v>41863</c:v>
                </c:pt>
                <c:pt idx="1161">
                  <c:v>41864</c:v>
                </c:pt>
                <c:pt idx="1162">
                  <c:v>41865</c:v>
                </c:pt>
                <c:pt idx="1163">
                  <c:v>41866</c:v>
                </c:pt>
                <c:pt idx="1164">
                  <c:v>41869</c:v>
                </c:pt>
                <c:pt idx="1165">
                  <c:v>41870</c:v>
                </c:pt>
                <c:pt idx="1166">
                  <c:v>41871</c:v>
                </c:pt>
                <c:pt idx="1167">
                  <c:v>41872</c:v>
                </c:pt>
                <c:pt idx="1168">
                  <c:v>41873</c:v>
                </c:pt>
                <c:pt idx="1169">
                  <c:v>41876</c:v>
                </c:pt>
                <c:pt idx="1170">
                  <c:v>41877</c:v>
                </c:pt>
                <c:pt idx="1171">
                  <c:v>41878</c:v>
                </c:pt>
                <c:pt idx="1172">
                  <c:v>41879</c:v>
                </c:pt>
                <c:pt idx="1173">
                  <c:v>41880</c:v>
                </c:pt>
                <c:pt idx="1174">
                  <c:v>41884</c:v>
                </c:pt>
                <c:pt idx="1175">
                  <c:v>41885</c:v>
                </c:pt>
                <c:pt idx="1176">
                  <c:v>41886</c:v>
                </c:pt>
                <c:pt idx="1177">
                  <c:v>41887</c:v>
                </c:pt>
                <c:pt idx="1178">
                  <c:v>41890</c:v>
                </c:pt>
                <c:pt idx="1179">
                  <c:v>41891</c:v>
                </c:pt>
                <c:pt idx="1180">
                  <c:v>41892</c:v>
                </c:pt>
                <c:pt idx="1181">
                  <c:v>41893</c:v>
                </c:pt>
                <c:pt idx="1182">
                  <c:v>41894</c:v>
                </c:pt>
                <c:pt idx="1183">
                  <c:v>41897</c:v>
                </c:pt>
                <c:pt idx="1184">
                  <c:v>41898</c:v>
                </c:pt>
                <c:pt idx="1185">
                  <c:v>41899</c:v>
                </c:pt>
                <c:pt idx="1186">
                  <c:v>41900</c:v>
                </c:pt>
                <c:pt idx="1187">
                  <c:v>41901</c:v>
                </c:pt>
                <c:pt idx="1188">
                  <c:v>41904</c:v>
                </c:pt>
                <c:pt idx="1189">
                  <c:v>41905</c:v>
                </c:pt>
                <c:pt idx="1190">
                  <c:v>41906</c:v>
                </c:pt>
                <c:pt idx="1191">
                  <c:v>41907</c:v>
                </c:pt>
                <c:pt idx="1192">
                  <c:v>41908</c:v>
                </c:pt>
                <c:pt idx="1193">
                  <c:v>41911</c:v>
                </c:pt>
                <c:pt idx="1194">
                  <c:v>41912</c:v>
                </c:pt>
                <c:pt idx="1195">
                  <c:v>41913</c:v>
                </c:pt>
                <c:pt idx="1196">
                  <c:v>41914</c:v>
                </c:pt>
                <c:pt idx="1197">
                  <c:v>41915</c:v>
                </c:pt>
                <c:pt idx="1198">
                  <c:v>41918</c:v>
                </c:pt>
                <c:pt idx="1199">
                  <c:v>41919</c:v>
                </c:pt>
                <c:pt idx="1200">
                  <c:v>41920</c:v>
                </c:pt>
                <c:pt idx="1201">
                  <c:v>41921</c:v>
                </c:pt>
                <c:pt idx="1202">
                  <c:v>41922</c:v>
                </c:pt>
                <c:pt idx="1203">
                  <c:v>41925</c:v>
                </c:pt>
                <c:pt idx="1204">
                  <c:v>41926</c:v>
                </c:pt>
                <c:pt idx="1205">
                  <c:v>41927</c:v>
                </c:pt>
                <c:pt idx="1206">
                  <c:v>41928</c:v>
                </c:pt>
                <c:pt idx="1207">
                  <c:v>41929</c:v>
                </c:pt>
                <c:pt idx="1208">
                  <c:v>41932</c:v>
                </c:pt>
                <c:pt idx="1209">
                  <c:v>41933</c:v>
                </c:pt>
                <c:pt idx="1210">
                  <c:v>41934</c:v>
                </c:pt>
                <c:pt idx="1211">
                  <c:v>41935</c:v>
                </c:pt>
                <c:pt idx="1212">
                  <c:v>41936</c:v>
                </c:pt>
                <c:pt idx="1213">
                  <c:v>41939</c:v>
                </c:pt>
                <c:pt idx="1214">
                  <c:v>41940</c:v>
                </c:pt>
                <c:pt idx="1215">
                  <c:v>41941</c:v>
                </c:pt>
                <c:pt idx="1216">
                  <c:v>41942</c:v>
                </c:pt>
                <c:pt idx="1217">
                  <c:v>41943</c:v>
                </c:pt>
                <c:pt idx="1218">
                  <c:v>41946</c:v>
                </c:pt>
                <c:pt idx="1219">
                  <c:v>41947</c:v>
                </c:pt>
                <c:pt idx="1220">
                  <c:v>41948</c:v>
                </c:pt>
                <c:pt idx="1221">
                  <c:v>41949</c:v>
                </c:pt>
                <c:pt idx="1222">
                  <c:v>41950</c:v>
                </c:pt>
                <c:pt idx="1223">
                  <c:v>41953</c:v>
                </c:pt>
                <c:pt idx="1224">
                  <c:v>41954</c:v>
                </c:pt>
                <c:pt idx="1225">
                  <c:v>41955</c:v>
                </c:pt>
                <c:pt idx="1226">
                  <c:v>41956</c:v>
                </c:pt>
                <c:pt idx="1227">
                  <c:v>41957</c:v>
                </c:pt>
                <c:pt idx="1228">
                  <c:v>41960</c:v>
                </c:pt>
                <c:pt idx="1229">
                  <c:v>41961</c:v>
                </c:pt>
                <c:pt idx="1230">
                  <c:v>41962</c:v>
                </c:pt>
                <c:pt idx="1231">
                  <c:v>41963</c:v>
                </c:pt>
                <c:pt idx="1232">
                  <c:v>41964</c:v>
                </c:pt>
                <c:pt idx="1233">
                  <c:v>41967</c:v>
                </c:pt>
                <c:pt idx="1234">
                  <c:v>41968</c:v>
                </c:pt>
                <c:pt idx="1235">
                  <c:v>41969</c:v>
                </c:pt>
                <c:pt idx="1236">
                  <c:v>41971</c:v>
                </c:pt>
                <c:pt idx="1237">
                  <c:v>41974</c:v>
                </c:pt>
                <c:pt idx="1238">
                  <c:v>41975</c:v>
                </c:pt>
                <c:pt idx="1239">
                  <c:v>41976</c:v>
                </c:pt>
                <c:pt idx="1240">
                  <c:v>41977</c:v>
                </c:pt>
                <c:pt idx="1241">
                  <c:v>41978</c:v>
                </c:pt>
                <c:pt idx="1242">
                  <c:v>41981</c:v>
                </c:pt>
                <c:pt idx="1243">
                  <c:v>41982</c:v>
                </c:pt>
                <c:pt idx="1244">
                  <c:v>41983</c:v>
                </c:pt>
                <c:pt idx="1245">
                  <c:v>41984</c:v>
                </c:pt>
                <c:pt idx="1246">
                  <c:v>41985</c:v>
                </c:pt>
                <c:pt idx="1247">
                  <c:v>41988</c:v>
                </c:pt>
                <c:pt idx="1248">
                  <c:v>41989</c:v>
                </c:pt>
                <c:pt idx="1249">
                  <c:v>41990</c:v>
                </c:pt>
                <c:pt idx="1250">
                  <c:v>41991</c:v>
                </c:pt>
                <c:pt idx="1251">
                  <c:v>41992</c:v>
                </c:pt>
                <c:pt idx="1252">
                  <c:v>41995</c:v>
                </c:pt>
                <c:pt idx="1253">
                  <c:v>41996</c:v>
                </c:pt>
                <c:pt idx="1254">
                  <c:v>41997</c:v>
                </c:pt>
                <c:pt idx="1255">
                  <c:v>41999</c:v>
                </c:pt>
                <c:pt idx="1256">
                  <c:v>42002</c:v>
                </c:pt>
                <c:pt idx="1257">
                  <c:v>42003</c:v>
                </c:pt>
                <c:pt idx="1258">
                  <c:v>42004</c:v>
                </c:pt>
                <c:pt idx="1259">
                  <c:v>42006</c:v>
                </c:pt>
                <c:pt idx="1260">
                  <c:v>42009</c:v>
                </c:pt>
                <c:pt idx="1261">
                  <c:v>42010</c:v>
                </c:pt>
                <c:pt idx="1262">
                  <c:v>42011</c:v>
                </c:pt>
                <c:pt idx="1263">
                  <c:v>42012</c:v>
                </c:pt>
                <c:pt idx="1264">
                  <c:v>42013</c:v>
                </c:pt>
                <c:pt idx="1265">
                  <c:v>42016</c:v>
                </c:pt>
                <c:pt idx="1266">
                  <c:v>42017</c:v>
                </c:pt>
                <c:pt idx="1267">
                  <c:v>42018</c:v>
                </c:pt>
                <c:pt idx="1268">
                  <c:v>42019</c:v>
                </c:pt>
                <c:pt idx="1269">
                  <c:v>42020</c:v>
                </c:pt>
                <c:pt idx="1270">
                  <c:v>42024</c:v>
                </c:pt>
                <c:pt idx="1271">
                  <c:v>42025</c:v>
                </c:pt>
                <c:pt idx="1272">
                  <c:v>42026</c:v>
                </c:pt>
                <c:pt idx="1273">
                  <c:v>42027</c:v>
                </c:pt>
                <c:pt idx="1274">
                  <c:v>42030</c:v>
                </c:pt>
                <c:pt idx="1275">
                  <c:v>42031</c:v>
                </c:pt>
                <c:pt idx="1276">
                  <c:v>42032</c:v>
                </c:pt>
                <c:pt idx="1277">
                  <c:v>42033</c:v>
                </c:pt>
                <c:pt idx="1278">
                  <c:v>42034</c:v>
                </c:pt>
                <c:pt idx="1279">
                  <c:v>42037</c:v>
                </c:pt>
                <c:pt idx="1280">
                  <c:v>42038</c:v>
                </c:pt>
                <c:pt idx="1281">
                  <c:v>42039</c:v>
                </c:pt>
                <c:pt idx="1282">
                  <c:v>42040</c:v>
                </c:pt>
                <c:pt idx="1283">
                  <c:v>42041</c:v>
                </c:pt>
                <c:pt idx="1284">
                  <c:v>42044</c:v>
                </c:pt>
                <c:pt idx="1285">
                  <c:v>42045</c:v>
                </c:pt>
                <c:pt idx="1286">
                  <c:v>42046</c:v>
                </c:pt>
                <c:pt idx="1287">
                  <c:v>42047</c:v>
                </c:pt>
                <c:pt idx="1288">
                  <c:v>42048</c:v>
                </c:pt>
                <c:pt idx="1289">
                  <c:v>42052</c:v>
                </c:pt>
                <c:pt idx="1290">
                  <c:v>42053</c:v>
                </c:pt>
                <c:pt idx="1291">
                  <c:v>42054</c:v>
                </c:pt>
                <c:pt idx="1292">
                  <c:v>42055</c:v>
                </c:pt>
                <c:pt idx="1293">
                  <c:v>42058</c:v>
                </c:pt>
                <c:pt idx="1294">
                  <c:v>42059</c:v>
                </c:pt>
                <c:pt idx="1295">
                  <c:v>42060</c:v>
                </c:pt>
                <c:pt idx="1296">
                  <c:v>42061</c:v>
                </c:pt>
                <c:pt idx="1297">
                  <c:v>42062</c:v>
                </c:pt>
                <c:pt idx="1298">
                  <c:v>42065</c:v>
                </c:pt>
                <c:pt idx="1299">
                  <c:v>42066</c:v>
                </c:pt>
                <c:pt idx="1300">
                  <c:v>42067</c:v>
                </c:pt>
                <c:pt idx="1301">
                  <c:v>42068</c:v>
                </c:pt>
                <c:pt idx="1302">
                  <c:v>42069</c:v>
                </c:pt>
                <c:pt idx="1303">
                  <c:v>42072</c:v>
                </c:pt>
                <c:pt idx="1304">
                  <c:v>42073</c:v>
                </c:pt>
                <c:pt idx="1305">
                  <c:v>42074</c:v>
                </c:pt>
                <c:pt idx="1306">
                  <c:v>42075</c:v>
                </c:pt>
                <c:pt idx="1307">
                  <c:v>42076</c:v>
                </c:pt>
                <c:pt idx="1308">
                  <c:v>42079</c:v>
                </c:pt>
                <c:pt idx="1309">
                  <c:v>42080</c:v>
                </c:pt>
                <c:pt idx="1310">
                  <c:v>42081</c:v>
                </c:pt>
                <c:pt idx="1311">
                  <c:v>42082</c:v>
                </c:pt>
                <c:pt idx="1312">
                  <c:v>42083</c:v>
                </c:pt>
                <c:pt idx="1313">
                  <c:v>42086</c:v>
                </c:pt>
                <c:pt idx="1314">
                  <c:v>42087</c:v>
                </c:pt>
                <c:pt idx="1315">
                  <c:v>42088</c:v>
                </c:pt>
                <c:pt idx="1316">
                  <c:v>42089</c:v>
                </c:pt>
                <c:pt idx="1317">
                  <c:v>42090</c:v>
                </c:pt>
                <c:pt idx="1318">
                  <c:v>42093</c:v>
                </c:pt>
                <c:pt idx="1319">
                  <c:v>42094</c:v>
                </c:pt>
                <c:pt idx="1320">
                  <c:v>42095</c:v>
                </c:pt>
                <c:pt idx="1321">
                  <c:v>42096</c:v>
                </c:pt>
                <c:pt idx="1322">
                  <c:v>42100</c:v>
                </c:pt>
                <c:pt idx="1323">
                  <c:v>42101</c:v>
                </c:pt>
                <c:pt idx="1324">
                  <c:v>42102</c:v>
                </c:pt>
                <c:pt idx="1325">
                  <c:v>42103</c:v>
                </c:pt>
                <c:pt idx="1326">
                  <c:v>42104</c:v>
                </c:pt>
                <c:pt idx="1327">
                  <c:v>42107</c:v>
                </c:pt>
                <c:pt idx="1328">
                  <c:v>42108</c:v>
                </c:pt>
                <c:pt idx="1329">
                  <c:v>42109</c:v>
                </c:pt>
                <c:pt idx="1330">
                  <c:v>42110</c:v>
                </c:pt>
                <c:pt idx="1331">
                  <c:v>42111</c:v>
                </c:pt>
                <c:pt idx="1332">
                  <c:v>42114</c:v>
                </c:pt>
                <c:pt idx="1333">
                  <c:v>42115</c:v>
                </c:pt>
                <c:pt idx="1334">
                  <c:v>42116</c:v>
                </c:pt>
                <c:pt idx="1335">
                  <c:v>42117</c:v>
                </c:pt>
                <c:pt idx="1336">
                  <c:v>42118</c:v>
                </c:pt>
                <c:pt idx="1337">
                  <c:v>42121</c:v>
                </c:pt>
                <c:pt idx="1338">
                  <c:v>42122</c:v>
                </c:pt>
                <c:pt idx="1339">
                  <c:v>42123</c:v>
                </c:pt>
                <c:pt idx="1340">
                  <c:v>42124</c:v>
                </c:pt>
                <c:pt idx="1341">
                  <c:v>42125</c:v>
                </c:pt>
                <c:pt idx="1342">
                  <c:v>42128</c:v>
                </c:pt>
                <c:pt idx="1343">
                  <c:v>42129</c:v>
                </c:pt>
                <c:pt idx="1344">
                  <c:v>42130</c:v>
                </c:pt>
                <c:pt idx="1345">
                  <c:v>42131</c:v>
                </c:pt>
                <c:pt idx="1346">
                  <c:v>42132</c:v>
                </c:pt>
                <c:pt idx="1347">
                  <c:v>42135</c:v>
                </c:pt>
                <c:pt idx="1348">
                  <c:v>42136</c:v>
                </c:pt>
                <c:pt idx="1349">
                  <c:v>42137</c:v>
                </c:pt>
                <c:pt idx="1350">
                  <c:v>42138</c:v>
                </c:pt>
                <c:pt idx="1351">
                  <c:v>42139</c:v>
                </c:pt>
                <c:pt idx="1352">
                  <c:v>42142</c:v>
                </c:pt>
                <c:pt idx="1353">
                  <c:v>42143</c:v>
                </c:pt>
                <c:pt idx="1354">
                  <c:v>42144</c:v>
                </c:pt>
                <c:pt idx="1355">
                  <c:v>42145</c:v>
                </c:pt>
                <c:pt idx="1356">
                  <c:v>42146</c:v>
                </c:pt>
                <c:pt idx="1357">
                  <c:v>42150</c:v>
                </c:pt>
                <c:pt idx="1358">
                  <c:v>42151</c:v>
                </c:pt>
                <c:pt idx="1359">
                  <c:v>42152</c:v>
                </c:pt>
                <c:pt idx="1360">
                  <c:v>42153</c:v>
                </c:pt>
                <c:pt idx="1361">
                  <c:v>42156</c:v>
                </c:pt>
                <c:pt idx="1362">
                  <c:v>42157</c:v>
                </c:pt>
                <c:pt idx="1363">
                  <c:v>42158</c:v>
                </c:pt>
                <c:pt idx="1364">
                  <c:v>42159</c:v>
                </c:pt>
                <c:pt idx="1365">
                  <c:v>42160</c:v>
                </c:pt>
                <c:pt idx="1366">
                  <c:v>42163</c:v>
                </c:pt>
                <c:pt idx="1367">
                  <c:v>42164</c:v>
                </c:pt>
                <c:pt idx="1368">
                  <c:v>42165</c:v>
                </c:pt>
                <c:pt idx="1369">
                  <c:v>42166</c:v>
                </c:pt>
                <c:pt idx="1370">
                  <c:v>42167</c:v>
                </c:pt>
                <c:pt idx="1371">
                  <c:v>42170</c:v>
                </c:pt>
                <c:pt idx="1372">
                  <c:v>42171</c:v>
                </c:pt>
                <c:pt idx="1373">
                  <c:v>42172</c:v>
                </c:pt>
                <c:pt idx="1374">
                  <c:v>42173</c:v>
                </c:pt>
                <c:pt idx="1375">
                  <c:v>42174</c:v>
                </c:pt>
                <c:pt idx="1376">
                  <c:v>42177</c:v>
                </c:pt>
                <c:pt idx="1377">
                  <c:v>42178</c:v>
                </c:pt>
                <c:pt idx="1378">
                  <c:v>42179</c:v>
                </c:pt>
              </c:numCache>
            </c:numRef>
          </c:cat>
          <c:val>
            <c:numRef>
              <c:f>Plan1!$E$6:$E$1384</c:f>
              <c:numCache>
                <c:formatCode>General</c:formatCode>
                <c:ptCount val="1379"/>
                <c:pt idx="0">
                  <c:v>95.210000000000022</c:v>
                </c:pt>
                <c:pt idx="1">
                  <c:v>96.5</c:v>
                </c:pt>
                <c:pt idx="2">
                  <c:v>95.97</c:v>
                </c:pt>
                <c:pt idx="3">
                  <c:v>96.78</c:v>
                </c:pt>
                <c:pt idx="4">
                  <c:v>96.649999999999991</c:v>
                </c:pt>
                <c:pt idx="5">
                  <c:v>95.460000000000022</c:v>
                </c:pt>
                <c:pt idx="6">
                  <c:v>94.75</c:v>
                </c:pt>
                <c:pt idx="7">
                  <c:v>94.63</c:v>
                </c:pt>
                <c:pt idx="8">
                  <c:v>93.39</c:v>
                </c:pt>
                <c:pt idx="9">
                  <c:v>93.88</c:v>
                </c:pt>
                <c:pt idx="10">
                  <c:v>92.89</c:v>
                </c:pt>
                <c:pt idx="11">
                  <c:v>91.29</c:v>
                </c:pt>
                <c:pt idx="12">
                  <c:v>89.52</c:v>
                </c:pt>
                <c:pt idx="13">
                  <c:v>90.440000000000026</c:v>
                </c:pt>
                <c:pt idx="14">
                  <c:v>89.69</c:v>
                </c:pt>
                <c:pt idx="15">
                  <c:v>88.88</c:v>
                </c:pt>
                <c:pt idx="16">
                  <c:v>88.63</c:v>
                </c:pt>
                <c:pt idx="17">
                  <c:v>87.81</c:v>
                </c:pt>
                <c:pt idx="18">
                  <c:v>89.13</c:v>
                </c:pt>
                <c:pt idx="19">
                  <c:v>90.240000000000023</c:v>
                </c:pt>
                <c:pt idx="20">
                  <c:v>90.69</c:v>
                </c:pt>
                <c:pt idx="21">
                  <c:v>87.669999999999987</c:v>
                </c:pt>
                <c:pt idx="22">
                  <c:v>85.460000000000022</c:v>
                </c:pt>
                <c:pt idx="23">
                  <c:v>85.8</c:v>
                </c:pt>
                <c:pt idx="24">
                  <c:v>87.59</c:v>
                </c:pt>
                <c:pt idx="25">
                  <c:v>87.740000000000023</c:v>
                </c:pt>
                <c:pt idx="26">
                  <c:v>88.460000000000022</c:v>
                </c:pt>
                <c:pt idx="27">
                  <c:v>87.76</c:v>
                </c:pt>
                <c:pt idx="28">
                  <c:v>89.61999999999999</c:v>
                </c:pt>
                <c:pt idx="29">
                  <c:v>89.52</c:v>
                </c:pt>
                <c:pt idx="30">
                  <c:v>89.740000000000023</c:v>
                </c:pt>
                <c:pt idx="31">
                  <c:v>88.7</c:v>
                </c:pt>
                <c:pt idx="32">
                  <c:v>89.28</c:v>
                </c:pt>
                <c:pt idx="33">
                  <c:v>88.03</c:v>
                </c:pt>
                <c:pt idx="34">
                  <c:v>88.61999999999999</c:v>
                </c:pt>
                <c:pt idx="35">
                  <c:v>87.32</c:v>
                </c:pt>
                <c:pt idx="36">
                  <c:v>88.13</c:v>
                </c:pt>
                <c:pt idx="37">
                  <c:v>87.960000000000022</c:v>
                </c:pt>
                <c:pt idx="38">
                  <c:v>88.63</c:v>
                </c:pt>
                <c:pt idx="39">
                  <c:v>89.54</c:v>
                </c:pt>
                <c:pt idx="40">
                  <c:v>89.63</c:v>
                </c:pt>
                <c:pt idx="41">
                  <c:v>90.66</c:v>
                </c:pt>
                <c:pt idx="42">
                  <c:v>91.28</c:v>
                </c:pt>
                <c:pt idx="43">
                  <c:v>90.69</c:v>
                </c:pt>
                <c:pt idx="44">
                  <c:v>90.55</c:v>
                </c:pt>
                <c:pt idx="45">
                  <c:v>90.43</c:v>
                </c:pt>
                <c:pt idx="46">
                  <c:v>89.22</c:v>
                </c:pt>
                <c:pt idx="47">
                  <c:v>87.86999999999999</c:v>
                </c:pt>
                <c:pt idx="48">
                  <c:v>88.42</c:v>
                </c:pt>
                <c:pt idx="49">
                  <c:v>88.940000000000026</c:v>
                </c:pt>
                <c:pt idx="50">
                  <c:v>88.57</c:v>
                </c:pt>
                <c:pt idx="51">
                  <c:v>87.35</c:v>
                </c:pt>
                <c:pt idx="52">
                  <c:v>87.85</c:v>
                </c:pt>
                <c:pt idx="53">
                  <c:v>87.73</c:v>
                </c:pt>
                <c:pt idx="54">
                  <c:v>87.03</c:v>
                </c:pt>
                <c:pt idx="55">
                  <c:v>86.98</c:v>
                </c:pt>
                <c:pt idx="56">
                  <c:v>86.31</c:v>
                </c:pt>
                <c:pt idx="57">
                  <c:v>87.169999999999987</c:v>
                </c:pt>
                <c:pt idx="58">
                  <c:v>87.45</c:v>
                </c:pt>
                <c:pt idx="59">
                  <c:v>88.35</c:v>
                </c:pt>
                <c:pt idx="60">
                  <c:v>89.7</c:v>
                </c:pt>
                <c:pt idx="61">
                  <c:v>91.83</c:v>
                </c:pt>
                <c:pt idx="62">
                  <c:v>92.149999999999991</c:v>
                </c:pt>
                <c:pt idx="63">
                  <c:v>92.07</c:v>
                </c:pt>
                <c:pt idx="64">
                  <c:v>91.95</c:v>
                </c:pt>
                <c:pt idx="65">
                  <c:v>92.19</c:v>
                </c:pt>
                <c:pt idx="66">
                  <c:v>92.75</c:v>
                </c:pt>
                <c:pt idx="67">
                  <c:v>92.25</c:v>
                </c:pt>
                <c:pt idx="68">
                  <c:v>93.26</c:v>
                </c:pt>
                <c:pt idx="69">
                  <c:v>94.22</c:v>
                </c:pt>
                <c:pt idx="70">
                  <c:v>93.33</c:v>
                </c:pt>
                <c:pt idx="71">
                  <c:v>92.39</c:v>
                </c:pt>
                <c:pt idx="72">
                  <c:v>92.64</c:v>
                </c:pt>
                <c:pt idx="73">
                  <c:v>94.38</c:v>
                </c:pt>
                <c:pt idx="74">
                  <c:v>94.179999999999978</c:v>
                </c:pt>
                <c:pt idx="75">
                  <c:v>94.57</c:v>
                </c:pt>
                <c:pt idx="76">
                  <c:v>94.86999999999999</c:v>
                </c:pt>
                <c:pt idx="77">
                  <c:v>94.1</c:v>
                </c:pt>
                <c:pt idx="78">
                  <c:v>94.14</c:v>
                </c:pt>
                <c:pt idx="79">
                  <c:v>94.34</c:v>
                </c:pt>
                <c:pt idx="80">
                  <c:v>95.210000000000022</c:v>
                </c:pt>
                <c:pt idx="81">
                  <c:v>97.13</c:v>
                </c:pt>
                <c:pt idx="82">
                  <c:v>95.59</c:v>
                </c:pt>
                <c:pt idx="83">
                  <c:v>94.11</c:v>
                </c:pt>
                <c:pt idx="84">
                  <c:v>91.740000000000023</c:v>
                </c:pt>
                <c:pt idx="85">
                  <c:v>91.54</c:v>
                </c:pt>
                <c:pt idx="86">
                  <c:v>93.11999999999999</c:v>
                </c:pt>
                <c:pt idx="87">
                  <c:v>92.7</c:v>
                </c:pt>
                <c:pt idx="88">
                  <c:v>93.23</c:v>
                </c:pt>
                <c:pt idx="89">
                  <c:v>92.36999999999999</c:v>
                </c:pt>
                <c:pt idx="90">
                  <c:v>89.72</c:v>
                </c:pt>
                <c:pt idx="91">
                  <c:v>86.960000000000022</c:v>
                </c:pt>
                <c:pt idx="92">
                  <c:v>87.34</c:v>
                </c:pt>
                <c:pt idx="93">
                  <c:v>86.14</c:v>
                </c:pt>
                <c:pt idx="94">
                  <c:v>84.169999999999987</c:v>
                </c:pt>
                <c:pt idx="95">
                  <c:v>84.98</c:v>
                </c:pt>
                <c:pt idx="96">
                  <c:v>84.86999999999999</c:v>
                </c:pt>
                <c:pt idx="97">
                  <c:v>83.16</c:v>
                </c:pt>
                <c:pt idx="98">
                  <c:v>84.58</c:v>
                </c:pt>
                <c:pt idx="99">
                  <c:v>87.410000000000025</c:v>
                </c:pt>
                <c:pt idx="100">
                  <c:v>87.29</c:v>
                </c:pt>
                <c:pt idx="101">
                  <c:v>86.61</c:v>
                </c:pt>
                <c:pt idx="102">
                  <c:v>88.05</c:v>
                </c:pt>
                <c:pt idx="103">
                  <c:v>89.08</c:v>
                </c:pt>
                <c:pt idx="104">
                  <c:v>86.6</c:v>
                </c:pt>
                <c:pt idx="105">
                  <c:v>87.8</c:v>
                </c:pt>
                <c:pt idx="106">
                  <c:v>87.83</c:v>
                </c:pt>
                <c:pt idx="107">
                  <c:v>88.410000000000025</c:v>
                </c:pt>
                <c:pt idx="108">
                  <c:v>89.01</c:v>
                </c:pt>
                <c:pt idx="109">
                  <c:v>88.86999999999999</c:v>
                </c:pt>
                <c:pt idx="110">
                  <c:v>88.8</c:v>
                </c:pt>
                <c:pt idx="111">
                  <c:v>89.04</c:v>
                </c:pt>
                <c:pt idx="112">
                  <c:v>89.5</c:v>
                </c:pt>
                <c:pt idx="113">
                  <c:v>89.28</c:v>
                </c:pt>
                <c:pt idx="114">
                  <c:v>89.01</c:v>
                </c:pt>
                <c:pt idx="115">
                  <c:v>89.03</c:v>
                </c:pt>
                <c:pt idx="116">
                  <c:v>88.82</c:v>
                </c:pt>
                <c:pt idx="117">
                  <c:v>87.43</c:v>
                </c:pt>
                <c:pt idx="118">
                  <c:v>86.72</c:v>
                </c:pt>
                <c:pt idx="119">
                  <c:v>87.98</c:v>
                </c:pt>
                <c:pt idx="120">
                  <c:v>87.740000000000023</c:v>
                </c:pt>
                <c:pt idx="121">
                  <c:v>85.669999999999987</c:v>
                </c:pt>
                <c:pt idx="122">
                  <c:v>84.66</c:v>
                </c:pt>
                <c:pt idx="123">
                  <c:v>83.36999999999999</c:v>
                </c:pt>
                <c:pt idx="124">
                  <c:v>82.649999999999991</c:v>
                </c:pt>
                <c:pt idx="125">
                  <c:v>83.36999999999999</c:v>
                </c:pt>
                <c:pt idx="126">
                  <c:v>85.210000000000022</c:v>
                </c:pt>
                <c:pt idx="127">
                  <c:v>86.36</c:v>
                </c:pt>
                <c:pt idx="128">
                  <c:v>85.88</c:v>
                </c:pt>
                <c:pt idx="129">
                  <c:v>84.710000000000022</c:v>
                </c:pt>
                <c:pt idx="130">
                  <c:v>86.51</c:v>
                </c:pt>
                <c:pt idx="131">
                  <c:v>86.05</c:v>
                </c:pt>
                <c:pt idx="132">
                  <c:v>85.51</c:v>
                </c:pt>
                <c:pt idx="133">
                  <c:v>84.990000000000023</c:v>
                </c:pt>
                <c:pt idx="134">
                  <c:v>85.01</c:v>
                </c:pt>
                <c:pt idx="135">
                  <c:v>84.83</c:v>
                </c:pt>
                <c:pt idx="136">
                  <c:v>85.16</c:v>
                </c:pt>
                <c:pt idx="137">
                  <c:v>87.45</c:v>
                </c:pt>
                <c:pt idx="138">
                  <c:v>87.26</c:v>
                </c:pt>
                <c:pt idx="139">
                  <c:v>87.19</c:v>
                </c:pt>
                <c:pt idx="140">
                  <c:v>86.16</c:v>
                </c:pt>
                <c:pt idx="141">
                  <c:v>86.61999999999999</c:v>
                </c:pt>
                <c:pt idx="142">
                  <c:v>88.02</c:v>
                </c:pt>
                <c:pt idx="143">
                  <c:v>88.19</c:v>
                </c:pt>
                <c:pt idx="144">
                  <c:v>89.81</c:v>
                </c:pt>
                <c:pt idx="145">
                  <c:v>90.740000000000023</c:v>
                </c:pt>
                <c:pt idx="146">
                  <c:v>90.58</c:v>
                </c:pt>
                <c:pt idx="147">
                  <c:v>90.02</c:v>
                </c:pt>
                <c:pt idx="148">
                  <c:v>89.72</c:v>
                </c:pt>
                <c:pt idx="149">
                  <c:v>90.55</c:v>
                </c:pt>
                <c:pt idx="150">
                  <c:v>89.86</c:v>
                </c:pt>
                <c:pt idx="151">
                  <c:v>87.73</c:v>
                </c:pt>
                <c:pt idx="152">
                  <c:v>85.22</c:v>
                </c:pt>
                <c:pt idx="153">
                  <c:v>84.89</c:v>
                </c:pt>
                <c:pt idx="154">
                  <c:v>84.9</c:v>
                </c:pt>
                <c:pt idx="155">
                  <c:v>86.460000000000022</c:v>
                </c:pt>
                <c:pt idx="156">
                  <c:v>86.54</c:v>
                </c:pt>
                <c:pt idx="157">
                  <c:v>85.07</c:v>
                </c:pt>
                <c:pt idx="158">
                  <c:v>84.28</c:v>
                </c:pt>
                <c:pt idx="159">
                  <c:v>84.45</c:v>
                </c:pt>
                <c:pt idx="160">
                  <c:v>84.08</c:v>
                </c:pt>
                <c:pt idx="161">
                  <c:v>84.960000000000022</c:v>
                </c:pt>
                <c:pt idx="162">
                  <c:v>86.69</c:v>
                </c:pt>
                <c:pt idx="163">
                  <c:v>88.440000000000026</c:v>
                </c:pt>
                <c:pt idx="164">
                  <c:v>88.11</c:v>
                </c:pt>
                <c:pt idx="165">
                  <c:v>86.710000000000022</c:v>
                </c:pt>
                <c:pt idx="166">
                  <c:v>88.22</c:v>
                </c:pt>
                <c:pt idx="167">
                  <c:v>88.29</c:v>
                </c:pt>
                <c:pt idx="168">
                  <c:v>88.3</c:v>
                </c:pt>
                <c:pt idx="169">
                  <c:v>89.08</c:v>
                </c:pt>
                <c:pt idx="170">
                  <c:v>89.11</c:v>
                </c:pt>
                <c:pt idx="171">
                  <c:v>88.33</c:v>
                </c:pt>
                <c:pt idx="172">
                  <c:v>88.45</c:v>
                </c:pt>
                <c:pt idx="173">
                  <c:v>89.47</c:v>
                </c:pt>
                <c:pt idx="174">
                  <c:v>90.02</c:v>
                </c:pt>
                <c:pt idx="175">
                  <c:v>90.149999999999991</c:v>
                </c:pt>
                <c:pt idx="176">
                  <c:v>89.1</c:v>
                </c:pt>
                <c:pt idx="177">
                  <c:v>89.04</c:v>
                </c:pt>
                <c:pt idx="178">
                  <c:v>89.440000000000026</c:v>
                </c:pt>
                <c:pt idx="179">
                  <c:v>88.149999999999991</c:v>
                </c:pt>
                <c:pt idx="180">
                  <c:v>88.09</c:v>
                </c:pt>
                <c:pt idx="181">
                  <c:v>88.31</c:v>
                </c:pt>
                <c:pt idx="182">
                  <c:v>88.63</c:v>
                </c:pt>
                <c:pt idx="183">
                  <c:v>88.3</c:v>
                </c:pt>
                <c:pt idx="184">
                  <c:v>88.54</c:v>
                </c:pt>
                <c:pt idx="185">
                  <c:v>89.53</c:v>
                </c:pt>
                <c:pt idx="186">
                  <c:v>90.33</c:v>
                </c:pt>
                <c:pt idx="187">
                  <c:v>91.149999999999991</c:v>
                </c:pt>
                <c:pt idx="188">
                  <c:v>90.6</c:v>
                </c:pt>
                <c:pt idx="189">
                  <c:v>91.7</c:v>
                </c:pt>
                <c:pt idx="190">
                  <c:v>91.179999999999978</c:v>
                </c:pt>
                <c:pt idx="191">
                  <c:v>89.82</c:v>
                </c:pt>
                <c:pt idx="192">
                  <c:v>90.8</c:v>
                </c:pt>
                <c:pt idx="193">
                  <c:v>90.710000000000022</c:v>
                </c:pt>
                <c:pt idx="194">
                  <c:v>90.59</c:v>
                </c:pt>
                <c:pt idx="195">
                  <c:v>90.960000000000022</c:v>
                </c:pt>
                <c:pt idx="196">
                  <c:v>90.57</c:v>
                </c:pt>
                <c:pt idx="197">
                  <c:v>89.4</c:v>
                </c:pt>
                <c:pt idx="198">
                  <c:v>91.2</c:v>
                </c:pt>
                <c:pt idx="199">
                  <c:v>88.25</c:v>
                </c:pt>
                <c:pt idx="200">
                  <c:v>88.78</c:v>
                </c:pt>
                <c:pt idx="201">
                  <c:v>87.48</c:v>
                </c:pt>
                <c:pt idx="202">
                  <c:v>88.8</c:v>
                </c:pt>
                <c:pt idx="203">
                  <c:v>89.28</c:v>
                </c:pt>
                <c:pt idx="204">
                  <c:v>89.210000000000022</c:v>
                </c:pt>
                <c:pt idx="205">
                  <c:v>89.34</c:v>
                </c:pt>
                <c:pt idx="206">
                  <c:v>89.16</c:v>
                </c:pt>
                <c:pt idx="207">
                  <c:v>88.29</c:v>
                </c:pt>
                <c:pt idx="208">
                  <c:v>89.410000000000025</c:v>
                </c:pt>
                <c:pt idx="209">
                  <c:v>90.06</c:v>
                </c:pt>
                <c:pt idx="210">
                  <c:v>90.52</c:v>
                </c:pt>
                <c:pt idx="211">
                  <c:v>91.410000000000025</c:v>
                </c:pt>
                <c:pt idx="212">
                  <c:v>91.460000000000022</c:v>
                </c:pt>
                <c:pt idx="213">
                  <c:v>92.31</c:v>
                </c:pt>
                <c:pt idx="214">
                  <c:v>92.1</c:v>
                </c:pt>
                <c:pt idx="215">
                  <c:v>92.11999999999999</c:v>
                </c:pt>
                <c:pt idx="216">
                  <c:v>92.25</c:v>
                </c:pt>
                <c:pt idx="217">
                  <c:v>90.14</c:v>
                </c:pt>
                <c:pt idx="218">
                  <c:v>89.710000000000022</c:v>
                </c:pt>
                <c:pt idx="219">
                  <c:v>87.92</c:v>
                </c:pt>
                <c:pt idx="220">
                  <c:v>86.45</c:v>
                </c:pt>
                <c:pt idx="221">
                  <c:v>87.6</c:v>
                </c:pt>
                <c:pt idx="222">
                  <c:v>86.63</c:v>
                </c:pt>
                <c:pt idx="223">
                  <c:v>86.53</c:v>
                </c:pt>
                <c:pt idx="224">
                  <c:v>86.179999999999978</c:v>
                </c:pt>
                <c:pt idx="225">
                  <c:v>88.45</c:v>
                </c:pt>
                <c:pt idx="226">
                  <c:v>88.210000000000022</c:v>
                </c:pt>
                <c:pt idx="227">
                  <c:v>89.82</c:v>
                </c:pt>
                <c:pt idx="228">
                  <c:v>88</c:v>
                </c:pt>
                <c:pt idx="229">
                  <c:v>89.83</c:v>
                </c:pt>
                <c:pt idx="230">
                  <c:v>89.7</c:v>
                </c:pt>
                <c:pt idx="231">
                  <c:v>87.81</c:v>
                </c:pt>
                <c:pt idx="232">
                  <c:v>86.57</c:v>
                </c:pt>
                <c:pt idx="233">
                  <c:v>88.43</c:v>
                </c:pt>
                <c:pt idx="234">
                  <c:v>89.26</c:v>
                </c:pt>
                <c:pt idx="235">
                  <c:v>89.08</c:v>
                </c:pt>
                <c:pt idx="236">
                  <c:v>88.57</c:v>
                </c:pt>
                <c:pt idx="237">
                  <c:v>88.8</c:v>
                </c:pt>
                <c:pt idx="238">
                  <c:v>89.53</c:v>
                </c:pt>
                <c:pt idx="239">
                  <c:v>90.23</c:v>
                </c:pt>
                <c:pt idx="240">
                  <c:v>90.05</c:v>
                </c:pt>
                <c:pt idx="241">
                  <c:v>90.03</c:v>
                </c:pt>
                <c:pt idx="242">
                  <c:v>90.940000000000026</c:v>
                </c:pt>
                <c:pt idx="243">
                  <c:v>90.940000000000026</c:v>
                </c:pt>
                <c:pt idx="244">
                  <c:v>91.25</c:v>
                </c:pt>
                <c:pt idx="245">
                  <c:v>91.9</c:v>
                </c:pt>
                <c:pt idx="246">
                  <c:v>91.55</c:v>
                </c:pt>
                <c:pt idx="247">
                  <c:v>91.98</c:v>
                </c:pt>
                <c:pt idx="248">
                  <c:v>91.88</c:v>
                </c:pt>
                <c:pt idx="249">
                  <c:v>91.29</c:v>
                </c:pt>
                <c:pt idx="250">
                  <c:v>92.6</c:v>
                </c:pt>
                <c:pt idx="251">
                  <c:v>92.34</c:v>
                </c:pt>
                <c:pt idx="252">
                  <c:v>91.54</c:v>
                </c:pt>
                <c:pt idx="253">
                  <c:v>93.35</c:v>
                </c:pt>
                <c:pt idx="254">
                  <c:v>93.06</c:v>
                </c:pt>
                <c:pt idx="255">
                  <c:v>91.5</c:v>
                </c:pt>
                <c:pt idx="256">
                  <c:v>93.16</c:v>
                </c:pt>
                <c:pt idx="257">
                  <c:v>94.57</c:v>
                </c:pt>
                <c:pt idx="258">
                  <c:v>94.669999999999987</c:v>
                </c:pt>
                <c:pt idx="259">
                  <c:v>94.440000000000026</c:v>
                </c:pt>
                <c:pt idx="260">
                  <c:v>94.990000000000023</c:v>
                </c:pt>
                <c:pt idx="261">
                  <c:v>95.149999999999991</c:v>
                </c:pt>
                <c:pt idx="262">
                  <c:v>94.910000000000025</c:v>
                </c:pt>
                <c:pt idx="263">
                  <c:v>94.53</c:v>
                </c:pt>
                <c:pt idx="264">
                  <c:v>95.52</c:v>
                </c:pt>
                <c:pt idx="265">
                  <c:v>94.9</c:v>
                </c:pt>
                <c:pt idx="266">
                  <c:v>94.07</c:v>
                </c:pt>
                <c:pt idx="267">
                  <c:v>96</c:v>
                </c:pt>
                <c:pt idx="268">
                  <c:v>95.81</c:v>
                </c:pt>
                <c:pt idx="269">
                  <c:v>97.09</c:v>
                </c:pt>
                <c:pt idx="270">
                  <c:v>98.33</c:v>
                </c:pt>
                <c:pt idx="271">
                  <c:v>98.64</c:v>
                </c:pt>
                <c:pt idx="272">
                  <c:v>99.47</c:v>
                </c:pt>
                <c:pt idx="273">
                  <c:v>100.11999999999999</c:v>
                </c:pt>
                <c:pt idx="274">
                  <c:v>99.1</c:v>
                </c:pt>
                <c:pt idx="275">
                  <c:v>98.83</c:v>
                </c:pt>
                <c:pt idx="276">
                  <c:v>100.04</c:v>
                </c:pt>
                <c:pt idx="277">
                  <c:v>100.73</c:v>
                </c:pt>
                <c:pt idx="278">
                  <c:v>99.940000000000026</c:v>
                </c:pt>
                <c:pt idx="279">
                  <c:v>99.51</c:v>
                </c:pt>
                <c:pt idx="280">
                  <c:v>100.95</c:v>
                </c:pt>
                <c:pt idx="281">
                  <c:v>99.56</c:v>
                </c:pt>
                <c:pt idx="282">
                  <c:v>99.98</c:v>
                </c:pt>
                <c:pt idx="283">
                  <c:v>99.78</c:v>
                </c:pt>
                <c:pt idx="284">
                  <c:v>100.4</c:v>
                </c:pt>
                <c:pt idx="285">
                  <c:v>99.75</c:v>
                </c:pt>
                <c:pt idx="286">
                  <c:v>98.78</c:v>
                </c:pt>
                <c:pt idx="287">
                  <c:v>98.63</c:v>
                </c:pt>
                <c:pt idx="288">
                  <c:v>99.910000000000025</c:v>
                </c:pt>
                <c:pt idx="289">
                  <c:v>99.9</c:v>
                </c:pt>
                <c:pt idx="290">
                  <c:v>100.79</c:v>
                </c:pt>
                <c:pt idx="291">
                  <c:v>101.58</c:v>
                </c:pt>
                <c:pt idx="292">
                  <c:v>102.3</c:v>
                </c:pt>
                <c:pt idx="293">
                  <c:v>102.07</c:v>
                </c:pt>
                <c:pt idx="294">
                  <c:v>102.22</c:v>
                </c:pt>
                <c:pt idx="295">
                  <c:v>102.02</c:v>
                </c:pt>
                <c:pt idx="296">
                  <c:v>103.28</c:v>
                </c:pt>
                <c:pt idx="297">
                  <c:v>101.54</c:v>
                </c:pt>
                <c:pt idx="298">
                  <c:v>100.45</c:v>
                </c:pt>
                <c:pt idx="299">
                  <c:v>100.36999999999999</c:v>
                </c:pt>
                <c:pt idx="300">
                  <c:v>96.56</c:v>
                </c:pt>
                <c:pt idx="301">
                  <c:v>96.940000000000026</c:v>
                </c:pt>
                <c:pt idx="302">
                  <c:v>99.42</c:v>
                </c:pt>
                <c:pt idx="303">
                  <c:v>98.35</c:v>
                </c:pt>
                <c:pt idx="304">
                  <c:v>99.55</c:v>
                </c:pt>
                <c:pt idx="305">
                  <c:v>100.84</c:v>
                </c:pt>
                <c:pt idx="306">
                  <c:v>100.57</c:v>
                </c:pt>
                <c:pt idx="307">
                  <c:v>100.89</c:v>
                </c:pt>
                <c:pt idx="308">
                  <c:v>100.98</c:v>
                </c:pt>
                <c:pt idx="309">
                  <c:v>99.8</c:v>
                </c:pt>
                <c:pt idx="310">
                  <c:v>100.48</c:v>
                </c:pt>
                <c:pt idx="311">
                  <c:v>100.26</c:v>
                </c:pt>
                <c:pt idx="312">
                  <c:v>101.33</c:v>
                </c:pt>
                <c:pt idx="313">
                  <c:v>101.39</c:v>
                </c:pt>
                <c:pt idx="314">
                  <c:v>102.21000000000002</c:v>
                </c:pt>
                <c:pt idx="315">
                  <c:v>102.23</c:v>
                </c:pt>
                <c:pt idx="316">
                  <c:v>101.66999999999999</c:v>
                </c:pt>
                <c:pt idx="317">
                  <c:v>101.66999999999999</c:v>
                </c:pt>
                <c:pt idx="318">
                  <c:v>104.19</c:v>
                </c:pt>
                <c:pt idx="319">
                  <c:v>102.6</c:v>
                </c:pt>
                <c:pt idx="320">
                  <c:v>100.85</c:v>
                </c:pt>
                <c:pt idx="321">
                  <c:v>101.75</c:v>
                </c:pt>
                <c:pt idx="322">
                  <c:v>100.86999999999999</c:v>
                </c:pt>
                <c:pt idx="323">
                  <c:v>102.39</c:v>
                </c:pt>
                <c:pt idx="324">
                  <c:v>100.59</c:v>
                </c:pt>
                <c:pt idx="325">
                  <c:v>101.16999999999999</c:v>
                </c:pt>
                <c:pt idx="326">
                  <c:v>102.74000000000002</c:v>
                </c:pt>
                <c:pt idx="327">
                  <c:v>103.94000000000005</c:v>
                </c:pt>
                <c:pt idx="328">
                  <c:v>104.29</c:v>
                </c:pt>
                <c:pt idx="329">
                  <c:v>105.26</c:v>
                </c:pt>
                <c:pt idx="330">
                  <c:v>105.64</c:v>
                </c:pt>
                <c:pt idx="331">
                  <c:v>105.2</c:v>
                </c:pt>
                <c:pt idx="332">
                  <c:v>106.16999999999999</c:v>
                </c:pt>
                <c:pt idx="333">
                  <c:v>105.93</c:v>
                </c:pt>
                <c:pt idx="334">
                  <c:v>103.98</c:v>
                </c:pt>
                <c:pt idx="335">
                  <c:v>103.1</c:v>
                </c:pt>
                <c:pt idx="336">
                  <c:v>95.19</c:v>
                </c:pt>
                <c:pt idx="337">
                  <c:v>92.85</c:v>
                </c:pt>
                <c:pt idx="338">
                  <c:v>96.93</c:v>
                </c:pt>
                <c:pt idx="339">
                  <c:v>97.78</c:v>
                </c:pt>
                <c:pt idx="340">
                  <c:v>94.149999999999991</c:v>
                </c:pt>
                <c:pt idx="341">
                  <c:v>95.02</c:v>
                </c:pt>
                <c:pt idx="342">
                  <c:v>95.25</c:v>
                </c:pt>
                <c:pt idx="343">
                  <c:v>94.05</c:v>
                </c:pt>
                <c:pt idx="344">
                  <c:v>94.2</c:v>
                </c:pt>
                <c:pt idx="345">
                  <c:v>96.08</c:v>
                </c:pt>
                <c:pt idx="346">
                  <c:v>95.710000000000022</c:v>
                </c:pt>
                <c:pt idx="347">
                  <c:v>97.85</c:v>
                </c:pt>
                <c:pt idx="348">
                  <c:v>96.84</c:v>
                </c:pt>
                <c:pt idx="349">
                  <c:v>98.56</c:v>
                </c:pt>
                <c:pt idx="350">
                  <c:v>100.26</c:v>
                </c:pt>
                <c:pt idx="351">
                  <c:v>99.990000000000023</c:v>
                </c:pt>
                <c:pt idx="352">
                  <c:v>100.41000000000005</c:v>
                </c:pt>
                <c:pt idx="353">
                  <c:v>101.32</c:v>
                </c:pt>
                <c:pt idx="354">
                  <c:v>99.57</c:v>
                </c:pt>
                <c:pt idx="355">
                  <c:v>100.47</c:v>
                </c:pt>
                <c:pt idx="356">
                  <c:v>100.76</c:v>
                </c:pt>
                <c:pt idx="357">
                  <c:v>99.990000000000023</c:v>
                </c:pt>
                <c:pt idx="358">
                  <c:v>101.57</c:v>
                </c:pt>
                <c:pt idx="359">
                  <c:v>102.47</c:v>
                </c:pt>
                <c:pt idx="360">
                  <c:v>101.1</c:v>
                </c:pt>
                <c:pt idx="361">
                  <c:v>100.29</c:v>
                </c:pt>
                <c:pt idx="362">
                  <c:v>99.75</c:v>
                </c:pt>
                <c:pt idx="363">
                  <c:v>100.51</c:v>
                </c:pt>
                <c:pt idx="364">
                  <c:v>96.54</c:v>
                </c:pt>
                <c:pt idx="365">
                  <c:v>96.85</c:v>
                </c:pt>
                <c:pt idx="366">
                  <c:v>96.75</c:v>
                </c:pt>
                <c:pt idx="367">
                  <c:v>97.47</c:v>
                </c:pt>
                <c:pt idx="368">
                  <c:v>97.66</c:v>
                </c:pt>
                <c:pt idx="369">
                  <c:v>99.38</c:v>
                </c:pt>
                <c:pt idx="370">
                  <c:v>98.38</c:v>
                </c:pt>
                <c:pt idx="371">
                  <c:v>99.58</c:v>
                </c:pt>
                <c:pt idx="372">
                  <c:v>98.9</c:v>
                </c:pt>
                <c:pt idx="373">
                  <c:v>99.490000000000023</c:v>
                </c:pt>
                <c:pt idx="374">
                  <c:v>99.61999999999999</c:v>
                </c:pt>
                <c:pt idx="375">
                  <c:v>100.28</c:v>
                </c:pt>
                <c:pt idx="376">
                  <c:v>100.55</c:v>
                </c:pt>
                <c:pt idx="377">
                  <c:v>101.31</c:v>
                </c:pt>
                <c:pt idx="378">
                  <c:v>101.03</c:v>
                </c:pt>
                <c:pt idx="379">
                  <c:v>102.49000000000002</c:v>
                </c:pt>
                <c:pt idx="380">
                  <c:v>101.67999999999998</c:v>
                </c:pt>
                <c:pt idx="381">
                  <c:v>101.21000000000002</c:v>
                </c:pt>
                <c:pt idx="382">
                  <c:v>101.89</c:v>
                </c:pt>
                <c:pt idx="383">
                  <c:v>102.73</c:v>
                </c:pt>
                <c:pt idx="384">
                  <c:v>101.98</c:v>
                </c:pt>
                <c:pt idx="385">
                  <c:v>103.06</c:v>
                </c:pt>
                <c:pt idx="386">
                  <c:v>101.95</c:v>
                </c:pt>
                <c:pt idx="387">
                  <c:v>102.6</c:v>
                </c:pt>
                <c:pt idx="388">
                  <c:v>103.09</c:v>
                </c:pt>
                <c:pt idx="389">
                  <c:v>103.72</c:v>
                </c:pt>
                <c:pt idx="390">
                  <c:v>103.6</c:v>
                </c:pt>
                <c:pt idx="391">
                  <c:v>103.5</c:v>
                </c:pt>
                <c:pt idx="392">
                  <c:v>103.57</c:v>
                </c:pt>
                <c:pt idx="393">
                  <c:v>102.45</c:v>
                </c:pt>
                <c:pt idx="394">
                  <c:v>102.57</c:v>
                </c:pt>
                <c:pt idx="395">
                  <c:v>101.64999999999999</c:v>
                </c:pt>
                <c:pt idx="396">
                  <c:v>101.41000000000005</c:v>
                </c:pt>
                <c:pt idx="397">
                  <c:v>100.2</c:v>
                </c:pt>
                <c:pt idx="398">
                  <c:v>97.95</c:v>
                </c:pt>
                <c:pt idx="399">
                  <c:v>94.13</c:v>
                </c:pt>
                <c:pt idx="400">
                  <c:v>95.990000000000023</c:v>
                </c:pt>
                <c:pt idx="401">
                  <c:v>92.27</c:v>
                </c:pt>
                <c:pt idx="402">
                  <c:v>90.4</c:v>
                </c:pt>
                <c:pt idx="403">
                  <c:v>91.5</c:v>
                </c:pt>
                <c:pt idx="404">
                  <c:v>93.47</c:v>
                </c:pt>
                <c:pt idx="405">
                  <c:v>92.66</c:v>
                </c:pt>
                <c:pt idx="406">
                  <c:v>94.16</c:v>
                </c:pt>
                <c:pt idx="407">
                  <c:v>93.01</c:v>
                </c:pt>
                <c:pt idx="408">
                  <c:v>93.72</c:v>
                </c:pt>
                <c:pt idx="409">
                  <c:v>89.34</c:v>
                </c:pt>
                <c:pt idx="410">
                  <c:v>90.56</c:v>
                </c:pt>
                <c:pt idx="411">
                  <c:v>91.48</c:v>
                </c:pt>
                <c:pt idx="412">
                  <c:v>92.33</c:v>
                </c:pt>
                <c:pt idx="413">
                  <c:v>93.25</c:v>
                </c:pt>
                <c:pt idx="414">
                  <c:v>93.56</c:v>
                </c:pt>
                <c:pt idx="415">
                  <c:v>93.36999999999999</c:v>
                </c:pt>
                <c:pt idx="416">
                  <c:v>93.47</c:v>
                </c:pt>
                <c:pt idx="417">
                  <c:v>94.09</c:v>
                </c:pt>
                <c:pt idx="418">
                  <c:v>92.85</c:v>
                </c:pt>
                <c:pt idx="419">
                  <c:v>92.75</c:v>
                </c:pt>
                <c:pt idx="420">
                  <c:v>91.3</c:v>
                </c:pt>
                <c:pt idx="421">
                  <c:v>90.960000000000022</c:v>
                </c:pt>
                <c:pt idx="422">
                  <c:v>92.490000000000023</c:v>
                </c:pt>
                <c:pt idx="423">
                  <c:v>92.02</c:v>
                </c:pt>
                <c:pt idx="424">
                  <c:v>91.75</c:v>
                </c:pt>
                <c:pt idx="425">
                  <c:v>91.77</c:v>
                </c:pt>
                <c:pt idx="426">
                  <c:v>92.52</c:v>
                </c:pt>
                <c:pt idx="427">
                  <c:v>92.42</c:v>
                </c:pt>
                <c:pt idx="428">
                  <c:v>92.97</c:v>
                </c:pt>
                <c:pt idx="429">
                  <c:v>92.57</c:v>
                </c:pt>
                <c:pt idx="430">
                  <c:v>90.72</c:v>
                </c:pt>
                <c:pt idx="431">
                  <c:v>91.57</c:v>
                </c:pt>
                <c:pt idx="432">
                  <c:v>91</c:v>
                </c:pt>
                <c:pt idx="433">
                  <c:v>86.2</c:v>
                </c:pt>
                <c:pt idx="434">
                  <c:v>86.56</c:v>
                </c:pt>
                <c:pt idx="435">
                  <c:v>86.79</c:v>
                </c:pt>
                <c:pt idx="436">
                  <c:v>90.210000000000022</c:v>
                </c:pt>
                <c:pt idx="437">
                  <c:v>88.08</c:v>
                </c:pt>
                <c:pt idx="438">
                  <c:v>88.42</c:v>
                </c:pt>
                <c:pt idx="439">
                  <c:v>85.73</c:v>
                </c:pt>
                <c:pt idx="440">
                  <c:v>84.86999999999999</c:v>
                </c:pt>
                <c:pt idx="441">
                  <c:v>83.64</c:v>
                </c:pt>
                <c:pt idx="442">
                  <c:v>86.5</c:v>
                </c:pt>
                <c:pt idx="443">
                  <c:v>88.66</c:v>
                </c:pt>
                <c:pt idx="444">
                  <c:v>87.13</c:v>
                </c:pt>
                <c:pt idx="445">
                  <c:v>88.3</c:v>
                </c:pt>
                <c:pt idx="446">
                  <c:v>89.42</c:v>
                </c:pt>
                <c:pt idx="447">
                  <c:v>89.28</c:v>
                </c:pt>
                <c:pt idx="448">
                  <c:v>88.57</c:v>
                </c:pt>
                <c:pt idx="449">
                  <c:v>89.960000000000022</c:v>
                </c:pt>
                <c:pt idx="450">
                  <c:v>89.9</c:v>
                </c:pt>
                <c:pt idx="451">
                  <c:v>91.23</c:v>
                </c:pt>
                <c:pt idx="452">
                  <c:v>88.69</c:v>
                </c:pt>
                <c:pt idx="453">
                  <c:v>88.69</c:v>
                </c:pt>
                <c:pt idx="454">
                  <c:v>89.16</c:v>
                </c:pt>
                <c:pt idx="455">
                  <c:v>88.81</c:v>
                </c:pt>
                <c:pt idx="456">
                  <c:v>88.32</c:v>
                </c:pt>
                <c:pt idx="457">
                  <c:v>87.79</c:v>
                </c:pt>
                <c:pt idx="458">
                  <c:v>91.05</c:v>
                </c:pt>
                <c:pt idx="459">
                  <c:v>90.43</c:v>
                </c:pt>
                <c:pt idx="460">
                  <c:v>89.93</c:v>
                </c:pt>
                <c:pt idx="461">
                  <c:v>88.910000000000025</c:v>
                </c:pt>
                <c:pt idx="462">
                  <c:v>89.02</c:v>
                </c:pt>
                <c:pt idx="463">
                  <c:v>90.169999999999987</c:v>
                </c:pt>
                <c:pt idx="464">
                  <c:v>90.56</c:v>
                </c:pt>
                <c:pt idx="465">
                  <c:v>91.81</c:v>
                </c:pt>
                <c:pt idx="466">
                  <c:v>92.14</c:v>
                </c:pt>
                <c:pt idx="467">
                  <c:v>90.31</c:v>
                </c:pt>
                <c:pt idx="468">
                  <c:v>91.75</c:v>
                </c:pt>
                <c:pt idx="469">
                  <c:v>91.55</c:v>
                </c:pt>
                <c:pt idx="470">
                  <c:v>92.19</c:v>
                </c:pt>
                <c:pt idx="471">
                  <c:v>92.64</c:v>
                </c:pt>
                <c:pt idx="472">
                  <c:v>92.75</c:v>
                </c:pt>
                <c:pt idx="473">
                  <c:v>90.410000000000025</c:v>
                </c:pt>
                <c:pt idx="474">
                  <c:v>91.19</c:v>
                </c:pt>
                <c:pt idx="475">
                  <c:v>90.679999999999978</c:v>
                </c:pt>
                <c:pt idx="476">
                  <c:v>92.08</c:v>
                </c:pt>
                <c:pt idx="477">
                  <c:v>90.97</c:v>
                </c:pt>
                <c:pt idx="478">
                  <c:v>89.6</c:v>
                </c:pt>
                <c:pt idx="479">
                  <c:v>89.81</c:v>
                </c:pt>
                <c:pt idx="480">
                  <c:v>89.26</c:v>
                </c:pt>
                <c:pt idx="481">
                  <c:v>90.149999999999991</c:v>
                </c:pt>
                <c:pt idx="482">
                  <c:v>91.42</c:v>
                </c:pt>
                <c:pt idx="483">
                  <c:v>92.11</c:v>
                </c:pt>
                <c:pt idx="484">
                  <c:v>92.01</c:v>
                </c:pt>
                <c:pt idx="485">
                  <c:v>92.07</c:v>
                </c:pt>
                <c:pt idx="486">
                  <c:v>92.8</c:v>
                </c:pt>
                <c:pt idx="487">
                  <c:v>92.16</c:v>
                </c:pt>
                <c:pt idx="488">
                  <c:v>91.410000000000025</c:v>
                </c:pt>
                <c:pt idx="489">
                  <c:v>90.98</c:v>
                </c:pt>
                <c:pt idx="490">
                  <c:v>91.6</c:v>
                </c:pt>
                <c:pt idx="491">
                  <c:v>88.79</c:v>
                </c:pt>
                <c:pt idx="492">
                  <c:v>87.990000000000023</c:v>
                </c:pt>
                <c:pt idx="493">
                  <c:v>88.27</c:v>
                </c:pt>
                <c:pt idx="494">
                  <c:v>87.33</c:v>
                </c:pt>
                <c:pt idx="495">
                  <c:v>89.34</c:v>
                </c:pt>
                <c:pt idx="496">
                  <c:v>90.76</c:v>
                </c:pt>
                <c:pt idx="497">
                  <c:v>90.4</c:v>
                </c:pt>
                <c:pt idx="498">
                  <c:v>90.26</c:v>
                </c:pt>
                <c:pt idx="499">
                  <c:v>91.07</c:v>
                </c:pt>
                <c:pt idx="500">
                  <c:v>90.72</c:v>
                </c:pt>
                <c:pt idx="501">
                  <c:v>91.61999999999999</c:v>
                </c:pt>
                <c:pt idx="502">
                  <c:v>91.01</c:v>
                </c:pt>
                <c:pt idx="503">
                  <c:v>92.38</c:v>
                </c:pt>
                <c:pt idx="504">
                  <c:v>93.990000000000023</c:v>
                </c:pt>
                <c:pt idx="505">
                  <c:v>93.8</c:v>
                </c:pt>
                <c:pt idx="506">
                  <c:v>94.88</c:v>
                </c:pt>
                <c:pt idx="507">
                  <c:v>95.19</c:v>
                </c:pt>
                <c:pt idx="508">
                  <c:v>94.22</c:v>
                </c:pt>
                <c:pt idx="509">
                  <c:v>93.69</c:v>
                </c:pt>
                <c:pt idx="510">
                  <c:v>91.78</c:v>
                </c:pt>
                <c:pt idx="511">
                  <c:v>91.39</c:v>
                </c:pt>
                <c:pt idx="512">
                  <c:v>92.36</c:v>
                </c:pt>
                <c:pt idx="513">
                  <c:v>91.92</c:v>
                </c:pt>
                <c:pt idx="514">
                  <c:v>92.52</c:v>
                </c:pt>
                <c:pt idx="515">
                  <c:v>91.03</c:v>
                </c:pt>
                <c:pt idx="516">
                  <c:v>91.84</c:v>
                </c:pt>
                <c:pt idx="517">
                  <c:v>92.410000000000025</c:v>
                </c:pt>
                <c:pt idx="518">
                  <c:v>92.39</c:v>
                </c:pt>
                <c:pt idx="519">
                  <c:v>92.39</c:v>
                </c:pt>
                <c:pt idx="520">
                  <c:v>91.64</c:v>
                </c:pt>
                <c:pt idx="521">
                  <c:v>91.56</c:v>
                </c:pt>
                <c:pt idx="522">
                  <c:v>91.3</c:v>
                </c:pt>
                <c:pt idx="523">
                  <c:v>91.64</c:v>
                </c:pt>
                <c:pt idx="524">
                  <c:v>91.02</c:v>
                </c:pt>
                <c:pt idx="525">
                  <c:v>92.51</c:v>
                </c:pt>
                <c:pt idx="526">
                  <c:v>93.3</c:v>
                </c:pt>
                <c:pt idx="527">
                  <c:v>93.36</c:v>
                </c:pt>
                <c:pt idx="528">
                  <c:v>93.92</c:v>
                </c:pt>
                <c:pt idx="529">
                  <c:v>94.69</c:v>
                </c:pt>
                <c:pt idx="530">
                  <c:v>93.52</c:v>
                </c:pt>
                <c:pt idx="531">
                  <c:v>94.42</c:v>
                </c:pt>
                <c:pt idx="532">
                  <c:v>94.13</c:v>
                </c:pt>
                <c:pt idx="533">
                  <c:v>94.03</c:v>
                </c:pt>
                <c:pt idx="534">
                  <c:v>93.98</c:v>
                </c:pt>
                <c:pt idx="535">
                  <c:v>94.09</c:v>
                </c:pt>
                <c:pt idx="536">
                  <c:v>95.56</c:v>
                </c:pt>
                <c:pt idx="537">
                  <c:v>94.460000000000022</c:v>
                </c:pt>
                <c:pt idx="538">
                  <c:v>94.56</c:v>
                </c:pt>
                <c:pt idx="539">
                  <c:v>94.56</c:v>
                </c:pt>
                <c:pt idx="540">
                  <c:v>94.66</c:v>
                </c:pt>
                <c:pt idx="541">
                  <c:v>94.33</c:v>
                </c:pt>
                <c:pt idx="542">
                  <c:v>95.16</c:v>
                </c:pt>
                <c:pt idx="543">
                  <c:v>94.440000000000026</c:v>
                </c:pt>
                <c:pt idx="544">
                  <c:v>93.940000000000026</c:v>
                </c:pt>
                <c:pt idx="545">
                  <c:v>94.19</c:v>
                </c:pt>
                <c:pt idx="546">
                  <c:v>93.88</c:v>
                </c:pt>
                <c:pt idx="547">
                  <c:v>94.149999999999991</c:v>
                </c:pt>
                <c:pt idx="548">
                  <c:v>95.35</c:v>
                </c:pt>
                <c:pt idx="549">
                  <c:v>96.19</c:v>
                </c:pt>
                <c:pt idx="550">
                  <c:v>95.990000000000023</c:v>
                </c:pt>
                <c:pt idx="551">
                  <c:v>96.58</c:v>
                </c:pt>
                <c:pt idx="552">
                  <c:v>96.66</c:v>
                </c:pt>
                <c:pt idx="553">
                  <c:v>96.210000000000022</c:v>
                </c:pt>
                <c:pt idx="554">
                  <c:v>97.23</c:v>
                </c:pt>
                <c:pt idx="555">
                  <c:v>96.910000000000025</c:v>
                </c:pt>
                <c:pt idx="556">
                  <c:v>96.53</c:v>
                </c:pt>
                <c:pt idx="557">
                  <c:v>96.66</c:v>
                </c:pt>
                <c:pt idx="558">
                  <c:v>95.3</c:v>
                </c:pt>
                <c:pt idx="559">
                  <c:v>96</c:v>
                </c:pt>
                <c:pt idx="560">
                  <c:v>96.86</c:v>
                </c:pt>
                <c:pt idx="561">
                  <c:v>96.63</c:v>
                </c:pt>
                <c:pt idx="562">
                  <c:v>96.16</c:v>
                </c:pt>
                <c:pt idx="563">
                  <c:v>94.48</c:v>
                </c:pt>
                <c:pt idx="564">
                  <c:v>95</c:v>
                </c:pt>
                <c:pt idx="565">
                  <c:v>96.83</c:v>
                </c:pt>
                <c:pt idx="566">
                  <c:v>97.27</c:v>
                </c:pt>
                <c:pt idx="567">
                  <c:v>96.08</c:v>
                </c:pt>
                <c:pt idx="568">
                  <c:v>96.86</c:v>
                </c:pt>
                <c:pt idx="569">
                  <c:v>96.710000000000022</c:v>
                </c:pt>
                <c:pt idx="570">
                  <c:v>95.39</c:v>
                </c:pt>
                <c:pt idx="571">
                  <c:v>96.02</c:v>
                </c:pt>
                <c:pt idx="572">
                  <c:v>95.59</c:v>
                </c:pt>
                <c:pt idx="573">
                  <c:v>95.69</c:v>
                </c:pt>
                <c:pt idx="574">
                  <c:v>94.38</c:v>
                </c:pt>
                <c:pt idx="575">
                  <c:v>94.92</c:v>
                </c:pt>
                <c:pt idx="576">
                  <c:v>94.36</c:v>
                </c:pt>
                <c:pt idx="577">
                  <c:v>93.75</c:v>
                </c:pt>
                <c:pt idx="578">
                  <c:v>93.89</c:v>
                </c:pt>
                <c:pt idx="579">
                  <c:v>94.22</c:v>
                </c:pt>
                <c:pt idx="580">
                  <c:v>94.169999999999987</c:v>
                </c:pt>
                <c:pt idx="581">
                  <c:v>93.9</c:v>
                </c:pt>
                <c:pt idx="582">
                  <c:v>94.11999999999999</c:v>
                </c:pt>
                <c:pt idx="583">
                  <c:v>93.66</c:v>
                </c:pt>
                <c:pt idx="584">
                  <c:v>93.82</c:v>
                </c:pt>
                <c:pt idx="585">
                  <c:v>94.11999999999999</c:v>
                </c:pt>
                <c:pt idx="586">
                  <c:v>93.85</c:v>
                </c:pt>
                <c:pt idx="587">
                  <c:v>93.51</c:v>
                </c:pt>
                <c:pt idx="588">
                  <c:v>91.11</c:v>
                </c:pt>
                <c:pt idx="589">
                  <c:v>90.75</c:v>
                </c:pt>
                <c:pt idx="590">
                  <c:v>90.29</c:v>
                </c:pt>
                <c:pt idx="591">
                  <c:v>90</c:v>
                </c:pt>
                <c:pt idx="592">
                  <c:v>89.990000000000023</c:v>
                </c:pt>
                <c:pt idx="593">
                  <c:v>89.55</c:v>
                </c:pt>
                <c:pt idx="594">
                  <c:v>89.02</c:v>
                </c:pt>
                <c:pt idx="595">
                  <c:v>88.22</c:v>
                </c:pt>
                <c:pt idx="596">
                  <c:v>88.39</c:v>
                </c:pt>
                <c:pt idx="597">
                  <c:v>87.990000000000023</c:v>
                </c:pt>
                <c:pt idx="598">
                  <c:v>86.93</c:v>
                </c:pt>
                <c:pt idx="599">
                  <c:v>87.75</c:v>
                </c:pt>
                <c:pt idx="600">
                  <c:v>87.57</c:v>
                </c:pt>
                <c:pt idx="601">
                  <c:v>86.84</c:v>
                </c:pt>
                <c:pt idx="602">
                  <c:v>87.25</c:v>
                </c:pt>
                <c:pt idx="603">
                  <c:v>87.28</c:v>
                </c:pt>
                <c:pt idx="604">
                  <c:v>87.7</c:v>
                </c:pt>
                <c:pt idx="605">
                  <c:v>85.910000000000025</c:v>
                </c:pt>
                <c:pt idx="606">
                  <c:v>85.84</c:v>
                </c:pt>
                <c:pt idx="607">
                  <c:v>85.04</c:v>
                </c:pt>
                <c:pt idx="608">
                  <c:v>84.31</c:v>
                </c:pt>
                <c:pt idx="609">
                  <c:v>83.960000000000022</c:v>
                </c:pt>
                <c:pt idx="610">
                  <c:v>85.61999999999999</c:v>
                </c:pt>
                <c:pt idx="611">
                  <c:v>85.490000000000023</c:v>
                </c:pt>
                <c:pt idx="612">
                  <c:v>85.72</c:v>
                </c:pt>
                <c:pt idx="613">
                  <c:v>85.26</c:v>
                </c:pt>
                <c:pt idx="614">
                  <c:v>85.76</c:v>
                </c:pt>
                <c:pt idx="615">
                  <c:v>85.27</c:v>
                </c:pt>
                <c:pt idx="616">
                  <c:v>84.78</c:v>
                </c:pt>
                <c:pt idx="617">
                  <c:v>83.75</c:v>
                </c:pt>
                <c:pt idx="618">
                  <c:v>83.39</c:v>
                </c:pt>
                <c:pt idx="619">
                  <c:v>84.3</c:v>
                </c:pt>
                <c:pt idx="620">
                  <c:v>84.42</c:v>
                </c:pt>
                <c:pt idx="621">
                  <c:v>83.09</c:v>
                </c:pt>
                <c:pt idx="622">
                  <c:v>82.79</c:v>
                </c:pt>
                <c:pt idx="623">
                  <c:v>82.95</c:v>
                </c:pt>
                <c:pt idx="624">
                  <c:v>83.06</c:v>
                </c:pt>
                <c:pt idx="625">
                  <c:v>83.19</c:v>
                </c:pt>
                <c:pt idx="626">
                  <c:v>82.26</c:v>
                </c:pt>
                <c:pt idx="627">
                  <c:v>86.86999999999999</c:v>
                </c:pt>
                <c:pt idx="628">
                  <c:v>84.92</c:v>
                </c:pt>
                <c:pt idx="629">
                  <c:v>87.02</c:v>
                </c:pt>
                <c:pt idx="630">
                  <c:v>86.669999999999987</c:v>
                </c:pt>
                <c:pt idx="631">
                  <c:v>85.210000000000022</c:v>
                </c:pt>
                <c:pt idx="632">
                  <c:v>86.07</c:v>
                </c:pt>
                <c:pt idx="633">
                  <c:v>84.64</c:v>
                </c:pt>
                <c:pt idx="634">
                  <c:v>85.85</c:v>
                </c:pt>
                <c:pt idx="635">
                  <c:v>85.7</c:v>
                </c:pt>
                <c:pt idx="636">
                  <c:v>86.34</c:v>
                </c:pt>
                <c:pt idx="637">
                  <c:v>87.14</c:v>
                </c:pt>
                <c:pt idx="638">
                  <c:v>87.28</c:v>
                </c:pt>
                <c:pt idx="639">
                  <c:v>87.23</c:v>
                </c:pt>
                <c:pt idx="640">
                  <c:v>88.31</c:v>
                </c:pt>
                <c:pt idx="641">
                  <c:v>87.82</c:v>
                </c:pt>
                <c:pt idx="642">
                  <c:v>85.679999999999978</c:v>
                </c:pt>
                <c:pt idx="643">
                  <c:v>86.3</c:v>
                </c:pt>
                <c:pt idx="644">
                  <c:v>87.410000000000025</c:v>
                </c:pt>
                <c:pt idx="645">
                  <c:v>88.2</c:v>
                </c:pt>
                <c:pt idx="646">
                  <c:v>89.11999999999999</c:v>
                </c:pt>
                <c:pt idx="647">
                  <c:v>89.23</c:v>
                </c:pt>
                <c:pt idx="648">
                  <c:v>88.490000000000023</c:v>
                </c:pt>
                <c:pt idx="649">
                  <c:v>88.95</c:v>
                </c:pt>
                <c:pt idx="650">
                  <c:v>87.7</c:v>
                </c:pt>
                <c:pt idx="651">
                  <c:v>89.169999999999987</c:v>
                </c:pt>
                <c:pt idx="652">
                  <c:v>89.64</c:v>
                </c:pt>
                <c:pt idx="653">
                  <c:v>89.26</c:v>
                </c:pt>
                <c:pt idx="654">
                  <c:v>87.940000000000026</c:v>
                </c:pt>
                <c:pt idx="655">
                  <c:v>88.11999999999999</c:v>
                </c:pt>
                <c:pt idx="656">
                  <c:v>87.51</c:v>
                </c:pt>
                <c:pt idx="657">
                  <c:v>87.51</c:v>
                </c:pt>
                <c:pt idx="658">
                  <c:v>87.84</c:v>
                </c:pt>
                <c:pt idx="659">
                  <c:v>87.95</c:v>
                </c:pt>
                <c:pt idx="660">
                  <c:v>88.72</c:v>
                </c:pt>
                <c:pt idx="661">
                  <c:v>88.78</c:v>
                </c:pt>
                <c:pt idx="662">
                  <c:v>89.53</c:v>
                </c:pt>
                <c:pt idx="663">
                  <c:v>90.2</c:v>
                </c:pt>
                <c:pt idx="664">
                  <c:v>90.27</c:v>
                </c:pt>
                <c:pt idx="665">
                  <c:v>89.32</c:v>
                </c:pt>
                <c:pt idx="666">
                  <c:v>88.649999999999991</c:v>
                </c:pt>
                <c:pt idx="667">
                  <c:v>88.81</c:v>
                </c:pt>
                <c:pt idx="668">
                  <c:v>89.42</c:v>
                </c:pt>
                <c:pt idx="669">
                  <c:v>89.410000000000025</c:v>
                </c:pt>
                <c:pt idx="670">
                  <c:v>89.45</c:v>
                </c:pt>
                <c:pt idx="671">
                  <c:v>90.47</c:v>
                </c:pt>
                <c:pt idx="672">
                  <c:v>90.14</c:v>
                </c:pt>
                <c:pt idx="673">
                  <c:v>90.36</c:v>
                </c:pt>
                <c:pt idx="674">
                  <c:v>89.88</c:v>
                </c:pt>
                <c:pt idx="675">
                  <c:v>90.83</c:v>
                </c:pt>
                <c:pt idx="676">
                  <c:v>90.88</c:v>
                </c:pt>
                <c:pt idx="677">
                  <c:v>91</c:v>
                </c:pt>
                <c:pt idx="678">
                  <c:v>90.440000000000026</c:v>
                </c:pt>
                <c:pt idx="679">
                  <c:v>91</c:v>
                </c:pt>
                <c:pt idx="680">
                  <c:v>90.83</c:v>
                </c:pt>
                <c:pt idx="681">
                  <c:v>89.990000000000023</c:v>
                </c:pt>
                <c:pt idx="682">
                  <c:v>89.66</c:v>
                </c:pt>
                <c:pt idx="683">
                  <c:v>87.460000000000022</c:v>
                </c:pt>
                <c:pt idx="684">
                  <c:v>88.09</c:v>
                </c:pt>
                <c:pt idx="685">
                  <c:v>88.55</c:v>
                </c:pt>
                <c:pt idx="686">
                  <c:v>88.35</c:v>
                </c:pt>
                <c:pt idx="687">
                  <c:v>88.01</c:v>
                </c:pt>
                <c:pt idx="688">
                  <c:v>87.33</c:v>
                </c:pt>
                <c:pt idx="689">
                  <c:v>88.36</c:v>
                </c:pt>
                <c:pt idx="690">
                  <c:v>89</c:v>
                </c:pt>
                <c:pt idx="691">
                  <c:v>89.55</c:v>
                </c:pt>
                <c:pt idx="692">
                  <c:v>89.460000000000022</c:v>
                </c:pt>
                <c:pt idx="693">
                  <c:v>86.710000000000022</c:v>
                </c:pt>
                <c:pt idx="694">
                  <c:v>88.86</c:v>
                </c:pt>
                <c:pt idx="695">
                  <c:v>88.440000000000026</c:v>
                </c:pt>
                <c:pt idx="696">
                  <c:v>87.82</c:v>
                </c:pt>
                <c:pt idx="697">
                  <c:v>89.19</c:v>
                </c:pt>
                <c:pt idx="698">
                  <c:v>88.61</c:v>
                </c:pt>
                <c:pt idx="699">
                  <c:v>89.16</c:v>
                </c:pt>
                <c:pt idx="700">
                  <c:v>89.14</c:v>
                </c:pt>
                <c:pt idx="701">
                  <c:v>89.73</c:v>
                </c:pt>
                <c:pt idx="702">
                  <c:v>89.32</c:v>
                </c:pt>
                <c:pt idx="703">
                  <c:v>89.910000000000025</c:v>
                </c:pt>
                <c:pt idx="704">
                  <c:v>89.36999999999999</c:v>
                </c:pt>
                <c:pt idx="705">
                  <c:v>88.25</c:v>
                </c:pt>
                <c:pt idx="706">
                  <c:v>87.36999999999999</c:v>
                </c:pt>
                <c:pt idx="707">
                  <c:v>85.97</c:v>
                </c:pt>
                <c:pt idx="708">
                  <c:v>85.53</c:v>
                </c:pt>
                <c:pt idx="709">
                  <c:v>86.19</c:v>
                </c:pt>
                <c:pt idx="710">
                  <c:v>86.77</c:v>
                </c:pt>
                <c:pt idx="711">
                  <c:v>86.19</c:v>
                </c:pt>
                <c:pt idx="712">
                  <c:v>86.06</c:v>
                </c:pt>
                <c:pt idx="713">
                  <c:v>86.410000000000025</c:v>
                </c:pt>
                <c:pt idx="714">
                  <c:v>87.35</c:v>
                </c:pt>
                <c:pt idx="715">
                  <c:v>86.38</c:v>
                </c:pt>
                <c:pt idx="716">
                  <c:v>87.06</c:v>
                </c:pt>
                <c:pt idx="717">
                  <c:v>89.19</c:v>
                </c:pt>
                <c:pt idx="718">
                  <c:v>86.13</c:v>
                </c:pt>
                <c:pt idx="719">
                  <c:v>87.169999999999987</c:v>
                </c:pt>
                <c:pt idx="720">
                  <c:v>88.149999999999991</c:v>
                </c:pt>
                <c:pt idx="721">
                  <c:v>88.2</c:v>
                </c:pt>
                <c:pt idx="722">
                  <c:v>88.36</c:v>
                </c:pt>
                <c:pt idx="723">
                  <c:v>88.57</c:v>
                </c:pt>
                <c:pt idx="724">
                  <c:v>87.84</c:v>
                </c:pt>
                <c:pt idx="725">
                  <c:v>87.5</c:v>
                </c:pt>
                <c:pt idx="726">
                  <c:v>88.54</c:v>
                </c:pt>
                <c:pt idx="727">
                  <c:v>87.32</c:v>
                </c:pt>
                <c:pt idx="728">
                  <c:v>87.95</c:v>
                </c:pt>
                <c:pt idx="729">
                  <c:v>89.210000000000022</c:v>
                </c:pt>
                <c:pt idx="730">
                  <c:v>88.45</c:v>
                </c:pt>
                <c:pt idx="731">
                  <c:v>88.14</c:v>
                </c:pt>
                <c:pt idx="732">
                  <c:v>87.84</c:v>
                </c:pt>
                <c:pt idx="733">
                  <c:v>88.32</c:v>
                </c:pt>
                <c:pt idx="734">
                  <c:v>88.84</c:v>
                </c:pt>
                <c:pt idx="735">
                  <c:v>89.11</c:v>
                </c:pt>
                <c:pt idx="736">
                  <c:v>88.84</c:v>
                </c:pt>
                <c:pt idx="737">
                  <c:v>88.8</c:v>
                </c:pt>
                <c:pt idx="738">
                  <c:v>87.55</c:v>
                </c:pt>
                <c:pt idx="739">
                  <c:v>87.4</c:v>
                </c:pt>
                <c:pt idx="740">
                  <c:v>86.95</c:v>
                </c:pt>
                <c:pt idx="741">
                  <c:v>87.179999999999978</c:v>
                </c:pt>
                <c:pt idx="742">
                  <c:v>87.679999999999978</c:v>
                </c:pt>
                <c:pt idx="743">
                  <c:v>86.64</c:v>
                </c:pt>
                <c:pt idx="744">
                  <c:v>87.64</c:v>
                </c:pt>
                <c:pt idx="745">
                  <c:v>87.149999999999991</c:v>
                </c:pt>
                <c:pt idx="746">
                  <c:v>87.740000000000023</c:v>
                </c:pt>
                <c:pt idx="747">
                  <c:v>88.86</c:v>
                </c:pt>
                <c:pt idx="748">
                  <c:v>88.910000000000025</c:v>
                </c:pt>
                <c:pt idx="749">
                  <c:v>88.2</c:v>
                </c:pt>
                <c:pt idx="750">
                  <c:v>88.210000000000022</c:v>
                </c:pt>
                <c:pt idx="751">
                  <c:v>89.169999999999987</c:v>
                </c:pt>
                <c:pt idx="752">
                  <c:v>89.19</c:v>
                </c:pt>
                <c:pt idx="753">
                  <c:v>89.11</c:v>
                </c:pt>
                <c:pt idx="754">
                  <c:v>89.92</c:v>
                </c:pt>
                <c:pt idx="755">
                  <c:v>90.01</c:v>
                </c:pt>
                <c:pt idx="756">
                  <c:v>89.45</c:v>
                </c:pt>
                <c:pt idx="757">
                  <c:v>89.19</c:v>
                </c:pt>
                <c:pt idx="758">
                  <c:v>89.56</c:v>
                </c:pt>
                <c:pt idx="759">
                  <c:v>89.88</c:v>
                </c:pt>
                <c:pt idx="760">
                  <c:v>89.960000000000022</c:v>
                </c:pt>
                <c:pt idx="761">
                  <c:v>89.710000000000022</c:v>
                </c:pt>
                <c:pt idx="762">
                  <c:v>89.05</c:v>
                </c:pt>
                <c:pt idx="763">
                  <c:v>89.39</c:v>
                </c:pt>
                <c:pt idx="764">
                  <c:v>88.61999999999999</c:v>
                </c:pt>
                <c:pt idx="765">
                  <c:v>89.19</c:v>
                </c:pt>
                <c:pt idx="766">
                  <c:v>89.58</c:v>
                </c:pt>
                <c:pt idx="767">
                  <c:v>89.8</c:v>
                </c:pt>
                <c:pt idx="768">
                  <c:v>90.02</c:v>
                </c:pt>
                <c:pt idx="769">
                  <c:v>90.09</c:v>
                </c:pt>
                <c:pt idx="770">
                  <c:v>90.13</c:v>
                </c:pt>
                <c:pt idx="771">
                  <c:v>89.54</c:v>
                </c:pt>
                <c:pt idx="772">
                  <c:v>89.86</c:v>
                </c:pt>
                <c:pt idx="773">
                  <c:v>89.97</c:v>
                </c:pt>
                <c:pt idx="774">
                  <c:v>90.01</c:v>
                </c:pt>
                <c:pt idx="775">
                  <c:v>90.1</c:v>
                </c:pt>
                <c:pt idx="776">
                  <c:v>90.07</c:v>
                </c:pt>
                <c:pt idx="777">
                  <c:v>89.54</c:v>
                </c:pt>
                <c:pt idx="778">
                  <c:v>90.48</c:v>
                </c:pt>
                <c:pt idx="779">
                  <c:v>90.83</c:v>
                </c:pt>
                <c:pt idx="780">
                  <c:v>90.7</c:v>
                </c:pt>
                <c:pt idx="781">
                  <c:v>90.649999999999991</c:v>
                </c:pt>
                <c:pt idx="782">
                  <c:v>90.910000000000025</c:v>
                </c:pt>
                <c:pt idx="783">
                  <c:v>90.61999999999999</c:v>
                </c:pt>
                <c:pt idx="784">
                  <c:v>90.56</c:v>
                </c:pt>
                <c:pt idx="785">
                  <c:v>90.92</c:v>
                </c:pt>
                <c:pt idx="786">
                  <c:v>90.4</c:v>
                </c:pt>
                <c:pt idx="787">
                  <c:v>90.32</c:v>
                </c:pt>
                <c:pt idx="788">
                  <c:v>89.52</c:v>
                </c:pt>
                <c:pt idx="789">
                  <c:v>87.98</c:v>
                </c:pt>
                <c:pt idx="790">
                  <c:v>88.32</c:v>
                </c:pt>
                <c:pt idx="791">
                  <c:v>88.35</c:v>
                </c:pt>
                <c:pt idx="792">
                  <c:v>88.09</c:v>
                </c:pt>
                <c:pt idx="793">
                  <c:v>87.77</c:v>
                </c:pt>
                <c:pt idx="794">
                  <c:v>87.3</c:v>
                </c:pt>
                <c:pt idx="795">
                  <c:v>86.88</c:v>
                </c:pt>
                <c:pt idx="796">
                  <c:v>86.54</c:v>
                </c:pt>
                <c:pt idx="797">
                  <c:v>87.08</c:v>
                </c:pt>
                <c:pt idx="798">
                  <c:v>86.25</c:v>
                </c:pt>
                <c:pt idx="799">
                  <c:v>86.4</c:v>
                </c:pt>
                <c:pt idx="800">
                  <c:v>86.81</c:v>
                </c:pt>
                <c:pt idx="801">
                  <c:v>86.61999999999999</c:v>
                </c:pt>
                <c:pt idx="802">
                  <c:v>87.05</c:v>
                </c:pt>
                <c:pt idx="803">
                  <c:v>86.82</c:v>
                </c:pt>
                <c:pt idx="804">
                  <c:v>87.22</c:v>
                </c:pt>
                <c:pt idx="805">
                  <c:v>87.63</c:v>
                </c:pt>
                <c:pt idx="806">
                  <c:v>87.95</c:v>
                </c:pt>
                <c:pt idx="807">
                  <c:v>87.13</c:v>
                </c:pt>
                <c:pt idx="808">
                  <c:v>87.410000000000025</c:v>
                </c:pt>
                <c:pt idx="809">
                  <c:v>86.98</c:v>
                </c:pt>
                <c:pt idx="810">
                  <c:v>87.240000000000023</c:v>
                </c:pt>
                <c:pt idx="811">
                  <c:v>87.52</c:v>
                </c:pt>
                <c:pt idx="812">
                  <c:v>88.38</c:v>
                </c:pt>
                <c:pt idx="813">
                  <c:v>88.710000000000022</c:v>
                </c:pt>
                <c:pt idx="814">
                  <c:v>89.169999999999987</c:v>
                </c:pt>
                <c:pt idx="815">
                  <c:v>89.490000000000023</c:v>
                </c:pt>
                <c:pt idx="816">
                  <c:v>89.34</c:v>
                </c:pt>
                <c:pt idx="817">
                  <c:v>87.960000000000022</c:v>
                </c:pt>
                <c:pt idx="818">
                  <c:v>87.649999999999991</c:v>
                </c:pt>
                <c:pt idx="819">
                  <c:v>87.55</c:v>
                </c:pt>
                <c:pt idx="820">
                  <c:v>87.98</c:v>
                </c:pt>
                <c:pt idx="821">
                  <c:v>88.27</c:v>
                </c:pt>
                <c:pt idx="822">
                  <c:v>88.52</c:v>
                </c:pt>
                <c:pt idx="823">
                  <c:v>88.28</c:v>
                </c:pt>
                <c:pt idx="824">
                  <c:v>87.169999999999987</c:v>
                </c:pt>
                <c:pt idx="825">
                  <c:v>85.32</c:v>
                </c:pt>
                <c:pt idx="826">
                  <c:v>85.32</c:v>
                </c:pt>
                <c:pt idx="827">
                  <c:v>83.210000000000022</c:v>
                </c:pt>
                <c:pt idx="828">
                  <c:v>83.2</c:v>
                </c:pt>
                <c:pt idx="829">
                  <c:v>83.51</c:v>
                </c:pt>
                <c:pt idx="830">
                  <c:v>84.82</c:v>
                </c:pt>
                <c:pt idx="831">
                  <c:v>85.169999999999987</c:v>
                </c:pt>
                <c:pt idx="832">
                  <c:v>86.19</c:v>
                </c:pt>
                <c:pt idx="833">
                  <c:v>87.5</c:v>
                </c:pt>
                <c:pt idx="834">
                  <c:v>86.710000000000022</c:v>
                </c:pt>
                <c:pt idx="835">
                  <c:v>86.97</c:v>
                </c:pt>
                <c:pt idx="836">
                  <c:v>86.61</c:v>
                </c:pt>
                <c:pt idx="837">
                  <c:v>84.83</c:v>
                </c:pt>
                <c:pt idx="838">
                  <c:v>86.79</c:v>
                </c:pt>
                <c:pt idx="839">
                  <c:v>87.27</c:v>
                </c:pt>
                <c:pt idx="840">
                  <c:v>87.679999999999978</c:v>
                </c:pt>
                <c:pt idx="841">
                  <c:v>87.39</c:v>
                </c:pt>
                <c:pt idx="842">
                  <c:v>87.81</c:v>
                </c:pt>
                <c:pt idx="843">
                  <c:v>88.06</c:v>
                </c:pt>
                <c:pt idx="844">
                  <c:v>88.01</c:v>
                </c:pt>
                <c:pt idx="845">
                  <c:v>87.54</c:v>
                </c:pt>
                <c:pt idx="846">
                  <c:v>87.22</c:v>
                </c:pt>
                <c:pt idx="847">
                  <c:v>87.56</c:v>
                </c:pt>
                <c:pt idx="848">
                  <c:v>88.11999999999999</c:v>
                </c:pt>
                <c:pt idx="849">
                  <c:v>88.25</c:v>
                </c:pt>
                <c:pt idx="850">
                  <c:v>88.4</c:v>
                </c:pt>
                <c:pt idx="851">
                  <c:v>88.13</c:v>
                </c:pt>
                <c:pt idx="852">
                  <c:v>87.36999999999999</c:v>
                </c:pt>
                <c:pt idx="853">
                  <c:v>86.960000000000022</c:v>
                </c:pt>
                <c:pt idx="854">
                  <c:v>86.92</c:v>
                </c:pt>
                <c:pt idx="855">
                  <c:v>87.34</c:v>
                </c:pt>
                <c:pt idx="856">
                  <c:v>86.02</c:v>
                </c:pt>
                <c:pt idx="857">
                  <c:v>86.35</c:v>
                </c:pt>
                <c:pt idx="858">
                  <c:v>85.59</c:v>
                </c:pt>
                <c:pt idx="859">
                  <c:v>86.86999999999999</c:v>
                </c:pt>
                <c:pt idx="860">
                  <c:v>86.56</c:v>
                </c:pt>
                <c:pt idx="861">
                  <c:v>86.6</c:v>
                </c:pt>
                <c:pt idx="862">
                  <c:v>87.01</c:v>
                </c:pt>
                <c:pt idx="863">
                  <c:v>87.28</c:v>
                </c:pt>
                <c:pt idx="864">
                  <c:v>87.490000000000023</c:v>
                </c:pt>
                <c:pt idx="865">
                  <c:v>86.98</c:v>
                </c:pt>
                <c:pt idx="866">
                  <c:v>87.34</c:v>
                </c:pt>
                <c:pt idx="867">
                  <c:v>87.81</c:v>
                </c:pt>
                <c:pt idx="868">
                  <c:v>87.98</c:v>
                </c:pt>
                <c:pt idx="869">
                  <c:v>88.19</c:v>
                </c:pt>
                <c:pt idx="870">
                  <c:v>88.240000000000023</c:v>
                </c:pt>
                <c:pt idx="871">
                  <c:v>87.97</c:v>
                </c:pt>
                <c:pt idx="872">
                  <c:v>85.07</c:v>
                </c:pt>
                <c:pt idx="873">
                  <c:v>83.85</c:v>
                </c:pt>
                <c:pt idx="874">
                  <c:v>84.72</c:v>
                </c:pt>
                <c:pt idx="875">
                  <c:v>85.19</c:v>
                </c:pt>
                <c:pt idx="876">
                  <c:v>85.39</c:v>
                </c:pt>
                <c:pt idx="877">
                  <c:v>85.95</c:v>
                </c:pt>
                <c:pt idx="878">
                  <c:v>85.38</c:v>
                </c:pt>
                <c:pt idx="879">
                  <c:v>85.77</c:v>
                </c:pt>
                <c:pt idx="880">
                  <c:v>86.28</c:v>
                </c:pt>
                <c:pt idx="881">
                  <c:v>86.89</c:v>
                </c:pt>
                <c:pt idx="882">
                  <c:v>87.11</c:v>
                </c:pt>
                <c:pt idx="883">
                  <c:v>87.32</c:v>
                </c:pt>
                <c:pt idx="884">
                  <c:v>87.179999999999978</c:v>
                </c:pt>
                <c:pt idx="885">
                  <c:v>87.740000000000023</c:v>
                </c:pt>
                <c:pt idx="886">
                  <c:v>88.210000000000022</c:v>
                </c:pt>
                <c:pt idx="887">
                  <c:v>88.27</c:v>
                </c:pt>
                <c:pt idx="888">
                  <c:v>88.26</c:v>
                </c:pt>
                <c:pt idx="889">
                  <c:v>88.179999999999978</c:v>
                </c:pt>
                <c:pt idx="890">
                  <c:v>88.36</c:v>
                </c:pt>
                <c:pt idx="891">
                  <c:v>87.960000000000022</c:v>
                </c:pt>
                <c:pt idx="892">
                  <c:v>87.63</c:v>
                </c:pt>
                <c:pt idx="893">
                  <c:v>87.97</c:v>
                </c:pt>
                <c:pt idx="894">
                  <c:v>88.2</c:v>
                </c:pt>
                <c:pt idx="895">
                  <c:v>87.960000000000022</c:v>
                </c:pt>
                <c:pt idx="896">
                  <c:v>88.57</c:v>
                </c:pt>
                <c:pt idx="897">
                  <c:v>88.88</c:v>
                </c:pt>
                <c:pt idx="898">
                  <c:v>88.63</c:v>
                </c:pt>
                <c:pt idx="899">
                  <c:v>88.55</c:v>
                </c:pt>
                <c:pt idx="900">
                  <c:v>88.95</c:v>
                </c:pt>
                <c:pt idx="901">
                  <c:v>88.98</c:v>
                </c:pt>
                <c:pt idx="902">
                  <c:v>88.940000000000026</c:v>
                </c:pt>
                <c:pt idx="903">
                  <c:v>89.19</c:v>
                </c:pt>
                <c:pt idx="904">
                  <c:v>88.52</c:v>
                </c:pt>
                <c:pt idx="905">
                  <c:v>88.5</c:v>
                </c:pt>
                <c:pt idx="906">
                  <c:v>88.14</c:v>
                </c:pt>
                <c:pt idx="907">
                  <c:v>88.64</c:v>
                </c:pt>
                <c:pt idx="908">
                  <c:v>88.92</c:v>
                </c:pt>
                <c:pt idx="909">
                  <c:v>89.149999999999991</c:v>
                </c:pt>
                <c:pt idx="910">
                  <c:v>89.22</c:v>
                </c:pt>
                <c:pt idx="911">
                  <c:v>89.22</c:v>
                </c:pt>
                <c:pt idx="912">
                  <c:v>89.13</c:v>
                </c:pt>
                <c:pt idx="913">
                  <c:v>89.05</c:v>
                </c:pt>
                <c:pt idx="914">
                  <c:v>89.14</c:v>
                </c:pt>
                <c:pt idx="915">
                  <c:v>88.77</c:v>
                </c:pt>
                <c:pt idx="916">
                  <c:v>88.75</c:v>
                </c:pt>
                <c:pt idx="917">
                  <c:v>88.85</c:v>
                </c:pt>
                <c:pt idx="918">
                  <c:v>88.72</c:v>
                </c:pt>
                <c:pt idx="919">
                  <c:v>89.440000000000026</c:v>
                </c:pt>
                <c:pt idx="920">
                  <c:v>89.02</c:v>
                </c:pt>
                <c:pt idx="921">
                  <c:v>88.09</c:v>
                </c:pt>
                <c:pt idx="922">
                  <c:v>88.29</c:v>
                </c:pt>
                <c:pt idx="923">
                  <c:v>88.6</c:v>
                </c:pt>
                <c:pt idx="924">
                  <c:v>88.58</c:v>
                </c:pt>
                <c:pt idx="925">
                  <c:v>88.77</c:v>
                </c:pt>
                <c:pt idx="926">
                  <c:v>88.95</c:v>
                </c:pt>
                <c:pt idx="927">
                  <c:v>88.5</c:v>
                </c:pt>
                <c:pt idx="928">
                  <c:v>87.97</c:v>
                </c:pt>
                <c:pt idx="929">
                  <c:v>87.98</c:v>
                </c:pt>
                <c:pt idx="930">
                  <c:v>88.5</c:v>
                </c:pt>
                <c:pt idx="931">
                  <c:v>88.61999999999999</c:v>
                </c:pt>
                <c:pt idx="932">
                  <c:v>88.3</c:v>
                </c:pt>
                <c:pt idx="933">
                  <c:v>88.05</c:v>
                </c:pt>
                <c:pt idx="934">
                  <c:v>89.05</c:v>
                </c:pt>
                <c:pt idx="935">
                  <c:v>88.61999999999999</c:v>
                </c:pt>
                <c:pt idx="936">
                  <c:v>88.72</c:v>
                </c:pt>
                <c:pt idx="937">
                  <c:v>88.53</c:v>
                </c:pt>
                <c:pt idx="938">
                  <c:v>88.410000000000025</c:v>
                </c:pt>
                <c:pt idx="939">
                  <c:v>88.05</c:v>
                </c:pt>
                <c:pt idx="940">
                  <c:v>88.59</c:v>
                </c:pt>
                <c:pt idx="941">
                  <c:v>87.93</c:v>
                </c:pt>
                <c:pt idx="942">
                  <c:v>88.2</c:v>
                </c:pt>
                <c:pt idx="943">
                  <c:v>88.25</c:v>
                </c:pt>
                <c:pt idx="944">
                  <c:v>89</c:v>
                </c:pt>
                <c:pt idx="945">
                  <c:v>88.54</c:v>
                </c:pt>
                <c:pt idx="946">
                  <c:v>89.210000000000022</c:v>
                </c:pt>
                <c:pt idx="947">
                  <c:v>89.59</c:v>
                </c:pt>
                <c:pt idx="948">
                  <c:v>89.410000000000025</c:v>
                </c:pt>
                <c:pt idx="949">
                  <c:v>88.8</c:v>
                </c:pt>
                <c:pt idx="950">
                  <c:v>89.740000000000023</c:v>
                </c:pt>
                <c:pt idx="951">
                  <c:v>89.78</c:v>
                </c:pt>
                <c:pt idx="952">
                  <c:v>89.85</c:v>
                </c:pt>
                <c:pt idx="953">
                  <c:v>89.61999999999999</c:v>
                </c:pt>
                <c:pt idx="954">
                  <c:v>89.9</c:v>
                </c:pt>
                <c:pt idx="955">
                  <c:v>88.89</c:v>
                </c:pt>
                <c:pt idx="956">
                  <c:v>89.28</c:v>
                </c:pt>
                <c:pt idx="957">
                  <c:v>88.86999999999999</c:v>
                </c:pt>
                <c:pt idx="958">
                  <c:v>88.29</c:v>
                </c:pt>
                <c:pt idx="959">
                  <c:v>87.13</c:v>
                </c:pt>
                <c:pt idx="960">
                  <c:v>87.01</c:v>
                </c:pt>
                <c:pt idx="961">
                  <c:v>87.43</c:v>
                </c:pt>
                <c:pt idx="962">
                  <c:v>87.77</c:v>
                </c:pt>
                <c:pt idx="963">
                  <c:v>87.7</c:v>
                </c:pt>
                <c:pt idx="964">
                  <c:v>88.07</c:v>
                </c:pt>
                <c:pt idx="965">
                  <c:v>87.910000000000025</c:v>
                </c:pt>
                <c:pt idx="966">
                  <c:v>87.08</c:v>
                </c:pt>
                <c:pt idx="967">
                  <c:v>87.3</c:v>
                </c:pt>
                <c:pt idx="968">
                  <c:v>86.97</c:v>
                </c:pt>
                <c:pt idx="969">
                  <c:v>87.48</c:v>
                </c:pt>
                <c:pt idx="970">
                  <c:v>87.440000000000026</c:v>
                </c:pt>
                <c:pt idx="971">
                  <c:v>87.410000000000025</c:v>
                </c:pt>
                <c:pt idx="972">
                  <c:v>87.740000000000023</c:v>
                </c:pt>
                <c:pt idx="973">
                  <c:v>87.04</c:v>
                </c:pt>
                <c:pt idx="974">
                  <c:v>87.83</c:v>
                </c:pt>
                <c:pt idx="975">
                  <c:v>88.210000000000022</c:v>
                </c:pt>
                <c:pt idx="976">
                  <c:v>88.240000000000023</c:v>
                </c:pt>
                <c:pt idx="977">
                  <c:v>87.66</c:v>
                </c:pt>
                <c:pt idx="978">
                  <c:v>87.34</c:v>
                </c:pt>
                <c:pt idx="979">
                  <c:v>87.59</c:v>
                </c:pt>
                <c:pt idx="980">
                  <c:v>87.84</c:v>
                </c:pt>
                <c:pt idx="981">
                  <c:v>87.7</c:v>
                </c:pt>
                <c:pt idx="982">
                  <c:v>87.56</c:v>
                </c:pt>
                <c:pt idx="983">
                  <c:v>87.57</c:v>
                </c:pt>
                <c:pt idx="984">
                  <c:v>87.23</c:v>
                </c:pt>
                <c:pt idx="985">
                  <c:v>87.47</c:v>
                </c:pt>
                <c:pt idx="986">
                  <c:v>87.710000000000022</c:v>
                </c:pt>
                <c:pt idx="987">
                  <c:v>87.82</c:v>
                </c:pt>
                <c:pt idx="988">
                  <c:v>87.93</c:v>
                </c:pt>
                <c:pt idx="989">
                  <c:v>87.54</c:v>
                </c:pt>
                <c:pt idx="990">
                  <c:v>87.79</c:v>
                </c:pt>
                <c:pt idx="991">
                  <c:v>87.69</c:v>
                </c:pt>
                <c:pt idx="992">
                  <c:v>87.88</c:v>
                </c:pt>
                <c:pt idx="993">
                  <c:v>87.960000000000022</c:v>
                </c:pt>
                <c:pt idx="994">
                  <c:v>87.82</c:v>
                </c:pt>
                <c:pt idx="995">
                  <c:v>86.9</c:v>
                </c:pt>
                <c:pt idx="996">
                  <c:v>87.35</c:v>
                </c:pt>
                <c:pt idx="997">
                  <c:v>87.3</c:v>
                </c:pt>
                <c:pt idx="998">
                  <c:v>86.92</c:v>
                </c:pt>
                <c:pt idx="999">
                  <c:v>86.740000000000023</c:v>
                </c:pt>
                <c:pt idx="1000">
                  <c:v>86.75</c:v>
                </c:pt>
                <c:pt idx="1001">
                  <c:v>86.95</c:v>
                </c:pt>
                <c:pt idx="1002">
                  <c:v>87</c:v>
                </c:pt>
                <c:pt idx="1003">
                  <c:v>87.240000000000023</c:v>
                </c:pt>
                <c:pt idx="1004">
                  <c:v>87.61999999999999</c:v>
                </c:pt>
                <c:pt idx="1005">
                  <c:v>87.77</c:v>
                </c:pt>
                <c:pt idx="1006">
                  <c:v>87.73</c:v>
                </c:pt>
                <c:pt idx="1007">
                  <c:v>86.210000000000022</c:v>
                </c:pt>
                <c:pt idx="1008">
                  <c:v>85.52</c:v>
                </c:pt>
                <c:pt idx="1009">
                  <c:v>85.6</c:v>
                </c:pt>
                <c:pt idx="1010">
                  <c:v>84.78</c:v>
                </c:pt>
                <c:pt idx="1011">
                  <c:v>83.92</c:v>
                </c:pt>
                <c:pt idx="1012">
                  <c:v>83.669999999999987</c:v>
                </c:pt>
                <c:pt idx="1013">
                  <c:v>83.86999999999999</c:v>
                </c:pt>
                <c:pt idx="1014">
                  <c:v>83.35</c:v>
                </c:pt>
                <c:pt idx="1015">
                  <c:v>83.72</c:v>
                </c:pt>
                <c:pt idx="1016">
                  <c:v>84.32</c:v>
                </c:pt>
                <c:pt idx="1017">
                  <c:v>83.84</c:v>
                </c:pt>
                <c:pt idx="1018">
                  <c:v>84.35</c:v>
                </c:pt>
                <c:pt idx="1019">
                  <c:v>84.53</c:v>
                </c:pt>
                <c:pt idx="1020">
                  <c:v>85.240000000000023</c:v>
                </c:pt>
                <c:pt idx="1021">
                  <c:v>85.05</c:v>
                </c:pt>
                <c:pt idx="1022">
                  <c:v>85.25</c:v>
                </c:pt>
                <c:pt idx="1023">
                  <c:v>84.77</c:v>
                </c:pt>
                <c:pt idx="1024">
                  <c:v>85.490000000000023</c:v>
                </c:pt>
                <c:pt idx="1025">
                  <c:v>85.39</c:v>
                </c:pt>
                <c:pt idx="1026">
                  <c:v>85.669999999999987</c:v>
                </c:pt>
                <c:pt idx="1027">
                  <c:v>84.89</c:v>
                </c:pt>
                <c:pt idx="1028">
                  <c:v>84.88</c:v>
                </c:pt>
                <c:pt idx="1029">
                  <c:v>85.52</c:v>
                </c:pt>
                <c:pt idx="1030">
                  <c:v>86.3</c:v>
                </c:pt>
                <c:pt idx="1031">
                  <c:v>86.88</c:v>
                </c:pt>
                <c:pt idx="1032">
                  <c:v>87.97</c:v>
                </c:pt>
                <c:pt idx="1033">
                  <c:v>87.83</c:v>
                </c:pt>
                <c:pt idx="1034">
                  <c:v>88.23</c:v>
                </c:pt>
                <c:pt idx="1035">
                  <c:v>88.43</c:v>
                </c:pt>
                <c:pt idx="1036">
                  <c:v>88.490000000000023</c:v>
                </c:pt>
                <c:pt idx="1037">
                  <c:v>88.58</c:v>
                </c:pt>
                <c:pt idx="1038">
                  <c:v>89.02</c:v>
                </c:pt>
                <c:pt idx="1039">
                  <c:v>88.72</c:v>
                </c:pt>
                <c:pt idx="1040">
                  <c:v>88.910000000000025</c:v>
                </c:pt>
                <c:pt idx="1041">
                  <c:v>88.83</c:v>
                </c:pt>
                <c:pt idx="1042">
                  <c:v>89.169999999999987</c:v>
                </c:pt>
                <c:pt idx="1043">
                  <c:v>88.47</c:v>
                </c:pt>
                <c:pt idx="1044">
                  <c:v>88.649999999999991</c:v>
                </c:pt>
                <c:pt idx="1045">
                  <c:v>88.669999999999987</c:v>
                </c:pt>
                <c:pt idx="1046">
                  <c:v>88.97</c:v>
                </c:pt>
                <c:pt idx="1047">
                  <c:v>89.66</c:v>
                </c:pt>
                <c:pt idx="1048">
                  <c:v>88.75</c:v>
                </c:pt>
                <c:pt idx="1049">
                  <c:v>88.11</c:v>
                </c:pt>
                <c:pt idx="1050">
                  <c:v>88.55</c:v>
                </c:pt>
                <c:pt idx="1051">
                  <c:v>89.13</c:v>
                </c:pt>
                <c:pt idx="1052">
                  <c:v>88.440000000000026</c:v>
                </c:pt>
                <c:pt idx="1053">
                  <c:v>88.58</c:v>
                </c:pt>
                <c:pt idx="1054">
                  <c:v>87.85</c:v>
                </c:pt>
                <c:pt idx="1055">
                  <c:v>88.210000000000022</c:v>
                </c:pt>
                <c:pt idx="1056">
                  <c:v>88.59</c:v>
                </c:pt>
                <c:pt idx="1057">
                  <c:v>87.63</c:v>
                </c:pt>
                <c:pt idx="1058">
                  <c:v>87.79</c:v>
                </c:pt>
                <c:pt idx="1059">
                  <c:v>87.460000000000022</c:v>
                </c:pt>
                <c:pt idx="1060">
                  <c:v>87.63</c:v>
                </c:pt>
                <c:pt idx="1061">
                  <c:v>88.11</c:v>
                </c:pt>
                <c:pt idx="1062">
                  <c:v>88.22</c:v>
                </c:pt>
                <c:pt idx="1063">
                  <c:v>88.14</c:v>
                </c:pt>
                <c:pt idx="1064">
                  <c:v>88.669999999999987</c:v>
                </c:pt>
                <c:pt idx="1065">
                  <c:v>89.19</c:v>
                </c:pt>
                <c:pt idx="1066">
                  <c:v>89.32</c:v>
                </c:pt>
                <c:pt idx="1067">
                  <c:v>89.55</c:v>
                </c:pt>
                <c:pt idx="1068">
                  <c:v>88.649999999999991</c:v>
                </c:pt>
                <c:pt idx="1069">
                  <c:v>88.77</c:v>
                </c:pt>
                <c:pt idx="1070">
                  <c:v>89.38</c:v>
                </c:pt>
                <c:pt idx="1071">
                  <c:v>89.59</c:v>
                </c:pt>
                <c:pt idx="1072">
                  <c:v>89.48</c:v>
                </c:pt>
                <c:pt idx="1073">
                  <c:v>90.490000000000023</c:v>
                </c:pt>
                <c:pt idx="1074">
                  <c:v>90.63</c:v>
                </c:pt>
                <c:pt idx="1075">
                  <c:v>90.53</c:v>
                </c:pt>
                <c:pt idx="1076">
                  <c:v>90.490000000000023</c:v>
                </c:pt>
                <c:pt idx="1077">
                  <c:v>91.01</c:v>
                </c:pt>
                <c:pt idx="1078">
                  <c:v>90.960000000000022</c:v>
                </c:pt>
                <c:pt idx="1079">
                  <c:v>91.16</c:v>
                </c:pt>
                <c:pt idx="1080">
                  <c:v>91.13</c:v>
                </c:pt>
                <c:pt idx="1081">
                  <c:v>91.43</c:v>
                </c:pt>
                <c:pt idx="1082">
                  <c:v>91.11</c:v>
                </c:pt>
                <c:pt idx="1083">
                  <c:v>91.27</c:v>
                </c:pt>
                <c:pt idx="1084">
                  <c:v>91.6</c:v>
                </c:pt>
                <c:pt idx="1085">
                  <c:v>90.740000000000023</c:v>
                </c:pt>
                <c:pt idx="1086">
                  <c:v>90.43</c:v>
                </c:pt>
                <c:pt idx="1087">
                  <c:v>90.73</c:v>
                </c:pt>
                <c:pt idx="1088">
                  <c:v>89.72</c:v>
                </c:pt>
                <c:pt idx="1089">
                  <c:v>89.47</c:v>
                </c:pt>
                <c:pt idx="1090">
                  <c:v>89.6</c:v>
                </c:pt>
                <c:pt idx="1091">
                  <c:v>89.240000000000023</c:v>
                </c:pt>
                <c:pt idx="1092">
                  <c:v>88.990000000000023</c:v>
                </c:pt>
                <c:pt idx="1093">
                  <c:v>89.89</c:v>
                </c:pt>
                <c:pt idx="1094">
                  <c:v>89.84</c:v>
                </c:pt>
                <c:pt idx="1095">
                  <c:v>89.53</c:v>
                </c:pt>
                <c:pt idx="1096">
                  <c:v>90.14</c:v>
                </c:pt>
                <c:pt idx="1097">
                  <c:v>90.89</c:v>
                </c:pt>
                <c:pt idx="1098">
                  <c:v>91.35</c:v>
                </c:pt>
                <c:pt idx="1099">
                  <c:v>91.28</c:v>
                </c:pt>
                <c:pt idx="1100">
                  <c:v>91.460000000000022</c:v>
                </c:pt>
                <c:pt idx="1101">
                  <c:v>91.47</c:v>
                </c:pt>
                <c:pt idx="1102">
                  <c:v>91.77</c:v>
                </c:pt>
                <c:pt idx="1103">
                  <c:v>92.440000000000026</c:v>
                </c:pt>
                <c:pt idx="1104">
                  <c:v>92.490000000000023</c:v>
                </c:pt>
                <c:pt idx="1105">
                  <c:v>92.79</c:v>
                </c:pt>
                <c:pt idx="1106">
                  <c:v>92.63</c:v>
                </c:pt>
                <c:pt idx="1107">
                  <c:v>92.31</c:v>
                </c:pt>
                <c:pt idx="1108">
                  <c:v>92.61</c:v>
                </c:pt>
                <c:pt idx="1109">
                  <c:v>92.3</c:v>
                </c:pt>
                <c:pt idx="1110">
                  <c:v>92.31</c:v>
                </c:pt>
                <c:pt idx="1111">
                  <c:v>92.56</c:v>
                </c:pt>
                <c:pt idx="1112">
                  <c:v>92.33</c:v>
                </c:pt>
                <c:pt idx="1113">
                  <c:v>92.5</c:v>
                </c:pt>
                <c:pt idx="1114">
                  <c:v>92.39</c:v>
                </c:pt>
                <c:pt idx="1115">
                  <c:v>93.28</c:v>
                </c:pt>
                <c:pt idx="1116">
                  <c:v>93.179999999999978</c:v>
                </c:pt>
                <c:pt idx="1117">
                  <c:v>93.5</c:v>
                </c:pt>
                <c:pt idx="1118">
                  <c:v>94.63</c:v>
                </c:pt>
                <c:pt idx="1119">
                  <c:v>94.36999999999999</c:v>
                </c:pt>
                <c:pt idx="1120">
                  <c:v>94.85</c:v>
                </c:pt>
                <c:pt idx="1121">
                  <c:v>94.990000000000023</c:v>
                </c:pt>
                <c:pt idx="1122">
                  <c:v>95.27</c:v>
                </c:pt>
                <c:pt idx="1123">
                  <c:v>95.83</c:v>
                </c:pt>
                <c:pt idx="1124">
                  <c:v>96.02</c:v>
                </c:pt>
                <c:pt idx="1125">
                  <c:v>95.88</c:v>
                </c:pt>
                <c:pt idx="1126">
                  <c:v>96.11</c:v>
                </c:pt>
                <c:pt idx="1127">
                  <c:v>96.66</c:v>
                </c:pt>
                <c:pt idx="1128">
                  <c:v>96.36999999999999</c:v>
                </c:pt>
                <c:pt idx="1129">
                  <c:v>96.43</c:v>
                </c:pt>
                <c:pt idx="1130">
                  <c:v>96.4</c:v>
                </c:pt>
                <c:pt idx="1131">
                  <c:v>96.78</c:v>
                </c:pt>
                <c:pt idx="1132">
                  <c:v>96.32</c:v>
                </c:pt>
                <c:pt idx="1133">
                  <c:v>96.19</c:v>
                </c:pt>
                <c:pt idx="1134">
                  <c:v>96.02</c:v>
                </c:pt>
                <c:pt idx="1135">
                  <c:v>95.76</c:v>
                </c:pt>
                <c:pt idx="1136">
                  <c:v>95.33</c:v>
                </c:pt>
                <c:pt idx="1137">
                  <c:v>95.77</c:v>
                </c:pt>
                <c:pt idx="1138">
                  <c:v>94.649999999999991</c:v>
                </c:pt>
                <c:pt idx="1139">
                  <c:v>95.3</c:v>
                </c:pt>
                <c:pt idx="1140">
                  <c:v>94.45</c:v>
                </c:pt>
                <c:pt idx="1141">
                  <c:v>94.47</c:v>
                </c:pt>
                <c:pt idx="1142">
                  <c:v>94.36</c:v>
                </c:pt>
                <c:pt idx="1143">
                  <c:v>93.960000000000022</c:v>
                </c:pt>
                <c:pt idx="1144">
                  <c:v>95</c:v>
                </c:pt>
                <c:pt idx="1145">
                  <c:v>94.78</c:v>
                </c:pt>
                <c:pt idx="1146">
                  <c:v>95.28</c:v>
                </c:pt>
                <c:pt idx="1147">
                  <c:v>94.76</c:v>
                </c:pt>
                <c:pt idx="1148">
                  <c:v>95.149999999999991</c:v>
                </c:pt>
                <c:pt idx="1149">
                  <c:v>94.33</c:v>
                </c:pt>
                <c:pt idx="1150">
                  <c:v>94.06</c:v>
                </c:pt>
                <c:pt idx="1151">
                  <c:v>93.66</c:v>
                </c:pt>
                <c:pt idx="1152">
                  <c:v>92.88</c:v>
                </c:pt>
                <c:pt idx="1153">
                  <c:v>92.58</c:v>
                </c:pt>
                <c:pt idx="1154">
                  <c:v>93.08</c:v>
                </c:pt>
                <c:pt idx="1155">
                  <c:v>92.82</c:v>
                </c:pt>
                <c:pt idx="1156">
                  <c:v>92.910000000000025</c:v>
                </c:pt>
                <c:pt idx="1157">
                  <c:v>93.36</c:v>
                </c:pt>
                <c:pt idx="1158">
                  <c:v>93.26</c:v>
                </c:pt>
                <c:pt idx="1159">
                  <c:v>93.51</c:v>
                </c:pt>
                <c:pt idx="1160">
                  <c:v>93.09</c:v>
                </c:pt>
                <c:pt idx="1161">
                  <c:v>93.6</c:v>
                </c:pt>
                <c:pt idx="1162">
                  <c:v>91.52</c:v>
                </c:pt>
                <c:pt idx="1163">
                  <c:v>92.22</c:v>
                </c:pt>
                <c:pt idx="1164">
                  <c:v>91.16</c:v>
                </c:pt>
                <c:pt idx="1165">
                  <c:v>90.98</c:v>
                </c:pt>
                <c:pt idx="1166">
                  <c:v>91.149999999999991</c:v>
                </c:pt>
                <c:pt idx="1167">
                  <c:v>91.45</c:v>
                </c:pt>
                <c:pt idx="1168">
                  <c:v>91.7</c:v>
                </c:pt>
                <c:pt idx="1169">
                  <c:v>91.72</c:v>
                </c:pt>
                <c:pt idx="1170">
                  <c:v>92.09</c:v>
                </c:pt>
                <c:pt idx="1171">
                  <c:v>91.98</c:v>
                </c:pt>
                <c:pt idx="1172">
                  <c:v>92</c:v>
                </c:pt>
                <c:pt idx="1173">
                  <c:v>92.58</c:v>
                </c:pt>
                <c:pt idx="1174">
                  <c:v>90.76</c:v>
                </c:pt>
                <c:pt idx="1175">
                  <c:v>92.52</c:v>
                </c:pt>
                <c:pt idx="1176">
                  <c:v>91.740000000000023</c:v>
                </c:pt>
                <c:pt idx="1177">
                  <c:v>91.25</c:v>
                </c:pt>
                <c:pt idx="1178">
                  <c:v>90.75</c:v>
                </c:pt>
                <c:pt idx="1179">
                  <c:v>90.440000000000026</c:v>
                </c:pt>
                <c:pt idx="1180">
                  <c:v>89.69</c:v>
                </c:pt>
                <c:pt idx="1181">
                  <c:v>90.11999999999999</c:v>
                </c:pt>
                <c:pt idx="1182">
                  <c:v>89.84</c:v>
                </c:pt>
                <c:pt idx="1183">
                  <c:v>90.14</c:v>
                </c:pt>
                <c:pt idx="1184">
                  <c:v>91.26</c:v>
                </c:pt>
                <c:pt idx="1185">
                  <c:v>90.76</c:v>
                </c:pt>
                <c:pt idx="1186">
                  <c:v>89.95</c:v>
                </c:pt>
                <c:pt idx="1187">
                  <c:v>89.93</c:v>
                </c:pt>
                <c:pt idx="1188">
                  <c:v>89.36</c:v>
                </c:pt>
                <c:pt idx="1189">
                  <c:v>89.54</c:v>
                </c:pt>
                <c:pt idx="1190">
                  <c:v>89.86</c:v>
                </c:pt>
                <c:pt idx="1191">
                  <c:v>89.61999999999999</c:v>
                </c:pt>
                <c:pt idx="1192">
                  <c:v>89.77</c:v>
                </c:pt>
                <c:pt idx="1193">
                  <c:v>89.77</c:v>
                </c:pt>
                <c:pt idx="1194">
                  <c:v>87.42</c:v>
                </c:pt>
                <c:pt idx="1195">
                  <c:v>86.990000000000023</c:v>
                </c:pt>
                <c:pt idx="1196">
                  <c:v>86.51</c:v>
                </c:pt>
                <c:pt idx="1197">
                  <c:v>85.22</c:v>
                </c:pt>
                <c:pt idx="1198">
                  <c:v>86</c:v>
                </c:pt>
                <c:pt idx="1199">
                  <c:v>85.36</c:v>
                </c:pt>
                <c:pt idx="1200">
                  <c:v>84.72</c:v>
                </c:pt>
                <c:pt idx="1201">
                  <c:v>83.61</c:v>
                </c:pt>
                <c:pt idx="1202">
                  <c:v>83.58</c:v>
                </c:pt>
                <c:pt idx="1203">
                  <c:v>83.54</c:v>
                </c:pt>
                <c:pt idx="1204">
                  <c:v>79.790000000000006</c:v>
                </c:pt>
                <c:pt idx="1205">
                  <c:v>78.819999999999993</c:v>
                </c:pt>
                <c:pt idx="1206">
                  <c:v>79.86</c:v>
                </c:pt>
                <c:pt idx="1207">
                  <c:v>79.95</c:v>
                </c:pt>
                <c:pt idx="1208">
                  <c:v>79.430000000000007</c:v>
                </c:pt>
                <c:pt idx="1209">
                  <c:v>79.78</c:v>
                </c:pt>
                <c:pt idx="1210">
                  <c:v>78.819999999999993</c:v>
                </c:pt>
                <c:pt idx="1211">
                  <c:v>80.489999999999995</c:v>
                </c:pt>
                <c:pt idx="1212">
                  <c:v>80.25</c:v>
                </c:pt>
                <c:pt idx="1213">
                  <c:v>79.98</c:v>
                </c:pt>
                <c:pt idx="1214">
                  <c:v>80.459999999999994</c:v>
                </c:pt>
                <c:pt idx="1215">
                  <c:v>81.149999999999991</c:v>
                </c:pt>
                <c:pt idx="1216">
                  <c:v>80.36</c:v>
                </c:pt>
                <c:pt idx="1217">
                  <c:v>80.11999999999999</c:v>
                </c:pt>
                <c:pt idx="1218">
                  <c:v>78.959999999999994</c:v>
                </c:pt>
                <c:pt idx="1219">
                  <c:v>77.59</c:v>
                </c:pt>
                <c:pt idx="1220">
                  <c:v>78.36999999999999</c:v>
                </c:pt>
                <c:pt idx="1221">
                  <c:v>78.03</c:v>
                </c:pt>
                <c:pt idx="1222">
                  <c:v>78.89</c:v>
                </c:pt>
                <c:pt idx="1223">
                  <c:v>78.11999999999999</c:v>
                </c:pt>
                <c:pt idx="1224">
                  <c:v>78.28</c:v>
                </c:pt>
                <c:pt idx="1225">
                  <c:v>77.489999999999995</c:v>
                </c:pt>
                <c:pt idx="1226">
                  <c:v>74.459999999999994</c:v>
                </c:pt>
                <c:pt idx="1227">
                  <c:v>75.989999999999995</c:v>
                </c:pt>
                <c:pt idx="1228">
                  <c:v>76.09</c:v>
                </c:pt>
                <c:pt idx="1229">
                  <c:v>75.260000000000005</c:v>
                </c:pt>
                <c:pt idx="1230">
                  <c:v>74.75</c:v>
                </c:pt>
                <c:pt idx="1231">
                  <c:v>75.760000000000005</c:v>
                </c:pt>
                <c:pt idx="1232">
                  <c:v>76.790000000000006</c:v>
                </c:pt>
                <c:pt idx="1233">
                  <c:v>76.16</c:v>
                </c:pt>
                <c:pt idx="1234">
                  <c:v>74.61999999999999</c:v>
                </c:pt>
                <c:pt idx="1235">
                  <c:v>74.13</c:v>
                </c:pt>
                <c:pt idx="1236">
                  <c:v>67.410000000000025</c:v>
                </c:pt>
                <c:pt idx="1237">
                  <c:v>69.98</c:v>
                </c:pt>
                <c:pt idx="1238">
                  <c:v>68.169999999999987</c:v>
                </c:pt>
                <c:pt idx="1239">
                  <c:v>68.410000000000025</c:v>
                </c:pt>
                <c:pt idx="1240">
                  <c:v>67.86999999999999</c:v>
                </c:pt>
                <c:pt idx="1241">
                  <c:v>67</c:v>
                </c:pt>
                <c:pt idx="1242">
                  <c:v>64.36</c:v>
                </c:pt>
                <c:pt idx="1243">
                  <c:v>65.02</c:v>
                </c:pt>
                <c:pt idx="1244">
                  <c:v>62.660000000000011</c:v>
                </c:pt>
                <c:pt idx="1245">
                  <c:v>62.04</c:v>
                </c:pt>
                <c:pt idx="1246">
                  <c:v>59.94</c:v>
                </c:pt>
                <c:pt idx="1247">
                  <c:v>58.51</c:v>
                </c:pt>
                <c:pt idx="1248">
                  <c:v>57.98</c:v>
                </c:pt>
                <c:pt idx="1249">
                  <c:v>58.55</c:v>
                </c:pt>
                <c:pt idx="1250">
                  <c:v>56.35</c:v>
                </c:pt>
                <c:pt idx="1251">
                  <c:v>59.160000000000011</c:v>
                </c:pt>
                <c:pt idx="1252">
                  <c:v>57.720000000000013</c:v>
                </c:pt>
                <c:pt idx="1253">
                  <c:v>59.45</c:v>
                </c:pt>
                <c:pt idx="1254">
                  <c:v>58.52</c:v>
                </c:pt>
                <c:pt idx="1255">
                  <c:v>57.660000000000011</c:v>
                </c:pt>
                <c:pt idx="1256">
                  <c:v>56.78</c:v>
                </c:pt>
                <c:pt idx="1257">
                  <c:v>57.31</c:v>
                </c:pt>
                <c:pt idx="1258">
                  <c:v>56.87</c:v>
                </c:pt>
                <c:pt idx="1259">
                  <c:v>56.42</c:v>
                </c:pt>
                <c:pt idx="1260">
                  <c:v>54.17</c:v>
                </c:pt>
                <c:pt idx="1261">
                  <c:v>52.230000000000011</c:v>
                </c:pt>
                <c:pt idx="1262">
                  <c:v>52.61</c:v>
                </c:pt>
                <c:pt idx="1263">
                  <c:v>52.83</c:v>
                </c:pt>
                <c:pt idx="1264">
                  <c:v>52.77</c:v>
                </c:pt>
                <c:pt idx="1265">
                  <c:v>50.75</c:v>
                </c:pt>
                <c:pt idx="1266">
                  <c:v>50.45</c:v>
                </c:pt>
                <c:pt idx="1267">
                  <c:v>52.48</c:v>
                </c:pt>
                <c:pt idx="1268">
                  <c:v>50.57</c:v>
                </c:pt>
                <c:pt idx="1269">
                  <c:v>52.760000000000012</c:v>
                </c:pt>
                <c:pt idx="1270">
                  <c:v>50.4</c:v>
                </c:pt>
                <c:pt idx="1271">
                  <c:v>51.59</c:v>
                </c:pt>
                <c:pt idx="1272">
                  <c:v>50.65</c:v>
                </c:pt>
                <c:pt idx="1273">
                  <c:v>50.35</c:v>
                </c:pt>
                <c:pt idx="1274">
                  <c:v>50.14</c:v>
                </c:pt>
                <c:pt idx="1275">
                  <c:v>51.07</c:v>
                </c:pt>
                <c:pt idx="1276">
                  <c:v>49.77</c:v>
                </c:pt>
                <c:pt idx="1277">
                  <c:v>49.91</c:v>
                </c:pt>
                <c:pt idx="1278">
                  <c:v>53.44</c:v>
                </c:pt>
                <c:pt idx="1279">
                  <c:v>54.99</c:v>
                </c:pt>
                <c:pt idx="1280">
                  <c:v>58.35</c:v>
                </c:pt>
                <c:pt idx="1281">
                  <c:v>54.38</c:v>
                </c:pt>
                <c:pt idx="1282">
                  <c:v>56.18</c:v>
                </c:pt>
                <c:pt idx="1283">
                  <c:v>57.18</c:v>
                </c:pt>
                <c:pt idx="1284">
                  <c:v>58.05</c:v>
                </c:pt>
                <c:pt idx="1285">
                  <c:v>55.9</c:v>
                </c:pt>
                <c:pt idx="1286">
                  <c:v>55.02</c:v>
                </c:pt>
                <c:pt idx="1287">
                  <c:v>57.46</c:v>
                </c:pt>
                <c:pt idx="1288">
                  <c:v>58.660000000000011</c:v>
                </c:pt>
                <c:pt idx="1289">
                  <c:v>59.02</c:v>
                </c:pt>
                <c:pt idx="1290">
                  <c:v>57.46</c:v>
                </c:pt>
                <c:pt idx="1291">
                  <c:v>56.53</c:v>
                </c:pt>
                <c:pt idx="1292">
                  <c:v>56.07</c:v>
                </c:pt>
                <c:pt idx="1293">
                  <c:v>55.4</c:v>
                </c:pt>
                <c:pt idx="1294">
                  <c:v>55.09</c:v>
                </c:pt>
                <c:pt idx="1295">
                  <c:v>57.07</c:v>
                </c:pt>
                <c:pt idx="1296">
                  <c:v>55.06</c:v>
                </c:pt>
                <c:pt idx="1297">
                  <c:v>56.82</c:v>
                </c:pt>
                <c:pt idx="1298">
                  <c:v>55.68</c:v>
                </c:pt>
                <c:pt idx="1299">
                  <c:v>56.85</c:v>
                </c:pt>
                <c:pt idx="1300">
                  <c:v>56.83</c:v>
                </c:pt>
                <c:pt idx="1301">
                  <c:v>56.34</c:v>
                </c:pt>
                <c:pt idx="1302">
                  <c:v>55.42</c:v>
                </c:pt>
                <c:pt idx="1303">
                  <c:v>55.13</c:v>
                </c:pt>
                <c:pt idx="1304">
                  <c:v>53.620000000000012</c:v>
                </c:pt>
                <c:pt idx="1305">
                  <c:v>53.98</c:v>
                </c:pt>
                <c:pt idx="1306">
                  <c:v>53.44</c:v>
                </c:pt>
                <c:pt idx="1307">
                  <c:v>51.52</c:v>
                </c:pt>
                <c:pt idx="1308">
                  <c:v>50.67</c:v>
                </c:pt>
                <c:pt idx="1309">
                  <c:v>49.65</c:v>
                </c:pt>
                <c:pt idx="1310">
                  <c:v>51.690000000000012</c:v>
                </c:pt>
                <c:pt idx="1311">
                  <c:v>50.230000000000011</c:v>
                </c:pt>
                <c:pt idx="1312">
                  <c:v>51.3</c:v>
                </c:pt>
                <c:pt idx="1313">
                  <c:v>51.790000000000013</c:v>
                </c:pt>
                <c:pt idx="1314">
                  <c:v>51.55</c:v>
                </c:pt>
                <c:pt idx="1315">
                  <c:v>52.98</c:v>
                </c:pt>
                <c:pt idx="1316">
                  <c:v>55.230000000000011</c:v>
                </c:pt>
                <c:pt idx="1317">
                  <c:v>52.87</c:v>
                </c:pt>
                <c:pt idx="1318">
                  <c:v>52.84</c:v>
                </c:pt>
                <c:pt idx="1319">
                  <c:v>51.83</c:v>
                </c:pt>
                <c:pt idx="1320">
                  <c:v>53.98</c:v>
                </c:pt>
                <c:pt idx="1321">
                  <c:v>52.660000000000011</c:v>
                </c:pt>
                <c:pt idx="1322">
                  <c:v>55.49</c:v>
                </c:pt>
                <c:pt idx="1323">
                  <c:v>56.65</c:v>
                </c:pt>
                <c:pt idx="1324">
                  <c:v>53.63</c:v>
                </c:pt>
                <c:pt idx="1325">
                  <c:v>54.42</c:v>
                </c:pt>
                <c:pt idx="1326">
                  <c:v>55.51</c:v>
                </c:pt>
                <c:pt idx="1327">
                  <c:v>55.7</c:v>
                </c:pt>
                <c:pt idx="1328">
                  <c:v>56.68</c:v>
                </c:pt>
                <c:pt idx="1329">
                  <c:v>59.3</c:v>
                </c:pt>
                <c:pt idx="1330">
                  <c:v>59.85</c:v>
                </c:pt>
                <c:pt idx="1331">
                  <c:v>59.14</c:v>
                </c:pt>
                <c:pt idx="1332">
                  <c:v>59.75</c:v>
                </c:pt>
                <c:pt idx="1333">
                  <c:v>58.68</c:v>
                </c:pt>
                <c:pt idx="1334">
                  <c:v>58.49</c:v>
                </c:pt>
                <c:pt idx="1335">
                  <c:v>60.13</c:v>
                </c:pt>
                <c:pt idx="1336">
                  <c:v>59.85</c:v>
                </c:pt>
                <c:pt idx="1337">
                  <c:v>59.52</c:v>
                </c:pt>
                <c:pt idx="1338">
                  <c:v>59.32</c:v>
                </c:pt>
                <c:pt idx="1339">
                  <c:v>60.52</c:v>
                </c:pt>
                <c:pt idx="1340">
                  <c:v>61.31</c:v>
                </c:pt>
                <c:pt idx="1341">
                  <c:v>61.06</c:v>
                </c:pt>
                <c:pt idx="1342">
                  <c:v>60.87</c:v>
                </c:pt>
                <c:pt idx="1343">
                  <c:v>62.11</c:v>
                </c:pt>
                <c:pt idx="1344">
                  <c:v>62.56</c:v>
                </c:pt>
                <c:pt idx="1345">
                  <c:v>60.41</c:v>
                </c:pt>
                <c:pt idx="1346">
                  <c:v>60.82</c:v>
                </c:pt>
                <c:pt idx="1347">
                  <c:v>60.83</c:v>
                </c:pt>
                <c:pt idx="1348">
                  <c:v>62.25</c:v>
                </c:pt>
                <c:pt idx="1349">
                  <c:v>61.99</c:v>
                </c:pt>
                <c:pt idx="1350">
                  <c:v>61.36</c:v>
                </c:pt>
                <c:pt idx="1351">
                  <c:v>61.01</c:v>
                </c:pt>
                <c:pt idx="1352">
                  <c:v>60.64</c:v>
                </c:pt>
                <c:pt idx="1353">
                  <c:v>58.47</c:v>
                </c:pt>
                <c:pt idx="1354">
                  <c:v>59.47</c:v>
                </c:pt>
                <c:pt idx="1355">
                  <c:v>61.15</c:v>
                </c:pt>
                <c:pt idx="1356">
                  <c:v>60.15</c:v>
                </c:pt>
                <c:pt idx="1357">
                  <c:v>58.48</c:v>
                </c:pt>
                <c:pt idx="1358">
                  <c:v>57.86</c:v>
                </c:pt>
                <c:pt idx="1359">
                  <c:v>58.02</c:v>
                </c:pt>
                <c:pt idx="1360">
                  <c:v>60.6</c:v>
                </c:pt>
                <c:pt idx="1361">
                  <c:v>60.48</c:v>
                </c:pt>
                <c:pt idx="1362">
                  <c:v>61.52</c:v>
                </c:pt>
                <c:pt idx="1363">
                  <c:v>59.93</c:v>
                </c:pt>
                <c:pt idx="1364">
                  <c:v>58.34</c:v>
                </c:pt>
                <c:pt idx="1365">
                  <c:v>59.56</c:v>
                </c:pt>
                <c:pt idx="1366">
                  <c:v>58.61</c:v>
                </c:pt>
                <c:pt idx="1367">
                  <c:v>60.61</c:v>
                </c:pt>
                <c:pt idx="1368">
                  <c:v>61.82</c:v>
                </c:pt>
                <c:pt idx="1369">
                  <c:v>61.220000000000013</c:v>
                </c:pt>
                <c:pt idx="1370">
                  <c:v>60.4</c:v>
                </c:pt>
                <c:pt idx="1371">
                  <c:v>60</c:v>
                </c:pt>
                <c:pt idx="1372">
                  <c:v>60.45</c:v>
                </c:pt>
                <c:pt idx="1373">
                  <c:v>60.33</c:v>
                </c:pt>
                <c:pt idx="1374">
                  <c:v>60.82</c:v>
                </c:pt>
                <c:pt idx="1375">
                  <c:v>59.97</c:v>
                </c:pt>
                <c:pt idx="1376">
                  <c:v>60.38</c:v>
                </c:pt>
                <c:pt idx="1377">
                  <c:v>61.01</c:v>
                </c:pt>
                <c:pt idx="1378">
                  <c:v>60.27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886576"/>
        <c:axId val="182887136"/>
      </c:lineChart>
      <c:dateAx>
        <c:axId val="182886576"/>
        <c:scaling>
          <c:orientation val="minMax"/>
          <c:min val="41640"/>
        </c:scaling>
        <c:delete val="0"/>
        <c:axPos val="b"/>
        <c:numFmt formatCode="dd/mm/yy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2887136"/>
        <c:crosses val="autoZero"/>
        <c:auto val="1"/>
        <c:lblOffset val="100"/>
        <c:baseTimeUnit val="days"/>
        <c:majorUnit val="1"/>
        <c:majorTimeUnit val="months"/>
      </c:dateAx>
      <c:valAx>
        <c:axId val="182887136"/>
        <c:scaling>
          <c:orientation val="minMax"/>
          <c:max val="110"/>
          <c:min val="4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28865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877390326209204E-2"/>
          <c:y val="5.1400554097404488E-2"/>
          <c:w val="0.89136591676040489"/>
          <c:h val="0.75971607509075578"/>
        </c:manualLayout>
      </c:layout>
      <c:lineChart>
        <c:grouping val="standard"/>
        <c:varyColors val="0"/>
        <c:ser>
          <c:idx val="0"/>
          <c:order val="0"/>
          <c:spPr>
            <a:ln w="57150"/>
          </c:spPr>
          <c:marker>
            <c:symbol val="none"/>
          </c:marker>
          <c:cat>
            <c:numRef>
              <c:f>Plan1!$J$6:$J$1384</c:f>
              <c:numCache>
                <c:formatCode>dd/mm/yyyy</c:formatCode>
                <c:ptCount val="1379"/>
                <c:pt idx="0">
                  <c:v>40183</c:v>
                </c:pt>
                <c:pt idx="1">
                  <c:v>40184</c:v>
                </c:pt>
                <c:pt idx="2">
                  <c:v>40185</c:v>
                </c:pt>
                <c:pt idx="3">
                  <c:v>40186</c:v>
                </c:pt>
                <c:pt idx="4">
                  <c:v>40189</c:v>
                </c:pt>
                <c:pt idx="5">
                  <c:v>40190</c:v>
                </c:pt>
                <c:pt idx="6">
                  <c:v>40191</c:v>
                </c:pt>
                <c:pt idx="7">
                  <c:v>40192</c:v>
                </c:pt>
                <c:pt idx="8">
                  <c:v>40193</c:v>
                </c:pt>
                <c:pt idx="9">
                  <c:v>40197</c:v>
                </c:pt>
                <c:pt idx="10">
                  <c:v>40198</c:v>
                </c:pt>
                <c:pt idx="11">
                  <c:v>40199</c:v>
                </c:pt>
                <c:pt idx="12">
                  <c:v>40200</c:v>
                </c:pt>
                <c:pt idx="13">
                  <c:v>40203</c:v>
                </c:pt>
                <c:pt idx="14">
                  <c:v>40204</c:v>
                </c:pt>
                <c:pt idx="15">
                  <c:v>40205</c:v>
                </c:pt>
                <c:pt idx="16">
                  <c:v>40206</c:v>
                </c:pt>
                <c:pt idx="17">
                  <c:v>40207</c:v>
                </c:pt>
                <c:pt idx="18">
                  <c:v>40210</c:v>
                </c:pt>
                <c:pt idx="19">
                  <c:v>40211</c:v>
                </c:pt>
                <c:pt idx="20">
                  <c:v>40212</c:v>
                </c:pt>
                <c:pt idx="21">
                  <c:v>40213</c:v>
                </c:pt>
                <c:pt idx="22">
                  <c:v>40214</c:v>
                </c:pt>
                <c:pt idx="23">
                  <c:v>40217</c:v>
                </c:pt>
                <c:pt idx="24">
                  <c:v>40218</c:v>
                </c:pt>
                <c:pt idx="25">
                  <c:v>40219</c:v>
                </c:pt>
                <c:pt idx="26">
                  <c:v>40220</c:v>
                </c:pt>
                <c:pt idx="27">
                  <c:v>40221</c:v>
                </c:pt>
                <c:pt idx="28">
                  <c:v>40225</c:v>
                </c:pt>
                <c:pt idx="29">
                  <c:v>40226</c:v>
                </c:pt>
                <c:pt idx="30">
                  <c:v>40227</c:v>
                </c:pt>
                <c:pt idx="31">
                  <c:v>40228</c:v>
                </c:pt>
                <c:pt idx="32">
                  <c:v>40231</c:v>
                </c:pt>
                <c:pt idx="33">
                  <c:v>40232</c:v>
                </c:pt>
                <c:pt idx="34">
                  <c:v>40233</c:v>
                </c:pt>
                <c:pt idx="35">
                  <c:v>40234</c:v>
                </c:pt>
                <c:pt idx="36">
                  <c:v>40235</c:v>
                </c:pt>
                <c:pt idx="37">
                  <c:v>40238</c:v>
                </c:pt>
                <c:pt idx="38">
                  <c:v>40239</c:v>
                </c:pt>
                <c:pt idx="39">
                  <c:v>40240</c:v>
                </c:pt>
                <c:pt idx="40">
                  <c:v>40241</c:v>
                </c:pt>
                <c:pt idx="41">
                  <c:v>40242</c:v>
                </c:pt>
                <c:pt idx="42">
                  <c:v>40245</c:v>
                </c:pt>
                <c:pt idx="43">
                  <c:v>40246</c:v>
                </c:pt>
                <c:pt idx="44">
                  <c:v>40247</c:v>
                </c:pt>
                <c:pt idx="45">
                  <c:v>40248</c:v>
                </c:pt>
                <c:pt idx="46">
                  <c:v>40249</c:v>
                </c:pt>
                <c:pt idx="47">
                  <c:v>40252</c:v>
                </c:pt>
                <c:pt idx="48">
                  <c:v>40253</c:v>
                </c:pt>
                <c:pt idx="49">
                  <c:v>40254</c:v>
                </c:pt>
                <c:pt idx="50">
                  <c:v>40255</c:v>
                </c:pt>
                <c:pt idx="51">
                  <c:v>40256</c:v>
                </c:pt>
                <c:pt idx="52">
                  <c:v>40259</c:v>
                </c:pt>
                <c:pt idx="53">
                  <c:v>40260</c:v>
                </c:pt>
                <c:pt idx="54">
                  <c:v>40261</c:v>
                </c:pt>
                <c:pt idx="55">
                  <c:v>40262</c:v>
                </c:pt>
                <c:pt idx="56">
                  <c:v>40263</c:v>
                </c:pt>
                <c:pt idx="57">
                  <c:v>40266</c:v>
                </c:pt>
                <c:pt idx="58">
                  <c:v>40267</c:v>
                </c:pt>
                <c:pt idx="59">
                  <c:v>40268</c:v>
                </c:pt>
                <c:pt idx="60">
                  <c:v>40269</c:v>
                </c:pt>
                <c:pt idx="61">
                  <c:v>40273</c:v>
                </c:pt>
                <c:pt idx="62">
                  <c:v>40274</c:v>
                </c:pt>
                <c:pt idx="63">
                  <c:v>40275</c:v>
                </c:pt>
                <c:pt idx="64">
                  <c:v>40276</c:v>
                </c:pt>
                <c:pt idx="65">
                  <c:v>40277</c:v>
                </c:pt>
                <c:pt idx="66">
                  <c:v>40280</c:v>
                </c:pt>
                <c:pt idx="67">
                  <c:v>40281</c:v>
                </c:pt>
                <c:pt idx="68">
                  <c:v>40282</c:v>
                </c:pt>
                <c:pt idx="69">
                  <c:v>40283</c:v>
                </c:pt>
                <c:pt idx="70">
                  <c:v>40284</c:v>
                </c:pt>
                <c:pt idx="71">
                  <c:v>40287</c:v>
                </c:pt>
                <c:pt idx="72">
                  <c:v>40288</c:v>
                </c:pt>
                <c:pt idx="73">
                  <c:v>40289</c:v>
                </c:pt>
                <c:pt idx="74">
                  <c:v>40290</c:v>
                </c:pt>
                <c:pt idx="75">
                  <c:v>40291</c:v>
                </c:pt>
                <c:pt idx="76">
                  <c:v>40294</c:v>
                </c:pt>
                <c:pt idx="77">
                  <c:v>40295</c:v>
                </c:pt>
                <c:pt idx="78">
                  <c:v>40296</c:v>
                </c:pt>
                <c:pt idx="79">
                  <c:v>40297</c:v>
                </c:pt>
                <c:pt idx="80">
                  <c:v>40298</c:v>
                </c:pt>
                <c:pt idx="81">
                  <c:v>40301</c:v>
                </c:pt>
                <c:pt idx="82">
                  <c:v>40302</c:v>
                </c:pt>
                <c:pt idx="83">
                  <c:v>40303</c:v>
                </c:pt>
                <c:pt idx="84">
                  <c:v>40304</c:v>
                </c:pt>
                <c:pt idx="85">
                  <c:v>40305</c:v>
                </c:pt>
                <c:pt idx="86">
                  <c:v>40308</c:v>
                </c:pt>
                <c:pt idx="87">
                  <c:v>40309</c:v>
                </c:pt>
                <c:pt idx="88">
                  <c:v>40310</c:v>
                </c:pt>
                <c:pt idx="89">
                  <c:v>40311</c:v>
                </c:pt>
                <c:pt idx="90">
                  <c:v>40312</c:v>
                </c:pt>
                <c:pt idx="91">
                  <c:v>40315</c:v>
                </c:pt>
                <c:pt idx="92">
                  <c:v>40316</c:v>
                </c:pt>
                <c:pt idx="93">
                  <c:v>40317</c:v>
                </c:pt>
                <c:pt idx="94">
                  <c:v>40318</c:v>
                </c:pt>
                <c:pt idx="95">
                  <c:v>40319</c:v>
                </c:pt>
                <c:pt idx="96">
                  <c:v>40322</c:v>
                </c:pt>
                <c:pt idx="97">
                  <c:v>40323</c:v>
                </c:pt>
                <c:pt idx="98">
                  <c:v>40324</c:v>
                </c:pt>
                <c:pt idx="99">
                  <c:v>40325</c:v>
                </c:pt>
                <c:pt idx="100">
                  <c:v>40326</c:v>
                </c:pt>
                <c:pt idx="101">
                  <c:v>40330</c:v>
                </c:pt>
                <c:pt idx="102">
                  <c:v>40331</c:v>
                </c:pt>
                <c:pt idx="103">
                  <c:v>40332</c:v>
                </c:pt>
                <c:pt idx="104">
                  <c:v>40333</c:v>
                </c:pt>
                <c:pt idx="105">
                  <c:v>40336</c:v>
                </c:pt>
                <c:pt idx="106">
                  <c:v>40337</c:v>
                </c:pt>
                <c:pt idx="107">
                  <c:v>40338</c:v>
                </c:pt>
                <c:pt idx="108">
                  <c:v>40339</c:v>
                </c:pt>
                <c:pt idx="109">
                  <c:v>40340</c:v>
                </c:pt>
                <c:pt idx="110">
                  <c:v>40343</c:v>
                </c:pt>
                <c:pt idx="111">
                  <c:v>40344</c:v>
                </c:pt>
                <c:pt idx="112">
                  <c:v>40345</c:v>
                </c:pt>
                <c:pt idx="113">
                  <c:v>40346</c:v>
                </c:pt>
                <c:pt idx="114">
                  <c:v>40347</c:v>
                </c:pt>
                <c:pt idx="115">
                  <c:v>40350</c:v>
                </c:pt>
                <c:pt idx="116">
                  <c:v>40351</c:v>
                </c:pt>
                <c:pt idx="117">
                  <c:v>40352</c:v>
                </c:pt>
                <c:pt idx="118">
                  <c:v>40353</c:v>
                </c:pt>
                <c:pt idx="119">
                  <c:v>40354</c:v>
                </c:pt>
                <c:pt idx="120">
                  <c:v>40357</c:v>
                </c:pt>
                <c:pt idx="121">
                  <c:v>40358</c:v>
                </c:pt>
                <c:pt idx="122">
                  <c:v>40359</c:v>
                </c:pt>
                <c:pt idx="123">
                  <c:v>40360</c:v>
                </c:pt>
                <c:pt idx="124">
                  <c:v>40361</c:v>
                </c:pt>
                <c:pt idx="125">
                  <c:v>40365</c:v>
                </c:pt>
                <c:pt idx="126">
                  <c:v>40366</c:v>
                </c:pt>
                <c:pt idx="127">
                  <c:v>40367</c:v>
                </c:pt>
                <c:pt idx="128">
                  <c:v>40368</c:v>
                </c:pt>
                <c:pt idx="129">
                  <c:v>40371</c:v>
                </c:pt>
                <c:pt idx="130">
                  <c:v>40372</c:v>
                </c:pt>
                <c:pt idx="131">
                  <c:v>40373</c:v>
                </c:pt>
                <c:pt idx="132">
                  <c:v>40374</c:v>
                </c:pt>
                <c:pt idx="133">
                  <c:v>40375</c:v>
                </c:pt>
                <c:pt idx="134">
                  <c:v>40378</c:v>
                </c:pt>
                <c:pt idx="135">
                  <c:v>40379</c:v>
                </c:pt>
                <c:pt idx="136">
                  <c:v>40380</c:v>
                </c:pt>
                <c:pt idx="137">
                  <c:v>40381</c:v>
                </c:pt>
                <c:pt idx="138">
                  <c:v>40382</c:v>
                </c:pt>
                <c:pt idx="139">
                  <c:v>40385</c:v>
                </c:pt>
                <c:pt idx="140">
                  <c:v>40386</c:v>
                </c:pt>
                <c:pt idx="141">
                  <c:v>40387</c:v>
                </c:pt>
                <c:pt idx="142">
                  <c:v>40388</c:v>
                </c:pt>
                <c:pt idx="143">
                  <c:v>40389</c:v>
                </c:pt>
                <c:pt idx="144">
                  <c:v>40392</c:v>
                </c:pt>
                <c:pt idx="145">
                  <c:v>40393</c:v>
                </c:pt>
                <c:pt idx="146">
                  <c:v>40394</c:v>
                </c:pt>
                <c:pt idx="147">
                  <c:v>40395</c:v>
                </c:pt>
                <c:pt idx="148">
                  <c:v>40396</c:v>
                </c:pt>
                <c:pt idx="149">
                  <c:v>40399</c:v>
                </c:pt>
                <c:pt idx="150">
                  <c:v>40400</c:v>
                </c:pt>
                <c:pt idx="151">
                  <c:v>40401</c:v>
                </c:pt>
                <c:pt idx="152">
                  <c:v>40402</c:v>
                </c:pt>
                <c:pt idx="153">
                  <c:v>40403</c:v>
                </c:pt>
                <c:pt idx="154">
                  <c:v>40406</c:v>
                </c:pt>
                <c:pt idx="155">
                  <c:v>40407</c:v>
                </c:pt>
                <c:pt idx="156">
                  <c:v>40408</c:v>
                </c:pt>
                <c:pt idx="157">
                  <c:v>40409</c:v>
                </c:pt>
                <c:pt idx="158">
                  <c:v>40410</c:v>
                </c:pt>
                <c:pt idx="159">
                  <c:v>40413</c:v>
                </c:pt>
                <c:pt idx="160">
                  <c:v>40414</c:v>
                </c:pt>
                <c:pt idx="161">
                  <c:v>40415</c:v>
                </c:pt>
                <c:pt idx="162">
                  <c:v>40416</c:v>
                </c:pt>
                <c:pt idx="163">
                  <c:v>40417</c:v>
                </c:pt>
                <c:pt idx="164">
                  <c:v>40420</c:v>
                </c:pt>
                <c:pt idx="165">
                  <c:v>40421</c:v>
                </c:pt>
                <c:pt idx="166">
                  <c:v>40422</c:v>
                </c:pt>
                <c:pt idx="167">
                  <c:v>40423</c:v>
                </c:pt>
                <c:pt idx="168">
                  <c:v>40424</c:v>
                </c:pt>
                <c:pt idx="169">
                  <c:v>40428</c:v>
                </c:pt>
                <c:pt idx="170">
                  <c:v>40429</c:v>
                </c:pt>
                <c:pt idx="171">
                  <c:v>40430</c:v>
                </c:pt>
                <c:pt idx="172">
                  <c:v>40431</c:v>
                </c:pt>
                <c:pt idx="173">
                  <c:v>40434</c:v>
                </c:pt>
                <c:pt idx="174">
                  <c:v>40435</c:v>
                </c:pt>
                <c:pt idx="175">
                  <c:v>40436</c:v>
                </c:pt>
                <c:pt idx="176">
                  <c:v>40437</c:v>
                </c:pt>
                <c:pt idx="177">
                  <c:v>40438</c:v>
                </c:pt>
                <c:pt idx="178">
                  <c:v>40441</c:v>
                </c:pt>
                <c:pt idx="179">
                  <c:v>40442</c:v>
                </c:pt>
                <c:pt idx="180">
                  <c:v>40443</c:v>
                </c:pt>
                <c:pt idx="181">
                  <c:v>40444</c:v>
                </c:pt>
                <c:pt idx="182">
                  <c:v>40445</c:v>
                </c:pt>
                <c:pt idx="183">
                  <c:v>40448</c:v>
                </c:pt>
                <c:pt idx="184">
                  <c:v>40449</c:v>
                </c:pt>
                <c:pt idx="185">
                  <c:v>40450</c:v>
                </c:pt>
                <c:pt idx="186">
                  <c:v>40451</c:v>
                </c:pt>
                <c:pt idx="187">
                  <c:v>40452</c:v>
                </c:pt>
                <c:pt idx="188">
                  <c:v>40455</c:v>
                </c:pt>
                <c:pt idx="189">
                  <c:v>40456</c:v>
                </c:pt>
                <c:pt idx="190">
                  <c:v>40457</c:v>
                </c:pt>
                <c:pt idx="191">
                  <c:v>40458</c:v>
                </c:pt>
                <c:pt idx="192">
                  <c:v>40459</c:v>
                </c:pt>
                <c:pt idx="193">
                  <c:v>40462</c:v>
                </c:pt>
                <c:pt idx="194">
                  <c:v>40463</c:v>
                </c:pt>
                <c:pt idx="195">
                  <c:v>40464</c:v>
                </c:pt>
                <c:pt idx="196">
                  <c:v>40465</c:v>
                </c:pt>
                <c:pt idx="197">
                  <c:v>40466</c:v>
                </c:pt>
                <c:pt idx="198">
                  <c:v>40469</c:v>
                </c:pt>
                <c:pt idx="199">
                  <c:v>40470</c:v>
                </c:pt>
                <c:pt idx="200">
                  <c:v>40471</c:v>
                </c:pt>
                <c:pt idx="201">
                  <c:v>40472</c:v>
                </c:pt>
                <c:pt idx="202">
                  <c:v>40473</c:v>
                </c:pt>
                <c:pt idx="203">
                  <c:v>40476</c:v>
                </c:pt>
                <c:pt idx="204">
                  <c:v>40477</c:v>
                </c:pt>
                <c:pt idx="205">
                  <c:v>40478</c:v>
                </c:pt>
                <c:pt idx="206">
                  <c:v>40479</c:v>
                </c:pt>
                <c:pt idx="207">
                  <c:v>40480</c:v>
                </c:pt>
                <c:pt idx="208">
                  <c:v>40483</c:v>
                </c:pt>
                <c:pt idx="209">
                  <c:v>40484</c:v>
                </c:pt>
                <c:pt idx="210">
                  <c:v>40485</c:v>
                </c:pt>
                <c:pt idx="211">
                  <c:v>40486</c:v>
                </c:pt>
                <c:pt idx="212">
                  <c:v>40487</c:v>
                </c:pt>
                <c:pt idx="213">
                  <c:v>40490</c:v>
                </c:pt>
                <c:pt idx="214">
                  <c:v>40491</c:v>
                </c:pt>
                <c:pt idx="215">
                  <c:v>40492</c:v>
                </c:pt>
                <c:pt idx="216">
                  <c:v>40493</c:v>
                </c:pt>
                <c:pt idx="217">
                  <c:v>40494</c:v>
                </c:pt>
                <c:pt idx="218">
                  <c:v>40497</c:v>
                </c:pt>
                <c:pt idx="219">
                  <c:v>40498</c:v>
                </c:pt>
                <c:pt idx="220">
                  <c:v>40499</c:v>
                </c:pt>
                <c:pt idx="221">
                  <c:v>40500</c:v>
                </c:pt>
                <c:pt idx="222">
                  <c:v>40501</c:v>
                </c:pt>
                <c:pt idx="223">
                  <c:v>40504</c:v>
                </c:pt>
                <c:pt idx="224">
                  <c:v>40505</c:v>
                </c:pt>
                <c:pt idx="225">
                  <c:v>40506</c:v>
                </c:pt>
                <c:pt idx="226">
                  <c:v>40508</c:v>
                </c:pt>
                <c:pt idx="227">
                  <c:v>40511</c:v>
                </c:pt>
                <c:pt idx="228">
                  <c:v>40512</c:v>
                </c:pt>
                <c:pt idx="229">
                  <c:v>40513</c:v>
                </c:pt>
                <c:pt idx="230">
                  <c:v>40514</c:v>
                </c:pt>
                <c:pt idx="231">
                  <c:v>40515</c:v>
                </c:pt>
                <c:pt idx="232">
                  <c:v>40518</c:v>
                </c:pt>
                <c:pt idx="233">
                  <c:v>40519</c:v>
                </c:pt>
                <c:pt idx="234">
                  <c:v>40520</c:v>
                </c:pt>
                <c:pt idx="235">
                  <c:v>40521</c:v>
                </c:pt>
                <c:pt idx="236">
                  <c:v>40522</c:v>
                </c:pt>
                <c:pt idx="237">
                  <c:v>40525</c:v>
                </c:pt>
                <c:pt idx="238">
                  <c:v>40526</c:v>
                </c:pt>
                <c:pt idx="239">
                  <c:v>40527</c:v>
                </c:pt>
                <c:pt idx="240">
                  <c:v>40528</c:v>
                </c:pt>
                <c:pt idx="241">
                  <c:v>40529</c:v>
                </c:pt>
                <c:pt idx="242">
                  <c:v>40532</c:v>
                </c:pt>
                <c:pt idx="243">
                  <c:v>40533</c:v>
                </c:pt>
                <c:pt idx="244">
                  <c:v>40534</c:v>
                </c:pt>
                <c:pt idx="245">
                  <c:v>40535</c:v>
                </c:pt>
                <c:pt idx="246">
                  <c:v>40539</c:v>
                </c:pt>
                <c:pt idx="247">
                  <c:v>40540</c:v>
                </c:pt>
                <c:pt idx="248">
                  <c:v>40541</c:v>
                </c:pt>
                <c:pt idx="249">
                  <c:v>40542</c:v>
                </c:pt>
                <c:pt idx="250">
                  <c:v>40543</c:v>
                </c:pt>
                <c:pt idx="251">
                  <c:v>40546</c:v>
                </c:pt>
                <c:pt idx="252">
                  <c:v>40547</c:v>
                </c:pt>
                <c:pt idx="253">
                  <c:v>40548</c:v>
                </c:pt>
                <c:pt idx="254">
                  <c:v>40549</c:v>
                </c:pt>
                <c:pt idx="255">
                  <c:v>40550</c:v>
                </c:pt>
                <c:pt idx="256">
                  <c:v>40553</c:v>
                </c:pt>
                <c:pt idx="257">
                  <c:v>40554</c:v>
                </c:pt>
                <c:pt idx="258">
                  <c:v>40555</c:v>
                </c:pt>
                <c:pt idx="259">
                  <c:v>40556</c:v>
                </c:pt>
                <c:pt idx="260">
                  <c:v>40557</c:v>
                </c:pt>
                <c:pt idx="261">
                  <c:v>40561</c:v>
                </c:pt>
                <c:pt idx="262">
                  <c:v>40562</c:v>
                </c:pt>
                <c:pt idx="263">
                  <c:v>40563</c:v>
                </c:pt>
                <c:pt idx="264">
                  <c:v>40564</c:v>
                </c:pt>
                <c:pt idx="265">
                  <c:v>40567</c:v>
                </c:pt>
                <c:pt idx="266">
                  <c:v>40568</c:v>
                </c:pt>
                <c:pt idx="267">
                  <c:v>40569</c:v>
                </c:pt>
                <c:pt idx="268">
                  <c:v>40570</c:v>
                </c:pt>
                <c:pt idx="269">
                  <c:v>40571</c:v>
                </c:pt>
                <c:pt idx="270">
                  <c:v>40574</c:v>
                </c:pt>
                <c:pt idx="271">
                  <c:v>40575</c:v>
                </c:pt>
                <c:pt idx="272">
                  <c:v>40576</c:v>
                </c:pt>
                <c:pt idx="273">
                  <c:v>40577</c:v>
                </c:pt>
                <c:pt idx="274">
                  <c:v>40578</c:v>
                </c:pt>
                <c:pt idx="275">
                  <c:v>40581</c:v>
                </c:pt>
                <c:pt idx="276">
                  <c:v>40582</c:v>
                </c:pt>
                <c:pt idx="277">
                  <c:v>40583</c:v>
                </c:pt>
                <c:pt idx="278">
                  <c:v>40584</c:v>
                </c:pt>
                <c:pt idx="279">
                  <c:v>40585</c:v>
                </c:pt>
                <c:pt idx="280">
                  <c:v>40588</c:v>
                </c:pt>
                <c:pt idx="281">
                  <c:v>40589</c:v>
                </c:pt>
                <c:pt idx="282">
                  <c:v>40590</c:v>
                </c:pt>
                <c:pt idx="283">
                  <c:v>40591</c:v>
                </c:pt>
                <c:pt idx="284">
                  <c:v>40592</c:v>
                </c:pt>
                <c:pt idx="285">
                  <c:v>40596</c:v>
                </c:pt>
                <c:pt idx="286">
                  <c:v>40597</c:v>
                </c:pt>
                <c:pt idx="287">
                  <c:v>40598</c:v>
                </c:pt>
                <c:pt idx="288">
                  <c:v>40599</c:v>
                </c:pt>
                <c:pt idx="289">
                  <c:v>40602</c:v>
                </c:pt>
                <c:pt idx="290">
                  <c:v>40603</c:v>
                </c:pt>
                <c:pt idx="291">
                  <c:v>40604</c:v>
                </c:pt>
                <c:pt idx="292">
                  <c:v>40605</c:v>
                </c:pt>
                <c:pt idx="293">
                  <c:v>40606</c:v>
                </c:pt>
                <c:pt idx="294">
                  <c:v>40609</c:v>
                </c:pt>
                <c:pt idx="295">
                  <c:v>40610</c:v>
                </c:pt>
                <c:pt idx="296">
                  <c:v>40611</c:v>
                </c:pt>
                <c:pt idx="297">
                  <c:v>40612</c:v>
                </c:pt>
                <c:pt idx="298">
                  <c:v>40613</c:v>
                </c:pt>
                <c:pt idx="299">
                  <c:v>40616</c:v>
                </c:pt>
                <c:pt idx="300">
                  <c:v>40617</c:v>
                </c:pt>
                <c:pt idx="301">
                  <c:v>40618</c:v>
                </c:pt>
                <c:pt idx="302">
                  <c:v>40619</c:v>
                </c:pt>
                <c:pt idx="303">
                  <c:v>40620</c:v>
                </c:pt>
                <c:pt idx="304">
                  <c:v>40623</c:v>
                </c:pt>
                <c:pt idx="305">
                  <c:v>40624</c:v>
                </c:pt>
                <c:pt idx="306">
                  <c:v>40625</c:v>
                </c:pt>
                <c:pt idx="307">
                  <c:v>40626</c:v>
                </c:pt>
                <c:pt idx="308">
                  <c:v>40627</c:v>
                </c:pt>
                <c:pt idx="309">
                  <c:v>40630</c:v>
                </c:pt>
                <c:pt idx="310">
                  <c:v>40631</c:v>
                </c:pt>
                <c:pt idx="311">
                  <c:v>40632</c:v>
                </c:pt>
                <c:pt idx="312">
                  <c:v>40633</c:v>
                </c:pt>
                <c:pt idx="313">
                  <c:v>40634</c:v>
                </c:pt>
                <c:pt idx="314">
                  <c:v>40637</c:v>
                </c:pt>
                <c:pt idx="315">
                  <c:v>40638</c:v>
                </c:pt>
                <c:pt idx="316">
                  <c:v>40639</c:v>
                </c:pt>
                <c:pt idx="317">
                  <c:v>40640</c:v>
                </c:pt>
                <c:pt idx="318">
                  <c:v>40641</c:v>
                </c:pt>
                <c:pt idx="319">
                  <c:v>40644</c:v>
                </c:pt>
                <c:pt idx="320">
                  <c:v>40645</c:v>
                </c:pt>
                <c:pt idx="321">
                  <c:v>40646</c:v>
                </c:pt>
                <c:pt idx="322">
                  <c:v>40647</c:v>
                </c:pt>
                <c:pt idx="323">
                  <c:v>40648</c:v>
                </c:pt>
                <c:pt idx="324">
                  <c:v>40651</c:v>
                </c:pt>
                <c:pt idx="325">
                  <c:v>40652</c:v>
                </c:pt>
                <c:pt idx="326">
                  <c:v>40653</c:v>
                </c:pt>
                <c:pt idx="327">
                  <c:v>40654</c:v>
                </c:pt>
                <c:pt idx="328">
                  <c:v>40658</c:v>
                </c:pt>
                <c:pt idx="329">
                  <c:v>40659</c:v>
                </c:pt>
                <c:pt idx="330">
                  <c:v>40660</c:v>
                </c:pt>
                <c:pt idx="331">
                  <c:v>40661</c:v>
                </c:pt>
                <c:pt idx="332">
                  <c:v>40662</c:v>
                </c:pt>
                <c:pt idx="333">
                  <c:v>40665</c:v>
                </c:pt>
                <c:pt idx="334">
                  <c:v>40666</c:v>
                </c:pt>
                <c:pt idx="335">
                  <c:v>40667</c:v>
                </c:pt>
                <c:pt idx="336">
                  <c:v>40668</c:v>
                </c:pt>
                <c:pt idx="337">
                  <c:v>40669</c:v>
                </c:pt>
                <c:pt idx="338">
                  <c:v>40672</c:v>
                </c:pt>
                <c:pt idx="339">
                  <c:v>40673</c:v>
                </c:pt>
                <c:pt idx="340">
                  <c:v>40674</c:v>
                </c:pt>
                <c:pt idx="341">
                  <c:v>40675</c:v>
                </c:pt>
                <c:pt idx="342">
                  <c:v>40676</c:v>
                </c:pt>
                <c:pt idx="343">
                  <c:v>40679</c:v>
                </c:pt>
                <c:pt idx="344">
                  <c:v>40680</c:v>
                </c:pt>
                <c:pt idx="345">
                  <c:v>40681</c:v>
                </c:pt>
                <c:pt idx="346">
                  <c:v>40682</c:v>
                </c:pt>
                <c:pt idx="347">
                  <c:v>40683</c:v>
                </c:pt>
                <c:pt idx="348">
                  <c:v>40686</c:v>
                </c:pt>
                <c:pt idx="349">
                  <c:v>40687</c:v>
                </c:pt>
                <c:pt idx="350">
                  <c:v>40688</c:v>
                </c:pt>
                <c:pt idx="351">
                  <c:v>40689</c:v>
                </c:pt>
                <c:pt idx="352">
                  <c:v>40690</c:v>
                </c:pt>
                <c:pt idx="353">
                  <c:v>40694</c:v>
                </c:pt>
                <c:pt idx="354">
                  <c:v>40695</c:v>
                </c:pt>
                <c:pt idx="355">
                  <c:v>40696</c:v>
                </c:pt>
                <c:pt idx="356">
                  <c:v>40697</c:v>
                </c:pt>
                <c:pt idx="357">
                  <c:v>40700</c:v>
                </c:pt>
                <c:pt idx="358">
                  <c:v>40701</c:v>
                </c:pt>
                <c:pt idx="359">
                  <c:v>40702</c:v>
                </c:pt>
                <c:pt idx="360">
                  <c:v>40703</c:v>
                </c:pt>
                <c:pt idx="361">
                  <c:v>40704</c:v>
                </c:pt>
                <c:pt idx="362">
                  <c:v>40707</c:v>
                </c:pt>
                <c:pt idx="363">
                  <c:v>40708</c:v>
                </c:pt>
                <c:pt idx="364">
                  <c:v>40709</c:v>
                </c:pt>
                <c:pt idx="365">
                  <c:v>40710</c:v>
                </c:pt>
                <c:pt idx="366">
                  <c:v>40711</c:v>
                </c:pt>
                <c:pt idx="367">
                  <c:v>40714</c:v>
                </c:pt>
                <c:pt idx="368">
                  <c:v>40715</c:v>
                </c:pt>
                <c:pt idx="369">
                  <c:v>40716</c:v>
                </c:pt>
                <c:pt idx="370">
                  <c:v>40717</c:v>
                </c:pt>
                <c:pt idx="371">
                  <c:v>40718</c:v>
                </c:pt>
                <c:pt idx="372">
                  <c:v>40721</c:v>
                </c:pt>
                <c:pt idx="373">
                  <c:v>40722</c:v>
                </c:pt>
                <c:pt idx="374">
                  <c:v>40723</c:v>
                </c:pt>
                <c:pt idx="375">
                  <c:v>40724</c:v>
                </c:pt>
                <c:pt idx="376">
                  <c:v>40725</c:v>
                </c:pt>
                <c:pt idx="377">
                  <c:v>40729</c:v>
                </c:pt>
                <c:pt idx="378">
                  <c:v>40730</c:v>
                </c:pt>
                <c:pt idx="379">
                  <c:v>40731</c:v>
                </c:pt>
                <c:pt idx="380">
                  <c:v>40732</c:v>
                </c:pt>
                <c:pt idx="381">
                  <c:v>40735</c:v>
                </c:pt>
                <c:pt idx="382">
                  <c:v>40736</c:v>
                </c:pt>
                <c:pt idx="383">
                  <c:v>40737</c:v>
                </c:pt>
                <c:pt idx="384">
                  <c:v>40738</c:v>
                </c:pt>
                <c:pt idx="385">
                  <c:v>40739</c:v>
                </c:pt>
                <c:pt idx="386">
                  <c:v>40742</c:v>
                </c:pt>
                <c:pt idx="387">
                  <c:v>40743</c:v>
                </c:pt>
                <c:pt idx="388">
                  <c:v>40744</c:v>
                </c:pt>
                <c:pt idx="389">
                  <c:v>40745</c:v>
                </c:pt>
                <c:pt idx="390">
                  <c:v>40746</c:v>
                </c:pt>
                <c:pt idx="391">
                  <c:v>40749</c:v>
                </c:pt>
                <c:pt idx="392">
                  <c:v>40750</c:v>
                </c:pt>
                <c:pt idx="393">
                  <c:v>40751</c:v>
                </c:pt>
                <c:pt idx="394">
                  <c:v>40752</c:v>
                </c:pt>
                <c:pt idx="395">
                  <c:v>40753</c:v>
                </c:pt>
                <c:pt idx="396">
                  <c:v>40756</c:v>
                </c:pt>
                <c:pt idx="397">
                  <c:v>40757</c:v>
                </c:pt>
                <c:pt idx="398">
                  <c:v>40758</c:v>
                </c:pt>
                <c:pt idx="399">
                  <c:v>40759</c:v>
                </c:pt>
                <c:pt idx="400">
                  <c:v>40760</c:v>
                </c:pt>
                <c:pt idx="401">
                  <c:v>40763</c:v>
                </c:pt>
                <c:pt idx="402">
                  <c:v>40764</c:v>
                </c:pt>
                <c:pt idx="403">
                  <c:v>40765</c:v>
                </c:pt>
                <c:pt idx="404">
                  <c:v>40766</c:v>
                </c:pt>
                <c:pt idx="405">
                  <c:v>40767</c:v>
                </c:pt>
                <c:pt idx="406">
                  <c:v>40770</c:v>
                </c:pt>
                <c:pt idx="407">
                  <c:v>40771</c:v>
                </c:pt>
                <c:pt idx="408">
                  <c:v>40772</c:v>
                </c:pt>
                <c:pt idx="409">
                  <c:v>40773</c:v>
                </c:pt>
                <c:pt idx="410">
                  <c:v>40774</c:v>
                </c:pt>
                <c:pt idx="411">
                  <c:v>40777</c:v>
                </c:pt>
                <c:pt idx="412">
                  <c:v>40778</c:v>
                </c:pt>
                <c:pt idx="413">
                  <c:v>40779</c:v>
                </c:pt>
                <c:pt idx="414">
                  <c:v>40780</c:v>
                </c:pt>
                <c:pt idx="415">
                  <c:v>40781</c:v>
                </c:pt>
                <c:pt idx="416">
                  <c:v>40784</c:v>
                </c:pt>
                <c:pt idx="417">
                  <c:v>40785</c:v>
                </c:pt>
                <c:pt idx="418">
                  <c:v>40786</c:v>
                </c:pt>
                <c:pt idx="419">
                  <c:v>40787</c:v>
                </c:pt>
                <c:pt idx="420">
                  <c:v>40788</c:v>
                </c:pt>
                <c:pt idx="421">
                  <c:v>40792</c:v>
                </c:pt>
                <c:pt idx="422">
                  <c:v>40793</c:v>
                </c:pt>
                <c:pt idx="423">
                  <c:v>40794</c:v>
                </c:pt>
                <c:pt idx="424">
                  <c:v>40795</c:v>
                </c:pt>
                <c:pt idx="425">
                  <c:v>40798</c:v>
                </c:pt>
                <c:pt idx="426">
                  <c:v>40799</c:v>
                </c:pt>
                <c:pt idx="427">
                  <c:v>40800</c:v>
                </c:pt>
                <c:pt idx="428">
                  <c:v>40801</c:v>
                </c:pt>
                <c:pt idx="429">
                  <c:v>40802</c:v>
                </c:pt>
                <c:pt idx="430">
                  <c:v>40805</c:v>
                </c:pt>
                <c:pt idx="431">
                  <c:v>40806</c:v>
                </c:pt>
                <c:pt idx="432">
                  <c:v>40807</c:v>
                </c:pt>
                <c:pt idx="433">
                  <c:v>40808</c:v>
                </c:pt>
                <c:pt idx="434">
                  <c:v>40809</c:v>
                </c:pt>
                <c:pt idx="435">
                  <c:v>40812</c:v>
                </c:pt>
                <c:pt idx="436">
                  <c:v>40813</c:v>
                </c:pt>
                <c:pt idx="437">
                  <c:v>40814</c:v>
                </c:pt>
                <c:pt idx="438">
                  <c:v>40815</c:v>
                </c:pt>
                <c:pt idx="439">
                  <c:v>40816</c:v>
                </c:pt>
                <c:pt idx="440">
                  <c:v>40819</c:v>
                </c:pt>
                <c:pt idx="441">
                  <c:v>40820</c:v>
                </c:pt>
                <c:pt idx="442">
                  <c:v>40821</c:v>
                </c:pt>
                <c:pt idx="443">
                  <c:v>40822</c:v>
                </c:pt>
                <c:pt idx="444">
                  <c:v>40823</c:v>
                </c:pt>
                <c:pt idx="445">
                  <c:v>40826</c:v>
                </c:pt>
                <c:pt idx="446">
                  <c:v>40827</c:v>
                </c:pt>
                <c:pt idx="447">
                  <c:v>40828</c:v>
                </c:pt>
                <c:pt idx="448">
                  <c:v>40829</c:v>
                </c:pt>
                <c:pt idx="449">
                  <c:v>40830</c:v>
                </c:pt>
                <c:pt idx="450">
                  <c:v>40833</c:v>
                </c:pt>
                <c:pt idx="451">
                  <c:v>40834</c:v>
                </c:pt>
                <c:pt idx="452">
                  <c:v>40835</c:v>
                </c:pt>
                <c:pt idx="453">
                  <c:v>40836</c:v>
                </c:pt>
                <c:pt idx="454">
                  <c:v>40837</c:v>
                </c:pt>
                <c:pt idx="455">
                  <c:v>40840</c:v>
                </c:pt>
                <c:pt idx="456">
                  <c:v>40841</c:v>
                </c:pt>
                <c:pt idx="457">
                  <c:v>40842</c:v>
                </c:pt>
                <c:pt idx="458">
                  <c:v>40843</c:v>
                </c:pt>
                <c:pt idx="459">
                  <c:v>40844</c:v>
                </c:pt>
                <c:pt idx="460">
                  <c:v>40847</c:v>
                </c:pt>
                <c:pt idx="461">
                  <c:v>40848</c:v>
                </c:pt>
                <c:pt idx="462">
                  <c:v>40849</c:v>
                </c:pt>
                <c:pt idx="463">
                  <c:v>40850</c:v>
                </c:pt>
                <c:pt idx="464">
                  <c:v>40851</c:v>
                </c:pt>
                <c:pt idx="465">
                  <c:v>40854</c:v>
                </c:pt>
                <c:pt idx="466">
                  <c:v>40855</c:v>
                </c:pt>
                <c:pt idx="467">
                  <c:v>40856</c:v>
                </c:pt>
                <c:pt idx="468">
                  <c:v>40857</c:v>
                </c:pt>
                <c:pt idx="469">
                  <c:v>40858</c:v>
                </c:pt>
                <c:pt idx="470">
                  <c:v>40861</c:v>
                </c:pt>
                <c:pt idx="471">
                  <c:v>40862</c:v>
                </c:pt>
                <c:pt idx="472">
                  <c:v>40863</c:v>
                </c:pt>
                <c:pt idx="473">
                  <c:v>40864</c:v>
                </c:pt>
                <c:pt idx="474">
                  <c:v>40865</c:v>
                </c:pt>
                <c:pt idx="475">
                  <c:v>40868</c:v>
                </c:pt>
                <c:pt idx="476">
                  <c:v>40869</c:v>
                </c:pt>
                <c:pt idx="477">
                  <c:v>40870</c:v>
                </c:pt>
                <c:pt idx="478">
                  <c:v>40872</c:v>
                </c:pt>
                <c:pt idx="479">
                  <c:v>40875</c:v>
                </c:pt>
                <c:pt idx="480">
                  <c:v>40876</c:v>
                </c:pt>
                <c:pt idx="481">
                  <c:v>40877</c:v>
                </c:pt>
                <c:pt idx="482">
                  <c:v>40878</c:v>
                </c:pt>
                <c:pt idx="483">
                  <c:v>40879</c:v>
                </c:pt>
                <c:pt idx="484">
                  <c:v>40882</c:v>
                </c:pt>
                <c:pt idx="485">
                  <c:v>40883</c:v>
                </c:pt>
                <c:pt idx="486">
                  <c:v>40884</c:v>
                </c:pt>
                <c:pt idx="487">
                  <c:v>40885</c:v>
                </c:pt>
                <c:pt idx="488">
                  <c:v>40886</c:v>
                </c:pt>
                <c:pt idx="489">
                  <c:v>40889</c:v>
                </c:pt>
                <c:pt idx="490">
                  <c:v>40890</c:v>
                </c:pt>
                <c:pt idx="491">
                  <c:v>40891</c:v>
                </c:pt>
                <c:pt idx="492">
                  <c:v>40892</c:v>
                </c:pt>
                <c:pt idx="493">
                  <c:v>40893</c:v>
                </c:pt>
                <c:pt idx="494">
                  <c:v>40896</c:v>
                </c:pt>
                <c:pt idx="495">
                  <c:v>40897</c:v>
                </c:pt>
                <c:pt idx="496">
                  <c:v>40898</c:v>
                </c:pt>
                <c:pt idx="497">
                  <c:v>40899</c:v>
                </c:pt>
                <c:pt idx="498">
                  <c:v>40900</c:v>
                </c:pt>
                <c:pt idx="499">
                  <c:v>40904</c:v>
                </c:pt>
                <c:pt idx="500">
                  <c:v>40905</c:v>
                </c:pt>
                <c:pt idx="501">
                  <c:v>40906</c:v>
                </c:pt>
                <c:pt idx="502">
                  <c:v>40907</c:v>
                </c:pt>
                <c:pt idx="503">
                  <c:v>40911</c:v>
                </c:pt>
                <c:pt idx="504">
                  <c:v>40912</c:v>
                </c:pt>
                <c:pt idx="505">
                  <c:v>40913</c:v>
                </c:pt>
                <c:pt idx="506">
                  <c:v>40914</c:v>
                </c:pt>
                <c:pt idx="507">
                  <c:v>40917</c:v>
                </c:pt>
                <c:pt idx="508">
                  <c:v>40918</c:v>
                </c:pt>
                <c:pt idx="509">
                  <c:v>40919</c:v>
                </c:pt>
                <c:pt idx="510">
                  <c:v>40920</c:v>
                </c:pt>
                <c:pt idx="511">
                  <c:v>40921</c:v>
                </c:pt>
                <c:pt idx="512">
                  <c:v>40925</c:v>
                </c:pt>
                <c:pt idx="513">
                  <c:v>40926</c:v>
                </c:pt>
                <c:pt idx="514">
                  <c:v>40927</c:v>
                </c:pt>
                <c:pt idx="515">
                  <c:v>40928</c:v>
                </c:pt>
                <c:pt idx="516">
                  <c:v>40931</c:v>
                </c:pt>
                <c:pt idx="517">
                  <c:v>40932</c:v>
                </c:pt>
                <c:pt idx="518">
                  <c:v>40933</c:v>
                </c:pt>
                <c:pt idx="519">
                  <c:v>40934</c:v>
                </c:pt>
                <c:pt idx="520">
                  <c:v>40935</c:v>
                </c:pt>
                <c:pt idx="521">
                  <c:v>40938</c:v>
                </c:pt>
                <c:pt idx="522">
                  <c:v>40939</c:v>
                </c:pt>
                <c:pt idx="523">
                  <c:v>40940</c:v>
                </c:pt>
                <c:pt idx="524">
                  <c:v>40941</c:v>
                </c:pt>
                <c:pt idx="525">
                  <c:v>40942</c:v>
                </c:pt>
                <c:pt idx="526">
                  <c:v>40945</c:v>
                </c:pt>
                <c:pt idx="527">
                  <c:v>40946</c:v>
                </c:pt>
                <c:pt idx="528">
                  <c:v>40947</c:v>
                </c:pt>
                <c:pt idx="529">
                  <c:v>40948</c:v>
                </c:pt>
                <c:pt idx="530">
                  <c:v>40949</c:v>
                </c:pt>
                <c:pt idx="531">
                  <c:v>40952</c:v>
                </c:pt>
                <c:pt idx="532">
                  <c:v>40953</c:v>
                </c:pt>
                <c:pt idx="533">
                  <c:v>40954</c:v>
                </c:pt>
                <c:pt idx="534">
                  <c:v>40955</c:v>
                </c:pt>
                <c:pt idx="535">
                  <c:v>40956</c:v>
                </c:pt>
                <c:pt idx="536">
                  <c:v>40960</c:v>
                </c:pt>
                <c:pt idx="537">
                  <c:v>40961</c:v>
                </c:pt>
                <c:pt idx="538">
                  <c:v>40962</c:v>
                </c:pt>
                <c:pt idx="539">
                  <c:v>40963</c:v>
                </c:pt>
                <c:pt idx="540">
                  <c:v>40966</c:v>
                </c:pt>
                <c:pt idx="541">
                  <c:v>40967</c:v>
                </c:pt>
                <c:pt idx="542">
                  <c:v>40968</c:v>
                </c:pt>
                <c:pt idx="543">
                  <c:v>40969</c:v>
                </c:pt>
                <c:pt idx="544">
                  <c:v>40970</c:v>
                </c:pt>
                <c:pt idx="545">
                  <c:v>40973</c:v>
                </c:pt>
                <c:pt idx="546">
                  <c:v>40974</c:v>
                </c:pt>
                <c:pt idx="547">
                  <c:v>40975</c:v>
                </c:pt>
                <c:pt idx="548">
                  <c:v>40976</c:v>
                </c:pt>
                <c:pt idx="549">
                  <c:v>40977</c:v>
                </c:pt>
                <c:pt idx="550">
                  <c:v>40980</c:v>
                </c:pt>
                <c:pt idx="551">
                  <c:v>40981</c:v>
                </c:pt>
                <c:pt idx="552">
                  <c:v>40982</c:v>
                </c:pt>
                <c:pt idx="553">
                  <c:v>40983</c:v>
                </c:pt>
                <c:pt idx="554">
                  <c:v>40984</c:v>
                </c:pt>
                <c:pt idx="555">
                  <c:v>40987</c:v>
                </c:pt>
                <c:pt idx="556">
                  <c:v>40988</c:v>
                </c:pt>
                <c:pt idx="557">
                  <c:v>40989</c:v>
                </c:pt>
                <c:pt idx="558">
                  <c:v>40990</c:v>
                </c:pt>
                <c:pt idx="559">
                  <c:v>40991</c:v>
                </c:pt>
                <c:pt idx="560">
                  <c:v>40994</c:v>
                </c:pt>
                <c:pt idx="561">
                  <c:v>40995</c:v>
                </c:pt>
                <c:pt idx="562">
                  <c:v>40996</c:v>
                </c:pt>
                <c:pt idx="563">
                  <c:v>40997</c:v>
                </c:pt>
                <c:pt idx="564">
                  <c:v>40998</c:v>
                </c:pt>
                <c:pt idx="565">
                  <c:v>41001</c:v>
                </c:pt>
                <c:pt idx="566">
                  <c:v>41002</c:v>
                </c:pt>
                <c:pt idx="567">
                  <c:v>41003</c:v>
                </c:pt>
                <c:pt idx="568">
                  <c:v>41004</c:v>
                </c:pt>
                <c:pt idx="569">
                  <c:v>41008</c:v>
                </c:pt>
                <c:pt idx="570">
                  <c:v>41009</c:v>
                </c:pt>
                <c:pt idx="571">
                  <c:v>41010</c:v>
                </c:pt>
                <c:pt idx="572">
                  <c:v>41011</c:v>
                </c:pt>
                <c:pt idx="573">
                  <c:v>41012</c:v>
                </c:pt>
                <c:pt idx="574">
                  <c:v>41015</c:v>
                </c:pt>
                <c:pt idx="575">
                  <c:v>41016</c:v>
                </c:pt>
                <c:pt idx="576">
                  <c:v>41017</c:v>
                </c:pt>
                <c:pt idx="577">
                  <c:v>41018</c:v>
                </c:pt>
                <c:pt idx="578">
                  <c:v>41019</c:v>
                </c:pt>
                <c:pt idx="579">
                  <c:v>41022</c:v>
                </c:pt>
                <c:pt idx="580">
                  <c:v>41023</c:v>
                </c:pt>
                <c:pt idx="581">
                  <c:v>41024</c:v>
                </c:pt>
                <c:pt idx="582">
                  <c:v>41025</c:v>
                </c:pt>
                <c:pt idx="583">
                  <c:v>41026</c:v>
                </c:pt>
                <c:pt idx="584">
                  <c:v>41029</c:v>
                </c:pt>
                <c:pt idx="585">
                  <c:v>41030</c:v>
                </c:pt>
                <c:pt idx="586">
                  <c:v>41031</c:v>
                </c:pt>
                <c:pt idx="587">
                  <c:v>41032</c:v>
                </c:pt>
                <c:pt idx="588">
                  <c:v>41033</c:v>
                </c:pt>
                <c:pt idx="589">
                  <c:v>41036</c:v>
                </c:pt>
                <c:pt idx="590">
                  <c:v>41037</c:v>
                </c:pt>
                <c:pt idx="591">
                  <c:v>41038</c:v>
                </c:pt>
                <c:pt idx="592">
                  <c:v>41039</c:v>
                </c:pt>
                <c:pt idx="593">
                  <c:v>41040</c:v>
                </c:pt>
                <c:pt idx="594">
                  <c:v>41043</c:v>
                </c:pt>
                <c:pt idx="595">
                  <c:v>41044</c:v>
                </c:pt>
                <c:pt idx="596">
                  <c:v>41045</c:v>
                </c:pt>
                <c:pt idx="597">
                  <c:v>41046</c:v>
                </c:pt>
                <c:pt idx="598">
                  <c:v>41047</c:v>
                </c:pt>
                <c:pt idx="599">
                  <c:v>41050</c:v>
                </c:pt>
                <c:pt idx="600">
                  <c:v>41051</c:v>
                </c:pt>
                <c:pt idx="601">
                  <c:v>41052</c:v>
                </c:pt>
                <c:pt idx="602">
                  <c:v>41053</c:v>
                </c:pt>
                <c:pt idx="603">
                  <c:v>41054</c:v>
                </c:pt>
                <c:pt idx="604">
                  <c:v>41058</c:v>
                </c:pt>
                <c:pt idx="605">
                  <c:v>41059</c:v>
                </c:pt>
                <c:pt idx="606">
                  <c:v>41060</c:v>
                </c:pt>
                <c:pt idx="607">
                  <c:v>41061</c:v>
                </c:pt>
                <c:pt idx="608">
                  <c:v>41064</c:v>
                </c:pt>
                <c:pt idx="609">
                  <c:v>41065</c:v>
                </c:pt>
                <c:pt idx="610">
                  <c:v>41066</c:v>
                </c:pt>
                <c:pt idx="611">
                  <c:v>41067</c:v>
                </c:pt>
                <c:pt idx="612">
                  <c:v>41068</c:v>
                </c:pt>
                <c:pt idx="613">
                  <c:v>41071</c:v>
                </c:pt>
                <c:pt idx="614">
                  <c:v>41072</c:v>
                </c:pt>
                <c:pt idx="615">
                  <c:v>41073</c:v>
                </c:pt>
                <c:pt idx="616">
                  <c:v>41074</c:v>
                </c:pt>
                <c:pt idx="617">
                  <c:v>41075</c:v>
                </c:pt>
                <c:pt idx="618">
                  <c:v>41078</c:v>
                </c:pt>
                <c:pt idx="619">
                  <c:v>41079</c:v>
                </c:pt>
                <c:pt idx="620">
                  <c:v>41080</c:v>
                </c:pt>
                <c:pt idx="621">
                  <c:v>41081</c:v>
                </c:pt>
                <c:pt idx="622">
                  <c:v>41082</c:v>
                </c:pt>
                <c:pt idx="623">
                  <c:v>41085</c:v>
                </c:pt>
                <c:pt idx="624">
                  <c:v>41086</c:v>
                </c:pt>
                <c:pt idx="625">
                  <c:v>41087</c:v>
                </c:pt>
                <c:pt idx="626">
                  <c:v>41088</c:v>
                </c:pt>
                <c:pt idx="627">
                  <c:v>41089</c:v>
                </c:pt>
                <c:pt idx="628">
                  <c:v>41092</c:v>
                </c:pt>
                <c:pt idx="629">
                  <c:v>41093</c:v>
                </c:pt>
                <c:pt idx="630">
                  <c:v>41095</c:v>
                </c:pt>
                <c:pt idx="631">
                  <c:v>41096</c:v>
                </c:pt>
                <c:pt idx="632">
                  <c:v>41099</c:v>
                </c:pt>
                <c:pt idx="633">
                  <c:v>41100</c:v>
                </c:pt>
                <c:pt idx="634">
                  <c:v>41101</c:v>
                </c:pt>
                <c:pt idx="635">
                  <c:v>41102</c:v>
                </c:pt>
                <c:pt idx="636">
                  <c:v>41103</c:v>
                </c:pt>
                <c:pt idx="637">
                  <c:v>41106</c:v>
                </c:pt>
                <c:pt idx="638">
                  <c:v>41107</c:v>
                </c:pt>
                <c:pt idx="639">
                  <c:v>41108</c:v>
                </c:pt>
                <c:pt idx="640">
                  <c:v>41109</c:v>
                </c:pt>
                <c:pt idx="641">
                  <c:v>41110</c:v>
                </c:pt>
                <c:pt idx="642">
                  <c:v>41113</c:v>
                </c:pt>
                <c:pt idx="643">
                  <c:v>41114</c:v>
                </c:pt>
                <c:pt idx="644">
                  <c:v>41115</c:v>
                </c:pt>
                <c:pt idx="645">
                  <c:v>41116</c:v>
                </c:pt>
                <c:pt idx="646">
                  <c:v>41117</c:v>
                </c:pt>
                <c:pt idx="647">
                  <c:v>41120</c:v>
                </c:pt>
                <c:pt idx="648">
                  <c:v>41121</c:v>
                </c:pt>
                <c:pt idx="649">
                  <c:v>41122</c:v>
                </c:pt>
                <c:pt idx="650">
                  <c:v>41123</c:v>
                </c:pt>
                <c:pt idx="651">
                  <c:v>41124</c:v>
                </c:pt>
                <c:pt idx="652">
                  <c:v>41127</c:v>
                </c:pt>
                <c:pt idx="653">
                  <c:v>41128</c:v>
                </c:pt>
                <c:pt idx="654">
                  <c:v>41129</c:v>
                </c:pt>
                <c:pt idx="655">
                  <c:v>41130</c:v>
                </c:pt>
                <c:pt idx="656">
                  <c:v>41131</c:v>
                </c:pt>
                <c:pt idx="657">
                  <c:v>41134</c:v>
                </c:pt>
                <c:pt idx="658">
                  <c:v>41135</c:v>
                </c:pt>
                <c:pt idx="659">
                  <c:v>41136</c:v>
                </c:pt>
                <c:pt idx="660">
                  <c:v>41137</c:v>
                </c:pt>
                <c:pt idx="661">
                  <c:v>41138</c:v>
                </c:pt>
                <c:pt idx="662">
                  <c:v>41141</c:v>
                </c:pt>
                <c:pt idx="663">
                  <c:v>41142</c:v>
                </c:pt>
                <c:pt idx="664">
                  <c:v>41143</c:v>
                </c:pt>
                <c:pt idx="665">
                  <c:v>41144</c:v>
                </c:pt>
                <c:pt idx="666">
                  <c:v>41145</c:v>
                </c:pt>
                <c:pt idx="667">
                  <c:v>41148</c:v>
                </c:pt>
                <c:pt idx="668">
                  <c:v>41149</c:v>
                </c:pt>
                <c:pt idx="669">
                  <c:v>41150</c:v>
                </c:pt>
                <c:pt idx="670">
                  <c:v>41151</c:v>
                </c:pt>
                <c:pt idx="671">
                  <c:v>41152</c:v>
                </c:pt>
                <c:pt idx="672">
                  <c:v>41156</c:v>
                </c:pt>
                <c:pt idx="673">
                  <c:v>41157</c:v>
                </c:pt>
                <c:pt idx="674">
                  <c:v>41158</c:v>
                </c:pt>
                <c:pt idx="675">
                  <c:v>41159</c:v>
                </c:pt>
                <c:pt idx="676">
                  <c:v>41162</c:v>
                </c:pt>
                <c:pt idx="677">
                  <c:v>41163</c:v>
                </c:pt>
                <c:pt idx="678">
                  <c:v>41164</c:v>
                </c:pt>
                <c:pt idx="679">
                  <c:v>41165</c:v>
                </c:pt>
                <c:pt idx="680">
                  <c:v>41166</c:v>
                </c:pt>
                <c:pt idx="681">
                  <c:v>41169</c:v>
                </c:pt>
                <c:pt idx="682">
                  <c:v>41170</c:v>
                </c:pt>
                <c:pt idx="683">
                  <c:v>41171</c:v>
                </c:pt>
                <c:pt idx="684">
                  <c:v>41172</c:v>
                </c:pt>
                <c:pt idx="685">
                  <c:v>41173</c:v>
                </c:pt>
                <c:pt idx="686">
                  <c:v>41176</c:v>
                </c:pt>
                <c:pt idx="687">
                  <c:v>41177</c:v>
                </c:pt>
                <c:pt idx="688">
                  <c:v>41178</c:v>
                </c:pt>
                <c:pt idx="689">
                  <c:v>41179</c:v>
                </c:pt>
                <c:pt idx="690">
                  <c:v>41180</c:v>
                </c:pt>
                <c:pt idx="691">
                  <c:v>41183</c:v>
                </c:pt>
                <c:pt idx="692">
                  <c:v>41184</c:v>
                </c:pt>
                <c:pt idx="693">
                  <c:v>41185</c:v>
                </c:pt>
                <c:pt idx="694">
                  <c:v>41186</c:v>
                </c:pt>
                <c:pt idx="695">
                  <c:v>41187</c:v>
                </c:pt>
                <c:pt idx="696">
                  <c:v>41190</c:v>
                </c:pt>
                <c:pt idx="697">
                  <c:v>41191</c:v>
                </c:pt>
                <c:pt idx="698">
                  <c:v>41192</c:v>
                </c:pt>
                <c:pt idx="699">
                  <c:v>41193</c:v>
                </c:pt>
                <c:pt idx="700">
                  <c:v>41194</c:v>
                </c:pt>
                <c:pt idx="701">
                  <c:v>41197</c:v>
                </c:pt>
                <c:pt idx="702">
                  <c:v>41198</c:v>
                </c:pt>
                <c:pt idx="703">
                  <c:v>41199</c:v>
                </c:pt>
                <c:pt idx="704">
                  <c:v>41200</c:v>
                </c:pt>
                <c:pt idx="705">
                  <c:v>41201</c:v>
                </c:pt>
                <c:pt idx="706">
                  <c:v>41204</c:v>
                </c:pt>
                <c:pt idx="707">
                  <c:v>41205</c:v>
                </c:pt>
                <c:pt idx="708">
                  <c:v>41206</c:v>
                </c:pt>
                <c:pt idx="709">
                  <c:v>41207</c:v>
                </c:pt>
                <c:pt idx="710">
                  <c:v>41208</c:v>
                </c:pt>
                <c:pt idx="711">
                  <c:v>41211</c:v>
                </c:pt>
                <c:pt idx="712">
                  <c:v>41212</c:v>
                </c:pt>
                <c:pt idx="713">
                  <c:v>41213</c:v>
                </c:pt>
                <c:pt idx="714">
                  <c:v>41214</c:v>
                </c:pt>
                <c:pt idx="715">
                  <c:v>41215</c:v>
                </c:pt>
                <c:pt idx="716">
                  <c:v>41218</c:v>
                </c:pt>
                <c:pt idx="717">
                  <c:v>41219</c:v>
                </c:pt>
                <c:pt idx="718">
                  <c:v>41220</c:v>
                </c:pt>
                <c:pt idx="719">
                  <c:v>41221</c:v>
                </c:pt>
                <c:pt idx="720">
                  <c:v>41222</c:v>
                </c:pt>
                <c:pt idx="721">
                  <c:v>41225</c:v>
                </c:pt>
                <c:pt idx="722">
                  <c:v>41226</c:v>
                </c:pt>
                <c:pt idx="723">
                  <c:v>41227</c:v>
                </c:pt>
                <c:pt idx="724">
                  <c:v>41228</c:v>
                </c:pt>
                <c:pt idx="725">
                  <c:v>41229</c:v>
                </c:pt>
                <c:pt idx="726">
                  <c:v>41232</c:v>
                </c:pt>
                <c:pt idx="727">
                  <c:v>41233</c:v>
                </c:pt>
                <c:pt idx="728">
                  <c:v>41234</c:v>
                </c:pt>
                <c:pt idx="729">
                  <c:v>41236</c:v>
                </c:pt>
                <c:pt idx="730">
                  <c:v>41239</c:v>
                </c:pt>
                <c:pt idx="731">
                  <c:v>41240</c:v>
                </c:pt>
                <c:pt idx="732">
                  <c:v>41241</c:v>
                </c:pt>
                <c:pt idx="733">
                  <c:v>41242</c:v>
                </c:pt>
                <c:pt idx="734">
                  <c:v>41243</c:v>
                </c:pt>
                <c:pt idx="735">
                  <c:v>41246</c:v>
                </c:pt>
                <c:pt idx="736">
                  <c:v>41247</c:v>
                </c:pt>
                <c:pt idx="737">
                  <c:v>41248</c:v>
                </c:pt>
                <c:pt idx="738">
                  <c:v>41249</c:v>
                </c:pt>
                <c:pt idx="739">
                  <c:v>41250</c:v>
                </c:pt>
                <c:pt idx="740">
                  <c:v>41253</c:v>
                </c:pt>
                <c:pt idx="741">
                  <c:v>41254</c:v>
                </c:pt>
                <c:pt idx="742">
                  <c:v>41255</c:v>
                </c:pt>
                <c:pt idx="743">
                  <c:v>41256</c:v>
                </c:pt>
                <c:pt idx="744">
                  <c:v>41257</c:v>
                </c:pt>
                <c:pt idx="745">
                  <c:v>41260</c:v>
                </c:pt>
                <c:pt idx="746">
                  <c:v>41261</c:v>
                </c:pt>
                <c:pt idx="747">
                  <c:v>41262</c:v>
                </c:pt>
                <c:pt idx="748">
                  <c:v>41263</c:v>
                </c:pt>
                <c:pt idx="749">
                  <c:v>41264</c:v>
                </c:pt>
                <c:pt idx="750">
                  <c:v>41267</c:v>
                </c:pt>
                <c:pt idx="751">
                  <c:v>41269</c:v>
                </c:pt>
                <c:pt idx="752">
                  <c:v>41270</c:v>
                </c:pt>
                <c:pt idx="753">
                  <c:v>41271</c:v>
                </c:pt>
                <c:pt idx="754">
                  <c:v>41274</c:v>
                </c:pt>
                <c:pt idx="755">
                  <c:v>41276</c:v>
                </c:pt>
                <c:pt idx="756">
                  <c:v>41277</c:v>
                </c:pt>
                <c:pt idx="757">
                  <c:v>41278</c:v>
                </c:pt>
                <c:pt idx="758">
                  <c:v>41281</c:v>
                </c:pt>
                <c:pt idx="759">
                  <c:v>41282</c:v>
                </c:pt>
                <c:pt idx="760">
                  <c:v>41283</c:v>
                </c:pt>
                <c:pt idx="761">
                  <c:v>41284</c:v>
                </c:pt>
                <c:pt idx="762">
                  <c:v>41285</c:v>
                </c:pt>
                <c:pt idx="763">
                  <c:v>41288</c:v>
                </c:pt>
                <c:pt idx="764">
                  <c:v>41289</c:v>
                </c:pt>
                <c:pt idx="765">
                  <c:v>41290</c:v>
                </c:pt>
                <c:pt idx="766">
                  <c:v>41291</c:v>
                </c:pt>
                <c:pt idx="767">
                  <c:v>41292</c:v>
                </c:pt>
                <c:pt idx="768">
                  <c:v>41296</c:v>
                </c:pt>
                <c:pt idx="769">
                  <c:v>41297</c:v>
                </c:pt>
                <c:pt idx="770">
                  <c:v>41298</c:v>
                </c:pt>
                <c:pt idx="771">
                  <c:v>41299</c:v>
                </c:pt>
                <c:pt idx="772">
                  <c:v>41302</c:v>
                </c:pt>
                <c:pt idx="773">
                  <c:v>41303</c:v>
                </c:pt>
                <c:pt idx="774">
                  <c:v>41304</c:v>
                </c:pt>
                <c:pt idx="775">
                  <c:v>41305</c:v>
                </c:pt>
                <c:pt idx="776">
                  <c:v>41306</c:v>
                </c:pt>
                <c:pt idx="777">
                  <c:v>41309</c:v>
                </c:pt>
                <c:pt idx="778">
                  <c:v>41310</c:v>
                </c:pt>
                <c:pt idx="779">
                  <c:v>41311</c:v>
                </c:pt>
                <c:pt idx="780">
                  <c:v>41312</c:v>
                </c:pt>
                <c:pt idx="781">
                  <c:v>41313</c:v>
                </c:pt>
                <c:pt idx="782">
                  <c:v>41316</c:v>
                </c:pt>
                <c:pt idx="783">
                  <c:v>41317</c:v>
                </c:pt>
                <c:pt idx="784">
                  <c:v>41318</c:v>
                </c:pt>
                <c:pt idx="785">
                  <c:v>41319</c:v>
                </c:pt>
                <c:pt idx="786">
                  <c:v>41320</c:v>
                </c:pt>
                <c:pt idx="787">
                  <c:v>41324</c:v>
                </c:pt>
                <c:pt idx="788">
                  <c:v>41325</c:v>
                </c:pt>
                <c:pt idx="789">
                  <c:v>41326</c:v>
                </c:pt>
                <c:pt idx="790">
                  <c:v>41327</c:v>
                </c:pt>
                <c:pt idx="791">
                  <c:v>41330</c:v>
                </c:pt>
                <c:pt idx="792">
                  <c:v>41331</c:v>
                </c:pt>
                <c:pt idx="793">
                  <c:v>41332</c:v>
                </c:pt>
                <c:pt idx="794">
                  <c:v>41333</c:v>
                </c:pt>
                <c:pt idx="795">
                  <c:v>41334</c:v>
                </c:pt>
                <c:pt idx="796">
                  <c:v>41337</c:v>
                </c:pt>
                <c:pt idx="797">
                  <c:v>41338</c:v>
                </c:pt>
                <c:pt idx="798">
                  <c:v>41339</c:v>
                </c:pt>
                <c:pt idx="799">
                  <c:v>41340</c:v>
                </c:pt>
                <c:pt idx="800">
                  <c:v>41341</c:v>
                </c:pt>
                <c:pt idx="801">
                  <c:v>41344</c:v>
                </c:pt>
                <c:pt idx="802">
                  <c:v>41345</c:v>
                </c:pt>
                <c:pt idx="803">
                  <c:v>41346</c:v>
                </c:pt>
                <c:pt idx="804">
                  <c:v>41347</c:v>
                </c:pt>
                <c:pt idx="805">
                  <c:v>41348</c:v>
                </c:pt>
                <c:pt idx="806">
                  <c:v>41351</c:v>
                </c:pt>
                <c:pt idx="807">
                  <c:v>41352</c:v>
                </c:pt>
                <c:pt idx="808">
                  <c:v>41353</c:v>
                </c:pt>
                <c:pt idx="809">
                  <c:v>41354</c:v>
                </c:pt>
                <c:pt idx="810">
                  <c:v>41355</c:v>
                </c:pt>
                <c:pt idx="811">
                  <c:v>41358</c:v>
                </c:pt>
                <c:pt idx="812">
                  <c:v>41359</c:v>
                </c:pt>
                <c:pt idx="813">
                  <c:v>41360</c:v>
                </c:pt>
                <c:pt idx="814">
                  <c:v>41361</c:v>
                </c:pt>
                <c:pt idx="815">
                  <c:v>41365</c:v>
                </c:pt>
                <c:pt idx="816">
                  <c:v>41366</c:v>
                </c:pt>
                <c:pt idx="817">
                  <c:v>41367</c:v>
                </c:pt>
                <c:pt idx="818">
                  <c:v>41368</c:v>
                </c:pt>
                <c:pt idx="819">
                  <c:v>41369</c:v>
                </c:pt>
                <c:pt idx="820">
                  <c:v>41372</c:v>
                </c:pt>
                <c:pt idx="821">
                  <c:v>41373</c:v>
                </c:pt>
                <c:pt idx="822">
                  <c:v>41374</c:v>
                </c:pt>
                <c:pt idx="823">
                  <c:v>41375</c:v>
                </c:pt>
                <c:pt idx="824">
                  <c:v>41376</c:v>
                </c:pt>
                <c:pt idx="825">
                  <c:v>41379</c:v>
                </c:pt>
                <c:pt idx="826">
                  <c:v>41380</c:v>
                </c:pt>
                <c:pt idx="827">
                  <c:v>41381</c:v>
                </c:pt>
                <c:pt idx="828">
                  <c:v>41382</c:v>
                </c:pt>
                <c:pt idx="829">
                  <c:v>41383</c:v>
                </c:pt>
                <c:pt idx="830">
                  <c:v>41386</c:v>
                </c:pt>
                <c:pt idx="831">
                  <c:v>41387</c:v>
                </c:pt>
                <c:pt idx="832">
                  <c:v>41388</c:v>
                </c:pt>
                <c:pt idx="833">
                  <c:v>41389</c:v>
                </c:pt>
                <c:pt idx="834">
                  <c:v>41390</c:v>
                </c:pt>
                <c:pt idx="835">
                  <c:v>41393</c:v>
                </c:pt>
                <c:pt idx="836">
                  <c:v>41394</c:v>
                </c:pt>
                <c:pt idx="837">
                  <c:v>41395</c:v>
                </c:pt>
                <c:pt idx="838">
                  <c:v>41396</c:v>
                </c:pt>
                <c:pt idx="839">
                  <c:v>41397</c:v>
                </c:pt>
                <c:pt idx="840">
                  <c:v>41400</c:v>
                </c:pt>
                <c:pt idx="841">
                  <c:v>41401</c:v>
                </c:pt>
                <c:pt idx="842">
                  <c:v>41402</c:v>
                </c:pt>
                <c:pt idx="843">
                  <c:v>41403</c:v>
                </c:pt>
                <c:pt idx="844">
                  <c:v>41404</c:v>
                </c:pt>
                <c:pt idx="845">
                  <c:v>41407</c:v>
                </c:pt>
                <c:pt idx="846">
                  <c:v>41408</c:v>
                </c:pt>
                <c:pt idx="847">
                  <c:v>41409</c:v>
                </c:pt>
                <c:pt idx="848">
                  <c:v>41410</c:v>
                </c:pt>
                <c:pt idx="849">
                  <c:v>41411</c:v>
                </c:pt>
                <c:pt idx="850">
                  <c:v>41414</c:v>
                </c:pt>
                <c:pt idx="851">
                  <c:v>41415</c:v>
                </c:pt>
                <c:pt idx="852">
                  <c:v>41416</c:v>
                </c:pt>
                <c:pt idx="853">
                  <c:v>41417</c:v>
                </c:pt>
                <c:pt idx="854">
                  <c:v>41418</c:v>
                </c:pt>
                <c:pt idx="855">
                  <c:v>41422</c:v>
                </c:pt>
                <c:pt idx="856">
                  <c:v>41423</c:v>
                </c:pt>
                <c:pt idx="857">
                  <c:v>41424</c:v>
                </c:pt>
                <c:pt idx="858">
                  <c:v>41425</c:v>
                </c:pt>
                <c:pt idx="859">
                  <c:v>41428</c:v>
                </c:pt>
                <c:pt idx="860">
                  <c:v>41429</c:v>
                </c:pt>
                <c:pt idx="861">
                  <c:v>41430</c:v>
                </c:pt>
                <c:pt idx="862">
                  <c:v>41431</c:v>
                </c:pt>
                <c:pt idx="863">
                  <c:v>41432</c:v>
                </c:pt>
                <c:pt idx="864">
                  <c:v>41435</c:v>
                </c:pt>
                <c:pt idx="865">
                  <c:v>41436</c:v>
                </c:pt>
                <c:pt idx="866">
                  <c:v>41437</c:v>
                </c:pt>
                <c:pt idx="867">
                  <c:v>41438</c:v>
                </c:pt>
                <c:pt idx="868">
                  <c:v>41439</c:v>
                </c:pt>
                <c:pt idx="869">
                  <c:v>41442</c:v>
                </c:pt>
                <c:pt idx="870">
                  <c:v>41443</c:v>
                </c:pt>
                <c:pt idx="871">
                  <c:v>41444</c:v>
                </c:pt>
                <c:pt idx="872">
                  <c:v>41445</c:v>
                </c:pt>
                <c:pt idx="873">
                  <c:v>41446</c:v>
                </c:pt>
                <c:pt idx="874">
                  <c:v>41449</c:v>
                </c:pt>
                <c:pt idx="875">
                  <c:v>41450</c:v>
                </c:pt>
                <c:pt idx="876">
                  <c:v>41451</c:v>
                </c:pt>
                <c:pt idx="877">
                  <c:v>41452</c:v>
                </c:pt>
                <c:pt idx="878">
                  <c:v>41453</c:v>
                </c:pt>
                <c:pt idx="879">
                  <c:v>41456</c:v>
                </c:pt>
                <c:pt idx="880">
                  <c:v>41457</c:v>
                </c:pt>
                <c:pt idx="881">
                  <c:v>41458</c:v>
                </c:pt>
                <c:pt idx="882">
                  <c:v>41460</c:v>
                </c:pt>
                <c:pt idx="883">
                  <c:v>41463</c:v>
                </c:pt>
                <c:pt idx="884">
                  <c:v>41464</c:v>
                </c:pt>
                <c:pt idx="885">
                  <c:v>41465</c:v>
                </c:pt>
                <c:pt idx="886">
                  <c:v>41466</c:v>
                </c:pt>
                <c:pt idx="887">
                  <c:v>41467</c:v>
                </c:pt>
                <c:pt idx="888">
                  <c:v>41470</c:v>
                </c:pt>
                <c:pt idx="889">
                  <c:v>41471</c:v>
                </c:pt>
                <c:pt idx="890">
                  <c:v>41472</c:v>
                </c:pt>
                <c:pt idx="891">
                  <c:v>41473</c:v>
                </c:pt>
                <c:pt idx="892">
                  <c:v>41474</c:v>
                </c:pt>
                <c:pt idx="893">
                  <c:v>41477</c:v>
                </c:pt>
                <c:pt idx="894">
                  <c:v>41478</c:v>
                </c:pt>
                <c:pt idx="895">
                  <c:v>41479</c:v>
                </c:pt>
                <c:pt idx="896">
                  <c:v>41480</c:v>
                </c:pt>
                <c:pt idx="897">
                  <c:v>41481</c:v>
                </c:pt>
                <c:pt idx="898">
                  <c:v>41484</c:v>
                </c:pt>
                <c:pt idx="899">
                  <c:v>41485</c:v>
                </c:pt>
                <c:pt idx="900">
                  <c:v>41486</c:v>
                </c:pt>
                <c:pt idx="901">
                  <c:v>41487</c:v>
                </c:pt>
                <c:pt idx="902">
                  <c:v>41488</c:v>
                </c:pt>
                <c:pt idx="903">
                  <c:v>41491</c:v>
                </c:pt>
                <c:pt idx="904">
                  <c:v>41492</c:v>
                </c:pt>
                <c:pt idx="905">
                  <c:v>41493</c:v>
                </c:pt>
                <c:pt idx="906">
                  <c:v>41494</c:v>
                </c:pt>
                <c:pt idx="907">
                  <c:v>41495</c:v>
                </c:pt>
                <c:pt idx="908">
                  <c:v>41498</c:v>
                </c:pt>
                <c:pt idx="909">
                  <c:v>41499</c:v>
                </c:pt>
                <c:pt idx="910">
                  <c:v>41500</c:v>
                </c:pt>
                <c:pt idx="911">
                  <c:v>41501</c:v>
                </c:pt>
                <c:pt idx="912">
                  <c:v>41502</c:v>
                </c:pt>
                <c:pt idx="913">
                  <c:v>41505</c:v>
                </c:pt>
                <c:pt idx="914">
                  <c:v>41506</c:v>
                </c:pt>
                <c:pt idx="915">
                  <c:v>41507</c:v>
                </c:pt>
                <c:pt idx="916">
                  <c:v>41508</c:v>
                </c:pt>
                <c:pt idx="917">
                  <c:v>41509</c:v>
                </c:pt>
                <c:pt idx="918">
                  <c:v>41512</c:v>
                </c:pt>
                <c:pt idx="919">
                  <c:v>41513</c:v>
                </c:pt>
                <c:pt idx="920">
                  <c:v>41514</c:v>
                </c:pt>
                <c:pt idx="921">
                  <c:v>41515</c:v>
                </c:pt>
                <c:pt idx="922">
                  <c:v>41516</c:v>
                </c:pt>
                <c:pt idx="923">
                  <c:v>41520</c:v>
                </c:pt>
                <c:pt idx="924">
                  <c:v>41521</c:v>
                </c:pt>
                <c:pt idx="925">
                  <c:v>41522</c:v>
                </c:pt>
                <c:pt idx="926">
                  <c:v>41523</c:v>
                </c:pt>
                <c:pt idx="927">
                  <c:v>41526</c:v>
                </c:pt>
                <c:pt idx="928">
                  <c:v>41527</c:v>
                </c:pt>
                <c:pt idx="929">
                  <c:v>41528</c:v>
                </c:pt>
                <c:pt idx="930">
                  <c:v>41529</c:v>
                </c:pt>
                <c:pt idx="931">
                  <c:v>41530</c:v>
                </c:pt>
                <c:pt idx="932">
                  <c:v>41533</c:v>
                </c:pt>
                <c:pt idx="933">
                  <c:v>41534</c:v>
                </c:pt>
                <c:pt idx="934">
                  <c:v>41535</c:v>
                </c:pt>
                <c:pt idx="935">
                  <c:v>41536</c:v>
                </c:pt>
                <c:pt idx="936">
                  <c:v>41537</c:v>
                </c:pt>
                <c:pt idx="937">
                  <c:v>41540</c:v>
                </c:pt>
                <c:pt idx="938">
                  <c:v>41541</c:v>
                </c:pt>
                <c:pt idx="939">
                  <c:v>41542</c:v>
                </c:pt>
                <c:pt idx="940">
                  <c:v>41543</c:v>
                </c:pt>
                <c:pt idx="941">
                  <c:v>41544</c:v>
                </c:pt>
                <c:pt idx="942">
                  <c:v>41547</c:v>
                </c:pt>
                <c:pt idx="943">
                  <c:v>41548</c:v>
                </c:pt>
                <c:pt idx="944">
                  <c:v>41549</c:v>
                </c:pt>
                <c:pt idx="945">
                  <c:v>41550</c:v>
                </c:pt>
                <c:pt idx="946">
                  <c:v>41551</c:v>
                </c:pt>
                <c:pt idx="947">
                  <c:v>41554</c:v>
                </c:pt>
                <c:pt idx="948">
                  <c:v>41555</c:v>
                </c:pt>
                <c:pt idx="949">
                  <c:v>41556</c:v>
                </c:pt>
                <c:pt idx="950">
                  <c:v>41557</c:v>
                </c:pt>
                <c:pt idx="951">
                  <c:v>41558</c:v>
                </c:pt>
                <c:pt idx="952">
                  <c:v>41561</c:v>
                </c:pt>
                <c:pt idx="953">
                  <c:v>41562</c:v>
                </c:pt>
                <c:pt idx="954">
                  <c:v>41563</c:v>
                </c:pt>
                <c:pt idx="955">
                  <c:v>41564</c:v>
                </c:pt>
                <c:pt idx="956">
                  <c:v>41565</c:v>
                </c:pt>
                <c:pt idx="957">
                  <c:v>41568</c:v>
                </c:pt>
                <c:pt idx="958">
                  <c:v>41569</c:v>
                </c:pt>
                <c:pt idx="959">
                  <c:v>41570</c:v>
                </c:pt>
                <c:pt idx="960">
                  <c:v>41571</c:v>
                </c:pt>
                <c:pt idx="961">
                  <c:v>41572</c:v>
                </c:pt>
                <c:pt idx="962">
                  <c:v>41575</c:v>
                </c:pt>
                <c:pt idx="963">
                  <c:v>41576</c:v>
                </c:pt>
                <c:pt idx="964">
                  <c:v>41577</c:v>
                </c:pt>
                <c:pt idx="965">
                  <c:v>41578</c:v>
                </c:pt>
                <c:pt idx="966">
                  <c:v>41579</c:v>
                </c:pt>
                <c:pt idx="967">
                  <c:v>41582</c:v>
                </c:pt>
                <c:pt idx="968">
                  <c:v>41583</c:v>
                </c:pt>
                <c:pt idx="969">
                  <c:v>41584</c:v>
                </c:pt>
                <c:pt idx="970">
                  <c:v>41585</c:v>
                </c:pt>
                <c:pt idx="971">
                  <c:v>41586</c:v>
                </c:pt>
                <c:pt idx="972">
                  <c:v>41589</c:v>
                </c:pt>
                <c:pt idx="973">
                  <c:v>41590</c:v>
                </c:pt>
                <c:pt idx="974">
                  <c:v>41591</c:v>
                </c:pt>
                <c:pt idx="975">
                  <c:v>41592</c:v>
                </c:pt>
                <c:pt idx="976">
                  <c:v>41593</c:v>
                </c:pt>
                <c:pt idx="977">
                  <c:v>41596</c:v>
                </c:pt>
                <c:pt idx="978">
                  <c:v>41597</c:v>
                </c:pt>
                <c:pt idx="979">
                  <c:v>41598</c:v>
                </c:pt>
                <c:pt idx="980">
                  <c:v>41599</c:v>
                </c:pt>
                <c:pt idx="981">
                  <c:v>41600</c:v>
                </c:pt>
                <c:pt idx="982">
                  <c:v>41603</c:v>
                </c:pt>
                <c:pt idx="983">
                  <c:v>41604</c:v>
                </c:pt>
                <c:pt idx="984">
                  <c:v>41605</c:v>
                </c:pt>
                <c:pt idx="985">
                  <c:v>41607</c:v>
                </c:pt>
                <c:pt idx="986">
                  <c:v>41610</c:v>
                </c:pt>
                <c:pt idx="987">
                  <c:v>41611</c:v>
                </c:pt>
                <c:pt idx="988">
                  <c:v>41612</c:v>
                </c:pt>
                <c:pt idx="989">
                  <c:v>41613</c:v>
                </c:pt>
                <c:pt idx="990">
                  <c:v>41614</c:v>
                </c:pt>
                <c:pt idx="991">
                  <c:v>41617</c:v>
                </c:pt>
                <c:pt idx="992">
                  <c:v>41618</c:v>
                </c:pt>
                <c:pt idx="993">
                  <c:v>41619</c:v>
                </c:pt>
                <c:pt idx="994">
                  <c:v>41620</c:v>
                </c:pt>
                <c:pt idx="995">
                  <c:v>41621</c:v>
                </c:pt>
                <c:pt idx="996">
                  <c:v>41624</c:v>
                </c:pt>
                <c:pt idx="997">
                  <c:v>41625</c:v>
                </c:pt>
                <c:pt idx="998">
                  <c:v>41626</c:v>
                </c:pt>
                <c:pt idx="999">
                  <c:v>41627</c:v>
                </c:pt>
                <c:pt idx="1000">
                  <c:v>41628</c:v>
                </c:pt>
                <c:pt idx="1001">
                  <c:v>41631</c:v>
                </c:pt>
                <c:pt idx="1002">
                  <c:v>41632</c:v>
                </c:pt>
                <c:pt idx="1003">
                  <c:v>41634</c:v>
                </c:pt>
                <c:pt idx="1004">
                  <c:v>41635</c:v>
                </c:pt>
                <c:pt idx="1005">
                  <c:v>41638</c:v>
                </c:pt>
                <c:pt idx="1006">
                  <c:v>41639</c:v>
                </c:pt>
                <c:pt idx="1007">
                  <c:v>41641</c:v>
                </c:pt>
                <c:pt idx="1008">
                  <c:v>41642</c:v>
                </c:pt>
                <c:pt idx="1009">
                  <c:v>41645</c:v>
                </c:pt>
                <c:pt idx="1010">
                  <c:v>41646</c:v>
                </c:pt>
                <c:pt idx="1011">
                  <c:v>41647</c:v>
                </c:pt>
                <c:pt idx="1012">
                  <c:v>41648</c:v>
                </c:pt>
                <c:pt idx="1013">
                  <c:v>41649</c:v>
                </c:pt>
                <c:pt idx="1014">
                  <c:v>41652</c:v>
                </c:pt>
                <c:pt idx="1015">
                  <c:v>41653</c:v>
                </c:pt>
                <c:pt idx="1016">
                  <c:v>41654</c:v>
                </c:pt>
                <c:pt idx="1017">
                  <c:v>41655</c:v>
                </c:pt>
                <c:pt idx="1018">
                  <c:v>41656</c:v>
                </c:pt>
                <c:pt idx="1019">
                  <c:v>41660</c:v>
                </c:pt>
                <c:pt idx="1020">
                  <c:v>41661</c:v>
                </c:pt>
                <c:pt idx="1021">
                  <c:v>41662</c:v>
                </c:pt>
                <c:pt idx="1022">
                  <c:v>41663</c:v>
                </c:pt>
                <c:pt idx="1023">
                  <c:v>41666</c:v>
                </c:pt>
                <c:pt idx="1024">
                  <c:v>41667</c:v>
                </c:pt>
                <c:pt idx="1025">
                  <c:v>41668</c:v>
                </c:pt>
                <c:pt idx="1026">
                  <c:v>41669</c:v>
                </c:pt>
                <c:pt idx="1027">
                  <c:v>41670</c:v>
                </c:pt>
                <c:pt idx="1028">
                  <c:v>41673</c:v>
                </c:pt>
                <c:pt idx="1029">
                  <c:v>41674</c:v>
                </c:pt>
                <c:pt idx="1030">
                  <c:v>41675</c:v>
                </c:pt>
                <c:pt idx="1031">
                  <c:v>41676</c:v>
                </c:pt>
                <c:pt idx="1032">
                  <c:v>41677</c:v>
                </c:pt>
                <c:pt idx="1033">
                  <c:v>41680</c:v>
                </c:pt>
                <c:pt idx="1034">
                  <c:v>41681</c:v>
                </c:pt>
                <c:pt idx="1035">
                  <c:v>41682</c:v>
                </c:pt>
                <c:pt idx="1036">
                  <c:v>41683</c:v>
                </c:pt>
                <c:pt idx="1037">
                  <c:v>41684</c:v>
                </c:pt>
                <c:pt idx="1038">
                  <c:v>41688</c:v>
                </c:pt>
                <c:pt idx="1039">
                  <c:v>41689</c:v>
                </c:pt>
                <c:pt idx="1040">
                  <c:v>41690</c:v>
                </c:pt>
                <c:pt idx="1041">
                  <c:v>41691</c:v>
                </c:pt>
                <c:pt idx="1042">
                  <c:v>41694</c:v>
                </c:pt>
                <c:pt idx="1043">
                  <c:v>41695</c:v>
                </c:pt>
                <c:pt idx="1044">
                  <c:v>41696</c:v>
                </c:pt>
                <c:pt idx="1045">
                  <c:v>41697</c:v>
                </c:pt>
                <c:pt idx="1046">
                  <c:v>41698</c:v>
                </c:pt>
                <c:pt idx="1047">
                  <c:v>41701</c:v>
                </c:pt>
                <c:pt idx="1048">
                  <c:v>41702</c:v>
                </c:pt>
                <c:pt idx="1049">
                  <c:v>41703</c:v>
                </c:pt>
                <c:pt idx="1050">
                  <c:v>41704</c:v>
                </c:pt>
                <c:pt idx="1051">
                  <c:v>41705</c:v>
                </c:pt>
                <c:pt idx="1052">
                  <c:v>41708</c:v>
                </c:pt>
                <c:pt idx="1053">
                  <c:v>41709</c:v>
                </c:pt>
                <c:pt idx="1054">
                  <c:v>41710</c:v>
                </c:pt>
                <c:pt idx="1055">
                  <c:v>41711</c:v>
                </c:pt>
                <c:pt idx="1056">
                  <c:v>41712</c:v>
                </c:pt>
                <c:pt idx="1057">
                  <c:v>41715</c:v>
                </c:pt>
                <c:pt idx="1058">
                  <c:v>41716</c:v>
                </c:pt>
                <c:pt idx="1059">
                  <c:v>41717</c:v>
                </c:pt>
                <c:pt idx="1060">
                  <c:v>41718</c:v>
                </c:pt>
                <c:pt idx="1061">
                  <c:v>41719</c:v>
                </c:pt>
                <c:pt idx="1062">
                  <c:v>41722</c:v>
                </c:pt>
                <c:pt idx="1063">
                  <c:v>41723</c:v>
                </c:pt>
                <c:pt idx="1064">
                  <c:v>41724</c:v>
                </c:pt>
                <c:pt idx="1065">
                  <c:v>41725</c:v>
                </c:pt>
                <c:pt idx="1066">
                  <c:v>41726</c:v>
                </c:pt>
                <c:pt idx="1067">
                  <c:v>41729</c:v>
                </c:pt>
                <c:pt idx="1068">
                  <c:v>41730</c:v>
                </c:pt>
                <c:pt idx="1069">
                  <c:v>41731</c:v>
                </c:pt>
                <c:pt idx="1070">
                  <c:v>41732</c:v>
                </c:pt>
                <c:pt idx="1071">
                  <c:v>41733</c:v>
                </c:pt>
                <c:pt idx="1072">
                  <c:v>41736</c:v>
                </c:pt>
                <c:pt idx="1073">
                  <c:v>41737</c:v>
                </c:pt>
                <c:pt idx="1074">
                  <c:v>41738</c:v>
                </c:pt>
                <c:pt idx="1075">
                  <c:v>41739</c:v>
                </c:pt>
                <c:pt idx="1076">
                  <c:v>41740</c:v>
                </c:pt>
                <c:pt idx="1077">
                  <c:v>41743</c:v>
                </c:pt>
                <c:pt idx="1078">
                  <c:v>41744</c:v>
                </c:pt>
                <c:pt idx="1079">
                  <c:v>41745</c:v>
                </c:pt>
                <c:pt idx="1080">
                  <c:v>41746</c:v>
                </c:pt>
                <c:pt idx="1081">
                  <c:v>41750</c:v>
                </c:pt>
                <c:pt idx="1082">
                  <c:v>41751</c:v>
                </c:pt>
                <c:pt idx="1083">
                  <c:v>41752</c:v>
                </c:pt>
                <c:pt idx="1084">
                  <c:v>41753</c:v>
                </c:pt>
                <c:pt idx="1085">
                  <c:v>41754</c:v>
                </c:pt>
                <c:pt idx="1086">
                  <c:v>41757</c:v>
                </c:pt>
                <c:pt idx="1087">
                  <c:v>41758</c:v>
                </c:pt>
                <c:pt idx="1088">
                  <c:v>41759</c:v>
                </c:pt>
                <c:pt idx="1089">
                  <c:v>41760</c:v>
                </c:pt>
                <c:pt idx="1090">
                  <c:v>41761</c:v>
                </c:pt>
                <c:pt idx="1091">
                  <c:v>41764</c:v>
                </c:pt>
                <c:pt idx="1092">
                  <c:v>41765</c:v>
                </c:pt>
                <c:pt idx="1093">
                  <c:v>41766</c:v>
                </c:pt>
                <c:pt idx="1094">
                  <c:v>41767</c:v>
                </c:pt>
                <c:pt idx="1095">
                  <c:v>41768</c:v>
                </c:pt>
                <c:pt idx="1096">
                  <c:v>41771</c:v>
                </c:pt>
                <c:pt idx="1097">
                  <c:v>41772</c:v>
                </c:pt>
                <c:pt idx="1098">
                  <c:v>41773</c:v>
                </c:pt>
                <c:pt idx="1099">
                  <c:v>41774</c:v>
                </c:pt>
                <c:pt idx="1100">
                  <c:v>41775</c:v>
                </c:pt>
                <c:pt idx="1101">
                  <c:v>41778</c:v>
                </c:pt>
                <c:pt idx="1102">
                  <c:v>41779</c:v>
                </c:pt>
                <c:pt idx="1103">
                  <c:v>41780</c:v>
                </c:pt>
                <c:pt idx="1104">
                  <c:v>41781</c:v>
                </c:pt>
                <c:pt idx="1105">
                  <c:v>41782</c:v>
                </c:pt>
                <c:pt idx="1106">
                  <c:v>41786</c:v>
                </c:pt>
                <c:pt idx="1107">
                  <c:v>41787</c:v>
                </c:pt>
                <c:pt idx="1108">
                  <c:v>41788</c:v>
                </c:pt>
                <c:pt idx="1109">
                  <c:v>41789</c:v>
                </c:pt>
                <c:pt idx="1110">
                  <c:v>41792</c:v>
                </c:pt>
                <c:pt idx="1111">
                  <c:v>41793</c:v>
                </c:pt>
                <c:pt idx="1112">
                  <c:v>41794</c:v>
                </c:pt>
                <c:pt idx="1113">
                  <c:v>41795</c:v>
                </c:pt>
                <c:pt idx="1114">
                  <c:v>41796</c:v>
                </c:pt>
                <c:pt idx="1115">
                  <c:v>41799</c:v>
                </c:pt>
                <c:pt idx="1116">
                  <c:v>41800</c:v>
                </c:pt>
                <c:pt idx="1117">
                  <c:v>41801</c:v>
                </c:pt>
                <c:pt idx="1118">
                  <c:v>41802</c:v>
                </c:pt>
                <c:pt idx="1119">
                  <c:v>41803</c:v>
                </c:pt>
                <c:pt idx="1120">
                  <c:v>41806</c:v>
                </c:pt>
                <c:pt idx="1121">
                  <c:v>41807</c:v>
                </c:pt>
                <c:pt idx="1122">
                  <c:v>41808</c:v>
                </c:pt>
                <c:pt idx="1123">
                  <c:v>41809</c:v>
                </c:pt>
                <c:pt idx="1124">
                  <c:v>41810</c:v>
                </c:pt>
                <c:pt idx="1125">
                  <c:v>41813</c:v>
                </c:pt>
                <c:pt idx="1126">
                  <c:v>41814</c:v>
                </c:pt>
                <c:pt idx="1127">
                  <c:v>41815</c:v>
                </c:pt>
                <c:pt idx="1128">
                  <c:v>41816</c:v>
                </c:pt>
                <c:pt idx="1129">
                  <c:v>41817</c:v>
                </c:pt>
                <c:pt idx="1130">
                  <c:v>41820</c:v>
                </c:pt>
                <c:pt idx="1131">
                  <c:v>41821</c:v>
                </c:pt>
                <c:pt idx="1132">
                  <c:v>41822</c:v>
                </c:pt>
                <c:pt idx="1133">
                  <c:v>41823</c:v>
                </c:pt>
                <c:pt idx="1134">
                  <c:v>41827</c:v>
                </c:pt>
                <c:pt idx="1135">
                  <c:v>41828</c:v>
                </c:pt>
                <c:pt idx="1136">
                  <c:v>41829</c:v>
                </c:pt>
                <c:pt idx="1137">
                  <c:v>41830</c:v>
                </c:pt>
                <c:pt idx="1138">
                  <c:v>41831</c:v>
                </c:pt>
                <c:pt idx="1139">
                  <c:v>41834</c:v>
                </c:pt>
                <c:pt idx="1140">
                  <c:v>41835</c:v>
                </c:pt>
                <c:pt idx="1141">
                  <c:v>41836</c:v>
                </c:pt>
                <c:pt idx="1142">
                  <c:v>41837</c:v>
                </c:pt>
                <c:pt idx="1143">
                  <c:v>41838</c:v>
                </c:pt>
                <c:pt idx="1144">
                  <c:v>41841</c:v>
                </c:pt>
                <c:pt idx="1145">
                  <c:v>41842</c:v>
                </c:pt>
                <c:pt idx="1146">
                  <c:v>41843</c:v>
                </c:pt>
                <c:pt idx="1147">
                  <c:v>41844</c:v>
                </c:pt>
                <c:pt idx="1148">
                  <c:v>41845</c:v>
                </c:pt>
                <c:pt idx="1149">
                  <c:v>41848</c:v>
                </c:pt>
                <c:pt idx="1150">
                  <c:v>41849</c:v>
                </c:pt>
                <c:pt idx="1151">
                  <c:v>41850</c:v>
                </c:pt>
                <c:pt idx="1152">
                  <c:v>41851</c:v>
                </c:pt>
                <c:pt idx="1153">
                  <c:v>41852</c:v>
                </c:pt>
                <c:pt idx="1154">
                  <c:v>41855</c:v>
                </c:pt>
                <c:pt idx="1155">
                  <c:v>41856</c:v>
                </c:pt>
                <c:pt idx="1156">
                  <c:v>41857</c:v>
                </c:pt>
                <c:pt idx="1157">
                  <c:v>41858</c:v>
                </c:pt>
                <c:pt idx="1158">
                  <c:v>41859</c:v>
                </c:pt>
                <c:pt idx="1159">
                  <c:v>41862</c:v>
                </c:pt>
                <c:pt idx="1160">
                  <c:v>41863</c:v>
                </c:pt>
                <c:pt idx="1161">
                  <c:v>41864</c:v>
                </c:pt>
                <c:pt idx="1162">
                  <c:v>41865</c:v>
                </c:pt>
                <c:pt idx="1163">
                  <c:v>41866</c:v>
                </c:pt>
                <c:pt idx="1164">
                  <c:v>41869</c:v>
                </c:pt>
                <c:pt idx="1165">
                  <c:v>41870</c:v>
                </c:pt>
                <c:pt idx="1166">
                  <c:v>41871</c:v>
                </c:pt>
                <c:pt idx="1167">
                  <c:v>41872</c:v>
                </c:pt>
                <c:pt idx="1168">
                  <c:v>41873</c:v>
                </c:pt>
                <c:pt idx="1169">
                  <c:v>41876</c:v>
                </c:pt>
                <c:pt idx="1170">
                  <c:v>41877</c:v>
                </c:pt>
                <c:pt idx="1171">
                  <c:v>41878</c:v>
                </c:pt>
                <c:pt idx="1172">
                  <c:v>41879</c:v>
                </c:pt>
                <c:pt idx="1173">
                  <c:v>41880</c:v>
                </c:pt>
                <c:pt idx="1174">
                  <c:v>41884</c:v>
                </c:pt>
                <c:pt idx="1175">
                  <c:v>41885</c:v>
                </c:pt>
                <c:pt idx="1176">
                  <c:v>41886</c:v>
                </c:pt>
                <c:pt idx="1177">
                  <c:v>41887</c:v>
                </c:pt>
                <c:pt idx="1178">
                  <c:v>41890</c:v>
                </c:pt>
                <c:pt idx="1179">
                  <c:v>41891</c:v>
                </c:pt>
                <c:pt idx="1180">
                  <c:v>41892</c:v>
                </c:pt>
                <c:pt idx="1181">
                  <c:v>41893</c:v>
                </c:pt>
                <c:pt idx="1182">
                  <c:v>41894</c:v>
                </c:pt>
                <c:pt idx="1183">
                  <c:v>41897</c:v>
                </c:pt>
                <c:pt idx="1184">
                  <c:v>41898</c:v>
                </c:pt>
                <c:pt idx="1185">
                  <c:v>41899</c:v>
                </c:pt>
                <c:pt idx="1186">
                  <c:v>41900</c:v>
                </c:pt>
                <c:pt idx="1187">
                  <c:v>41901</c:v>
                </c:pt>
                <c:pt idx="1188">
                  <c:v>41904</c:v>
                </c:pt>
                <c:pt idx="1189">
                  <c:v>41905</c:v>
                </c:pt>
                <c:pt idx="1190">
                  <c:v>41906</c:v>
                </c:pt>
                <c:pt idx="1191">
                  <c:v>41907</c:v>
                </c:pt>
                <c:pt idx="1192">
                  <c:v>41908</c:v>
                </c:pt>
                <c:pt idx="1193">
                  <c:v>41911</c:v>
                </c:pt>
                <c:pt idx="1194">
                  <c:v>41912</c:v>
                </c:pt>
                <c:pt idx="1195">
                  <c:v>41913</c:v>
                </c:pt>
                <c:pt idx="1196">
                  <c:v>41914</c:v>
                </c:pt>
                <c:pt idx="1197">
                  <c:v>41915</c:v>
                </c:pt>
                <c:pt idx="1198">
                  <c:v>41918</c:v>
                </c:pt>
                <c:pt idx="1199">
                  <c:v>41919</c:v>
                </c:pt>
                <c:pt idx="1200">
                  <c:v>41920</c:v>
                </c:pt>
                <c:pt idx="1201">
                  <c:v>41921</c:v>
                </c:pt>
                <c:pt idx="1202">
                  <c:v>41922</c:v>
                </c:pt>
                <c:pt idx="1203">
                  <c:v>41925</c:v>
                </c:pt>
                <c:pt idx="1204">
                  <c:v>41926</c:v>
                </c:pt>
                <c:pt idx="1205">
                  <c:v>41927</c:v>
                </c:pt>
                <c:pt idx="1206">
                  <c:v>41928</c:v>
                </c:pt>
                <c:pt idx="1207">
                  <c:v>41929</c:v>
                </c:pt>
                <c:pt idx="1208">
                  <c:v>41932</c:v>
                </c:pt>
                <c:pt idx="1209">
                  <c:v>41933</c:v>
                </c:pt>
                <c:pt idx="1210">
                  <c:v>41934</c:v>
                </c:pt>
                <c:pt idx="1211">
                  <c:v>41935</c:v>
                </c:pt>
                <c:pt idx="1212">
                  <c:v>41936</c:v>
                </c:pt>
                <c:pt idx="1213">
                  <c:v>41939</c:v>
                </c:pt>
                <c:pt idx="1214">
                  <c:v>41940</c:v>
                </c:pt>
                <c:pt idx="1215">
                  <c:v>41941</c:v>
                </c:pt>
                <c:pt idx="1216">
                  <c:v>41942</c:v>
                </c:pt>
                <c:pt idx="1217">
                  <c:v>41943</c:v>
                </c:pt>
                <c:pt idx="1218">
                  <c:v>41946</c:v>
                </c:pt>
                <c:pt idx="1219">
                  <c:v>41947</c:v>
                </c:pt>
                <c:pt idx="1220">
                  <c:v>41948</c:v>
                </c:pt>
                <c:pt idx="1221">
                  <c:v>41949</c:v>
                </c:pt>
                <c:pt idx="1222">
                  <c:v>41950</c:v>
                </c:pt>
                <c:pt idx="1223">
                  <c:v>41953</c:v>
                </c:pt>
                <c:pt idx="1224">
                  <c:v>41954</c:v>
                </c:pt>
                <c:pt idx="1225">
                  <c:v>41955</c:v>
                </c:pt>
                <c:pt idx="1226">
                  <c:v>41956</c:v>
                </c:pt>
                <c:pt idx="1227">
                  <c:v>41957</c:v>
                </c:pt>
                <c:pt idx="1228">
                  <c:v>41960</c:v>
                </c:pt>
                <c:pt idx="1229">
                  <c:v>41961</c:v>
                </c:pt>
                <c:pt idx="1230">
                  <c:v>41962</c:v>
                </c:pt>
                <c:pt idx="1231">
                  <c:v>41963</c:v>
                </c:pt>
                <c:pt idx="1232">
                  <c:v>41964</c:v>
                </c:pt>
                <c:pt idx="1233">
                  <c:v>41967</c:v>
                </c:pt>
                <c:pt idx="1234">
                  <c:v>41968</c:v>
                </c:pt>
                <c:pt idx="1235">
                  <c:v>41969</c:v>
                </c:pt>
                <c:pt idx="1236">
                  <c:v>41971</c:v>
                </c:pt>
                <c:pt idx="1237">
                  <c:v>41974</c:v>
                </c:pt>
                <c:pt idx="1238">
                  <c:v>41975</c:v>
                </c:pt>
                <c:pt idx="1239">
                  <c:v>41976</c:v>
                </c:pt>
                <c:pt idx="1240">
                  <c:v>41977</c:v>
                </c:pt>
                <c:pt idx="1241">
                  <c:v>41978</c:v>
                </c:pt>
                <c:pt idx="1242">
                  <c:v>41981</c:v>
                </c:pt>
                <c:pt idx="1243">
                  <c:v>41982</c:v>
                </c:pt>
                <c:pt idx="1244">
                  <c:v>41983</c:v>
                </c:pt>
                <c:pt idx="1245">
                  <c:v>41984</c:v>
                </c:pt>
                <c:pt idx="1246">
                  <c:v>41985</c:v>
                </c:pt>
                <c:pt idx="1247">
                  <c:v>41988</c:v>
                </c:pt>
                <c:pt idx="1248">
                  <c:v>41989</c:v>
                </c:pt>
                <c:pt idx="1249">
                  <c:v>41990</c:v>
                </c:pt>
                <c:pt idx="1250">
                  <c:v>41991</c:v>
                </c:pt>
                <c:pt idx="1251">
                  <c:v>41992</c:v>
                </c:pt>
                <c:pt idx="1252">
                  <c:v>41995</c:v>
                </c:pt>
                <c:pt idx="1253">
                  <c:v>41996</c:v>
                </c:pt>
                <c:pt idx="1254">
                  <c:v>41997</c:v>
                </c:pt>
                <c:pt idx="1255">
                  <c:v>41999</c:v>
                </c:pt>
                <c:pt idx="1256">
                  <c:v>42002</c:v>
                </c:pt>
                <c:pt idx="1257">
                  <c:v>42003</c:v>
                </c:pt>
                <c:pt idx="1258">
                  <c:v>42004</c:v>
                </c:pt>
                <c:pt idx="1259">
                  <c:v>42006</c:v>
                </c:pt>
                <c:pt idx="1260">
                  <c:v>42009</c:v>
                </c:pt>
                <c:pt idx="1261">
                  <c:v>42010</c:v>
                </c:pt>
                <c:pt idx="1262">
                  <c:v>42011</c:v>
                </c:pt>
                <c:pt idx="1263">
                  <c:v>42012</c:v>
                </c:pt>
                <c:pt idx="1264">
                  <c:v>42013</c:v>
                </c:pt>
                <c:pt idx="1265">
                  <c:v>42016</c:v>
                </c:pt>
                <c:pt idx="1266">
                  <c:v>42017</c:v>
                </c:pt>
                <c:pt idx="1267">
                  <c:v>42018</c:v>
                </c:pt>
                <c:pt idx="1268">
                  <c:v>42019</c:v>
                </c:pt>
                <c:pt idx="1269">
                  <c:v>42020</c:v>
                </c:pt>
                <c:pt idx="1270">
                  <c:v>42024</c:v>
                </c:pt>
                <c:pt idx="1271">
                  <c:v>42025</c:v>
                </c:pt>
                <c:pt idx="1272">
                  <c:v>42026</c:v>
                </c:pt>
                <c:pt idx="1273">
                  <c:v>42027</c:v>
                </c:pt>
                <c:pt idx="1274">
                  <c:v>42030</c:v>
                </c:pt>
                <c:pt idx="1275">
                  <c:v>42031</c:v>
                </c:pt>
                <c:pt idx="1276">
                  <c:v>42032</c:v>
                </c:pt>
                <c:pt idx="1277">
                  <c:v>42033</c:v>
                </c:pt>
                <c:pt idx="1278">
                  <c:v>42034</c:v>
                </c:pt>
                <c:pt idx="1279">
                  <c:v>42037</c:v>
                </c:pt>
                <c:pt idx="1280">
                  <c:v>42038</c:v>
                </c:pt>
                <c:pt idx="1281">
                  <c:v>42039</c:v>
                </c:pt>
                <c:pt idx="1282">
                  <c:v>42040</c:v>
                </c:pt>
                <c:pt idx="1283">
                  <c:v>42041</c:v>
                </c:pt>
                <c:pt idx="1284">
                  <c:v>42044</c:v>
                </c:pt>
                <c:pt idx="1285">
                  <c:v>42045</c:v>
                </c:pt>
                <c:pt idx="1286">
                  <c:v>42046</c:v>
                </c:pt>
                <c:pt idx="1287">
                  <c:v>42047</c:v>
                </c:pt>
                <c:pt idx="1288">
                  <c:v>42048</c:v>
                </c:pt>
                <c:pt idx="1289">
                  <c:v>42052</c:v>
                </c:pt>
                <c:pt idx="1290">
                  <c:v>42053</c:v>
                </c:pt>
                <c:pt idx="1291">
                  <c:v>42054</c:v>
                </c:pt>
                <c:pt idx="1292">
                  <c:v>42055</c:v>
                </c:pt>
                <c:pt idx="1293">
                  <c:v>42058</c:v>
                </c:pt>
                <c:pt idx="1294">
                  <c:v>42059</c:v>
                </c:pt>
                <c:pt idx="1295">
                  <c:v>42060</c:v>
                </c:pt>
                <c:pt idx="1296">
                  <c:v>42061</c:v>
                </c:pt>
                <c:pt idx="1297">
                  <c:v>42062</c:v>
                </c:pt>
                <c:pt idx="1298">
                  <c:v>42065</c:v>
                </c:pt>
                <c:pt idx="1299">
                  <c:v>42066</c:v>
                </c:pt>
                <c:pt idx="1300">
                  <c:v>42067</c:v>
                </c:pt>
                <c:pt idx="1301">
                  <c:v>42068</c:v>
                </c:pt>
                <c:pt idx="1302">
                  <c:v>42069</c:v>
                </c:pt>
                <c:pt idx="1303">
                  <c:v>42072</c:v>
                </c:pt>
                <c:pt idx="1304">
                  <c:v>42073</c:v>
                </c:pt>
                <c:pt idx="1305">
                  <c:v>42074</c:v>
                </c:pt>
                <c:pt idx="1306">
                  <c:v>42075</c:v>
                </c:pt>
                <c:pt idx="1307">
                  <c:v>42076</c:v>
                </c:pt>
                <c:pt idx="1308">
                  <c:v>42079</c:v>
                </c:pt>
                <c:pt idx="1309">
                  <c:v>42080</c:v>
                </c:pt>
                <c:pt idx="1310">
                  <c:v>42081</c:v>
                </c:pt>
                <c:pt idx="1311">
                  <c:v>42082</c:v>
                </c:pt>
                <c:pt idx="1312">
                  <c:v>42083</c:v>
                </c:pt>
                <c:pt idx="1313">
                  <c:v>42086</c:v>
                </c:pt>
                <c:pt idx="1314">
                  <c:v>42087</c:v>
                </c:pt>
                <c:pt idx="1315">
                  <c:v>42088</c:v>
                </c:pt>
                <c:pt idx="1316">
                  <c:v>42089</c:v>
                </c:pt>
                <c:pt idx="1317">
                  <c:v>42090</c:v>
                </c:pt>
                <c:pt idx="1318">
                  <c:v>42093</c:v>
                </c:pt>
                <c:pt idx="1319">
                  <c:v>42094</c:v>
                </c:pt>
                <c:pt idx="1320">
                  <c:v>42095</c:v>
                </c:pt>
                <c:pt idx="1321">
                  <c:v>42096</c:v>
                </c:pt>
                <c:pt idx="1322">
                  <c:v>42100</c:v>
                </c:pt>
                <c:pt idx="1323">
                  <c:v>42101</c:v>
                </c:pt>
                <c:pt idx="1324">
                  <c:v>42102</c:v>
                </c:pt>
                <c:pt idx="1325">
                  <c:v>42103</c:v>
                </c:pt>
                <c:pt idx="1326">
                  <c:v>42104</c:v>
                </c:pt>
                <c:pt idx="1327">
                  <c:v>42107</c:v>
                </c:pt>
                <c:pt idx="1328">
                  <c:v>42108</c:v>
                </c:pt>
                <c:pt idx="1329">
                  <c:v>42109</c:v>
                </c:pt>
                <c:pt idx="1330">
                  <c:v>42110</c:v>
                </c:pt>
                <c:pt idx="1331">
                  <c:v>42111</c:v>
                </c:pt>
                <c:pt idx="1332">
                  <c:v>42114</c:v>
                </c:pt>
                <c:pt idx="1333">
                  <c:v>42115</c:v>
                </c:pt>
                <c:pt idx="1334">
                  <c:v>42116</c:v>
                </c:pt>
                <c:pt idx="1335">
                  <c:v>42117</c:v>
                </c:pt>
                <c:pt idx="1336">
                  <c:v>42118</c:v>
                </c:pt>
                <c:pt idx="1337">
                  <c:v>42121</c:v>
                </c:pt>
                <c:pt idx="1338">
                  <c:v>42122</c:v>
                </c:pt>
                <c:pt idx="1339">
                  <c:v>42123</c:v>
                </c:pt>
                <c:pt idx="1340">
                  <c:v>42124</c:v>
                </c:pt>
                <c:pt idx="1341">
                  <c:v>42125</c:v>
                </c:pt>
                <c:pt idx="1342">
                  <c:v>42128</c:v>
                </c:pt>
                <c:pt idx="1343">
                  <c:v>42129</c:v>
                </c:pt>
                <c:pt idx="1344">
                  <c:v>42130</c:v>
                </c:pt>
                <c:pt idx="1345">
                  <c:v>42131</c:v>
                </c:pt>
                <c:pt idx="1346">
                  <c:v>42132</c:v>
                </c:pt>
                <c:pt idx="1347">
                  <c:v>42135</c:v>
                </c:pt>
                <c:pt idx="1348">
                  <c:v>42136</c:v>
                </c:pt>
                <c:pt idx="1349">
                  <c:v>42137</c:v>
                </c:pt>
                <c:pt idx="1350">
                  <c:v>42138</c:v>
                </c:pt>
                <c:pt idx="1351">
                  <c:v>42139</c:v>
                </c:pt>
                <c:pt idx="1352">
                  <c:v>42142</c:v>
                </c:pt>
                <c:pt idx="1353">
                  <c:v>42143</c:v>
                </c:pt>
                <c:pt idx="1354">
                  <c:v>42144</c:v>
                </c:pt>
                <c:pt idx="1355">
                  <c:v>42145</c:v>
                </c:pt>
                <c:pt idx="1356">
                  <c:v>42146</c:v>
                </c:pt>
                <c:pt idx="1357">
                  <c:v>42150</c:v>
                </c:pt>
                <c:pt idx="1358">
                  <c:v>42151</c:v>
                </c:pt>
                <c:pt idx="1359">
                  <c:v>42152</c:v>
                </c:pt>
                <c:pt idx="1360">
                  <c:v>42153</c:v>
                </c:pt>
                <c:pt idx="1361">
                  <c:v>42156</c:v>
                </c:pt>
                <c:pt idx="1362">
                  <c:v>42157</c:v>
                </c:pt>
                <c:pt idx="1363">
                  <c:v>42158</c:v>
                </c:pt>
                <c:pt idx="1364">
                  <c:v>42159</c:v>
                </c:pt>
                <c:pt idx="1365">
                  <c:v>42160</c:v>
                </c:pt>
                <c:pt idx="1366">
                  <c:v>42163</c:v>
                </c:pt>
                <c:pt idx="1367">
                  <c:v>42164</c:v>
                </c:pt>
                <c:pt idx="1368">
                  <c:v>42165</c:v>
                </c:pt>
                <c:pt idx="1369">
                  <c:v>42166</c:v>
                </c:pt>
                <c:pt idx="1370">
                  <c:v>42167</c:v>
                </c:pt>
                <c:pt idx="1371">
                  <c:v>42170</c:v>
                </c:pt>
                <c:pt idx="1372">
                  <c:v>42171</c:v>
                </c:pt>
                <c:pt idx="1373">
                  <c:v>42172</c:v>
                </c:pt>
                <c:pt idx="1374">
                  <c:v>42173</c:v>
                </c:pt>
                <c:pt idx="1375">
                  <c:v>42174</c:v>
                </c:pt>
                <c:pt idx="1376">
                  <c:v>42177</c:v>
                </c:pt>
                <c:pt idx="1377">
                  <c:v>42178</c:v>
                </c:pt>
                <c:pt idx="1378">
                  <c:v>42179</c:v>
                </c:pt>
              </c:numCache>
            </c:numRef>
          </c:cat>
          <c:val>
            <c:numRef>
              <c:f>Plan1!$K$6:$K$1384</c:f>
              <c:numCache>
                <c:formatCode>General</c:formatCode>
                <c:ptCount val="1379"/>
                <c:pt idx="0">
                  <c:v>1052.25</c:v>
                </c:pt>
                <c:pt idx="1">
                  <c:v>1050.5</c:v>
                </c:pt>
                <c:pt idx="2">
                  <c:v>1017.75</c:v>
                </c:pt>
                <c:pt idx="3">
                  <c:v>1013</c:v>
                </c:pt>
                <c:pt idx="4">
                  <c:v>1001.75</c:v>
                </c:pt>
                <c:pt idx="5">
                  <c:v>969.5</c:v>
                </c:pt>
                <c:pt idx="6">
                  <c:v>983.5</c:v>
                </c:pt>
                <c:pt idx="7">
                  <c:v>968.5</c:v>
                </c:pt>
                <c:pt idx="8">
                  <c:v>974</c:v>
                </c:pt>
                <c:pt idx="9">
                  <c:v>963.5</c:v>
                </c:pt>
                <c:pt idx="10">
                  <c:v>950</c:v>
                </c:pt>
                <c:pt idx="11">
                  <c:v>954</c:v>
                </c:pt>
                <c:pt idx="12">
                  <c:v>951.5</c:v>
                </c:pt>
                <c:pt idx="13">
                  <c:v>940.5</c:v>
                </c:pt>
                <c:pt idx="14">
                  <c:v>947.5</c:v>
                </c:pt>
                <c:pt idx="15">
                  <c:v>929</c:v>
                </c:pt>
                <c:pt idx="16">
                  <c:v>931.75</c:v>
                </c:pt>
                <c:pt idx="17">
                  <c:v>914</c:v>
                </c:pt>
                <c:pt idx="18">
                  <c:v>909.75</c:v>
                </c:pt>
                <c:pt idx="19">
                  <c:v>925.5</c:v>
                </c:pt>
                <c:pt idx="20">
                  <c:v>908</c:v>
                </c:pt>
                <c:pt idx="21">
                  <c:v>914</c:v>
                </c:pt>
                <c:pt idx="22">
                  <c:v>913.5</c:v>
                </c:pt>
                <c:pt idx="23">
                  <c:v>929.5</c:v>
                </c:pt>
                <c:pt idx="24">
                  <c:v>924.5</c:v>
                </c:pt>
                <c:pt idx="25">
                  <c:v>937.5</c:v>
                </c:pt>
                <c:pt idx="26">
                  <c:v>943</c:v>
                </c:pt>
                <c:pt idx="27">
                  <c:v>945</c:v>
                </c:pt>
                <c:pt idx="28">
                  <c:v>965.5</c:v>
                </c:pt>
                <c:pt idx="29">
                  <c:v>951.5</c:v>
                </c:pt>
                <c:pt idx="30">
                  <c:v>948</c:v>
                </c:pt>
                <c:pt idx="31">
                  <c:v>945</c:v>
                </c:pt>
                <c:pt idx="32">
                  <c:v>961.5</c:v>
                </c:pt>
                <c:pt idx="33">
                  <c:v>952.5</c:v>
                </c:pt>
                <c:pt idx="34">
                  <c:v>955.5</c:v>
                </c:pt>
                <c:pt idx="35">
                  <c:v>941.5</c:v>
                </c:pt>
                <c:pt idx="36">
                  <c:v>951</c:v>
                </c:pt>
                <c:pt idx="37">
                  <c:v>952.5</c:v>
                </c:pt>
                <c:pt idx="38">
                  <c:v>954.25</c:v>
                </c:pt>
                <c:pt idx="39">
                  <c:v>954.5</c:v>
                </c:pt>
                <c:pt idx="40">
                  <c:v>932.5</c:v>
                </c:pt>
                <c:pt idx="41">
                  <c:v>934.75</c:v>
                </c:pt>
                <c:pt idx="42">
                  <c:v>940.5</c:v>
                </c:pt>
                <c:pt idx="43">
                  <c:v>941.5</c:v>
                </c:pt>
                <c:pt idx="44">
                  <c:v>952</c:v>
                </c:pt>
                <c:pt idx="45">
                  <c:v>925.5</c:v>
                </c:pt>
                <c:pt idx="46">
                  <c:v>926</c:v>
                </c:pt>
                <c:pt idx="47">
                  <c:v>930</c:v>
                </c:pt>
                <c:pt idx="48">
                  <c:v>945</c:v>
                </c:pt>
                <c:pt idx="49">
                  <c:v>959</c:v>
                </c:pt>
                <c:pt idx="50">
                  <c:v>959.5</c:v>
                </c:pt>
                <c:pt idx="51">
                  <c:v>961.75</c:v>
                </c:pt>
                <c:pt idx="52">
                  <c:v>968.5</c:v>
                </c:pt>
                <c:pt idx="53">
                  <c:v>968</c:v>
                </c:pt>
                <c:pt idx="54">
                  <c:v>960</c:v>
                </c:pt>
                <c:pt idx="55">
                  <c:v>942.5</c:v>
                </c:pt>
                <c:pt idx="56">
                  <c:v>952</c:v>
                </c:pt>
                <c:pt idx="57">
                  <c:v>967.5</c:v>
                </c:pt>
                <c:pt idx="58">
                  <c:v>974</c:v>
                </c:pt>
                <c:pt idx="59">
                  <c:v>941</c:v>
                </c:pt>
                <c:pt idx="60">
                  <c:v>942</c:v>
                </c:pt>
                <c:pt idx="61">
                  <c:v>936</c:v>
                </c:pt>
                <c:pt idx="62">
                  <c:v>944.5</c:v>
                </c:pt>
                <c:pt idx="63">
                  <c:v>952.5</c:v>
                </c:pt>
                <c:pt idx="64">
                  <c:v>946.5</c:v>
                </c:pt>
                <c:pt idx="65">
                  <c:v>952.25</c:v>
                </c:pt>
                <c:pt idx="66">
                  <c:v>960</c:v>
                </c:pt>
                <c:pt idx="67">
                  <c:v>968</c:v>
                </c:pt>
                <c:pt idx="68">
                  <c:v>969</c:v>
                </c:pt>
                <c:pt idx="69">
                  <c:v>984</c:v>
                </c:pt>
                <c:pt idx="70">
                  <c:v>985.25</c:v>
                </c:pt>
                <c:pt idx="71">
                  <c:v>976.75</c:v>
                </c:pt>
                <c:pt idx="72">
                  <c:v>984</c:v>
                </c:pt>
                <c:pt idx="73">
                  <c:v>995.5</c:v>
                </c:pt>
                <c:pt idx="74">
                  <c:v>1004.25</c:v>
                </c:pt>
                <c:pt idx="75">
                  <c:v>1000</c:v>
                </c:pt>
                <c:pt idx="76">
                  <c:v>998.75</c:v>
                </c:pt>
                <c:pt idx="77">
                  <c:v>982.75</c:v>
                </c:pt>
                <c:pt idx="78">
                  <c:v>982.75</c:v>
                </c:pt>
                <c:pt idx="79">
                  <c:v>985.75</c:v>
                </c:pt>
                <c:pt idx="80">
                  <c:v>989.5</c:v>
                </c:pt>
                <c:pt idx="81">
                  <c:v>975.75</c:v>
                </c:pt>
                <c:pt idx="82">
                  <c:v>977</c:v>
                </c:pt>
                <c:pt idx="83">
                  <c:v>968.25</c:v>
                </c:pt>
                <c:pt idx="84">
                  <c:v>945.5</c:v>
                </c:pt>
                <c:pt idx="85">
                  <c:v>951.25</c:v>
                </c:pt>
                <c:pt idx="86">
                  <c:v>952.75</c:v>
                </c:pt>
                <c:pt idx="87">
                  <c:v>958.25</c:v>
                </c:pt>
                <c:pt idx="88">
                  <c:v>959.5</c:v>
                </c:pt>
                <c:pt idx="89">
                  <c:v>960.5</c:v>
                </c:pt>
                <c:pt idx="90">
                  <c:v>948</c:v>
                </c:pt>
                <c:pt idx="91">
                  <c:v>941</c:v>
                </c:pt>
                <c:pt idx="92">
                  <c:v>939.5</c:v>
                </c:pt>
                <c:pt idx="93">
                  <c:v>938.5</c:v>
                </c:pt>
                <c:pt idx="94">
                  <c:v>944</c:v>
                </c:pt>
                <c:pt idx="95">
                  <c:v>941</c:v>
                </c:pt>
                <c:pt idx="96">
                  <c:v>940.5</c:v>
                </c:pt>
                <c:pt idx="97">
                  <c:v>930.5</c:v>
                </c:pt>
                <c:pt idx="98">
                  <c:v>938</c:v>
                </c:pt>
                <c:pt idx="99">
                  <c:v>951.75</c:v>
                </c:pt>
                <c:pt idx="100">
                  <c:v>937.75</c:v>
                </c:pt>
                <c:pt idx="101">
                  <c:v>932</c:v>
                </c:pt>
                <c:pt idx="102">
                  <c:v>932.5</c:v>
                </c:pt>
                <c:pt idx="103">
                  <c:v>955</c:v>
                </c:pt>
                <c:pt idx="104">
                  <c:v>935</c:v>
                </c:pt>
                <c:pt idx="105">
                  <c:v>935</c:v>
                </c:pt>
                <c:pt idx="106">
                  <c:v>931</c:v>
                </c:pt>
                <c:pt idx="107">
                  <c:v>943.5</c:v>
                </c:pt>
                <c:pt idx="108">
                  <c:v>935</c:v>
                </c:pt>
                <c:pt idx="109">
                  <c:v>946.25</c:v>
                </c:pt>
                <c:pt idx="110">
                  <c:v>951.5</c:v>
                </c:pt>
                <c:pt idx="111">
                  <c:v>949.5</c:v>
                </c:pt>
                <c:pt idx="112">
                  <c:v>957.75</c:v>
                </c:pt>
                <c:pt idx="113">
                  <c:v>952</c:v>
                </c:pt>
                <c:pt idx="114">
                  <c:v>961</c:v>
                </c:pt>
                <c:pt idx="115">
                  <c:v>963.25</c:v>
                </c:pt>
                <c:pt idx="116">
                  <c:v>965.5</c:v>
                </c:pt>
                <c:pt idx="117">
                  <c:v>958</c:v>
                </c:pt>
                <c:pt idx="118">
                  <c:v>955.5</c:v>
                </c:pt>
                <c:pt idx="119">
                  <c:v>957</c:v>
                </c:pt>
                <c:pt idx="120">
                  <c:v>955</c:v>
                </c:pt>
                <c:pt idx="121">
                  <c:v>947.25</c:v>
                </c:pt>
                <c:pt idx="122">
                  <c:v>948.5</c:v>
                </c:pt>
                <c:pt idx="123">
                  <c:v>953.5</c:v>
                </c:pt>
                <c:pt idx="124">
                  <c:v>962.75</c:v>
                </c:pt>
                <c:pt idx="125">
                  <c:v>964.25</c:v>
                </c:pt>
                <c:pt idx="126">
                  <c:v>993</c:v>
                </c:pt>
                <c:pt idx="127">
                  <c:v>1012.5</c:v>
                </c:pt>
                <c:pt idx="128">
                  <c:v>1025.5</c:v>
                </c:pt>
                <c:pt idx="129">
                  <c:v>1031.75</c:v>
                </c:pt>
                <c:pt idx="130">
                  <c:v>1030.5</c:v>
                </c:pt>
                <c:pt idx="131">
                  <c:v>1036</c:v>
                </c:pt>
                <c:pt idx="132">
                  <c:v>1019</c:v>
                </c:pt>
                <c:pt idx="133">
                  <c:v>1019.5</c:v>
                </c:pt>
                <c:pt idx="134">
                  <c:v>1008</c:v>
                </c:pt>
                <c:pt idx="135">
                  <c:v>1011.75</c:v>
                </c:pt>
                <c:pt idx="136">
                  <c:v>1015.25</c:v>
                </c:pt>
                <c:pt idx="137">
                  <c:v>1016</c:v>
                </c:pt>
                <c:pt idx="138">
                  <c:v>1017</c:v>
                </c:pt>
                <c:pt idx="139">
                  <c:v>998.25</c:v>
                </c:pt>
                <c:pt idx="140">
                  <c:v>998</c:v>
                </c:pt>
                <c:pt idx="141">
                  <c:v>1010.5</c:v>
                </c:pt>
                <c:pt idx="142">
                  <c:v>1026.75</c:v>
                </c:pt>
                <c:pt idx="143">
                  <c:v>1052.5</c:v>
                </c:pt>
                <c:pt idx="144">
                  <c:v>1053.25</c:v>
                </c:pt>
                <c:pt idx="145">
                  <c:v>1053.5</c:v>
                </c:pt>
                <c:pt idx="146">
                  <c:v>1053</c:v>
                </c:pt>
                <c:pt idx="147">
                  <c:v>1055</c:v>
                </c:pt>
                <c:pt idx="148">
                  <c:v>1059</c:v>
                </c:pt>
                <c:pt idx="149">
                  <c:v>1048.5</c:v>
                </c:pt>
                <c:pt idx="150">
                  <c:v>1036.25</c:v>
                </c:pt>
                <c:pt idx="151">
                  <c:v>1044.5</c:v>
                </c:pt>
                <c:pt idx="152">
                  <c:v>1057</c:v>
                </c:pt>
                <c:pt idx="153">
                  <c:v>1052</c:v>
                </c:pt>
                <c:pt idx="154">
                  <c:v>1034</c:v>
                </c:pt>
                <c:pt idx="155">
                  <c:v>1045.25</c:v>
                </c:pt>
                <c:pt idx="156">
                  <c:v>1035.25</c:v>
                </c:pt>
                <c:pt idx="157">
                  <c:v>1016.75</c:v>
                </c:pt>
                <c:pt idx="158">
                  <c:v>1009.25</c:v>
                </c:pt>
                <c:pt idx="159">
                  <c:v>1007</c:v>
                </c:pt>
                <c:pt idx="160">
                  <c:v>999.5</c:v>
                </c:pt>
                <c:pt idx="161">
                  <c:v>1000</c:v>
                </c:pt>
                <c:pt idx="162">
                  <c:v>1013</c:v>
                </c:pt>
                <c:pt idx="163">
                  <c:v>1022</c:v>
                </c:pt>
                <c:pt idx="164">
                  <c:v>1018</c:v>
                </c:pt>
                <c:pt idx="165">
                  <c:v>1008</c:v>
                </c:pt>
                <c:pt idx="166">
                  <c:v>1004.5</c:v>
                </c:pt>
                <c:pt idx="167">
                  <c:v>1007.5</c:v>
                </c:pt>
                <c:pt idx="168">
                  <c:v>1029.75</c:v>
                </c:pt>
                <c:pt idx="169">
                  <c:v>1043.75</c:v>
                </c:pt>
                <c:pt idx="170">
                  <c:v>1041.25</c:v>
                </c:pt>
                <c:pt idx="171">
                  <c:v>1037.75</c:v>
                </c:pt>
                <c:pt idx="172">
                  <c:v>1023.5</c:v>
                </c:pt>
                <c:pt idx="173">
                  <c:v>1025.25</c:v>
                </c:pt>
                <c:pt idx="174">
                  <c:v>1025</c:v>
                </c:pt>
                <c:pt idx="175">
                  <c:v>1042.5</c:v>
                </c:pt>
                <c:pt idx="176">
                  <c:v>1036.25</c:v>
                </c:pt>
                <c:pt idx="177">
                  <c:v>1069</c:v>
                </c:pt>
                <c:pt idx="178">
                  <c:v>1084.5</c:v>
                </c:pt>
                <c:pt idx="179">
                  <c:v>1080</c:v>
                </c:pt>
                <c:pt idx="180">
                  <c:v>1088.5</c:v>
                </c:pt>
                <c:pt idx="181">
                  <c:v>1093.5</c:v>
                </c:pt>
                <c:pt idx="182">
                  <c:v>1126</c:v>
                </c:pt>
                <c:pt idx="183">
                  <c:v>1128.5</c:v>
                </c:pt>
                <c:pt idx="184">
                  <c:v>1110</c:v>
                </c:pt>
                <c:pt idx="185">
                  <c:v>1099</c:v>
                </c:pt>
                <c:pt idx="186">
                  <c:v>1106.75</c:v>
                </c:pt>
                <c:pt idx="187">
                  <c:v>1057</c:v>
                </c:pt>
                <c:pt idx="188">
                  <c:v>1054</c:v>
                </c:pt>
                <c:pt idx="189">
                  <c:v>1071.75</c:v>
                </c:pt>
                <c:pt idx="190">
                  <c:v>1062</c:v>
                </c:pt>
                <c:pt idx="191">
                  <c:v>1065</c:v>
                </c:pt>
                <c:pt idx="192">
                  <c:v>1135</c:v>
                </c:pt>
                <c:pt idx="193">
                  <c:v>1152.5</c:v>
                </c:pt>
                <c:pt idx="194">
                  <c:v>1178.5</c:v>
                </c:pt>
                <c:pt idx="195">
                  <c:v>1176.5</c:v>
                </c:pt>
                <c:pt idx="196">
                  <c:v>1188.5</c:v>
                </c:pt>
                <c:pt idx="197">
                  <c:v>1185</c:v>
                </c:pt>
                <c:pt idx="198">
                  <c:v>1184</c:v>
                </c:pt>
                <c:pt idx="199">
                  <c:v>1180</c:v>
                </c:pt>
                <c:pt idx="200">
                  <c:v>1212</c:v>
                </c:pt>
                <c:pt idx="201">
                  <c:v>1201.5</c:v>
                </c:pt>
                <c:pt idx="202">
                  <c:v>1199.5</c:v>
                </c:pt>
                <c:pt idx="203">
                  <c:v>1217.75</c:v>
                </c:pt>
                <c:pt idx="204">
                  <c:v>1219</c:v>
                </c:pt>
                <c:pt idx="205">
                  <c:v>1223.75</c:v>
                </c:pt>
                <c:pt idx="206">
                  <c:v>1225</c:v>
                </c:pt>
                <c:pt idx="207">
                  <c:v>1226</c:v>
                </c:pt>
                <c:pt idx="208">
                  <c:v>1225.25</c:v>
                </c:pt>
                <c:pt idx="209">
                  <c:v>1223.75</c:v>
                </c:pt>
                <c:pt idx="210">
                  <c:v>1227.5</c:v>
                </c:pt>
                <c:pt idx="211">
                  <c:v>1264.75</c:v>
                </c:pt>
                <c:pt idx="212">
                  <c:v>1273.5</c:v>
                </c:pt>
                <c:pt idx="213">
                  <c:v>1264.5</c:v>
                </c:pt>
                <c:pt idx="214">
                  <c:v>1319.25</c:v>
                </c:pt>
                <c:pt idx="215">
                  <c:v>1309.5</c:v>
                </c:pt>
                <c:pt idx="216">
                  <c:v>1330.25</c:v>
                </c:pt>
                <c:pt idx="217">
                  <c:v>1263</c:v>
                </c:pt>
                <c:pt idx="218">
                  <c:v>1286.5</c:v>
                </c:pt>
                <c:pt idx="219">
                  <c:v>1219.75</c:v>
                </c:pt>
                <c:pt idx="220">
                  <c:v>1205</c:v>
                </c:pt>
                <c:pt idx="221">
                  <c:v>1242</c:v>
                </c:pt>
                <c:pt idx="222">
                  <c:v>1201.5</c:v>
                </c:pt>
                <c:pt idx="223">
                  <c:v>1221.5</c:v>
                </c:pt>
                <c:pt idx="224">
                  <c:v>1239</c:v>
                </c:pt>
                <c:pt idx="225">
                  <c:v>1255</c:v>
                </c:pt>
                <c:pt idx="226">
                  <c:v>1238.5</c:v>
                </c:pt>
                <c:pt idx="227">
                  <c:v>1235</c:v>
                </c:pt>
                <c:pt idx="228">
                  <c:v>1243</c:v>
                </c:pt>
                <c:pt idx="229">
                  <c:v>1283</c:v>
                </c:pt>
                <c:pt idx="230">
                  <c:v>1279.75</c:v>
                </c:pt>
                <c:pt idx="231">
                  <c:v>1300.25</c:v>
                </c:pt>
                <c:pt idx="232">
                  <c:v>1288.5</c:v>
                </c:pt>
                <c:pt idx="233">
                  <c:v>1285.5</c:v>
                </c:pt>
                <c:pt idx="234">
                  <c:v>1296</c:v>
                </c:pt>
                <c:pt idx="235">
                  <c:v>1281.5</c:v>
                </c:pt>
                <c:pt idx="236">
                  <c:v>1273</c:v>
                </c:pt>
                <c:pt idx="237">
                  <c:v>1302.5</c:v>
                </c:pt>
                <c:pt idx="238">
                  <c:v>1296</c:v>
                </c:pt>
                <c:pt idx="239">
                  <c:v>1296.5</c:v>
                </c:pt>
                <c:pt idx="240">
                  <c:v>1289</c:v>
                </c:pt>
                <c:pt idx="241">
                  <c:v>1298.75</c:v>
                </c:pt>
                <c:pt idx="242">
                  <c:v>1315.25</c:v>
                </c:pt>
                <c:pt idx="243">
                  <c:v>1326.25</c:v>
                </c:pt>
                <c:pt idx="244">
                  <c:v>1328.75</c:v>
                </c:pt>
                <c:pt idx="245">
                  <c:v>1349.5</c:v>
                </c:pt>
                <c:pt idx="246">
                  <c:v>1373</c:v>
                </c:pt>
                <c:pt idx="247">
                  <c:v>1375.75</c:v>
                </c:pt>
                <c:pt idx="248">
                  <c:v>1366</c:v>
                </c:pt>
                <c:pt idx="249">
                  <c:v>1366</c:v>
                </c:pt>
                <c:pt idx="250">
                  <c:v>1393.75</c:v>
                </c:pt>
                <c:pt idx="251">
                  <c:v>1370.25</c:v>
                </c:pt>
                <c:pt idx="252">
                  <c:v>1361</c:v>
                </c:pt>
                <c:pt idx="253">
                  <c:v>1386</c:v>
                </c:pt>
                <c:pt idx="254">
                  <c:v>1369.5</c:v>
                </c:pt>
                <c:pt idx="255">
                  <c:v>1357.75</c:v>
                </c:pt>
                <c:pt idx="256">
                  <c:v>1373.25</c:v>
                </c:pt>
                <c:pt idx="257">
                  <c:v>1350.5</c:v>
                </c:pt>
                <c:pt idx="258">
                  <c:v>1409</c:v>
                </c:pt>
                <c:pt idx="259">
                  <c:v>1410</c:v>
                </c:pt>
                <c:pt idx="260">
                  <c:v>1406.5</c:v>
                </c:pt>
                <c:pt idx="261">
                  <c:v>1413.25</c:v>
                </c:pt>
                <c:pt idx="262">
                  <c:v>1411.5</c:v>
                </c:pt>
                <c:pt idx="263">
                  <c:v>1414.25</c:v>
                </c:pt>
                <c:pt idx="264">
                  <c:v>1412.25</c:v>
                </c:pt>
                <c:pt idx="265">
                  <c:v>1404.5</c:v>
                </c:pt>
                <c:pt idx="266">
                  <c:v>1374.5</c:v>
                </c:pt>
                <c:pt idx="267">
                  <c:v>1385.5</c:v>
                </c:pt>
                <c:pt idx="268">
                  <c:v>1399.5</c:v>
                </c:pt>
                <c:pt idx="269">
                  <c:v>1398</c:v>
                </c:pt>
                <c:pt idx="270">
                  <c:v>1413</c:v>
                </c:pt>
                <c:pt idx="271">
                  <c:v>1438</c:v>
                </c:pt>
                <c:pt idx="272">
                  <c:v>1444</c:v>
                </c:pt>
                <c:pt idx="273">
                  <c:v>1435.5</c:v>
                </c:pt>
                <c:pt idx="274">
                  <c:v>1433.5</c:v>
                </c:pt>
                <c:pt idx="275">
                  <c:v>1424.5</c:v>
                </c:pt>
                <c:pt idx="276">
                  <c:v>1434.25</c:v>
                </c:pt>
                <c:pt idx="277">
                  <c:v>1451</c:v>
                </c:pt>
                <c:pt idx="278">
                  <c:v>1433</c:v>
                </c:pt>
                <c:pt idx="279">
                  <c:v>1416</c:v>
                </c:pt>
                <c:pt idx="280">
                  <c:v>1402.75</c:v>
                </c:pt>
                <c:pt idx="281">
                  <c:v>1368</c:v>
                </c:pt>
                <c:pt idx="282">
                  <c:v>1366</c:v>
                </c:pt>
                <c:pt idx="283">
                  <c:v>1404.5</c:v>
                </c:pt>
                <c:pt idx="284">
                  <c:v>1368</c:v>
                </c:pt>
                <c:pt idx="285">
                  <c:v>1298</c:v>
                </c:pt>
                <c:pt idx="286">
                  <c:v>1320</c:v>
                </c:pt>
                <c:pt idx="287">
                  <c:v>1318.25</c:v>
                </c:pt>
                <c:pt idx="288">
                  <c:v>1365.5</c:v>
                </c:pt>
                <c:pt idx="289">
                  <c:v>1357.25</c:v>
                </c:pt>
                <c:pt idx="290">
                  <c:v>1367.5</c:v>
                </c:pt>
                <c:pt idx="291">
                  <c:v>1387.25</c:v>
                </c:pt>
                <c:pt idx="292">
                  <c:v>1405.5</c:v>
                </c:pt>
                <c:pt idx="293">
                  <c:v>1407.75</c:v>
                </c:pt>
                <c:pt idx="294">
                  <c:v>1387.75</c:v>
                </c:pt>
                <c:pt idx="295">
                  <c:v>1375.5</c:v>
                </c:pt>
                <c:pt idx="296">
                  <c:v>1344</c:v>
                </c:pt>
                <c:pt idx="297">
                  <c:v>1348.75</c:v>
                </c:pt>
                <c:pt idx="298">
                  <c:v>1326.5</c:v>
                </c:pt>
                <c:pt idx="299">
                  <c:v>1329</c:v>
                </c:pt>
                <c:pt idx="300">
                  <c:v>1270</c:v>
                </c:pt>
                <c:pt idx="301">
                  <c:v>1287</c:v>
                </c:pt>
                <c:pt idx="302">
                  <c:v>1335.25</c:v>
                </c:pt>
                <c:pt idx="303">
                  <c:v>1362.5</c:v>
                </c:pt>
                <c:pt idx="304">
                  <c:v>1363</c:v>
                </c:pt>
                <c:pt idx="305">
                  <c:v>1365.5</c:v>
                </c:pt>
                <c:pt idx="306">
                  <c:v>1351.25</c:v>
                </c:pt>
                <c:pt idx="307">
                  <c:v>1354.5</c:v>
                </c:pt>
                <c:pt idx="308">
                  <c:v>1358.25</c:v>
                </c:pt>
                <c:pt idx="309">
                  <c:v>1348.5</c:v>
                </c:pt>
                <c:pt idx="310">
                  <c:v>1361.5</c:v>
                </c:pt>
                <c:pt idx="311">
                  <c:v>1372</c:v>
                </c:pt>
                <c:pt idx="312">
                  <c:v>1410.25</c:v>
                </c:pt>
                <c:pt idx="313">
                  <c:v>1393.75</c:v>
                </c:pt>
                <c:pt idx="314">
                  <c:v>1384</c:v>
                </c:pt>
                <c:pt idx="315">
                  <c:v>1373.25</c:v>
                </c:pt>
                <c:pt idx="316">
                  <c:v>1376.5</c:v>
                </c:pt>
                <c:pt idx="317">
                  <c:v>1363.5</c:v>
                </c:pt>
                <c:pt idx="318">
                  <c:v>1392.25</c:v>
                </c:pt>
                <c:pt idx="319">
                  <c:v>1368.5</c:v>
                </c:pt>
                <c:pt idx="320">
                  <c:v>1329.75</c:v>
                </c:pt>
                <c:pt idx="321">
                  <c:v>1333.5</c:v>
                </c:pt>
                <c:pt idx="322">
                  <c:v>1331</c:v>
                </c:pt>
                <c:pt idx="323">
                  <c:v>1331.75</c:v>
                </c:pt>
                <c:pt idx="324">
                  <c:v>1344.25</c:v>
                </c:pt>
                <c:pt idx="325">
                  <c:v>1342</c:v>
                </c:pt>
                <c:pt idx="326">
                  <c:v>1357.75</c:v>
                </c:pt>
                <c:pt idx="327">
                  <c:v>1380.5</c:v>
                </c:pt>
                <c:pt idx="328">
                  <c:v>1389.5</c:v>
                </c:pt>
                <c:pt idx="329">
                  <c:v>1382.75</c:v>
                </c:pt>
                <c:pt idx="330">
                  <c:v>1378</c:v>
                </c:pt>
                <c:pt idx="331">
                  <c:v>1350.25</c:v>
                </c:pt>
                <c:pt idx="332">
                  <c:v>1392.75</c:v>
                </c:pt>
                <c:pt idx="333">
                  <c:v>1390.25</c:v>
                </c:pt>
                <c:pt idx="334">
                  <c:v>1359.25</c:v>
                </c:pt>
                <c:pt idx="335">
                  <c:v>1350.5</c:v>
                </c:pt>
                <c:pt idx="336">
                  <c:v>1319.75</c:v>
                </c:pt>
                <c:pt idx="337">
                  <c:v>1325</c:v>
                </c:pt>
                <c:pt idx="338">
                  <c:v>1335</c:v>
                </c:pt>
                <c:pt idx="339">
                  <c:v>1340</c:v>
                </c:pt>
                <c:pt idx="340">
                  <c:v>1333.5</c:v>
                </c:pt>
                <c:pt idx="341">
                  <c:v>1345.25</c:v>
                </c:pt>
                <c:pt idx="342">
                  <c:v>1337</c:v>
                </c:pt>
                <c:pt idx="343">
                  <c:v>1326.5</c:v>
                </c:pt>
                <c:pt idx="344">
                  <c:v>1341</c:v>
                </c:pt>
                <c:pt idx="345">
                  <c:v>1379.5</c:v>
                </c:pt>
                <c:pt idx="346">
                  <c:v>1379.5</c:v>
                </c:pt>
                <c:pt idx="347">
                  <c:v>1380.25</c:v>
                </c:pt>
                <c:pt idx="348">
                  <c:v>1373.75</c:v>
                </c:pt>
                <c:pt idx="349">
                  <c:v>1372.25</c:v>
                </c:pt>
                <c:pt idx="350">
                  <c:v>1377</c:v>
                </c:pt>
                <c:pt idx="351">
                  <c:v>1384.75</c:v>
                </c:pt>
                <c:pt idx="352">
                  <c:v>1379.75</c:v>
                </c:pt>
                <c:pt idx="353">
                  <c:v>1376</c:v>
                </c:pt>
                <c:pt idx="354">
                  <c:v>1386.25</c:v>
                </c:pt>
                <c:pt idx="355">
                  <c:v>1407</c:v>
                </c:pt>
                <c:pt idx="356">
                  <c:v>1414.5</c:v>
                </c:pt>
                <c:pt idx="357">
                  <c:v>1383.25</c:v>
                </c:pt>
                <c:pt idx="358">
                  <c:v>1394</c:v>
                </c:pt>
                <c:pt idx="359">
                  <c:v>1401.5</c:v>
                </c:pt>
                <c:pt idx="360">
                  <c:v>1393.75</c:v>
                </c:pt>
                <c:pt idx="361">
                  <c:v>1387.25</c:v>
                </c:pt>
                <c:pt idx="362">
                  <c:v>1382.75</c:v>
                </c:pt>
                <c:pt idx="363">
                  <c:v>1368</c:v>
                </c:pt>
                <c:pt idx="364">
                  <c:v>1368</c:v>
                </c:pt>
                <c:pt idx="365">
                  <c:v>1350.5</c:v>
                </c:pt>
                <c:pt idx="366">
                  <c:v>1333</c:v>
                </c:pt>
                <c:pt idx="367">
                  <c:v>1335.75</c:v>
                </c:pt>
                <c:pt idx="368">
                  <c:v>1348.75</c:v>
                </c:pt>
                <c:pt idx="369">
                  <c:v>1330.25</c:v>
                </c:pt>
                <c:pt idx="370">
                  <c:v>1317.75</c:v>
                </c:pt>
                <c:pt idx="371">
                  <c:v>1320.25</c:v>
                </c:pt>
                <c:pt idx="372">
                  <c:v>1329.75</c:v>
                </c:pt>
                <c:pt idx="373">
                  <c:v>1330.75</c:v>
                </c:pt>
                <c:pt idx="374">
                  <c:v>1334.25</c:v>
                </c:pt>
                <c:pt idx="375">
                  <c:v>1306.25</c:v>
                </c:pt>
                <c:pt idx="376">
                  <c:v>1322.25</c:v>
                </c:pt>
                <c:pt idx="377">
                  <c:v>1332.25</c:v>
                </c:pt>
                <c:pt idx="378">
                  <c:v>1331</c:v>
                </c:pt>
                <c:pt idx="379">
                  <c:v>1345.5</c:v>
                </c:pt>
                <c:pt idx="380">
                  <c:v>1352</c:v>
                </c:pt>
                <c:pt idx="381">
                  <c:v>1352.5</c:v>
                </c:pt>
                <c:pt idx="382">
                  <c:v>1366.5</c:v>
                </c:pt>
                <c:pt idx="383">
                  <c:v>1387</c:v>
                </c:pt>
                <c:pt idx="384">
                  <c:v>1390.5</c:v>
                </c:pt>
                <c:pt idx="385">
                  <c:v>1385.75</c:v>
                </c:pt>
                <c:pt idx="386">
                  <c:v>1385.5</c:v>
                </c:pt>
                <c:pt idx="387">
                  <c:v>1379.25</c:v>
                </c:pt>
                <c:pt idx="388">
                  <c:v>1378.25</c:v>
                </c:pt>
                <c:pt idx="389">
                  <c:v>1380.25</c:v>
                </c:pt>
                <c:pt idx="390">
                  <c:v>1380.25</c:v>
                </c:pt>
                <c:pt idx="391">
                  <c:v>1365.5</c:v>
                </c:pt>
                <c:pt idx="392">
                  <c:v>1383</c:v>
                </c:pt>
                <c:pt idx="393">
                  <c:v>1375.75</c:v>
                </c:pt>
                <c:pt idx="394">
                  <c:v>1367.75</c:v>
                </c:pt>
                <c:pt idx="395">
                  <c:v>1354.25</c:v>
                </c:pt>
                <c:pt idx="396">
                  <c:v>1358.75</c:v>
                </c:pt>
                <c:pt idx="397">
                  <c:v>1373</c:v>
                </c:pt>
                <c:pt idx="398">
                  <c:v>1364</c:v>
                </c:pt>
                <c:pt idx="399">
                  <c:v>1339.25</c:v>
                </c:pt>
                <c:pt idx="400">
                  <c:v>1331.5</c:v>
                </c:pt>
                <c:pt idx="401">
                  <c:v>1309.25</c:v>
                </c:pt>
                <c:pt idx="402">
                  <c:v>1298.75</c:v>
                </c:pt>
                <c:pt idx="403">
                  <c:v>1300.75</c:v>
                </c:pt>
                <c:pt idx="404">
                  <c:v>1333.75</c:v>
                </c:pt>
                <c:pt idx="405">
                  <c:v>1337</c:v>
                </c:pt>
                <c:pt idx="406">
                  <c:v>1343.5</c:v>
                </c:pt>
                <c:pt idx="407">
                  <c:v>1340</c:v>
                </c:pt>
                <c:pt idx="408">
                  <c:v>1356.75</c:v>
                </c:pt>
                <c:pt idx="409">
                  <c:v>1352</c:v>
                </c:pt>
                <c:pt idx="410">
                  <c:v>1359.75</c:v>
                </c:pt>
                <c:pt idx="411">
                  <c:v>1376.5</c:v>
                </c:pt>
                <c:pt idx="412">
                  <c:v>1389.5</c:v>
                </c:pt>
                <c:pt idx="413">
                  <c:v>1386.5</c:v>
                </c:pt>
                <c:pt idx="414">
                  <c:v>1386</c:v>
                </c:pt>
                <c:pt idx="415">
                  <c:v>1414.75</c:v>
                </c:pt>
                <c:pt idx="416">
                  <c:v>1438</c:v>
                </c:pt>
                <c:pt idx="417">
                  <c:v>1448.75</c:v>
                </c:pt>
                <c:pt idx="418">
                  <c:v>1449</c:v>
                </c:pt>
                <c:pt idx="419">
                  <c:v>1424.75</c:v>
                </c:pt>
                <c:pt idx="420">
                  <c:v>1436</c:v>
                </c:pt>
                <c:pt idx="421">
                  <c:v>1413.5</c:v>
                </c:pt>
                <c:pt idx="422">
                  <c:v>1411</c:v>
                </c:pt>
                <c:pt idx="423">
                  <c:v>1407.25</c:v>
                </c:pt>
                <c:pt idx="424">
                  <c:v>1416.5</c:v>
                </c:pt>
                <c:pt idx="425">
                  <c:v>1387.5</c:v>
                </c:pt>
                <c:pt idx="426">
                  <c:v>1381.25</c:v>
                </c:pt>
                <c:pt idx="427">
                  <c:v>1374</c:v>
                </c:pt>
                <c:pt idx="428">
                  <c:v>1358.75</c:v>
                </c:pt>
                <c:pt idx="429">
                  <c:v>1355.5</c:v>
                </c:pt>
                <c:pt idx="430">
                  <c:v>1336</c:v>
                </c:pt>
                <c:pt idx="431">
                  <c:v>1338</c:v>
                </c:pt>
                <c:pt idx="432">
                  <c:v>1320.5</c:v>
                </c:pt>
                <c:pt idx="433">
                  <c:v>1283</c:v>
                </c:pt>
                <c:pt idx="434">
                  <c:v>1258</c:v>
                </c:pt>
                <c:pt idx="435">
                  <c:v>1259.75</c:v>
                </c:pt>
                <c:pt idx="436">
                  <c:v>1263</c:v>
                </c:pt>
                <c:pt idx="437">
                  <c:v>1223.5</c:v>
                </c:pt>
                <c:pt idx="438">
                  <c:v>1230</c:v>
                </c:pt>
                <c:pt idx="439">
                  <c:v>1179</c:v>
                </c:pt>
                <c:pt idx="440">
                  <c:v>1177.5</c:v>
                </c:pt>
                <c:pt idx="441">
                  <c:v>1160</c:v>
                </c:pt>
                <c:pt idx="442">
                  <c:v>1163.75</c:v>
                </c:pt>
                <c:pt idx="443">
                  <c:v>1163.75</c:v>
                </c:pt>
                <c:pt idx="444">
                  <c:v>1158.25</c:v>
                </c:pt>
                <c:pt idx="445">
                  <c:v>1177.5</c:v>
                </c:pt>
                <c:pt idx="446">
                  <c:v>1235.5</c:v>
                </c:pt>
                <c:pt idx="447">
                  <c:v>1239.5</c:v>
                </c:pt>
                <c:pt idx="448">
                  <c:v>1257</c:v>
                </c:pt>
                <c:pt idx="449">
                  <c:v>1270</c:v>
                </c:pt>
                <c:pt idx="450">
                  <c:v>1253</c:v>
                </c:pt>
                <c:pt idx="451">
                  <c:v>1250.75</c:v>
                </c:pt>
                <c:pt idx="452">
                  <c:v>1225</c:v>
                </c:pt>
                <c:pt idx="453">
                  <c:v>1225</c:v>
                </c:pt>
                <c:pt idx="454">
                  <c:v>1212.25</c:v>
                </c:pt>
                <c:pt idx="455">
                  <c:v>1226.75</c:v>
                </c:pt>
                <c:pt idx="456">
                  <c:v>1225.5</c:v>
                </c:pt>
                <c:pt idx="457">
                  <c:v>1210.5</c:v>
                </c:pt>
                <c:pt idx="458">
                  <c:v>1235</c:v>
                </c:pt>
                <c:pt idx="459">
                  <c:v>1217</c:v>
                </c:pt>
                <c:pt idx="460">
                  <c:v>1207.5</c:v>
                </c:pt>
                <c:pt idx="461">
                  <c:v>1192.25</c:v>
                </c:pt>
                <c:pt idx="462">
                  <c:v>1193.5</c:v>
                </c:pt>
                <c:pt idx="463">
                  <c:v>1219.25</c:v>
                </c:pt>
                <c:pt idx="464">
                  <c:v>1212.5</c:v>
                </c:pt>
                <c:pt idx="465">
                  <c:v>1192.25</c:v>
                </c:pt>
                <c:pt idx="466">
                  <c:v>1195.25</c:v>
                </c:pt>
                <c:pt idx="467">
                  <c:v>1175.75</c:v>
                </c:pt>
                <c:pt idx="468">
                  <c:v>1158</c:v>
                </c:pt>
                <c:pt idx="469">
                  <c:v>1166</c:v>
                </c:pt>
                <c:pt idx="470">
                  <c:v>1172</c:v>
                </c:pt>
                <c:pt idx="471">
                  <c:v>1200.25</c:v>
                </c:pt>
                <c:pt idx="472">
                  <c:v>1187.75</c:v>
                </c:pt>
                <c:pt idx="473">
                  <c:v>1168.25</c:v>
                </c:pt>
                <c:pt idx="474">
                  <c:v>1168.25</c:v>
                </c:pt>
                <c:pt idx="475">
                  <c:v>1148</c:v>
                </c:pt>
                <c:pt idx="476">
                  <c:v>1153</c:v>
                </c:pt>
                <c:pt idx="477">
                  <c:v>1122.5</c:v>
                </c:pt>
                <c:pt idx="478">
                  <c:v>1106.5</c:v>
                </c:pt>
                <c:pt idx="479">
                  <c:v>1121</c:v>
                </c:pt>
                <c:pt idx="480">
                  <c:v>1125</c:v>
                </c:pt>
                <c:pt idx="481">
                  <c:v>1131.25</c:v>
                </c:pt>
                <c:pt idx="482">
                  <c:v>1128</c:v>
                </c:pt>
                <c:pt idx="483">
                  <c:v>1135.75</c:v>
                </c:pt>
                <c:pt idx="484">
                  <c:v>1126.25</c:v>
                </c:pt>
                <c:pt idx="485">
                  <c:v>1129.5</c:v>
                </c:pt>
                <c:pt idx="486">
                  <c:v>1131</c:v>
                </c:pt>
                <c:pt idx="487">
                  <c:v>1132.5</c:v>
                </c:pt>
                <c:pt idx="488">
                  <c:v>1107</c:v>
                </c:pt>
                <c:pt idx="489">
                  <c:v>1112</c:v>
                </c:pt>
                <c:pt idx="490">
                  <c:v>1118.5</c:v>
                </c:pt>
                <c:pt idx="491">
                  <c:v>1100</c:v>
                </c:pt>
                <c:pt idx="492">
                  <c:v>1111.75</c:v>
                </c:pt>
                <c:pt idx="493">
                  <c:v>1130</c:v>
                </c:pt>
                <c:pt idx="494">
                  <c:v>1137</c:v>
                </c:pt>
                <c:pt idx="495">
                  <c:v>1144.5</c:v>
                </c:pt>
                <c:pt idx="496">
                  <c:v>1153.75</c:v>
                </c:pt>
                <c:pt idx="497">
                  <c:v>1162.25</c:v>
                </c:pt>
                <c:pt idx="498">
                  <c:v>1163</c:v>
                </c:pt>
                <c:pt idx="499">
                  <c:v>1199.75</c:v>
                </c:pt>
                <c:pt idx="500">
                  <c:v>1198.25</c:v>
                </c:pt>
                <c:pt idx="501">
                  <c:v>1187.5</c:v>
                </c:pt>
                <c:pt idx="502">
                  <c:v>1198.5</c:v>
                </c:pt>
                <c:pt idx="503">
                  <c:v>1218.25</c:v>
                </c:pt>
                <c:pt idx="504">
                  <c:v>1221.5</c:v>
                </c:pt>
                <c:pt idx="505">
                  <c:v>1201.25</c:v>
                </c:pt>
                <c:pt idx="506">
                  <c:v>1189.5</c:v>
                </c:pt>
                <c:pt idx="507">
                  <c:v>1225.75</c:v>
                </c:pt>
                <c:pt idx="508">
                  <c:v>1223.75</c:v>
                </c:pt>
                <c:pt idx="509">
                  <c:v>1197.5</c:v>
                </c:pt>
                <c:pt idx="510">
                  <c:v>1178.5</c:v>
                </c:pt>
                <c:pt idx="511">
                  <c:v>1160</c:v>
                </c:pt>
                <c:pt idx="512">
                  <c:v>1183.5</c:v>
                </c:pt>
                <c:pt idx="513">
                  <c:v>1183.5</c:v>
                </c:pt>
                <c:pt idx="514">
                  <c:v>1197</c:v>
                </c:pt>
                <c:pt idx="515">
                  <c:v>1187</c:v>
                </c:pt>
                <c:pt idx="516">
                  <c:v>1217.5</c:v>
                </c:pt>
                <c:pt idx="517">
                  <c:v>1220</c:v>
                </c:pt>
                <c:pt idx="518">
                  <c:v>1213.5</c:v>
                </c:pt>
                <c:pt idx="519">
                  <c:v>1222.75</c:v>
                </c:pt>
                <c:pt idx="520">
                  <c:v>1219</c:v>
                </c:pt>
                <c:pt idx="521">
                  <c:v>1185.25</c:v>
                </c:pt>
                <c:pt idx="522">
                  <c:v>1199</c:v>
                </c:pt>
                <c:pt idx="523">
                  <c:v>1215.25</c:v>
                </c:pt>
                <c:pt idx="524">
                  <c:v>1217</c:v>
                </c:pt>
                <c:pt idx="525">
                  <c:v>1232.5</c:v>
                </c:pt>
                <c:pt idx="526">
                  <c:v>1233</c:v>
                </c:pt>
                <c:pt idx="527">
                  <c:v>1232</c:v>
                </c:pt>
                <c:pt idx="528">
                  <c:v>1231.5</c:v>
                </c:pt>
                <c:pt idx="529">
                  <c:v>1227.5</c:v>
                </c:pt>
                <c:pt idx="530">
                  <c:v>1229</c:v>
                </c:pt>
                <c:pt idx="531">
                  <c:v>1252</c:v>
                </c:pt>
                <c:pt idx="532">
                  <c:v>1255</c:v>
                </c:pt>
                <c:pt idx="533">
                  <c:v>1261</c:v>
                </c:pt>
                <c:pt idx="534">
                  <c:v>1258.25</c:v>
                </c:pt>
                <c:pt idx="535">
                  <c:v>1267.5</c:v>
                </c:pt>
                <c:pt idx="536">
                  <c:v>1271</c:v>
                </c:pt>
                <c:pt idx="537">
                  <c:v>1272.25</c:v>
                </c:pt>
                <c:pt idx="538">
                  <c:v>1276.75</c:v>
                </c:pt>
                <c:pt idx="539">
                  <c:v>1279</c:v>
                </c:pt>
                <c:pt idx="540">
                  <c:v>1293.75</c:v>
                </c:pt>
                <c:pt idx="541">
                  <c:v>1305.25</c:v>
                </c:pt>
                <c:pt idx="542">
                  <c:v>1313.5</c:v>
                </c:pt>
                <c:pt idx="543">
                  <c:v>1316.75</c:v>
                </c:pt>
                <c:pt idx="544">
                  <c:v>1328.25</c:v>
                </c:pt>
                <c:pt idx="545">
                  <c:v>1319.25</c:v>
                </c:pt>
                <c:pt idx="546">
                  <c:v>1329.75</c:v>
                </c:pt>
                <c:pt idx="547">
                  <c:v>1321.5</c:v>
                </c:pt>
                <c:pt idx="548">
                  <c:v>1332.5</c:v>
                </c:pt>
                <c:pt idx="549">
                  <c:v>1331.75</c:v>
                </c:pt>
                <c:pt idx="550">
                  <c:v>1330.5</c:v>
                </c:pt>
                <c:pt idx="551">
                  <c:v>1348.75</c:v>
                </c:pt>
                <c:pt idx="552">
                  <c:v>1356</c:v>
                </c:pt>
                <c:pt idx="553">
                  <c:v>1369</c:v>
                </c:pt>
                <c:pt idx="554">
                  <c:v>1374</c:v>
                </c:pt>
                <c:pt idx="555">
                  <c:v>1366.5</c:v>
                </c:pt>
                <c:pt idx="556">
                  <c:v>1345</c:v>
                </c:pt>
                <c:pt idx="557">
                  <c:v>1355</c:v>
                </c:pt>
                <c:pt idx="558">
                  <c:v>1349.5</c:v>
                </c:pt>
                <c:pt idx="559">
                  <c:v>1365.75</c:v>
                </c:pt>
                <c:pt idx="560">
                  <c:v>1379.5</c:v>
                </c:pt>
                <c:pt idx="561">
                  <c:v>1369.75</c:v>
                </c:pt>
                <c:pt idx="562">
                  <c:v>1367.5</c:v>
                </c:pt>
                <c:pt idx="563">
                  <c:v>1355.5</c:v>
                </c:pt>
                <c:pt idx="564">
                  <c:v>1403</c:v>
                </c:pt>
                <c:pt idx="565">
                  <c:v>1421</c:v>
                </c:pt>
                <c:pt idx="566">
                  <c:v>1416.75</c:v>
                </c:pt>
                <c:pt idx="567">
                  <c:v>1419.5</c:v>
                </c:pt>
                <c:pt idx="568">
                  <c:v>1434</c:v>
                </c:pt>
                <c:pt idx="569">
                  <c:v>1431</c:v>
                </c:pt>
                <c:pt idx="570">
                  <c:v>1426</c:v>
                </c:pt>
                <c:pt idx="571">
                  <c:v>1422</c:v>
                </c:pt>
                <c:pt idx="572">
                  <c:v>1441</c:v>
                </c:pt>
                <c:pt idx="573">
                  <c:v>1436.75</c:v>
                </c:pt>
                <c:pt idx="574">
                  <c:v>1420</c:v>
                </c:pt>
                <c:pt idx="575">
                  <c:v>1425.75</c:v>
                </c:pt>
                <c:pt idx="576">
                  <c:v>1407.75</c:v>
                </c:pt>
                <c:pt idx="577">
                  <c:v>1415.75</c:v>
                </c:pt>
                <c:pt idx="578">
                  <c:v>1446.75</c:v>
                </c:pt>
                <c:pt idx="579">
                  <c:v>1437.25</c:v>
                </c:pt>
                <c:pt idx="580">
                  <c:v>1461.25</c:v>
                </c:pt>
                <c:pt idx="581">
                  <c:v>1473.5</c:v>
                </c:pt>
                <c:pt idx="582">
                  <c:v>1481.25</c:v>
                </c:pt>
                <c:pt idx="583">
                  <c:v>1496.75</c:v>
                </c:pt>
                <c:pt idx="584">
                  <c:v>1503</c:v>
                </c:pt>
                <c:pt idx="585">
                  <c:v>1497.75</c:v>
                </c:pt>
                <c:pt idx="586">
                  <c:v>1480</c:v>
                </c:pt>
                <c:pt idx="587">
                  <c:v>1468.75</c:v>
                </c:pt>
                <c:pt idx="588">
                  <c:v>1475</c:v>
                </c:pt>
                <c:pt idx="589">
                  <c:v>1463.5</c:v>
                </c:pt>
                <c:pt idx="590">
                  <c:v>1437.75</c:v>
                </c:pt>
                <c:pt idx="591">
                  <c:v>1427.75</c:v>
                </c:pt>
                <c:pt idx="592">
                  <c:v>1452.25</c:v>
                </c:pt>
                <c:pt idx="593">
                  <c:v>1404</c:v>
                </c:pt>
                <c:pt idx="594">
                  <c:v>1390</c:v>
                </c:pt>
                <c:pt idx="595">
                  <c:v>1413</c:v>
                </c:pt>
                <c:pt idx="596">
                  <c:v>1422</c:v>
                </c:pt>
                <c:pt idx="597">
                  <c:v>1438</c:v>
                </c:pt>
                <c:pt idx="598">
                  <c:v>1405</c:v>
                </c:pt>
                <c:pt idx="599">
                  <c:v>1412.5</c:v>
                </c:pt>
                <c:pt idx="600">
                  <c:v>1382.25</c:v>
                </c:pt>
                <c:pt idx="601">
                  <c:v>1362.5</c:v>
                </c:pt>
                <c:pt idx="602">
                  <c:v>1376</c:v>
                </c:pt>
                <c:pt idx="603">
                  <c:v>1382</c:v>
                </c:pt>
                <c:pt idx="604">
                  <c:v>1386.75</c:v>
                </c:pt>
                <c:pt idx="605">
                  <c:v>1373.25</c:v>
                </c:pt>
                <c:pt idx="606">
                  <c:v>1340</c:v>
                </c:pt>
                <c:pt idx="607">
                  <c:v>1344.25</c:v>
                </c:pt>
                <c:pt idx="608">
                  <c:v>1340</c:v>
                </c:pt>
                <c:pt idx="609">
                  <c:v>1349.5</c:v>
                </c:pt>
                <c:pt idx="610">
                  <c:v>1386.25</c:v>
                </c:pt>
                <c:pt idx="611">
                  <c:v>1428</c:v>
                </c:pt>
                <c:pt idx="612">
                  <c:v>1426.25</c:v>
                </c:pt>
                <c:pt idx="613">
                  <c:v>1424.75</c:v>
                </c:pt>
                <c:pt idx="614">
                  <c:v>1435</c:v>
                </c:pt>
                <c:pt idx="615">
                  <c:v>1408.25</c:v>
                </c:pt>
                <c:pt idx="616">
                  <c:v>1386</c:v>
                </c:pt>
                <c:pt idx="617">
                  <c:v>1376</c:v>
                </c:pt>
                <c:pt idx="618">
                  <c:v>1384.25</c:v>
                </c:pt>
                <c:pt idx="619">
                  <c:v>1433.75</c:v>
                </c:pt>
                <c:pt idx="620">
                  <c:v>1446.5</c:v>
                </c:pt>
                <c:pt idx="621">
                  <c:v>1438.5</c:v>
                </c:pt>
                <c:pt idx="622">
                  <c:v>1442.5</c:v>
                </c:pt>
                <c:pt idx="623">
                  <c:v>1482.5</c:v>
                </c:pt>
                <c:pt idx="624">
                  <c:v>1470.5</c:v>
                </c:pt>
                <c:pt idx="625">
                  <c:v>1471</c:v>
                </c:pt>
                <c:pt idx="626">
                  <c:v>1466</c:v>
                </c:pt>
                <c:pt idx="627">
                  <c:v>1512.75</c:v>
                </c:pt>
                <c:pt idx="628">
                  <c:v>1532.25</c:v>
                </c:pt>
                <c:pt idx="629">
                  <c:v>1572.25</c:v>
                </c:pt>
                <c:pt idx="630">
                  <c:v>1626.5</c:v>
                </c:pt>
                <c:pt idx="631">
                  <c:v>1619.75</c:v>
                </c:pt>
                <c:pt idx="632">
                  <c:v>1665</c:v>
                </c:pt>
                <c:pt idx="633">
                  <c:v>1648.75</c:v>
                </c:pt>
                <c:pt idx="634">
                  <c:v>1623</c:v>
                </c:pt>
                <c:pt idx="635">
                  <c:v>1625.75</c:v>
                </c:pt>
                <c:pt idx="636">
                  <c:v>1642</c:v>
                </c:pt>
                <c:pt idx="637">
                  <c:v>1633.75</c:v>
                </c:pt>
                <c:pt idx="638">
                  <c:v>1639</c:v>
                </c:pt>
                <c:pt idx="639">
                  <c:v>1683.5</c:v>
                </c:pt>
                <c:pt idx="640">
                  <c:v>1733.75</c:v>
                </c:pt>
                <c:pt idx="641">
                  <c:v>1757.5</c:v>
                </c:pt>
                <c:pt idx="642">
                  <c:v>1698.5</c:v>
                </c:pt>
                <c:pt idx="643">
                  <c:v>1649.25</c:v>
                </c:pt>
                <c:pt idx="644">
                  <c:v>1694.25</c:v>
                </c:pt>
                <c:pt idx="645">
                  <c:v>1655.75</c:v>
                </c:pt>
                <c:pt idx="646">
                  <c:v>1684.25</c:v>
                </c:pt>
                <c:pt idx="647">
                  <c:v>1725.75</c:v>
                </c:pt>
                <c:pt idx="648">
                  <c:v>1721</c:v>
                </c:pt>
                <c:pt idx="649">
                  <c:v>1682.25</c:v>
                </c:pt>
                <c:pt idx="650">
                  <c:v>1653</c:v>
                </c:pt>
                <c:pt idx="651">
                  <c:v>1656.25</c:v>
                </c:pt>
                <c:pt idx="652">
                  <c:v>1607.5</c:v>
                </c:pt>
                <c:pt idx="653">
                  <c:v>1605.25</c:v>
                </c:pt>
                <c:pt idx="654">
                  <c:v>1630</c:v>
                </c:pt>
                <c:pt idx="655">
                  <c:v>1694.5</c:v>
                </c:pt>
                <c:pt idx="656">
                  <c:v>1709.5</c:v>
                </c:pt>
                <c:pt idx="657">
                  <c:v>1656.25</c:v>
                </c:pt>
                <c:pt idx="658">
                  <c:v>1680</c:v>
                </c:pt>
                <c:pt idx="659">
                  <c:v>1659.75</c:v>
                </c:pt>
                <c:pt idx="660">
                  <c:v>1656.25</c:v>
                </c:pt>
                <c:pt idx="661">
                  <c:v>1671</c:v>
                </c:pt>
                <c:pt idx="662">
                  <c:v>1703.75</c:v>
                </c:pt>
                <c:pt idx="663">
                  <c:v>1753.5</c:v>
                </c:pt>
                <c:pt idx="664">
                  <c:v>1748</c:v>
                </c:pt>
                <c:pt idx="665">
                  <c:v>1727.25</c:v>
                </c:pt>
                <c:pt idx="666">
                  <c:v>1737.5</c:v>
                </c:pt>
                <c:pt idx="667">
                  <c:v>1729.75</c:v>
                </c:pt>
                <c:pt idx="668">
                  <c:v>1732.5</c:v>
                </c:pt>
                <c:pt idx="669">
                  <c:v>1763.25</c:v>
                </c:pt>
                <c:pt idx="670">
                  <c:v>1770.25</c:v>
                </c:pt>
                <c:pt idx="671">
                  <c:v>1764.5</c:v>
                </c:pt>
                <c:pt idx="672">
                  <c:v>1771</c:v>
                </c:pt>
                <c:pt idx="673">
                  <c:v>1748</c:v>
                </c:pt>
                <c:pt idx="674">
                  <c:v>1744.5</c:v>
                </c:pt>
                <c:pt idx="675">
                  <c:v>1731.75</c:v>
                </c:pt>
                <c:pt idx="676">
                  <c:v>1713</c:v>
                </c:pt>
                <c:pt idx="677">
                  <c:v>1696.5</c:v>
                </c:pt>
                <c:pt idx="678">
                  <c:v>1740.75</c:v>
                </c:pt>
                <c:pt idx="679">
                  <c:v>1743.5</c:v>
                </c:pt>
                <c:pt idx="680">
                  <c:v>1736.5</c:v>
                </c:pt>
                <c:pt idx="681">
                  <c:v>1669</c:v>
                </c:pt>
                <c:pt idx="682">
                  <c:v>1640</c:v>
                </c:pt>
                <c:pt idx="683">
                  <c:v>1669.5</c:v>
                </c:pt>
                <c:pt idx="684">
                  <c:v>1618.75</c:v>
                </c:pt>
                <c:pt idx="685">
                  <c:v>1621.75</c:v>
                </c:pt>
                <c:pt idx="686">
                  <c:v>1610</c:v>
                </c:pt>
                <c:pt idx="687">
                  <c:v>1611.5</c:v>
                </c:pt>
                <c:pt idx="688">
                  <c:v>1573</c:v>
                </c:pt>
                <c:pt idx="689">
                  <c:v>1570.75</c:v>
                </c:pt>
                <c:pt idx="690">
                  <c:v>1601</c:v>
                </c:pt>
                <c:pt idx="691">
                  <c:v>1560.25</c:v>
                </c:pt>
                <c:pt idx="692">
                  <c:v>1530.5</c:v>
                </c:pt>
                <c:pt idx="693">
                  <c:v>1531.75</c:v>
                </c:pt>
                <c:pt idx="694">
                  <c:v>1551.5</c:v>
                </c:pt>
                <c:pt idx="695">
                  <c:v>1551.5</c:v>
                </c:pt>
                <c:pt idx="696">
                  <c:v>1551</c:v>
                </c:pt>
                <c:pt idx="697">
                  <c:v>1550</c:v>
                </c:pt>
                <c:pt idx="698">
                  <c:v>1523.25</c:v>
                </c:pt>
                <c:pt idx="699">
                  <c:v>1548.5</c:v>
                </c:pt>
                <c:pt idx="700">
                  <c:v>1522.5</c:v>
                </c:pt>
                <c:pt idx="701">
                  <c:v>1492.5</c:v>
                </c:pt>
                <c:pt idx="702">
                  <c:v>1493.75</c:v>
                </c:pt>
                <c:pt idx="703">
                  <c:v>1509.25</c:v>
                </c:pt>
                <c:pt idx="704">
                  <c:v>1545.5</c:v>
                </c:pt>
                <c:pt idx="705">
                  <c:v>1534.25</c:v>
                </c:pt>
                <c:pt idx="706">
                  <c:v>1546.5</c:v>
                </c:pt>
                <c:pt idx="707">
                  <c:v>1553.25</c:v>
                </c:pt>
                <c:pt idx="708">
                  <c:v>1570.5</c:v>
                </c:pt>
                <c:pt idx="709">
                  <c:v>1564</c:v>
                </c:pt>
                <c:pt idx="710">
                  <c:v>1561.25</c:v>
                </c:pt>
                <c:pt idx="711">
                  <c:v>1527.25</c:v>
                </c:pt>
                <c:pt idx="712">
                  <c:v>1533.75</c:v>
                </c:pt>
                <c:pt idx="713">
                  <c:v>1547</c:v>
                </c:pt>
                <c:pt idx="714">
                  <c:v>1558.5</c:v>
                </c:pt>
                <c:pt idx="715">
                  <c:v>1527</c:v>
                </c:pt>
                <c:pt idx="716">
                  <c:v>1504.25</c:v>
                </c:pt>
                <c:pt idx="717">
                  <c:v>1516.75</c:v>
                </c:pt>
                <c:pt idx="718">
                  <c:v>1508.75</c:v>
                </c:pt>
                <c:pt idx="719">
                  <c:v>1499.25</c:v>
                </c:pt>
                <c:pt idx="720">
                  <c:v>1452</c:v>
                </c:pt>
                <c:pt idx="721">
                  <c:v>1411</c:v>
                </c:pt>
                <c:pt idx="722">
                  <c:v>1427</c:v>
                </c:pt>
                <c:pt idx="723">
                  <c:v>1432.75</c:v>
                </c:pt>
                <c:pt idx="724">
                  <c:v>1402</c:v>
                </c:pt>
                <c:pt idx="725">
                  <c:v>1383.25</c:v>
                </c:pt>
                <c:pt idx="726">
                  <c:v>1394.75</c:v>
                </c:pt>
                <c:pt idx="727">
                  <c:v>1412.75</c:v>
                </c:pt>
                <c:pt idx="728">
                  <c:v>1408.25</c:v>
                </c:pt>
                <c:pt idx="729">
                  <c:v>1418.75</c:v>
                </c:pt>
                <c:pt idx="730">
                  <c:v>1424.75</c:v>
                </c:pt>
                <c:pt idx="731">
                  <c:v>1449.25</c:v>
                </c:pt>
                <c:pt idx="732">
                  <c:v>1446.25</c:v>
                </c:pt>
                <c:pt idx="733">
                  <c:v>1448</c:v>
                </c:pt>
                <c:pt idx="734">
                  <c:v>1438.75</c:v>
                </c:pt>
                <c:pt idx="735">
                  <c:v>1453.75</c:v>
                </c:pt>
                <c:pt idx="736">
                  <c:v>1455.5</c:v>
                </c:pt>
                <c:pt idx="737">
                  <c:v>1479.25</c:v>
                </c:pt>
                <c:pt idx="738">
                  <c:v>1491.25</c:v>
                </c:pt>
                <c:pt idx="739">
                  <c:v>1472.25</c:v>
                </c:pt>
                <c:pt idx="740">
                  <c:v>1474.75</c:v>
                </c:pt>
                <c:pt idx="741">
                  <c:v>1472</c:v>
                </c:pt>
                <c:pt idx="742">
                  <c:v>1473.5</c:v>
                </c:pt>
                <c:pt idx="743">
                  <c:v>1476.5</c:v>
                </c:pt>
                <c:pt idx="744">
                  <c:v>1496</c:v>
                </c:pt>
                <c:pt idx="745">
                  <c:v>1496.25</c:v>
                </c:pt>
                <c:pt idx="746">
                  <c:v>1466</c:v>
                </c:pt>
                <c:pt idx="747">
                  <c:v>1437</c:v>
                </c:pt>
                <c:pt idx="748">
                  <c:v>1408.75</c:v>
                </c:pt>
                <c:pt idx="749">
                  <c:v>1430.75</c:v>
                </c:pt>
                <c:pt idx="750">
                  <c:v>1439.75</c:v>
                </c:pt>
                <c:pt idx="751">
                  <c:v>1424.5</c:v>
                </c:pt>
                <c:pt idx="752">
                  <c:v>1418.75</c:v>
                </c:pt>
                <c:pt idx="753">
                  <c:v>1424</c:v>
                </c:pt>
                <c:pt idx="754">
                  <c:v>1418.75</c:v>
                </c:pt>
                <c:pt idx="755">
                  <c:v>1405.5</c:v>
                </c:pt>
                <c:pt idx="756">
                  <c:v>1403</c:v>
                </c:pt>
                <c:pt idx="757">
                  <c:v>1389</c:v>
                </c:pt>
                <c:pt idx="758">
                  <c:v>1410.75</c:v>
                </c:pt>
                <c:pt idx="759">
                  <c:v>1413.75</c:v>
                </c:pt>
                <c:pt idx="760">
                  <c:v>1419.75</c:v>
                </c:pt>
                <c:pt idx="761">
                  <c:v>1417.5</c:v>
                </c:pt>
                <c:pt idx="762">
                  <c:v>1424.75</c:v>
                </c:pt>
                <c:pt idx="763">
                  <c:v>1459.75</c:v>
                </c:pt>
                <c:pt idx="764">
                  <c:v>1413.5</c:v>
                </c:pt>
                <c:pt idx="765">
                  <c:v>1436.5</c:v>
                </c:pt>
                <c:pt idx="766">
                  <c:v>1430.25</c:v>
                </c:pt>
                <c:pt idx="767">
                  <c:v>1429.25</c:v>
                </c:pt>
                <c:pt idx="768">
                  <c:v>1451.75</c:v>
                </c:pt>
                <c:pt idx="769">
                  <c:v>1437</c:v>
                </c:pt>
                <c:pt idx="770">
                  <c:v>1435.25</c:v>
                </c:pt>
                <c:pt idx="771">
                  <c:v>1441</c:v>
                </c:pt>
                <c:pt idx="772">
                  <c:v>1447.75</c:v>
                </c:pt>
                <c:pt idx="773">
                  <c:v>1451.75</c:v>
                </c:pt>
                <c:pt idx="774">
                  <c:v>1478.75</c:v>
                </c:pt>
                <c:pt idx="775">
                  <c:v>1468.5</c:v>
                </c:pt>
                <c:pt idx="776">
                  <c:v>1474.25</c:v>
                </c:pt>
                <c:pt idx="777">
                  <c:v>1488.75</c:v>
                </c:pt>
                <c:pt idx="778">
                  <c:v>1495.5</c:v>
                </c:pt>
                <c:pt idx="779">
                  <c:v>1487.5</c:v>
                </c:pt>
                <c:pt idx="780">
                  <c:v>1486.75</c:v>
                </c:pt>
                <c:pt idx="781">
                  <c:v>1452.5</c:v>
                </c:pt>
                <c:pt idx="782">
                  <c:v>1431.5</c:v>
                </c:pt>
                <c:pt idx="783">
                  <c:v>1420.75</c:v>
                </c:pt>
                <c:pt idx="784">
                  <c:v>1423</c:v>
                </c:pt>
                <c:pt idx="785">
                  <c:v>1418</c:v>
                </c:pt>
                <c:pt idx="786">
                  <c:v>1424.5</c:v>
                </c:pt>
                <c:pt idx="787">
                  <c:v>1470.25</c:v>
                </c:pt>
                <c:pt idx="788">
                  <c:v>1482.75</c:v>
                </c:pt>
                <c:pt idx="789">
                  <c:v>1487.75</c:v>
                </c:pt>
                <c:pt idx="790">
                  <c:v>1461.25</c:v>
                </c:pt>
                <c:pt idx="791">
                  <c:v>1451.25</c:v>
                </c:pt>
                <c:pt idx="792">
                  <c:v>1447.75</c:v>
                </c:pt>
                <c:pt idx="793">
                  <c:v>1457.5</c:v>
                </c:pt>
                <c:pt idx="794">
                  <c:v>1474.25</c:v>
                </c:pt>
                <c:pt idx="795">
                  <c:v>1464.5</c:v>
                </c:pt>
                <c:pt idx="796">
                  <c:v>1490.25</c:v>
                </c:pt>
                <c:pt idx="797">
                  <c:v>1496.5</c:v>
                </c:pt>
                <c:pt idx="798">
                  <c:v>1484.5</c:v>
                </c:pt>
                <c:pt idx="799">
                  <c:v>1503.5</c:v>
                </c:pt>
                <c:pt idx="800">
                  <c:v>1508.5</c:v>
                </c:pt>
                <c:pt idx="801">
                  <c:v>1514.75</c:v>
                </c:pt>
                <c:pt idx="802">
                  <c:v>1489.75</c:v>
                </c:pt>
                <c:pt idx="803">
                  <c:v>1475</c:v>
                </c:pt>
                <c:pt idx="804">
                  <c:v>1457.25</c:v>
                </c:pt>
                <c:pt idx="805">
                  <c:v>1426</c:v>
                </c:pt>
                <c:pt idx="806">
                  <c:v>1409.5</c:v>
                </c:pt>
                <c:pt idx="807">
                  <c:v>1406.75</c:v>
                </c:pt>
                <c:pt idx="808">
                  <c:v>1419.75</c:v>
                </c:pt>
                <c:pt idx="809">
                  <c:v>1449</c:v>
                </c:pt>
                <c:pt idx="810">
                  <c:v>1440.5</c:v>
                </c:pt>
                <c:pt idx="811">
                  <c:v>1437.25</c:v>
                </c:pt>
                <c:pt idx="812">
                  <c:v>1447.75</c:v>
                </c:pt>
                <c:pt idx="813">
                  <c:v>1453.75</c:v>
                </c:pt>
                <c:pt idx="814">
                  <c:v>1404.75</c:v>
                </c:pt>
                <c:pt idx="815">
                  <c:v>1390.75</c:v>
                </c:pt>
                <c:pt idx="816">
                  <c:v>1394</c:v>
                </c:pt>
                <c:pt idx="817">
                  <c:v>1380.25</c:v>
                </c:pt>
                <c:pt idx="818">
                  <c:v>1372</c:v>
                </c:pt>
                <c:pt idx="819">
                  <c:v>1361.75</c:v>
                </c:pt>
                <c:pt idx="820">
                  <c:v>1378</c:v>
                </c:pt>
                <c:pt idx="821">
                  <c:v>1395.5</c:v>
                </c:pt>
                <c:pt idx="822">
                  <c:v>1392.75</c:v>
                </c:pt>
                <c:pt idx="823">
                  <c:v>1402</c:v>
                </c:pt>
                <c:pt idx="824">
                  <c:v>1413</c:v>
                </c:pt>
                <c:pt idx="825">
                  <c:v>1395</c:v>
                </c:pt>
                <c:pt idx="826">
                  <c:v>1411.5</c:v>
                </c:pt>
                <c:pt idx="827">
                  <c:v>1422.25</c:v>
                </c:pt>
                <c:pt idx="828">
                  <c:v>1430.5</c:v>
                </c:pt>
                <c:pt idx="829">
                  <c:v>1428.25</c:v>
                </c:pt>
                <c:pt idx="830">
                  <c:v>1417.25</c:v>
                </c:pt>
                <c:pt idx="831">
                  <c:v>1419.75</c:v>
                </c:pt>
                <c:pt idx="832">
                  <c:v>1404</c:v>
                </c:pt>
                <c:pt idx="833">
                  <c:v>1423.5</c:v>
                </c:pt>
                <c:pt idx="834">
                  <c:v>1430.75</c:v>
                </c:pt>
                <c:pt idx="835">
                  <c:v>1471.75</c:v>
                </c:pt>
                <c:pt idx="836">
                  <c:v>1467.75</c:v>
                </c:pt>
                <c:pt idx="837">
                  <c:v>1437.5</c:v>
                </c:pt>
                <c:pt idx="838">
                  <c:v>1441</c:v>
                </c:pt>
                <c:pt idx="839">
                  <c:v>1455</c:v>
                </c:pt>
                <c:pt idx="840">
                  <c:v>1444.5</c:v>
                </c:pt>
                <c:pt idx="841">
                  <c:v>1463.5</c:v>
                </c:pt>
                <c:pt idx="842">
                  <c:v>1479</c:v>
                </c:pt>
                <c:pt idx="843">
                  <c:v>1491.25</c:v>
                </c:pt>
                <c:pt idx="844">
                  <c:v>1488.25</c:v>
                </c:pt>
                <c:pt idx="845">
                  <c:v>1521</c:v>
                </c:pt>
                <c:pt idx="846">
                  <c:v>1524.5</c:v>
                </c:pt>
                <c:pt idx="847">
                  <c:v>1412.75</c:v>
                </c:pt>
                <c:pt idx="848">
                  <c:v>1427.5</c:v>
                </c:pt>
                <c:pt idx="849">
                  <c:v>1448.5</c:v>
                </c:pt>
                <c:pt idx="850">
                  <c:v>1464.5</c:v>
                </c:pt>
                <c:pt idx="851">
                  <c:v>1478.25</c:v>
                </c:pt>
                <c:pt idx="852">
                  <c:v>1494.25</c:v>
                </c:pt>
                <c:pt idx="853">
                  <c:v>1499.5</c:v>
                </c:pt>
                <c:pt idx="854">
                  <c:v>1476.25</c:v>
                </c:pt>
                <c:pt idx="855">
                  <c:v>1509.25</c:v>
                </c:pt>
                <c:pt idx="856">
                  <c:v>1501.75</c:v>
                </c:pt>
                <c:pt idx="857">
                  <c:v>1495.75</c:v>
                </c:pt>
                <c:pt idx="858">
                  <c:v>1510</c:v>
                </c:pt>
                <c:pt idx="859">
                  <c:v>1532.5</c:v>
                </c:pt>
                <c:pt idx="860">
                  <c:v>1528.75</c:v>
                </c:pt>
                <c:pt idx="861">
                  <c:v>1532</c:v>
                </c:pt>
                <c:pt idx="862">
                  <c:v>1527.25</c:v>
                </c:pt>
                <c:pt idx="863">
                  <c:v>1528.25</c:v>
                </c:pt>
                <c:pt idx="864">
                  <c:v>1511.75</c:v>
                </c:pt>
                <c:pt idx="865">
                  <c:v>1540.5</c:v>
                </c:pt>
                <c:pt idx="866">
                  <c:v>1540.75</c:v>
                </c:pt>
                <c:pt idx="867">
                  <c:v>1510.25</c:v>
                </c:pt>
                <c:pt idx="868">
                  <c:v>1516.5</c:v>
                </c:pt>
                <c:pt idx="869">
                  <c:v>1512.5</c:v>
                </c:pt>
                <c:pt idx="870">
                  <c:v>1510.75</c:v>
                </c:pt>
                <c:pt idx="871">
                  <c:v>1523</c:v>
                </c:pt>
                <c:pt idx="872">
                  <c:v>1497.5</c:v>
                </c:pt>
                <c:pt idx="873">
                  <c:v>1493.25</c:v>
                </c:pt>
                <c:pt idx="874">
                  <c:v>1512</c:v>
                </c:pt>
                <c:pt idx="875">
                  <c:v>1525.25</c:v>
                </c:pt>
                <c:pt idx="876">
                  <c:v>1534.25</c:v>
                </c:pt>
                <c:pt idx="877">
                  <c:v>1548.5</c:v>
                </c:pt>
                <c:pt idx="878">
                  <c:v>1564.5</c:v>
                </c:pt>
                <c:pt idx="879">
                  <c:v>1570.5</c:v>
                </c:pt>
                <c:pt idx="880">
                  <c:v>1573</c:v>
                </c:pt>
                <c:pt idx="881">
                  <c:v>1583.5</c:v>
                </c:pt>
                <c:pt idx="882">
                  <c:v>1588</c:v>
                </c:pt>
                <c:pt idx="883">
                  <c:v>1609.25</c:v>
                </c:pt>
                <c:pt idx="884">
                  <c:v>1613.25</c:v>
                </c:pt>
                <c:pt idx="885">
                  <c:v>1591.75</c:v>
                </c:pt>
                <c:pt idx="886">
                  <c:v>1601.25</c:v>
                </c:pt>
                <c:pt idx="887">
                  <c:v>1563.25</c:v>
                </c:pt>
                <c:pt idx="888">
                  <c:v>1453.75</c:v>
                </c:pt>
                <c:pt idx="889">
                  <c:v>1475.25</c:v>
                </c:pt>
                <c:pt idx="890">
                  <c:v>1477.5</c:v>
                </c:pt>
                <c:pt idx="891">
                  <c:v>1469.25</c:v>
                </c:pt>
                <c:pt idx="892">
                  <c:v>1490.75</c:v>
                </c:pt>
                <c:pt idx="893">
                  <c:v>1520.25</c:v>
                </c:pt>
                <c:pt idx="894">
                  <c:v>1462.5</c:v>
                </c:pt>
                <c:pt idx="895">
                  <c:v>1392.5</c:v>
                </c:pt>
                <c:pt idx="896">
                  <c:v>1355.25</c:v>
                </c:pt>
                <c:pt idx="897">
                  <c:v>1349.75</c:v>
                </c:pt>
                <c:pt idx="898">
                  <c:v>1367.5</c:v>
                </c:pt>
                <c:pt idx="899">
                  <c:v>1350</c:v>
                </c:pt>
                <c:pt idx="900">
                  <c:v>1374</c:v>
                </c:pt>
                <c:pt idx="901">
                  <c:v>1357.75</c:v>
                </c:pt>
                <c:pt idx="902">
                  <c:v>1331</c:v>
                </c:pt>
                <c:pt idx="903">
                  <c:v>1329.75</c:v>
                </c:pt>
                <c:pt idx="904">
                  <c:v>1324.25</c:v>
                </c:pt>
                <c:pt idx="905">
                  <c:v>1327.75</c:v>
                </c:pt>
                <c:pt idx="906">
                  <c:v>1355.75</c:v>
                </c:pt>
                <c:pt idx="907">
                  <c:v>1340.75</c:v>
                </c:pt>
                <c:pt idx="908">
                  <c:v>1373.75</c:v>
                </c:pt>
                <c:pt idx="909">
                  <c:v>1359.75</c:v>
                </c:pt>
                <c:pt idx="910">
                  <c:v>1368</c:v>
                </c:pt>
                <c:pt idx="911">
                  <c:v>1288.25</c:v>
                </c:pt>
                <c:pt idx="912">
                  <c:v>1283.25</c:v>
                </c:pt>
                <c:pt idx="913">
                  <c:v>1322</c:v>
                </c:pt>
                <c:pt idx="914">
                  <c:v>1309.25</c:v>
                </c:pt>
                <c:pt idx="915">
                  <c:v>1333</c:v>
                </c:pt>
                <c:pt idx="916">
                  <c:v>1322</c:v>
                </c:pt>
                <c:pt idx="917">
                  <c:v>1365.25</c:v>
                </c:pt>
                <c:pt idx="918">
                  <c:v>1427.75</c:v>
                </c:pt>
                <c:pt idx="919">
                  <c:v>1414</c:v>
                </c:pt>
                <c:pt idx="920">
                  <c:v>1433</c:v>
                </c:pt>
                <c:pt idx="921">
                  <c:v>1430</c:v>
                </c:pt>
                <c:pt idx="922">
                  <c:v>1424</c:v>
                </c:pt>
                <c:pt idx="923">
                  <c:v>1435.5</c:v>
                </c:pt>
                <c:pt idx="924">
                  <c:v>1397.75</c:v>
                </c:pt>
                <c:pt idx="925">
                  <c:v>1423</c:v>
                </c:pt>
                <c:pt idx="926">
                  <c:v>1437</c:v>
                </c:pt>
                <c:pt idx="927">
                  <c:v>1404.25</c:v>
                </c:pt>
                <c:pt idx="928">
                  <c:v>1403.75</c:v>
                </c:pt>
                <c:pt idx="929">
                  <c:v>1405.25</c:v>
                </c:pt>
                <c:pt idx="930">
                  <c:v>1442</c:v>
                </c:pt>
                <c:pt idx="931">
                  <c:v>1488.75</c:v>
                </c:pt>
                <c:pt idx="932">
                  <c:v>1348.25</c:v>
                </c:pt>
                <c:pt idx="933">
                  <c:v>1342.5</c:v>
                </c:pt>
                <c:pt idx="934">
                  <c:v>1347.75</c:v>
                </c:pt>
                <c:pt idx="935">
                  <c:v>1339.5</c:v>
                </c:pt>
                <c:pt idx="936">
                  <c:v>1315.25</c:v>
                </c:pt>
                <c:pt idx="937">
                  <c:v>1307.75</c:v>
                </c:pt>
                <c:pt idx="938">
                  <c:v>1312.5</c:v>
                </c:pt>
                <c:pt idx="939">
                  <c:v>1321.75</c:v>
                </c:pt>
                <c:pt idx="940">
                  <c:v>1316.75</c:v>
                </c:pt>
                <c:pt idx="941">
                  <c:v>1319.75</c:v>
                </c:pt>
                <c:pt idx="942">
                  <c:v>1282.75</c:v>
                </c:pt>
                <c:pt idx="943">
                  <c:v>1268</c:v>
                </c:pt>
                <c:pt idx="944">
                  <c:v>1273.75</c:v>
                </c:pt>
                <c:pt idx="945">
                  <c:v>1288.25</c:v>
                </c:pt>
                <c:pt idx="946">
                  <c:v>1295</c:v>
                </c:pt>
                <c:pt idx="947">
                  <c:v>1296.5</c:v>
                </c:pt>
                <c:pt idx="948">
                  <c:v>1288.75</c:v>
                </c:pt>
                <c:pt idx="949">
                  <c:v>1287.75</c:v>
                </c:pt>
                <c:pt idx="950">
                  <c:v>1288</c:v>
                </c:pt>
                <c:pt idx="951">
                  <c:v>1266.75</c:v>
                </c:pt>
                <c:pt idx="952">
                  <c:v>1273</c:v>
                </c:pt>
                <c:pt idx="953">
                  <c:v>1267</c:v>
                </c:pt>
                <c:pt idx="954">
                  <c:v>1276.5</c:v>
                </c:pt>
                <c:pt idx="955">
                  <c:v>1293.25</c:v>
                </c:pt>
                <c:pt idx="956">
                  <c:v>1291.25</c:v>
                </c:pt>
                <c:pt idx="957">
                  <c:v>1303.25</c:v>
                </c:pt>
                <c:pt idx="958">
                  <c:v>1302.25</c:v>
                </c:pt>
                <c:pt idx="959">
                  <c:v>1310</c:v>
                </c:pt>
                <c:pt idx="960">
                  <c:v>1309.75</c:v>
                </c:pt>
                <c:pt idx="961">
                  <c:v>1300</c:v>
                </c:pt>
                <c:pt idx="962">
                  <c:v>1271.25</c:v>
                </c:pt>
                <c:pt idx="963">
                  <c:v>1279</c:v>
                </c:pt>
                <c:pt idx="964">
                  <c:v>1287.5</c:v>
                </c:pt>
                <c:pt idx="965">
                  <c:v>1280.25</c:v>
                </c:pt>
                <c:pt idx="966">
                  <c:v>1266</c:v>
                </c:pt>
                <c:pt idx="967">
                  <c:v>1264</c:v>
                </c:pt>
                <c:pt idx="968">
                  <c:v>1259.25</c:v>
                </c:pt>
                <c:pt idx="969">
                  <c:v>1263</c:v>
                </c:pt>
                <c:pt idx="970">
                  <c:v>1278.75</c:v>
                </c:pt>
                <c:pt idx="971">
                  <c:v>1306</c:v>
                </c:pt>
                <c:pt idx="972">
                  <c:v>1308</c:v>
                </c:pt>
                <c:pt idx="973">
                  <c:v>1319.25</c:v>
                </c:pt>
                <c:pt idx="974">
                  <c:v>1319.75</c:v>
                </c:pt>
                <c:pt idx="975">
                  <c:v>1317.25</c:v>
                </c:pt>
                <c:pt idx="976">
                  <c:v>1280.5</c:v>
                </c:pt>
                <c:pt idx="977">
                  <c:v>1287.5</c:v>
                </c:pt>
                <c:pt idx="978">
                  <c:v>1276.25</c:v>
                </c:pt>
                <c:pt idx="979">
                  <c:v>1273.75</c:v>
                </c:pt>
                <c:pt idx="980">
                  <c:v>1291.5</c:v>
                </c:pt>
                <c:pt idx="981">
                  <c:v>1319.5</c:v>
                </c:pt>
                <c:pt idx="982">
                  <c:v>1329.25</c:v>
                </c:pt>
                <c:pt idx="983">
                  <c:v>1329.25</c:v>
                </c:pt>
                <c:pt idx="984">
                  <c:v>1320</c:v>
                </c:pt>
                <c:pt idx="985">
                  <c:v>1336.5</c:v>
                </c:pt>
                <c:pt idx="986">
                  <c:v>1321.25</c:v>
                </c:pt>
                <c:pt idx="987">
                  <c:v>1319.75</c:v>
                </c:pt>
                <c:pt idx="988">
                  <c:v>1329.5</c:v>
                </c:pt>
                <c:pt idx="989">
                  <c:v>1328</c:v>
                </c:pt>
                <c:pt idx="990">
                  <c:v>1325.5</c:v>
                </c:pt>
                <c:pt idx="991">
                  <c:v>1343.75</c:v>
                </c:pt>
                <c:pt idx="992">
                  <c:v>1338.25</c:v>
                </c:pt>
                <c:pt idx="993">
                  <c:v>1344</c:v>
                </c:pt>
                <c:pt idx="994">
                  <c:v>1323.75</c:v>
                </c:pt>
                <c:pt idx="995">
                  <c:v>1327.5</c:v>
                </c:pt>
                <c:pt idx="996">
                  <c:v>1337.75</c:v>
                </c:pt>
                <c:pt idx="997">
                  <c:v>1346.5</c:v>
                </c:pt>
                <c:pt idx="998">
                  <c:v>1324</c:v>
                </c:pt>
                <c:pt idx="999">
                  <c:v>1327</c:v>
                </c:pt>
                <c:pt idx="1000">
                  <c:v>1339</c:v>
                </c:pt>
                <c:pt idx="1001">
                  <c:v>1328.5</c:v>
                </c:pt>
                <c:pt idx="1002">
                  <c:v>1333.75</c:v>
                </c:pt>
                <c:pt idx="1003">
                  <c:v>1318.75</c:v>
                </c:pt>
                <c:pt idx="1004">
                  <c:v>1331.5</c:v>
                </c:pt>
                <c:pt idx="1005">
                  <c:v>1328.25</c:v>
                </c:pt>
                <c:pt idx="1006">
                  <c:v>1312.5</c:v>
                </c:pt>
                <c:pt idx="1007">
                  <c:v>1287</c:v>
                </c:pt>
                <c:pt idx="1008">
                  <c:v>1289.25</c:v>
                </c:pt>
                <c:pt idx="1009">
                  <c:v>1296.75</c:v>
                </c:pt>
                <c:pt idx="1010">
                  <c:v>1299.5</c:v>
                </c:pt>
                <c:pt idx="1011">
                  <c:v>1300.75</c:v>
                </c:pt>
                <c:pt idx="1012">
                  <c:v>1296.25</c:v>
                </c:pt>
                <c:pt idx="1013">
                  <c:v>1303.75</c:v>
                </c:pt>
                <c:pt idx="1014">
                  <c:v>1326.75</c:v>
                </c:pt>
                <c:pt idx="1015">
                  <c:v>1339</c:v>
                </c:pt>
                <c:pt idx="1016">
                  <c:v>1318</c:v>
                </c:pt>
                <c:pt idx="1017">
                  <c:v>1315</c:v>
                </c:pt>
                <c:pt idx="1018">
                  <c:v>1316.5</c:v>
                </c:pt>
                <c:pt idx="1019">
                  <c:v>1280.5</c:v>
                </c:pt>
                <c:pt idx="1020">
                  <c:v>1279.5</c:v>
                </c:pt>
                <c:pt idx="1021">
                  <c:v>1277</c:v>
                </c:pt>
                <c:pt idx="1022">
                  <c:v>1284.75</c:v>
                </c:pt>
                <c:pt idx="1023">
                  <c:v>1287.75</c:v>
                </c:pt>
                <c:pt idx="1024">
                  <c:v>1285.5</c:v>
                </c:pt>
                <c:pt idx="1025">
                  <c:v>1269.25</c:v>
                </c:pt>
                <c:pt idx="1026">
                  <c:v>1275</c:v>
                </c:pt>
                <c:pt idx="1027">
                  <c:v>1282.75</c:v>
                </c:pt>
                <c:pt idx="1028">
                  <c:v>1292.75</c:v>
                </c:pt>
                <c:pt idx="1029">
                  <c:v>1313.25</c:v>
                </c:pt>
                <c:pt idx="1030">
                  <c:v>1316.25</c:v>
                </c:pt>
                <c:pt idx="1031">
                  <c:v>1325.75</c:v>
                </c:pt>
                <c:pt idx="1032">
                  <c:v>1331.5</c:v>
                </c:pt>
                <c:pt idx="1033">
                  <c:v>1325.5</c:v>
                </c:pt>
                <c:pt idx="1034">
                  <c:v>1334.75</c:v>
                </c:pt>
                <c:pt idx="1035">
                  <c:v>1323</c:v>
                </c:pt>
                <c:pt idx="1036">
                  <c:v>1344.25</c:v>
                </c:pt>
                <c:pt idx="1037">
                  <c:v>1337.5</c:v>
                </c:pt>
                <c:pt idx="1038">
                  <c:v>1361</c:v>
                </c:pt>
                <c:pt idx="1039">
                  <c:v>1354.25</c:v>
                </c:pt>
                <c:pt idx="1040">
                  <c:v>1358.25</c:v>
                </c:pt>
                <c:pt idx="1041">
                  <c:v>1370.75</c:v>
                </c:pt>
                <c:pt idx="1042">
                  <c:v>1386.5</c:v>
                </c:pt>
                <c:pt idx="1043">
                  <c:v>1399</c:v>
                </c:pt>
                <c:pt idx="1044">
                  <c:v>1407.25</c:v>
                </c:pt>
                <c:pt idx="1045">
                  <c:v>1393.5</c:v>
                </c:pt>
                <c:pt idx="1046">
                  <c:v>1414.25</c:v>
                </c:pt>
                <c:pt idx="1047">
                  <c:v>1407.25</c:v>
                </c:pt>
                <c:pt idx="1048">
                  <c:v>1418</c:v>
                </c:pt>
                <c:pt idx="1049">
                  <c:v>1420</c:v>
                </c:pt>
                <c:pt idx="1050">
                  <c:v>1437.5</c:v>
                </c:pt>
                <c:pt idx="1051">
                  <c:v>1457.5</c:v>
                </c:pt>
                <c:pt idx="1052">
                  <c:v>1419.25</c:v>
                </c:pt>
                <c:pt idx="1053">
                  <c:v>1411.5</c:v>
                </c:pt>
                <c:pt idx="1054">
                  <c:v>1381.75</c:v>
                </c:pt>
                <c:pt idx="1055">
                  <c:v>1390.75</c:v>
                </c:pt>
                <c:pt idx="1056">
                  <c:v>1376</c:v>
                </c:pt>
                <c:pt idx="1057">
                  <c:v>1391.75</c:v>
                </c:pt>
                <c:pt idx="1058">
                  <c:v>1418.25</c:v>
                </c:pt>
                <c:pt idx="1059">
                  <c:v>1431.25</c:v>
                </c:pt>
                <c:pt idx="1060">
                  <c:v>1433.75</c:v>
                </c:pt>
                <c:pt idx="1061">
                  <c:v>1408.75</c:v>
                </c:pt>
                <c:pt idx="1062">
                  <c:v>1425.5</c:v>
                </c:pt>
                <c:pt idx="1063">
                  <c:v>1428</c:v>
                </c:pt>
                <c:pt idx="1064">
                  <c:v>1440</c:v>
                </c:pt>
                <c:pt idx="1065">
                  <c:v>1436.5</c:v>
                </c:pt>
                <c:pt idx="1066">
                  <c:v>1436.5</c:v>
                </c:pt>
                <c:pt idx="1067">
                  <c:v>1464</c:v>
                </c:pt>
                <c:pt idx="1068">
                  <c:v>1484.5</c:v>
                </c:pt>
                <c:pt idx="1069">
                  <c:v>1462.25</c:v>
                </c:pt>
                <c:pt idx="1070">
                  <c:v>1475.25</c:v>
                </c:pt>
                <c:pt idx="1071">
                  <c:v>1473.75</c:v>
                </c:pt>
                <c:pt idx="1072">
                  <c:v>1464.25</c:v>
                </c:pt>
                <c:pt idx="1073">
                  <c:v>1482.5</c:v>
                </c:pt>
                <c:pt idx="1074">
                  <c:v>1495.25</c:v>
                </c:pt>
                <c:pt idx="1075">
                  <c:v>1482.25</c:v>
                </c:pt>
                <c:pt idx="1076">
                  <c:v>1463</c:v>
                </c:pt>
                <c:pt idx="1077">
                  <c:v>1476.25</c:v>
                </c:pt>
                <c:pt idx="1078">
                  <c:v>1501.25</c:v>
                </c:pt>
                <c:pt idx="1079">
                  <c:v>1518.75</c:v>
                </c:pt>
                <c:pt idx="1080">
                  <c:v>1514</c:v>
                </c:pt>
                <c:pt idx="1081">
                  <c:v>1498.75</c:v>
                </c:pt>
                <c:pt idx="1082">
                  <c:v>1479.75</c:v>
                </c:pt>
                <c:pt idx="1083">
                  <c:v>1468.5</c:v>
                </c:pt>
                <c:pt idx="1084">
                  <c:v>1472</c:v>
                </c:pt>
                <c:pt idx="1085">
                  <c:v>1498</c:v>
                </c:pt>
                <c:pt idx="1086">
                  <c:v>1508.25</c:v>
                </c:pt>
                <c:pt idx="1087">
                  <c:v>1524</c:v>
                </c:pt>
                <c:pt idx="1088">
                  <c:v>1530.75</c:v>
                </c:pt>
                <c:pt idx="1089">
                  <c:v>1473.5</c:v>
                </c:pt>
                <c:pt idx="1090">
                  <c:v>1480.75</c:v>
                </c:pt>
                <c:pt idx="1091">
                  <c:v>1472</c:v>
                </c:pt>
                <c:pt idx="1092">
                  <c:v>1464</c:v>
                </c:pt>
                <c:pt idx="1093">
                  <c:v>1451</c:v>
                </c:pt>
                <c:pt idx="1094">
                  <c:v>1474.25</c:v>
                </c:pt>
                <c:pt idx="1095">
                  <c:v>1501</c:v>
                </c:pt>
                <c:pt idx="1096">
                  <c:v>1483.75</c:v>
                </c:pt>
                <c:pt idx="1097">
                  <c:v>1502.25</c:v>
                </c:pt>
                <c:pt idx="1098">
                  <c:v>1496.25</c:v>
                </c:pt>
                <c:pt idx="1099">
                  <c:v>1470.25</c:v>
                </c:pt>
                <c:pt idx="1100">
                  <c:v>1465</c:v>
                </c:pt>
                <c:pt idx="1101">
                  <c:v>1485.25</c:v>
                </c:pt>
                <c:pt idx="1102">
                  <c:v>1469.75</c:v>
                </c:pt>
                <c:pt idx="1103">
                  <c:v>1505.25</c:v>
                </c:pt>
                <c:pt idx="1104">
                  <c:v>1518.75</c:v>
                </c:pt>
                <c:pt idx="1105">
                  <c:v>1515.5</c:v>
                </c:pt>
                <c:pt idx="1106">
                  <c:v>1488.75</c:v>
                </c:pt>
                <c:pt idx="1107">
                  <c:v>1497.75</c:v>
                </c:pt>
                <c:pt idx="1108">
                  <c:v>1499</c:v>
                </c:pt>
                <c:pt idx="1109">
                  <c:v>1493.25</c:v>
                </c:pt>
                <c:pt idx="1110">
                  <c:v>1500.5</c:v>
                </c:pt>
                <c:pt idx="1111">
                  <c:v>1481.25</c:v>
                </c:pt>
                <c:pt idx="1112">
                  <c:v>1482.5</c:v>
                </c:pt>
                <c:pt idx="1113">
                  <c:v>1460.5</c:v>
                </c:pt>
                <c:pt idx="1114">
                  <c:v>1457</c:v>
                </c:pt>
                <c:pt idx="1115">
                  <c:v>1457</c:v>
                </c:pt>
                <c:pt idx="1116">
                  <c:v>1462.5</c:v>
                </c:pt>
                <c:pt idx="1117">
                  <c:v>1445.5</c:v>
                </c:pt>
                <c:pt idx="1118">
                  <c:v>1415.25</c:v>
                </c:pt>
                <c:pt idx="1119">
                  <c:v>1425.75</c:v>
                </c:pt>
                <c:pt idx="1120">
                  <c:v>1421.75</c:v>
                </c:pt>
                <c:pt idx="1121">
                  <c:v>1398.25</c:v>
                </c:pt>
                <c:pt idx="1122">
                  <c:v>1409</c:v>
                </c:pt>
                <c:pt idx="1123">
                  <c:v>1420.75</c:v>
                </c:pt>
                <c:pt idx="1124">
                  <c:v>1415.75</c:v>
                </c:pt>
                <c:pt idx="1125">
                  <c:v>1424.75</c:v>
                </c:pt>
                <c:pt idx="1126">
                  <c:v>1413.5</c:v>
                </c:pt>
                <c:pt idx="1127">
                  <c:v>1415.75</c:v>
                </c:pt>
                <c:pt idx="1128">
                  <c:v>1437</c:v>
                </c:pt>
                <c:pt idx="1129">
                  <c:v>1432</c:v>
                </c:pt>
                <c:pt idx="1130">
                  <c:v>1400.5</c:v>
                </c:pt>
                <c:pt idx="1131">
                  <c:v>1400</c:v>
                </c:pt>
                <c:pt idx="1132">
                  <c:v>1392.5</c:v>
                </c:pt>
                <c:pt idx="1133">
                  <c:v>1387.75</c:v>
                </c:pt>
                <c:pt idx="1134">
                  <c:v>1363</c:v>
                </c:pt>
                <c:pt idx="1135">
                  <c:v>1329.75</c:v>
                </c:pt>
                <c:pt idx="1136">
                  <c:v>1334.5</c:v>
                </c:pt>
                <c:pt idx="1137">
                  <c:v>1329.75</c:v>
                </c:pt>
                <c:pt idx="1138">
                  <c:v>1295.75</c:v>
                </c:pt>
                <c:pt idx="1139">
                  <c:v>1295</c:v>
                </c:pt>
                <c:pt idx="1140">
                  <c:v>1180.5</c:v>
                </c:pt>
                <c:pt idx="1141">
                  <c:v>1187.25</c:v>
                </c:pt>
                <c:pt idx="1142">
                  <c:v>1174.75</c:v>
                </c:pt>
                <c:pt idx="1143">
                  <c:v>1176.75</c:v>
                </c:pt>
                <c:pt idx="1144">
                  <c:v>1175.75</c:v>
                </c:pt>
                <c:pt idx="1145">
                  <c:v>1184</c:v>
                </c:pt>
                <c:pt idx="1146">
                  <c:v>1201</c:v>
                </c:pt>
                <c:pt idx="1147">
                  <c:v>1207.5</c:v>
                </c:pt>
                <c:pt idx="1148">
                  <c:v>1212.25</c:v>
                </c:pt>
                <c:pt idx="1149">
                  <c:v>1236.5</c:v>
                </c:pt>
                <c:pt idx="1150">
                  <c:v>1226.5</c:v>
                </c:pt>
                <c:pt idx="1151">
                  <c:v>1220.5</c:v>
                </c:pt>
                <c:pt idx="1152">
                  <c:v>1224.5</c:v>
                </c:pt>
                <c:pt idx="1153">
                  <c:v>1215</c:v>
                </c:pt>
                <c:pt idx="1154">
                  <c:v>1232.5</c:v>
                </c:pt>
                <c:pt idx="1155">
                  <c:v>1222.75</c:v>
                </c:pt>
                <c:pt idx="1156">
                  <c:v>1237</c:v>
                </c:pt>
                <c:pt idx="1157">
                  <c:v>1250</c:v>
                </c:pt>
                <c:pt idx="1158">
                  <c:v>1284.75</c:v>
                </c:pt>
                <c:pt idx="1159">
                  <c:v>1314.75</c:v>
                </c:pt>
                <c:pt idx="1160">
                  <c:v>1290</c:v>
                </c:pt>
                <c:pt idx="1161">
                  <c:v>1264.5</c:v>
                </c:pt>
                <c:pt idx="1162">
                  <c:v>1224.5</c:v>
                </c:pt>
                <c:pt idx="1163">
                  <c:v>1102.5</c:v>
                </c:pt>
                <c:pt idx="1164">
                  <c:v>1115.5</c:v>
                </c:pt>
                <c:pt idx="1165">
                  <c:v>1120.25</c:v>
                </c:pt>
                <c:pt idx="1166">
                  <c:v>1119.75</c:v>
                </c:pt>
                <c:pt idx="1167">
                  <c:v>1136.25</c:v>
                </c:pt>
                <c:pt idx="1168">
                  <c:v>1166</c:v>
                </c:pt>
                <c:pt idx="1169">
                  <c:v>1125.75</c:v>
                </c:pt>
                <c:pt idx="1170">
                  <c:v>1075.5</c:v>
                </c:pt>
                <c:pt idx="1171">
                  <c:v>1085.75</c:v>
                </c:pt>
                <c:pt idx="1172">
                  <c:v>1073.75</c:v>
                </c:pt>
                <c:pt idx="1173">
                  <c:v>1089.5</c:v>
                </c:pt>
                <c:pt idx="1174">
                  <c:v>1097.25</c:v>
                </c:pt>
                <c:pt idx="1175">
                  <c:v>1080.75</c:v>
                </c:pt>
                <c:pt idx="1176">
                  <c:v>1064.25</c:v>
                </c:pt>
                <c:pt idx="1177">
                  <c:v>1085.5</c:v>
                </c:pt>
                <c:pt idx="1178">
                  <c:v>1090.75</c:v>
                </c:pt>
                <c:pt idx="1179">
                  <c:v>1076.5</c:v>
                </c:pt>
                <c:pt idx="1180">
                  <c:v>1071</c:v>
                </c:pt>
                <c:pt idx="1181">
                  <c:v>1061.5</c:v>
                </c:pt>
                <c:pt idx="1182">
                  <c:v>1091</c:v>
                </c:pt>
                <c:pt idx="1183">
                  <c:v>989.5</c:v>
                </c:pt>
                <c:pt idx="1184">
                  <c:v>980.75</c:v>
                </c:pt>
                <c:pt idx="1185">
                  <c:v>982.5</c:v>
                </c:pt>
                <c:pt idx="1186">
                  <c:v>971.5</c:v>
                </c:pt>
                <c:pt idx="1187">
                  <c:v>957</c:v>
                </c:pt>
                <c:pt idx="1188">
                  <c:v>938.25</c:v>
                </c:pt>
                <c:pt idx="1189">
                  <c:v>936.25</c:v>
                </c:pt>
                <c:pt idx="1190">
                  <c:v>936.75</c:v>
                </c:pt>
                <c:pt idx="1191">
                  <c:v>922.75</c:v>
                </c:pt>
                <c:pt idx="1192">
                  <c:v>910.25</c:v>
                </c:pt>
                <c:pt idx="1193">
                  <c:v>923.5</c:v>
                </c:pt>
                <c:pt idx="1194">
                  <c:v>913.25</c:v>
                </c:pt>
                <c:pt idx="1195">
                  <c:v>916.75</c:v>
                </c:pt>
                <c:pt idx="1196">
                  <c:v>924.5</c:v>
                </c:pt>
                <c:pt idx="1197">
                  <c:v>912.25</c:v>
                </c:pt>
                <c:pt idx="1198">
                  <c:v>942.25</c:v>
                </c:pt>
                <c:pt idx="1199">
                  <c:v>940.75</c:v>
                </c:pt>
                <c:pt idx="1200">
                  <c:v>935</c:v>
                </c:pt>
                <c:pt idx="1201">
                  <c:v>942</c:v>
                </c:pt>
                <c:pt idx="1202">
                  <c:v>922.5</c:v>
                </c:pt>
                <c:pt idx="1203">
                  <c:v>945.25</c:v>
                </c:pt>
                <c:pt idx="1204">
                  <c:v>964.75</c:v>
                </c:pt>
                <c:pt idx="1205">
                  <c:v>952.5</c:v>
                </c:pt>
                <c:pt idx="1206">
                  <c:v>966.5</c:v>
                </c:pt>
                <c:pt idx="1207">
                  <c:v>951.75</c:v>
                </c:pt>
                <c:pt idx="1208">
                  <c:v>944.25</c:v>
                </c:pt>
                <c:pt idx="1209">
                  <c:v>964.25</c:v>
                </c:pt>
                <c:pt idx="1210">
                  <c:v>962.75</c:v>
                </c:pt>
                <c:pt idx="1211">
                  <c:v>993.25</c:v>
                </c:pt>
                <c:pt idx="1212">
                  <c:v>977.5</c:v>
                </c:pt>
                <c:pt idx="1213">
                  <c:v>1006</c:v>
                </c:pt>
                <c:pt idx="1214">
                  <c:v>1008</c:v>
                </c:pt>
                <c:pt idx="1215">
                  <c:v>1043</c:v>
                </c:pt>
                <c:pt idx="1216">
                  <c:v>1024.25</c:v>
                </c:pt>
                <c:pt idx="1217">
                  <c:v>1046.5</c:v>
                </c:pt>
                <c:pt idx="1218">
                  <c:v>1028.75</c:v>
                </c:pt>
                <c:pt idx="1219">
                  <c:v>1010</c:v>
                </c:pt>
                <c:pt idx="1220">
                  <c:v>1020.5</c:v>
                </c:pt>
                <c:pt idx="1221">
                  <c:v>1031</c:v>
                </c:pt>
                <c:pt idx="1222">
                  <c:v>1040.25</c:v>
                </c:pt>
                <c:pt idx="1223">
                  <c:v>1027.5</c:v>
                </c:pt>
                <c:pt idx="1224">
                  <c:v>1066.5</c:v>
                </c:pt>
                <c:pt idx="1225">
                  <c:v>1048.25</c:v>
                </c:pt>
                <c:pt idx="1226">
                  <c:v>1050.5</c:v>
                </c:pt>
                <c:pt idx="1227">
                  <c:v>1021</c:v>
                </c:pt>
                <c:pt idx="1228">
                  <c:v>1036.25</c:v>
                </c:pt>
                <c:pt idx="1229">
                  <c:v>1023.25</c:v>
                </c:pt>
                <c:pt idx="1230">
                  <c:v>1004.75</c:v>
                </c:pt>
                <c:pt idx="1231">
                  <c:v>1020.5</c:v>
                </c:pt>
                <c:pt idx="1232">
                  <c:v>1039</c:v>
                </c:pt>
                <c:pt idx="1233">
                  <c:v>1033.75</c:v>
                </c:pt>
                <c:pt idx="1234">
                  <c:v>1051</c:v>
                </c:pt>
                <c:pt idx="1235">
                  <c:v>1047</c:v>
                </c:pt>
                <c:pt idx="1236">
                  <c:v>1016</c:v>
                </c:pt>
                <c:pt idx="1237">
                  <c:v>1017</c:v>
                </c:pt>
                <c:pt idx="1238">
                  <c:v>995.75</c:v>
                </c:pt>
                <c:pt idx="1239">
                  <c:v>998.25</c:v>
                </c:pt>
                <c:pt idx="1240">
                  <c:v>1010.5</c:v>
                </c:pt>
                <c:pt idx="1241">
                  <c:v>1036</c:v>
                </c:pt>
                <c:pt idx="1242">
                  <c:v>1043.75</c:v>
                </c:pt>
                <c:pt idx="1243">
                  <c:v>1049.25</c:v>
                </c:pt>
                <c:pt idx="1244">
                  <c:v>1032</c:v>
                </c:pt>
                <c:pt idx="1245">
                  <c:v>1042.25</c:v>
                </c:pt>
                <c:pt idx="1246">
                  <c:v>1047.25</c:v>
                </c:pt>
                <c:pt idx="1247">
                  <c:v>1039.5</c:v>
                </c:pt>
                <c:pt idx="1248">
                  <c:v>1023.5</c:v>
                </c:pt>
                <c:pt idx="1249">
                  <c:v>1027</c:v>
                </c:pt>
                <c:pt idx="1250">
                  <c:v>1035</c:v>
                </c:pt>
                <c:pt idx="1251">
                  <c:v>1030.5</c:v>
                </c:pt>
                <c:pt idx="1252">
                  <c:v>1038.25</c:v>
                </c:pt>
                <c:pt idx="1253">
                  <c:v>1038.5</c:v>
                </c:pt>
                <c:pt idx="1254">
                  <c:v>1028.75</c:v>
                </c:pt>
                <c:pt idx="1255">
                  <c:v>1047.5</c:v>
                </c:pt>
                <c:pt idx="1256">
                  <c:v>1041.75</c:v>
                </c:pt>
                <c:pt idx="1257">
                  <c:v>1037.75</c:v>
                </c:pt>
                <c:pt idx="1258">
                  <c:v>1019.25</c:v>
                </c:pt>
                <c:pt idx="1259">
                  <c:v>1002.5</c:v>
                </c:pt>
                <c:pt idx="1260">
                  <c:v>1039.75</c:v>
                </c:pt>
                <c:pt idx="1261">
                  <c:v>1051</c:v>
                </c:pt>
                <c:pt idx="1262">
                  <c:v>1052.75</c:v>
                </c:pt>
                <c:pt idx="1263">
                  <c:v>1045</c:v>
                </c:pt>
                <c:pt idx="1264">
                  <c:v>1051.5</c:v>
                </c:pt>
                <c:pt idx="1265">
                  <c:v>1013.5</c:v>
                </c:pt>
                <c:pt idx="1266">
                  <c:v>1000</c:v>
                </c:pt>
                <c:pt idx="1267">
                  <c:v>992.5</c:v>
                </c:pt>
                <c:pt idx="1268">
                  <c:v>991</c:v>
                </c:pt>
                <c:pt idx="1269">
                  <c:v>991.75</c:v>
                </c:pt>
                <c:pt idx="1270">
                  <c:v>982</c:v>
                </c:pt>
                <c:pt idx="1271">
                  <c:v>983.5</c:v>
                </c:pt>
                <c:pt idx="1272">
                  <c:v>976.75</c:v>
                </c:pt>
                <c:pt idx="1273">
                  <c:v>972.75</c:v>
                </c:pt>
                <c:pt idx="1274">
                  <c:v>983.5</c:v>
                </c:pt>
                <c:pt idx="1275">
                  <c:v>973.75</c:v>
                </c:pt>
                <c:pt idx="1276">
                  <c:v>970.25</c:v>
                </c:pt>
                <c:pt idx="1277">
                  <c:v>968.25</c:v>
                </c:pt>
                <c:pt idx="1278">
                  <c:v>961</c:v>
                </c:pt>
                <c:pt idx="1279">
                  <c:v>959.5</c:v>
                </c:pt>
                <c:pt idx="1280">
                  <c:v>987</c:v>
                </c:pt>
                <c:pt idx="1281">
                  <c:v>972</c:v>
                </c:pt>
                <c:pt idx="1282">
                  <c:v>981.25</c:v>
                </c:pt>
                <c:pt idx="1283">
                  <c:v>973.5</c:v>
                </c:pt>
                <c:pt idx="1284">
                  <c:v>978.5</c:v>
                </c:pt>
                <c:pt idx="1285">
                  <c:v>969</c:v>
                </c:pt>
                <c:pt idx="1286">
                  <c:v>977.75</c:v>
                </c:pt>
                <c:pt idx="1287">
                  <c:v>983.75</c:v>
                </c:pt>
                <c:pt idx="1288">
                  <c:v>990.5</c:v>
                </c:pt>
                <c:pt idx="1289">
                  <c:v>1007.75</c:v>
                </c:pt>
                <c:pt idx="1290">
                  <c:v>995.75</c:v>
                </c:pt>
                <c:pt idx="1291">
                  <c:v>1007.25</c:v>
                </c:pt>
                <c:pt idx="1292">
                  <c:v>999.25</c:v>
                </c:pt>
                <c:pt idx="1293">
                  <c:v>999.25</c:v>
                </c:pt>
                <c:pt idx="1294">
                  <c:v>1016</c:v>
                </c:pt>
                <c:pt idx="1295">
                  <c:v>1007.75</c:v>
                </c:pt>
                <c:pt idx="1296">
                  <c:v>1024</c:v>
                </c:pt>
                <c:pt idx="1297">
                  <c:v>1030.75</c:v>
                </c:pt>
                <c:pt idx="1298">
                  <c:v>1011.25</c:v>
                </c:pt>
                <c:pt idx="1299">
                  <c:v>1008.75</c:v>
                </c:pt>
                <c:pt idx="1300">
                  <c:v>989</c:v>
                </c:pt>
                <c:pt idx="1301">
                  <c:v>979.25</c:v>
                </c:pt>
                <c:pt idx="1302">
                  <c:v>979.25</c:v>
                </c:pt>
                <c:pt idx="1303">
                  <c:v>988.25</c:v>
                </c:pt>
                <c:pt idx="1304">
                  <c:v>980</c:v>
                </c:pt>
                <c:pt idx="1305">
                  <c:v>989</c:v>
                </c:pt>
                <c:pt idx="1306">
                  <c:v>986.5</c:v>
                </c:pt>
                <c:pt idx="1307">
                  <c:v>968.25</c:v>
                </c:pt>
                <c:pt idx="1308">
                  <c:v>969.25</c:v>
                </c:pt>
                <c:pt idx="1309">
                  <c:v>954.5</c:v>
                </c:pt>
                <c:pt idx="1310">
                  <c:v>965</c:v>
                </c:pt>
                <c:pt idx="1311">
                  <c:v>961.75</c:v>
                </c:pt>
                <c:pt idx="1312">
                  <c:v>973.75</c:v>
                </c:pt>
                <c:pt idx="1313">
                  <c:v>983.5</c:v>
                </c:pt>
                <c:pt idx="1314">
                  <c:v>981.75</c:v>
                </c:pt>
                <c:pt idx="1315">
                  <c:v>978.75</c:v>
                </c:pt>
                <c:pt idx="1316">
                  <c:v>974.5</c:v>
                </c:pt>
                <c:pt idx="1317">
                  <c:v>967.25</c:v>
                </c:pt>
                <c:pt idx="1318">
                  <c:v>967.75</c:v>
                </c:pt>
                <c:pt idx="1319">
                  <c:v>973.25</c:v>
                </c:pt>
                <c:pt idx="1320">
                  <c:v>989.75</c:v>
                </c:pt>
                <c:pt idx="1321">
                  <c:v>986</c:v>
                </c:pt>
                <c:pt idx="1322">
                  <c:v>978.5</c:v>
                </c:pt>
                <c:pt idx="1323">
                  <c:v>971</c:v>
                </c:pt>
                <c:pt idx="1324">
                  <c:v>971.5</c:v>
                </c:pt>
                <c:pt idx="1325">
                  <c:v>953.5</c:v>
                </c:pt>
                <c:pt idx="1326">
                  <c:v>951.5</c:v>
                </c:pt>
                <c:pt idx="1327">
                  <c:v>948.75</c:v>
                </c:pt>
                <c:pt idx="1328">
                  <c:v>960.25</c:v>
                </c:pt>
                <c:pt idx="1329">
                  <c:v>965</c:v>
                </c:pt>
                <c:pt idx="1330">
                  <c:v>966</c:v>
                </c:pt>
                <c:pt idx="1331">
                  <c:v>968.75</c:v>
                </c:pt>
                <c:pt idx="1332">
                  <c:v>977.5</c:v>
                </c:pt>
                <c:pt idx="1333">
                  <c:v>975.25</c:v>
                </c:pt>
                <c:pt idx="1334">
                  <c:v>970.5</c:v>
                </c:pt>
                <c:pt idx="1335">
                  <c:v>978.25</c:v>
                </c:pt>
                <c:pt idx="1336">
                  <c:v>969.75</c:v>
                </c:pt>
                <c:pt idx="1337">
                  <c:v>973</c:v>
                </c:pt>
                <c:pt idx="1338">
                  <c:v>977.5</c:v>
                </c:pt>
                <c:pt idx="1339">
                  <c:v>988.5</c:v>
                </c:pt>
                <c:pt idx="1340">
                  <c:v>978.5</c:v>
                </c:pt>
                <c:pt idx="1341">
                  <c:v>968.5</c:v>
                </c:pt>
                <c:pt idx="1342">
                  <c:v>983</c:v>
                </c:pt>
                <c:pt idx="1343">
                  <c:v>993.5</c:v>
                </c:pt>
                <c:pt idx="1344">
                  <c:v>990.5</c:v>
                </c:pt>
                <c:pt idx="1345">
                  <c:v>981.5</c:v>
                </c:pt>
                <c:pt idx="1346">
                  <c:v>984.5</c:v>
                </c:pt>
                <c:pt idx="1347">
                  <c:v>983</c:v>
                </c:pt>
                <c:pt idx="1348">
                  <c:v>967</c:v>
                </c:pt>
                <c:pt idx="1349">
                  <c:v>975</c:v>
                </c:pt>
                <c:pt idx="1350">
                  <c:v>963</c:v>
                </c:pt>
                <c:pt idx="1351">
                  <c:v>953.25</c:v>
                </c:pt>
                <c:pt idx="1352">
                  <c:v>954.5</c:v>
                </c:pt>
                <c:pt idx="1353">
                  <c:v>946.25</c:v>
                </c:pt>
                <c:pt idx="1354">
                  <c:v>941.25</c:v>
                </c:pt>
                <c:pt idx="1355">
                  <c:v>938.5</c:v>
                </c:pt>
                <c:pt idx="1356">
                  <c:v>924.25</c:v>
                </c:pt>
                <c:pt idx="1357">
                  <c:v>922.5</c:v>
                </c:pt>
                <c:pt idx="1358">
                  <c:v>927</c:v>
                </c:pt>
                <c:pt idx="1359">
                  <c:v>926</c:v>
                </c:pt>
                <c:pt idx="1360">
                  <c:v>934</c:v>
                </c:pt>
                <c:pt idx="1361">
                  <c:v>926</c:v>
                </c:pt>
                <c:pt idx="1362">
                  <c:v>940.75</c:v>
                </c:pt>
                <c:pt idx="1363">
                  <c:v>935.25</c:v>
                </c:pt>
                <c:pt idx="1364">
                  <c:v>946.5</c:v>
                </c:pt>
                <c:pt idx="1365">
                  <c:v>937.75</c:v>
                </c:pt>
                <c:pt idx="1366">
                  <c:v>944.25</c:v>
                </c:pt>
                <c:pt idx="1367">
                  <c:v>951.5</c:v>
                </c:pt>
                <c:pt idx="1368">
                  <c:v>949.5</c:v>
                </c:pt>
                <c:pt idx="1369">
                  <c:v>940</c:v>
                </c:pt>
                <c:pt idx="1370">
                  <c:v>940</c:v>
                </c:pt>
                <c:pt idx="1371">
                  <c:v>937.75</c:v>
                </c:pt>
                <c:pt idx="1372">
                  <c:v>957.5</c:v>
                </c:pt>
                <c:pt idx="1373">
                  <c:v>969</c:v>
                </c:pt>
                <c:pt idx="1374">
                  <c:v>977.75</c:v>
                </c:pt>
                <c:pt idx="1375">
                  <c:v>971.5</c:v>
                </c:pt>
                <c:pt idx="1376">
                  <c:v>989.5</c:v>
                </c:pt>
                <c:pt idx="1377">
                  <c:v>987.5</c:v>
                </c:pt>
                <c:pt idx="1378">
                  <c:v>981.75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3059152"/>
        <c:axId val="183059712"/>
      </c:lineChart>
      <c:dateAx>
        <c:axId val="183059152"/>
        <c:scaling>
          <c:orientation val="minMax"/>
          <c:min val="41640"/>
        </c:scaling>
        <c:delete val="0"/>
        <c:axPos val="b"/>
        <c:numFmt formatCode="dd/mm/yyyy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3059712"/>
        <c:crosses val="autoZero"/>
        <c:auto val="1"/>
        <c:lblOffset val="100"/>
        <c:baseTimeUnit val="days"/>
        <c:majorUnit val="1"/>
        <c:majorTimeUnit val="months"/>
      </c:dateAx>
      <c:valAx>
        <c:axId val="183059712"/>
        <c:scaling>
          <c:orientation val="minMax"/>
          <c:max val="1800"/>
          <c:min val="8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pt-BR"/>
          </a:p>
        </c:txPr>
        <c:crossAx val="183059152"/>
        <c:crosses val="autoZero"/>
        <c:crossBetween val="between"/>
        <c:majorUnit val="20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394150731158658E-2"/>
          <c:y val="2.7468700787401601E-2"/>
          <c:w val="0.88203442069741289"/>
          <c:h val="0.81504413971639833"/>
        </c:manualLayout>
      </c:layout>
      <c:lineChart>
        <c:grouping val="standard"/>
        <c:varyColors val="0"/>
        <c:ser>
          <c:idx val="0"/>
          <c:order val="0"/>
          <c:spPr>
            <a:ln w="57150"/>
          </c:spPr>
          <c:marker>
            <c:symbol val="none"/>
          </c:marker>
          <c:cat>
            <c:numRef>
              <c:f>dados!$A$2:$A$39</c:f>
              <c:numCache>
                <c:formatCode>mmm/yy</c:formatCode>
                <c:ptCount val="38"/>
                <c:pt idx="0">
                  <c:v>41000</c:v>
                </c:pt>
                <c:pt idx="1">
                  <c:v>41030</c:v>
                </c:pt>
                <c:pt idx="2">
                  <c:v>41061</c:v>
                </c:pt>
                <c:pt idx="3">
                  <c:v>41091</c:v>
                </c:pt>
                <c:pt idx="4">
                  <c:v>41122</c:v>
                </c:pt>
                <c:pt idx="5">
                  <c:v>41153</c:v>
                </c:pt>
                <c:pt idx="6">
                  <c:v>41183</c:v>
                </c:pt>
                <c:pt idx="7">
                  <c:v>41214</c:v>
                </c:pt>
                <c:pt idx="8">
                  <c:v>41244</c:v>
                </c:pt>
                <c:pt idx="9">
                  <c:v>41275</c:v>
                </c:pt>
                <c:pt idx="10">
                  <c:v>41306</c:v>
                </c:pt>
                <c:pt idx="11">
                  <c:v>41334</c:v>
                </c:pt>
                <c:pt idx="12">
                  <c:v>41365</c:v>
                </c:pt>
                <c:pt idx="13">
                  <c:v>41395</c:v>
                </c:pt>
                <c:pt idx="14">
                  <c:v>41426</c:v>
                </c:pt>
                <c:pt idx="15">
                  <c:v>41456</c:v>
                </c:pt>
                <c:pt idx="16">
                  <c:v>41487</c:v>
                </c:pt>
                <c:pt idx="17">
                  <c:v>41518</c:v>
                </c:pt>
                <c:pt idx="18">
                  <c:v>41548</c:v>
                </c:pt>
                <c:pt idx="19">
                  <c:v>41579</c:v>
                </c:pt>
                <c:pt idx="20">
                  <c:v>41609</c:v>
                </c:pt>
                <c:pt idx="21">
                  <c:v>41640</c:v>
                </c:pt>
                <c:pt idx="22">
                  <c:v>41671</c:v>
                </c:pt>
                <c:pt idx="23">
                  <c:v>41699</c:v>
                </c:pt>
                <c:pt idx="24">
                  <c:v>41730</c:v>
                </c:pt>
                <c:pt idx="25">
                  <c:v>41760</c:v>
                </c:pt>
                <c:pt idx="26">
                  <c:v>41791</c:v>
                </c:pt>
                <c:pt idx="27">
                  <c:v>41821</c:v>
                </c:pt>
                <c:pt idx="28">
                  <c:v>41852</c:v>
                </c:pt>
                <c:pt idx="29">
                  <c:v>41883</c:v>
                </c:pt>
                <c:pt idx="30">
                  <c:v>41913</c:v>
                </c:pt>
                <c:pt idx="31">
                  <c:v>41944</c:v>
                </c:pt>
                <c:pt idx="32">
                  <c:v>41974</c:v>
                </c:pt>
                <c:pt idx="33">
                  <c:v>42005</c:v>
                </c:pt>
                <c:pt idx="34">
                  <c:v>42036</c:v>
                </c:pt>
                <c:pt idx="35">
                  <c:v>42064</c:v>
                </c:pt>
                <c:pt idx="36">
                  <c:v>42095</c:v>
                </c:pt>
                <c:pt idx="37">
                  <c:v>42125</c:v>
                </c:pt>
              </c:numCache>
            </c:numRef>
          </c:cat>
          <c:val>
            <c:numRef>
              <c:f>dados!$B$2:$B$39</c:f>
              <c:numCache>
                <c:formatCode>General</c:formatCode>
                <c:ptCount val="38"/>
                <c:pt idx="0">
                  <c:v>125.7</c:v>
                </c:pt>
                <c:pt idx="1">
                  <c:v>124.9</c:v>
                </c:pt>
                <c:pt idx="2">
                  <c:v>121</c:v>
                </c:pt>
                <c:pt idx="3">
                  <c:v>119.1</c:v>
                </c:pt>
                <c:pt idx="4">
                  <c:v>119</c:v>
                </c:pt>
                <c:pt idx="5">
                  <c:v>121.1</c:v>
                </c:pt>
                <c:pt idx="6">
                  <c:v>123.6</c:v>
                </c:pt>
                <c:pt idx="7">
                  <c:v>122.1</c:v>
                </c:pt>
                <c:pt idx="8">
                  <c:v>121.4</c:v>
                </c:pt>
                <c:pt idx="9">
                  <c:v>121.1</c:v>
                </c:pt>
                <c:pt idx="10">
                  <c:v>116.8</c:v>
                </c:pt>
                <c:pt idx="11">
                  <c:v>114.8</c:v>
                </c:pt>
                <c:pt idx="12">
                  <c:v>111.8</c:v>
                </c:pt>
                <c:pt idx="13">
                  <c:v>112</c:v>
                </c:pt>
                <c:pt idx="14">
                  <c:v>110.7</c:v>
                </c:pt>
                <c:pt idx="15">
                  <c:v>105.8</c:v>
                </c:pt>
                <c:pt idx="16">
                  <c:v>111.5</c:v>
                </c:pt>
                <c:pt idx="17">
                  <c:v>113.2</c:v>
                </c:pt>
                <c:pt idx="18">
                  <c:v>113.6</c:v>
                </c:pt>
                <c:pt idx="19">
                  <c:v>114.7</c:v>
                </c:pt>
                <c:pt idx="20">
                  <c:v>113.8</c:v>
                </c:pt>
                <c:pt idx="21">
                  <c:v>112.3</c:v>
                </c:pt>
                <c:pt idx="22">
                  <c:v>107.8</c:v>
                </c:pt>
                <c:pt idx="23">
                  <c:v>108</c:v>
                </c:pt>
                <c:pt idx="24">
                  <c:v>104.2</c:v>
                </c:pt>
                <c:pt idx="25">
                  <c:v>101.3</c:v>
                </c:pt>
                <c:pt idx="26">
                  <c:v>101.5</c:v>
                </c:pt>
                <c:pt idx="27">
                  <c:v>103</c:v>
                </c:pt>
                <c:pt idx="28">
                  <c:v>100.9</c:v>
                </c:pt>
                <c:pt idx="29">
                  <c:v>102.4</c:v>
                </c:pt>
                <c:pt idx="30">
                  <c:v>103.5</c:v>
                </c:pt>
                <c:pt idx="31">
                  <c:v>97.5</c:v>
                </c:pt>
                <c:pt idx="32">
                  <c:v>98.8</c:v>
                </c:pt>
                <c:pt idx="33">
                  <c:v>93.1</c:v>
                </c:pt>
                <c:pt idx="34">
                  <c:v>85.8</c:v>
                </c:pt>
                <c:pt idx="35">
                  <c:v>83.5</c:v>
                </c:pt>
                <c:pt idx="36">
                  <c:v>83.3</c:v>
                </c:pt>
                <c:pt idx="37">
                  <c:v>83.2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3227088"/>
        <c:axId val="183227648"/>
      </c:lineChart>
      <c:dateAx>
        <c:axId val="183227088"/>
        <c:scaling>
          <c:orientation val="minMax"/>
          <c:min val="41275"/>
        </c:scaling>
        <c:delete val="0"/>
        <c:axPos val="b"/>
        <c:numFmt formatCode="mmm/yy" sourceLinked="1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pt-BR"/>
          </a:p>
        </c:txPr>
        <c:crossAx val="183227648"/>
        <c:crosses val="autoZero"/>
        <c:auto val="1"/>
        <c:lblOffset val="100"/>
        <c:baseTimeUnit val="months"/>
      </c:dateAx>
      <c:valAx>
        <c:axId val="183227648"/>
        <c:scaling>
          <c:orientation val="minMax"/>
          <c:min val="8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 b="0"/>
            </a:pPr>
            <a:endParaRPr lang="pt-BR"/>
          </a:p>
        </c:txPr>
        <c:crossAx val="1832270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'[OI 2000 a 2015 - despesa.xlsx]Plan6 (4)'!$A$42</c:f>
              <c:strCache>
                <c:ptCount val="1"/>
                <c:pt idx="0">
                  <c:v>Valor de Extrapolação x Investimentos Executados</c:v>
                </c:pt>
              </c:strCache>
            </c:strRef>
          </c:tx>
          <c:marker>
            <c:symbol val="none"/>
          </c:marker>
          <c:trendline>
            <c:trendlineType val="linear"/>
            <c:dispRSqr val="0"/>
            <c:dispEq val="0"/>
          </c:trendline>
          <c:cat>
            <c:numRef>
              <c:f>'[OI 2000 a 2015 - despesa.xlsx]Plan6 (4)'!$B$40:$P$40</c:f>
              <c:numCache>
                <c:formatCode>General</c:formatCode>
                <c:ptCount val="1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</c:numCache>
            </c:numRef>
          </c:cat>
          <c:val>
            <c:numRef>
              <c:f>'[OI 2000 a 2015 - despesa.xlsx]Plan6 (4)'!$B$42:$P$42</c:f>
              <c:numCache>
                <c:formatCode>0.0%</c:formatCode>
                <c:ptCount val="15"/>
                <c:pt idx="0">
                  <c:v>1.5066623314086428E-2</c:v>
                </c:pt>
                <c:pt idx="1">
                  <c:v>5.6698159537702519E-2</c:v>
                </c:pt>
                <c:pt idx="2">
                  <c:v>1.5505377957063521E-2</c:v>
                </c:pt>
                <c:pt idx="3">
                  <c:v>8.9534404390399277E-3</c:v>
                </c:pt>
                <c:pt idx="4">
                  <c:v>1.9660376389766431E-2</c:v>
                </c:pt>
                <c:pt idx="5">
                  <c:v>4.4569789951860129E-3</c:v>
                </c:pt>
                <c:pt idx="6">
                  <c:v>4.4746651708856333E-2</c:v>
                </c:pt>
                <c:pt idx="7">
                  <c:v>3.3785519604830842E-3</c:v>
                </c:pt>
                <c:pt idx="8">
                  <c:v>1.1353358043785275E-2</c:v>
                </c:pt>
                <c:pt idx="9">
                  <c:v>1.5572340497938273E-2</c:v>
                </c:pt>
                <c:pt idx="10">
                  <c:v>5.0091930387180885E-4</c:v>
                </c:pt>
                <c:pt idx="11">
                  <c:v>9.6570179726829693E-3</c:v>
                </c:pt>
                <c:pt idx="12">
                  <c:v>2.2022263537346987E-2</c:v>
                </c:pt>
                <c:pt idx="13">
                  <c:v>1.3299309445989961E-2</c:v>
                </c:pt>
                <c:pt idx="14">
                  <c:v>2.1871048812037506E-3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3229888"/>
        <c:axId val="183230448"/>
      </c:lineChart>
      <c:catAx>
        <c:axId val="183229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3230448"/>
        <c:crosses val="autoZero"/>
        <c:auto val="1"/>
        <c:lblAlgn val="ctr"/>
        <c:lblOffset val="100"/>
        <c:noMultiLvlLbl val="0"/>
      </c:catAx>
      <c:valAx>
        <c:axId val="183230448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1832298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pt-B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0.5243</cdr:x>
      <cdr:y>0.19129</cdr:y>
    </cdr:from>
    <cdr:to>
      <cdr:x>0.52803</cdr:x>
      <cdr:y>0.79377</cdr:y>
    </cdr:to>
    <cdr:cxnSp macro="">
      <cdr:nvCxnSpPr>
        <cdr:cNvPr id="2" name="Conector reto 1"/>
        <cdr:cNvCxnSpPr/>
      </cdr:nvCxnSpPr>
      <cdr:spPr>
        <a:xfrm xmlns:a="http://schemas.openxmlformats.org/drawingml/2006/main" flipH="1" flipV="1">
          <a:off x="4661023" y="1008112"/>
          <a:ext cx="33146" cy="3175192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0.6215</cdr:x>
      <cdr:y>0.19129</cdr:y>
    </cdr:from>
    <cdr:to>
      <cdr:x>0.62336</cdr:x>
      <cdr:y>0.79916</cdr:y>
    </cdr:to>
    <cdr:cxnSp macro="">
      <cdr:nvCxnSpPr>
        <cdr:cNvPr id="3" name="Conector reto 2"/>
        <cdr:cNvCxnSpPr/>
      </cdr:nvCxnSpPr>
      <cdr:spPr>
        <a:xfrm xmlns:a="http://schemas.openxmlformats.org/drawingml/2006/main" flipH="1" flipV="1">
          <a:off x="5525119" y="1008112"/>
          <a:ext cx="16572" cy="3203588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0.4595</cdr:x>
      <cdr:y>0</cdr:y>
    </cdr:from>
    <cdr:to>
      <cdr:x>0.7025</cdr:x>
      <cdr:y>0.12823</cdr:y>
    </cdr:to>
    <cdr:sp macro="" textlink="">
      <cdr:nvSpPr>
        <cdr:cNvPr id="4" name="CaixaDeTexto 10"/>
        <cdr:cNvSpPr txBox="1"/>
      </cdr:nvSpPr>
      <cdr:spPr>
        <a:xfrm xmlns:a="http://schemas.openxmlformats.org/drawingml/2006/main">
          <a:off x="4084959" y="0"/>
          <a:ext cx="2160240" cy="67577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dirty="0" smtClean="0"/>
            <a:t>Período entre os relatórios bimestrais</a:t>
          </a:r>
          <a:endParaRPr lang="pt-BR" dirty="0"/>
        </a:p>
      </cdr:txBody>
    </cdr:sp>
  </cdr:relSizeAnchor>
  <cdr:relSizeAnchor xmlns:cdr="http://schemas.openxmlformats.org/drawingml/2006/chartDrawing">
    <cdr:from>
      <cdr:x>0.5243</cdr:x>
      <cdr:y>0.12297</cdr:y>
    </cdr:from>
    <cdr:to>
      <cdr:x>0.6215</cdr:x>
      <cdr:y>0.17529</cdr:y>
    </cdr:to>
    <cdr:sp macro="" textlink="">
      <cdr:nvSpPr>
        <cdr:cNvPr id="5" name="Chave direita 4"/>
        <cdr:cNvSpPr/>
      </cdr:nvSpPr>
      <cdr:spPr>
        <a:xfrm xmlns:a="http://schemas.openxmlformats.org/drawingml/2006/main" rot="16200000">
          <a:off x="4955211" y="353884"/>
          <a:ext cx="275719" cy="864095"/>
        </a:xfrm>
        <a:prstGeom xmlns:a="http://schemas.openxmlformats.org/drawingml/2006/main" prst="rightBrace">
          <a:avLst>
            <a:gd name="adj1" fmla="val 1650"/>
            <a:gd name="adj2" fmla="val 51782"/>
          </a:avLst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0.5081</cdr:x>
      <cdr:y>0.18919</cdr:y>
    </cdr:from>
    <cdr:to>
      <cdr:x>0.5081</cdr:x>
      <cdr:y>0.81081</cdr:y>
    </cdr:to>
    <cdr:cxnSp macro="">
      <cdr:nvCxnSpPr>
        <cdr:cNvPr id="3" name="Conector reto 2"/>
        <cdr:cNvCxnSpPr/>
      </cdr:nvCxnSpPr>
      <cdr:spPr>
        <a:xfrm xmlns:a="http://schemas.openxmlformats.org/drawingml/2006/main" flipV="1">
          <a:off x="4517007" y="1008112"/>
          <a:ext cx="0" cy="3312360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0.6215</cdr:x>
      <cdr:y>0.18919</cdr:y>
    </cdr:from>
    <cdr:to>
      <cdr:x>0.6215</cdr:x>
      <cdr:y>0.81081</cdr:y>
    </cdr:to>
    <cdr:cxnSp macro="">
      <cdr:nvCxnSpPr>
        <cdr:cNvPr id="4" name="Conector reto 3"/>
        <cdr:cNvCxnSpPr/>
      </cdr:nvCxnSpPr>
      <cdr:spPr>
        <a:xfrm xmlns:a="http://schemas.openxmlformats.org/drawingml/2006/main" flipV="1">
          <a:off x="5525118" y="1008112"/>
          <a:ext cx="1" cy="3312368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0.4595</cdr:x>
      <cdr:y>0.00308</cdr:y>
    </cdr:from>
    <cdr:to>
      <cdr:x>0.7025</cdr:x>
      <cdr:y>0.12437</cdr:y>
    </cdr:to>
    <cdr:sp macro="" textlink="">
      <cdr:nvSpPr>
        <cdr:cNvPr id="5" name="CaixaDeTexto 10"/>
        <cdr:cNvSpPr txBox="1"/>
      </cdr:nvSpPr>
      <cdr:spPr>
        <a:xfrm xmlns:a="http://schemas.openxmlformats.org/drawingml/2006/main">
          <a:off x="4084959" y="16396"/>
          <a:ext cx="2160240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dirty="0" smtClean="0"/>
            <a:t>Período entre os relatórios bimestrais</a:t>
          </a:r>
          <a:endParaRPr lang="pt-BR" sz="1800" dirty="0"/>
        </a:p>
      </cdr:txBody>
    </cdr:sp>
  </cdr:relSizeAnchor>
  <cdr:relSizeAnchor xmlns:cdr="http://schemas.openxmlformats.org/drawingml/2006/chartDrawing">
    <cdr:from>
      <cdr:x>0.5081</cdr:x>
      <cdr:y>0.12162</cdr:y>
    </cdr:from>
    <cdr:to>
      <cdr:x>0.6215</cdr:x>
      <cdr:y>0.16216</cdr:y>
    </cdr:to>
    <cdr:sp macro="" textlink="">
      <cdr:nvSpPr>
        <cdr:cNvPr id="6" name="Chave direita 5"/>
        <cdr:cNvSpPr/>
      </cdr:nvSpPr>
      <cdr:spPr>
        <a:xfrm xmlns:a="http://schemas.openxmlformats.org/drawingml/2006/main" rot="16200000">
          <a:off x="4913055" y="252016"/>
          <a:ext cx="216032" cy="1008128"/>
        </a:xfrm>
        <a:prstGeom xmlns:a="http://schemas.openxmlformats.org/drawingml/2006/main" prst="rightBrace">
          <a:avLst>
            <a:gd name="adj1" fmla="val 1650"/>
            <a:gd name="adj2" fmla="val 51782"/>
          </a:avLst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0.7025</cdr:x>
      <cdr:y>0.20588</cdr:y>
    </cdr:from>
    <cdr:to>
      <cdr:x>0.7025</cdr:x>
      <cdr:y>0.83824</cdr:y>
    </cdr:to>
    <cdr:cxnSp macro="">
      <cdr:nvCxnSpPr>
        <cdr:cNvPr id="5" name="Conector reto 4"/>
        <cdr:cNvCxnSpPr/>
      </cdr:nvCxnSpPr>
      <cdr:spPr>
        <a:xfrm xmlns:a="http://schemas.openxmlformats.org/drawingml/2006/main" flipV="1">
          <a:off x="6245199" y="1008112"/>
          <a:ext cx="0" cy="3096344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0.7754</cdr:x>
      <cdr:y>0.20588</cdr:y>
    </cdr:from>
    <cdr:to>
      <cdr:x>0.7754</cdr:x>
      <cdr:y>0.83824</cdr:y>
    </cdr:to>
    <cdr:cxnSp macro="">
      <cdr:nvCxnSpPr>
        <cdr:cNvPr id="6" name="Conector reto 5"/>
        <cdr:cNvCxnSpPr/>
      </cdr:nvCxnSpPr>
      <cdr:spPr>
        <a:xfrm xmlns:a="http://schemas.openxmlformats.org/drawingml/2006/main" flipV="1">
          <a:off x="6893271" y="1008112"/>
          <a:ext cx="1" cy="3096344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0.6134</cdr:x>
      <cdr:y>0.01471</cdr:y>
    </cdr:from>
    <cdr:to>
      <cdr:x>0.85639</cdr:x>
      <cdr:y>0.1467</cdr:y>
    </cdr:to>
    <cdr:sp macro="" textlink="">
      <cdr:nvSpPr>
        <cdr:cNvPr id="7" name="CaixaDeTexto 10"/>
        <cdr:cNvSpPr txBox="1"/>
      </cdr:nvSpPr>
      <cdr:spPr>
        <a:xfrm xmlns:a="http://schemas.openxmlformats.org/drawingml/2006/main">
          <a:off x="5453111" y="72008"/>
          <a:ext cx="2160240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dirty="0" smtClean="0"/>
            <a:t>Período entre os relatórios bimestrais</a:t>
          </a:r>
          <a:endParaRPr lang="pt-BR" sz="1800" dirty="0"/>
        </a:p>
      </cdr:txBody>
    </cdr:sp>
  </cdr:relSizeAnchor>
  <cdr:relSizeAnchor xmlns:cdr="http://schemas.openxmlformats.org/drawingml/2006/chartDrawing">
    <cdr:from>
      <cdr:x>0.7025</cdr:x>
      <cdr:y>0.16176</cdr:y>
    </cdr:from>
    <cdr:to>
      <cdr:x>0.7754</cdr:x>
      <cdr:y>0.19118</cdr:y>
    </cdr:to>
    <cdr:sp macro="" textlink="">
      <cdr:nvSpPr>
        <cdr:cNvPr id="8" name="Chave direita 7"/>
        <cdr:cNvSpPr/>
      </cdr:nvSpPr>
      <cdr:spPr>
        <a:xfrm xmlns:a="http://schemas.openxmlformats.org/drawingml/2006/main" rot="16200000">
          <a:off x="6497228" y="540059"/>
          <a:ext cx="144016" cy="648073"/>
        </a:xfrm>
        <a:prstGeom xmlns:a="http://schemas.openxmlformats.org/drawingml/2006/main" prst="rightBrace">
          <a:avLst>
            <a:gd name="adj1" fmla="val 1650"/>
            <a:gd name="adj2" fmla="val 51782"/>
          </a:avLst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01" cy="496574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770" y="0"/>
            <a:ext cx="2946301" cy="496574"/>
          </a:xfrm>
          <a:prstGeom prst="rect">
            <a:avLst/>
          </a:prstGeom>
        </p:spPr>
        <p:txBody>
          <a:bodyPr vert="horz" lIns="92684" tIns="46342" rIns="92684" bIns="46342" rtlCol="0"/>
          <a:lstStyle>
            <a:lvl1pPr algn="r">
              <a:defRPr sz="1200"/>
            </a:lvl1pPr>
          </a:lstStyle>
          <a:p>
            <a:fld id="{AF126760-DE5E-493A-B718-054E73A22DE7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4" tIns="46342" rIns="92684" bIns="4634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410" y="4715839"/>
            <a:ext cx="5436856" cy="4465939"/>
          </a:xfrm>
          <a:prstGeom prst="rect">
            <a:avLst/>
          </a:prstGeom>
        </p:spPr>
        <p:txBody>
          <a:bodyPr vert="horz" lIns="92684" tIns="46342" rIns="92684" bIns="46342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451"/>
            <a:ext cx="2946301" cy="496574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770" y="9428451"/>
            <a:ext cx="2946301" cy="496574"/>
          </a:xfrm>
          <a:prstGeom prst="rect">
            <a:avLst/>
          </a:prstGeom>
        </p:spPr>
        <p:txBody>
          <a:bodyPr vert="horz" lIns="92684" tIns="46342" rIns="92684" bIns="46342" rtlCol="0" anchor="b"/>
          <a:lstStyle>
            <a:lvl1pPr algn="r">
              <a:defRPr sz="1200"/>
            </a:lvl1pPr>
          </a:lstStyle>
          <a:p>
            <a:fld id="{44B6A036-0AFB-4D86-A86B-FD2744CF664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61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6A036-0AFB-4D86-A86B-FD2744CF6647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2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6A036-0AFB-4D86-A86B-FD2744CF6647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235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6A036-0AFB-4D86-A86B-FD2744CF6647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258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6A036-0AFB-4D86-A86B-FD2744CF6647}" type="slidenum">
              <a:rPr lang="pt-BR" smtClean="0"/>
              <a:pPr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14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82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181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61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226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2052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0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7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463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91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404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31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60A5-B5E1-46AA-9330-6B664BE374F9}" type="datetimeFigureOut">
              <a:rPr lang="pt-BR" smtClean="0"/>
              <a:pPr/>
              <a:t>14/07/2015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DE70E-DA07-4D62-9C1B-51E05265855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96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tesouro.gov.br/hp/downloads/lei_responsabilidade/metas_fiscais/rel_IIquadr_2002.pdf" TargetMode="External"/><Relationship Id="rId2" Type="http://schemas.openxmlformats.org/officeDocument/2006/relationships/hyperlink" Target="http://www.tesouro.fazenda.gov.br/pt_PT/relatorio-de-cumprimento-de-metas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rcamentofederal.gov.br/orcamentos-anuais/orcamento-2014/arquivos_PLDO/PLDO2014_Texto.pdf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3.tcu.gov.br/portal/page/portal/TCU/comunidades/contas/contas_governo/Contas2014/index.html" TargetMode="Externa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3.tcu.gov.br/portal/page/portal/TCU/comunidades/contas/contas_governo/Contas2014/index.html" TargetMode="Externa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057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54389" y="1731669"/>
            <a:ext cx="8607395" cy="883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653156">
              <a:spcBef>
                <a:spcPct val="20000"/>
              </a:spcBef>
            </a:pPr>
            <a:r>
              <a:rPr lang="pt-BR" sz="2571" dirty="0">
                <a:solidFill>
                  <a:prstClr val="black">
                    <a:tint val="75000"/>
                  </a:prstClr>
                </a:solidFill>
              </a:rPr>
              <a:t>Informações sobre o Acórdão TCU 1464/2015</a:t>
            </a:r>
          </a:p>
          <a:p>
            <a:pPr algn="r" defTabSz="653156"/>
            <a:r>
              <a:rPr lang="pt-BR" sz="2571" dirty="0">
                <a:solidFill>
                  <a:prstClr val="black">
                    <a:tint val="75000"/>
                  </a:prstClr>
                </a:solidFill>
              </a:rPr>
              <a:t>Audiência Pública na  Comissão de Assuntos Econômicos - CAE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899593" y="3531869"/>
            <a:ext cx="8044322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86" dirty="0" smtClean="0">
                <a:solidFill>
                  <a:schemeClr val="bg1">
                    <a:lumMod val="50000"/>
                  </a:schemeClr>
                </a:solidFill>
              </a:rPr>
              <a:t>Luís </a:t>
            </a:r>
            <a:r>
              <a:rPr lang="pt-BR" sz="2286" dirty="0">
                <a:solidFill>
                  <a:schemeClr val="bg1">
                    <a:lumMod val="50000"/>
                  </a:schemeClr>
                </a:solidFill>
              </a:rPr>
              <a:t>Inácio </a:t>
            </a:r>
            <a:r>
              <a:rPr lang="pt-BR" sz="2286" dirty="0" smtClean="0">
                <a:solidFill>
                  <a:schemeClr val="bg1">
                    <a:lumMod val="50000"/>
                  </a:schemeClr>
                </a:solidFill>
              </a:rPr>
              <a:t>Adams - </a:t>
            </a:r>
            <a:r>
              <a:rPr lang="pt-BR" sz="2286" dirty="0">
                <a:solidFill>
                  <a:schemeClr val="bg1">
                    <a:lumMod val="50000"/>
                  </a:schemeClr>
                </a:solidFill>
              </a:rPr>
              <a:t>Advogado-Geral da União </a:t>
            </a:r>
          </a:p>
          <a:p>
            <a:r>
              <a:rPr lang="pt-BR" sz="2286" dirty="0" smtClean="0">
                <a:solidFill>
                  <a:schemeClr val="bg1">
                    <a:lumMod val="50000"/>
                  </a:schemeClr>
                </a:solidFill>
              </a:rPr>
              <a:t>Nelson Barbosa - </a:t>
            </a:r>
            <a:r>
              <a:rPr lang="pt-BR" sz="2286" dirty="0">
                <a:solidFill>
                  <a:schemeClr val="bg1">
                    <a:lumMod val="50000"/>
                  </a:schemeClr>
                </a:solidFill>
              </a:rPr>
              <a:t>Ministro do Planejamento Orçamento e Gestão </a:t>
            </a:r>
          </a:p>
          <a:p>
            <a:endParaRPr lang="pt-BR" sz="2286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257457" y="5360111"/>
            <a:ext cx="3909006" cy="44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86" dirty="0">
                <a:solidFill>
                  <a:schemeClr val="bg1">
                    <a:lumMod val="50000"/>
                  </a:schemeClr>
                </a:solidFill>
              </a:rPr>
              <a:t>14 de julho de 2015</a:t>
            </a:r>
            <a:endParaRPr lang="pt-BR" sz="2286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82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II</a:t>
            </a:r>
            <a:br>
              <a:rPr lang="pt-BR" b="1" dirty="0" smtClean="0"/>
            </a:br>
            <a:r>
              <a:rPr lang="pt-BR" b="1" dirty="0" smtClean="0"/>
              <a:t>Equalização de Taxa de Juros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395536" y="4509120"/>
            <a:ext cx="83736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Questionamento do Relatório:</a:t>
            </a:r>
          </a:p>
          <a:p>
            <a:pPr marL="447675"/>
            <a:r>
              <a:rPr lang="pt-BR" sz="2000" b="1" dirty="0" smtClean="0"/>
              <a:t>9.2.4</a:t>
            </a:r>
            <a:r>
              <a:rPr lang="pt-BR" sz="2000" b="1" dirty="0"/>
              <a:t>. </a:t>
            </a:r>
            <a:r>
              <a:rPr lang="pt-BR" sz="2000" dirty="0" smtClean="0"/>
              <a:t>Adiantamentos </a:t>
            </a:r>
            <a:r>
              <a:rPr lang="pt-BR" sz="2000" dirty="0"/>
              <a:t>concedidos pelo BNDES à União para cobertura de despesas no âmbito do Programa de Sustentação do Investimento </a:t>
            </a:r>
            <a:r>
              <a:rPr lang="pt-BR" sz="2000" dirty="0" smtClean="0"/>
              <a:t>(PSI) nos </a:t>
            </a:r>
            <a:r>
              <a:rPr lang="pt-BR" sz="2000" dirty="0"/>
              <a:t>exercícios de 2010 a 2014</a:t>
            </a:r>
          </a:p>
        </p:txBody>
      </p:sp>
    </p:spTree>
    <p:extLst>
      <p:ext uri="{BB962C8B-B14F-4D97-AF65-F5344CB8AC3E}">
        <p14:creationId xmlns:p14="http://schemas.microsoft.com/office/powerpoint/2010/main" val="313905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9776" y="0"/>
            <a:ext cx="8229600" cy="1143000"/>
          </a:xfrm>
        </p:spPr>
        <p:txBody>
          <a:bodyPr/>
          <a:lstStyle/>
          <a:p>
            <a:r>
              <a:rPr lang="pt-BR" b="1" u="sng" dirty="0" smtClean="0"/>
              <a:t>Equalização do PSI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2940" y="1283715"/>
            <a:ext cx="8363272" cy="4968552"/>
          </a:xfrm>
        </p:spPr>
        <p:txBody>
          <a:bodyPr>
            <a:noAutofit/>
          </a:bodyPr>
          <a:lstStyle/>
          <a:p>
            <a:r>
              <a:rPr lang="pt-BR" sz="1800" dirty="0" smtClean="0"/>
              <a:t>A equalização é uma modalidade de subvenção que corresponde à diferença entre a remuneração do custo da linha crédito para o banco e os juros pagos pelo tomador do empréstimo</a:t>
            </a:r>
          </a:p>
          <a:p>
            <a:r>
              <a:rPr lang="pt-BR" sz="1800" dirty="0" smtClean="0"/>
              <a:t>No caso do PSI, a Lei 12.096/2009 autorizou o Ministério da Fazenda a definir as condições de equalização de taxa de juro, que incluem o valor a ser equalizado e o prazo de pagamento</a:t>
            </a:r>
          </a:p>
          <a:p>
            <a:r>
              <a:rPr lang="pt-BR" sz="1800" dirty="0" smtClean="0"/>
              <a:t>O pagamento da equalização deve </a:t>
            </a:r>
            <a:r>
              <a:rPr lang="pt-BR" sz="1800" dirty="0" smtClean="0"/>
              <a:t>guardar relação com o prazo de </a:t>
            </a:r>
            <a:r>
              <a:rPr lang="pt-BR" sz="1800" dirty="0" smtClean="0"/>
              <a:t>pagamento das prestações pelo mutuário. No caso do PSI, os empréstimos tem prazo de carência de até 48 meses</a:t>
            </a:r>
          </a:p>
          <a:p>
            <a:r>
              <a:rPr lang="pt-BR" sz="1800" dirty="0" smtClean="0"/>
              <a:t>Portarias do MF </a:t>
            </a:r>
            <a:r>
              <a:rPr lang="pt-BR" sz="1800" dirty="0" smtClean="0"/>
              <a:t>aprovadas </a:t>
            </a:r>
            <a:r>
              <a:rPr lang="pt-BR" sz="1800" dirty="0" smtClean="0"/>
              <a:t>pela PGFN e publicadas no DOU estabeleceram o prazo para pagamento de </a:t>
            </a:r>
            <a:r>
              <a:rPr lang="pt-BR" sz="1800" dirty="0" smtClean="0"/>
              <a:t>equalização </a:t>
            </a:r>
            <a:r>
              <a:rPr lang="pt-BR" sz="1800" dirty="0" smtClean="0"/>
              <a:t>ao BNDES, em 24 meses</a:t>
            </a:r>
          </a:p>
          <a:p>
            <a:r>
              <a:rPr lang="pt-BR" sz="1800" dirty="0"/>
              <a:t>A metodologia de pagamento de equalizações de taxa de juros não </a:t>
            </a:r>
            <a:r>
              <a:rPr lang="pt-BR" sz="1800" dirty="0" smtClean="0"/>
              <a:t>constitui operação </a:t>
            </a:r>
            <a:r>
              <a:rPr lang="pt-BR" sz="1800" dirty="0"/>
              <a:t>de crédito segundo </a:t>
            </a:r>
            <a:r>
              <a:rPr lang="pt-BR" sz="1800" dirty="0" smtClean="0"/>
              <a:t>a </a:t>
            </a:r>
            <a:r>
              <a:rPr lang="pt-BR" sz="1800" dirty="0"/>
              <a:t>legislação </a:t>
            </a:r>
            <a:r>
              <a:rPr lang="pt-BR" sz="1800" dirty="0" smtClean="0"/>
              <a:t>bancária </a:t>
            </a:r>
            <a:endParaRPr lang="pt-BR" sz="1800" dirty="0"/>
          </a:p>
          <a:p>
            <a:pPr marL="0" indent="0">
              <a:buNone/>
            </a:pPr>
            <a:endParaRPr lang="pt-BR" sz="1800" b="1" dirty="0" smtClean="0"/>
          </a:p>
          <a:p>
            <a:pPr marL="0" indent="0">
              <a:buNone/>
            </a:pPr>
            <a:r>
              <a:rPr lang="pt-BR" sz="1800" b="1" dirty="0" smtClean="0"/>
              <a:t>Manifestação anterior do TCU</a:t>
            </a:r>
          </a:p>
          <a:p>
            <a:r>
              <a:rPr lang="pt-BR" sz="1800" dirty="0" smtClean="0"/>
              <a:t>Os relatórios do  TCU de 2011, 2012 e 2013 não apontaram inadequação das portarias em questão</a:t>
            </a:r>
          </a:p>
          <a:p>
            <a:endParaRPr lang="pt-BR" sz="1800" dirty="0" smtClean="0"/>
          </a:p>
          <a:p>
            <a:endParaRPr lang="pt-BR" sz="1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376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394794"/>
            <a:ext cx="8712968" cy="936104"/>
          </a:xfrm>
        </p:spPr>
        <p:txBody>
          <a:bodyPr>
            <a:normAutofit fontScale="90000"/>
          </a:bodyPr>
          <a:lstStyle/>
          <a:p>
            <a:r>
              <a:rPr lang="pt-BR" sz="3600" b="1" u="sng" dirty="0"/>
              <a:t>Lei </a:t>
            </a:r>
            <a:r>
              <a:rPr lang="pt-BR" sz="3600" b="1" u="sng" dirty="0" smtClean="0"/>
              <a:t>12.096/2009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100" dirty="0" smtClean="0"/>
              <a:t>Autoriza subvenção ao BNDES para financiamento à bens de capital e inovação tecnológica</a:t>
            </a:r>
            <a:endParaRPr lang="pt-BR" sz="27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1528" y="1628800"/>
            <a:ext cx="8033004" cy="20882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700" dirty="0" smtClean="0"/>
              <a:t>Art</a:t>
            </a:r>
            <a:r>
              <a:rPr lang="pt-BR" sz="1700" dirty="0"/>
              <a:t>. 1º </a:t>
            </a:r>
          </a:p>
          <a:p>
            <a:pPr marL="0" indent="0">
              <a:buNone/>
            </a:pPr>
            <a:r>
              <a:rPr lang="pt-BR" sz="1700" dirty="0"/>
              <a:t>§ 6</a:t>
            </a:r>
            <a:r>
              <a:rPr lang="pt-BR" sz="1700" u="sng" baseline="30000" dirty="0"/>
              <a:t>o</a:t>
            </a:r>
            <a:r>
              <a:rPr lang="pt-BR" sz="1700" dirty="0"/>
              <a:t> O Conselho Monetário Nacional estabelecerá a distribuição entre o BNDES e a FINEP do limite de financiamentos subvencionados de que trata o § 1</a:t>
            </a:r>
            <a:r>
              <a:rPr lang="pt-BR" sz="1700" u="sng" baseline="30000" dirty="0"/>
              <a:t>o</a:t>
            </a:r>
            <a:r>
              <a:rPr lang="pt-BR" sz="1700" dirty="0"/>
              <a:t> e definirá os grupos de beneficiários e as condições necessárias à contratação dos financiamentos, </a:t>
            </a:r>
            <a:r>
              <a:rPr lang="pt-BR" sz="1700" b="1" u="sng" dirty="0"/>
              <a:t>cabendo ao Ministério da Fazenda a regulamentação das demais condições para a concessão da subvenção econômica de que trata este artigo, entre elas, a definição da metodologia para o pagamento da equalização de taxas de juros</a:t>
            </a:r>
            <a:r>
              <a:rPr lang="pt-BR" sz="1700" u="sng" dirty="0" smtClean="0"/>
              <a:t>.</a:t>
            </a:r>
            <a:endParaRPr lang="pt-BR" sz="1700" u="sng" dirty="0"/>
          </a:p>
          <a:p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12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9552" y="4482986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Art</a:t>
            </a:r>
            <a:r>
              <a:rPr lang="pt-BR" dirty="0"/>
              <a:t>. 5º </a:t>
            </a:r>
          </a:p>
          <a:p>
            <a:r>
              <a:rPr lang="pt-BR" dirty="0"/>
              <a:t>§4° </a:t>
            </a:r>
            <a:r>
              <a:rPr lang="pt-BR" b="1" u="sng" dirty="0"/>
              <a:t>Os pagamentos das equalizações </a:t>
            </a:r>
            <a:r>
              <a:rPr lang="pt-BR" dirty="0"/>
              <a:t>relativas aos saldos médios diários das aplicações em operações de financiamento de que trata esta Portaria, contratadas a partir de 16 de abril de 2012 </a:t>
            </a:r>
            <a:r>
              <a:rPr lang="pt-BR" b="1" u="sng" dirty="0"/>
              <a:t>serão devidos após decorridos 24 meses do término de cada semestre de apuração</a:t>
            </a:r>
            <a:r>
              <a:rPr lang="pt-BR" dirty="0"/>
              <a:t>, e atualizados, desde o último dia do semestre de apuração até a data do efetivo pagamento pelo Tesouro Nacional.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3568" y="3913892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Portaria nº </a:t>
            </a:r>
            <a:r>
              <a:rPr lang="pt-BR" sz="2800" dirty="0"/>
              <a:t>122, </a:t>
            </a:r>
            <a:r>
              <a:rPr lang="pt-BR" sz="2800" dirty="0" smtClean="0"/>
              <a:t>de </a:t>
            </a:r>
            <a:r>
              <a:rPr lang="pt-BR" sz="2800" dirty="0"/>
              <a:t>10 </a:t>
            </a:r>
            <a:r>
              <a:rPr lang="pt-BR" sz="2800" dirty="0" smtClean="0"/>
              <a:t>de abril de </a:t>
            </a:r>
            <a:r>
              <a:rPr lang="pt-BR" sz="2800" dirty="0"/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174979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7802"/>
            <a:ext cx="8280920" cy="936104"/>
          </a:xfrm>
        </p:spPr>
        <p:txBody>
          <a:bodyPr>
            <a:noAutofit/>
          </a:bodyPr>
          <a:lstStyle/>
          <a:p>
            <a:r>
              <a:rPr lang="pt-BR" sz="3600" b="1" u="sng" dirty="0" smtClean="0"/>
              <a:t>Prazo total PSI - Bens de Capital</a:t>
            </a:r>
            <a:endParaRPr lang="pt-BR" sz="3200" b="1" u="sng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3" y="980728"/>
            <a:ext cx="7848872" cy="552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79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96" y="1772816"/>
            <a:ext cx="9108504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III</a:t>
            </a:r>
            <a:br>
              <a:rPr lang="pt-BR" b="1" dirty="0" smtClean="0"/>
            </a:br>
            <a:r>
              <a:rPr lang="pt-BR" b="1" dirty="0" smtClean="0"/>
              <a:t>Adiantamentos pelo FGTS e Execução </a:t>
            </a:r>
            <a:r>
              <a:rPr lang="pt-BR" b="1" dirty="0" smtClean="0"/>
              <a:t>Orçamentária do Programa Minha </a:t>
            </a:r>
            <a:r>
              <a:rPr lang="pt-BR" b="1" dirty="0" smtClean="0"/>
              <a:t>Casa Minha Vida (faixa 2)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400506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Questionamento do Relatório:</a:t>
            </a:r>
          </a:p>
          <a:p>
            <a:pPr lvl="1"/>
            <a:r>
              <a:rPr lang="pt-BR" b="1" dirty="0" smtClean="0"/>
              <a:t>9.2.3</a:t>
            </a:r>
            <a:r>
              <a:rPr lang="pt-BR" b="1" dirty="0"/>
              <a:t>. </a:t>
            </a:r>
            <a:r>
              <a:rPr lang="pt-BR" dirty="0" smtClean="0"/>
              <a:t>Irregularidades </a:t>
            </a:r>
            <a:r>
              <a:rPr lang="pt-BR" dirty="0"/>
              <a:t>em adiantamentos pelo FGTS à </a:t>
            </a:r>
            <a:r>
              <a:rPr lang="pt-BR" dirty="0" smtClean="0"/>
              <a:t>União </a:t>
            </a:r>
            <a:r>
              <a:rPr lang="pt-BR" dirty="0"/>
              <a:t>para despesas do Programa Minha Casa Minha Vida </a:t>
            </a:r>
            <a:r>
              <a:rPr lang="pt-BR" dirty="0" smtClean="0"/>
              <a:t>(PMCMV) no </a:t>
            </a:r>
            <a:r>
              <a:rPr lang="pt-BR" dirty="0"/>
              <a:t>exercício 2010 a 2014.</a:t>
            </a:r>
            <a:br>
              <a:rPr lang="pt-BR" dirty="0"/>
            </a:br>
            <a:r>
              <a:rPr lang="pt-BR" dirty="0"/>
              <a:t> </a:t>
            </a:r>
            <a:br>
              <a:rPr lang="pt-BR" dirty="0"/>
            </a:br>
            <a:r>
              <a:rPr lang="pt-BR" b="1" dirty="0"/>
              <a:t>9.2.6. </a:t>
            </a:r>
            <a:r>
              <a:rPr lang="pt-BR" dirty="0" smtClean="0"/>
              <a:t>Execução </a:t>
            </a:r>
            <a:r>
              <a:rPr lang="pt-BR" dirty="0"/>
              <a:t>de despesa com pagamento de dívida contratual junto ao FGTS sem a devida autorização orçamentária no exercício de 2014</a:t>
            </a:r>
            <a:r>
              <a:rPr lang="pt-BR" b="1" dirty="0"/>
              <a:t>. </a:t>
            </a:r>
            <a:br>
              <a:rPr lang="pt-BR" b="1" dirty="0"/>
            </a:br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9.2.11 </a:t>
            </a:r>
            <a:r>
              <a:rPr lang="pt-BR" dirty="0" smtClean="0"/>
              <a:t>Inscrição </a:t>
            </a:r>
            <a:r>
              <a:rPr lang="pt-BR" dirty="0"/>
              <a:t>irregular em restos a pagar de R$ 1,367 bilhão referentes a despesas do </a:t>
            </a:r>
            <a:r>
              <a:rPr lang="pt-BR" dirty="0" smtClean="0"/>
              <a:t>PMCMV no </a:t>
            </a:r>
            <a:r>
              <a:rPr lang="pt-BR" dirty="0"/>
              <a:t>exercício de 2014.</a:t>
            </a:r>
          </a:p>
        </p:txBody>
      </p:sp>
    </p:spTree>
    <p:extLst>
      <p:ext uri="{BB962C8B-B14F-4D97-AF65-F5344CB8AC3E}">
        <p14:creationId xmlns:p14="http://schemas.microsoft.com/office/powerpoint/2010/main" val="140942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228" y="44624"/>
            <a:ext cx="8229600" cy="1008112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Subsídios ao MCMV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400600"/>
          </a:xfrm>
        </p:spPr>
        <p:txBody>
          <a:bodyPr>
            <a:noAutofit/>
          </a:bodyPr>
          <a:lstStyle/>
          <a:p>
            <a:pPr marL="457200" indent="-457200" algn="just">
              <a:spcBef>
                <a:spcPts val="1200"/>
              </a:spcBef>
            </a:pPr>
            <a:r>
              <a:rPr lang="pt-BR" sz="2400" dirty="0" smtClean="0"/>
              <a:t>Por previsão legal expressa (art. 82-A da Lei nº 11.977, de 2009), os valores das subvenções do PMCMV Faixa 2 devidos pela União podem ser cobertos </a:t>
            </a:r>
            <a:r>
              <a:rPr lang="pt-BR" sz="2400" dirty="0" smtClean="0"/>
              <a:t>pela </a:t>
            </a:r>
            <a:r>
              <a:rPr lang="pt-BR" sz="2400" dirty="0" smtClean="0"/>
              <a:t>disponibilidade do FGTS</a:t>
            </a:r>
          </a:p>
          <a:p>
            <a:pPr marL="457200" indent="-457200" algn="just">
              <a:spcBef>
                <a:spcPts val="1200"/>
              </a:spcBef>
            </a:pPr>
            <a:r>
              <a:rPr lang="pt-BR" sz="2400" dirty="0" smtClean="0"/>
              <a:t>Não há transferência de dinheiro do FGTS para a União, pois a disponibilidade do FGTS cobre o subsídio ao beneficiário, devidamente autorizado por lei</a:t>
            </a:r>
          </a:p>
          <a:p>
            <a:pPr marL="457200" indent="-457200" algn="just">
              <a:spcBef>
                <a:spcPts val="1200"/>
              </a:spcBef>
            </a:pPr>
            <a:r>
              <a:rPr lang="pt-BR" sz="2400" dirty="0" smtClean="0"/>
              <a:t>Quando há antecipação de recursos pela disponibilidade do FGTS, a União efetua posteriormente o ressarcimento, conforme expressamente autorizado na forma de subvenção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BR" sz="2400" b="1" dirty="0"/>
              <a:t>Manifestação anterior do TCU</a:t>
            </a:r>
          </a:p>
          <a:p>
            <a:pPr>
              <a:spcBef>
                <a:spcPts val="1200"/>
              </a:spcBef>
            </a:pPr>
            <a:r>
              <a:rPr lang="pt-BR" sz="2400" dirty="0" smtClean="0"/>
              <a:t>O TCU julgou as contas de 2010 da Secretaria de Habitação, que executa o Programa, no Acórdão 2933/2014, sem apontar irregularidade quanto ao ponto</a:t>
            </a:r>
          </a:p>
          <a:p>
            <a:pPr>
              <a:spcBef>
                <a:spcPts val="1200"/>
              </a:spcBef>
            </a:pP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5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b="1" u="sng" dirty="0" smtClean="0"/>
              <a:t>Lei 11.977/2009 </a:t>
            </a:r>
            <a:br>
              <a:rPr lang="pt-BR" sz="3600" b="1" u="sng" dirty="0" smtClean="0"/>
            </a:br>
            <a:r>
              <a:rPr lang="pt-BR" sz="3600" dirty="0" smtClean="0"/>
              <a:t>Programa Minha Casa Minha Vida 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lvl="0" indent="0">
              <a:buNone/>
            </a:pPr>
            <a:r>
              <a:rPr lang="pt-BR" sz="2400" i="1" dirty="0" smtClean="0">
                <a:solidFill>
                  <a:prstClr val="black"/>
                </a:solidFill>
              </a:rPr>
              <a:t>“Art</a:t>
            </a:r>
            <a:r>
              <a:rPr lang="pt-BR" sz="2400" i="1" dirty="0">
                <a:solidFill>
                  <a:prstClr val="black"/>
                </a:solidFill>
              </a:rPr>
              <a:t>. 82-A.</a:t>
            </a:r>
            <a:r>
              <a:rPr lang="pt-BR" sz="2400" b="1" i="1" u="sng" dirty="0">
                <a:solidFill>
                  <a:prstClr val="black"/>
                </a:solidFill>
              </a:rPr>
              <a:t>Enquanto não efetivado o aporte de recursos necessários às subvenções econômicas de que tratam os incisos I </a:t>
            </a:r>
            <a:r>
              <a:rPr lang="pt-BR" sz="2400" i="1" dirty="0">
                <a:solidFill>
                  <a:prstClr val="black"/>
                </a:solidFill>
              </a:rPr>
              <a:t>e II do </a:t>
            </a:r>
            <a:r>
              <a:rPr lang="pt-BR" sz="2400" b="1" i="1" u="sng" dirty="0">
                <a:solidFill>
                  <a:prstClr val="black"/>
                </a:solidFill>
              </a:rPr>
              <a:t>art. 2</a:t>
            </a:r>
            <a:r>
              <a:rPr lang="pt-BR" sz="2400" b="1" i="1" u="sng" baseline="30000" dirty="0">
                <a:solidFill>
                  <a:prstClr val="black"/>
                </a:solidFill>
              </a:rPr>
              <a:t>o</a:t>
            </a:r>
            <a:r>
              <a:rPr lang="pt-BR" sz="2400" b="1" i="1" u="sng" dirty="0">
                <a:solidFill>
                  <a:prstClr val="black"/>
                </a:solidFill>
              </a:rPr>
              <a:t> </a:t>
            </a:r>
            <a:r>
              <a:rPr lang="pt-BR" sz="2400" i="1" dirty="0">
                <a:solidFill>
                  <a:prstClr val="black"/>
                </a:solidFill>
              </a:rPr>
              <a:t>e o art. 11 desta Lei, observado o disposto na lei orçamentária anual, </a:t>
            </a:r>
            <a:r>
              <a:rPr lang="pt-BR" sz="2400" b="1" i="1" u="sng" dirty="0">
                <a:solidFill>
                  <a:prstClr val="black"/>
                </a:solidFill>
              </a:rPr>
              <a:t>o agente operador do FGTS</a:t>
            </a:r>
            <a:r>
              <a:rPr lang="pt-BR" sz="2400" i="1" dirty="0">
                <a:solidFill>
                  <a:prstClr val="black"/>
                </a:solidFill>
              </a:rPr>
              <a:t>, do FAR e do FDS, que tenha utilizado as disponibilidades dos referidos fundos em contratações no âmbito do PMCMV, </a:t>
            </a:r>
            <a:r>
              <a:rPr lang="pt-BR" sz="2400" b="1" i="1" u="sng" dirty="0">
                <a:solidFill>
                  <a:prstClr val="black"/>
                </a:solidFill>
              </a:rPr>
              <a:t>terá direito ao ressarcimento das quantias desembolsadas, devidamente atualizadas pela taxa Selic</a:t>
            </a:r>
            <a:r>
              <a:rPr lang="pt-BR" sz="2400" i="1" dirty="0" smtClean="0">
                <a:solidFill>
                  <a:prstClr val="black"/>
                </a:solidFill>
              </a:rPr>
              <a:t>.”</a:t>
            </a:r>
            <a:endParaRPr lang="pt-BR" sz="2400" dirty="0">
              <a:solidFill>
                <a:prstClr val="black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63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u="sng" dirty="0" smtClean="0"/>
              <a:t>Trecho do Acórdão TCU 2933/2014</a:t>
            </a:r>
            <a:br>
              <a:rPr lang="pt-BR" b="1" u="sng" dirty="0" smtClean="0"/>
            </a:br>
            <a:r>
              <a:rPr lang="pt-BR" b="1" u="sng" dirty="0" smtClean="0"/>
              <a:t>sobre as contas da SNH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56150"/>
          </a:xfrm>
        </p:spPr>
        <p:txBody>
          <a:bodyPr>
            <a:noAutofit/>
          </a:bodyPr>
          <a:lstStyle/>
          <a:p>
            <a:pPr marL="361950" indent="-361950" defTabSz="304800">
              <a:buNone/>
            </a:pPr>
            <a:r>
              <a:rPr lang="pt-BR" sz="1600" dirty="0" smtClean="0"/>
              <a:t>2ª Câmara: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 smtClean="0"/>
              <a:t>“</a:t>
            </a:r>
            <a:r>
              <a:rPr lang="pt-BR" sz="1600" i="1" dirty="0" smtClean="0"/>
              <a:t>Os </a:t>
            </a:r>
            <a:r>
              <a:rPr lang="pt-BR" sz="1600" i="1" dirty="0"/>
              <a:t>Ministros do Tribunal de Contas da União ACORDAM, por unanimidade, </a:t>
            </a:r>
            <a:r>
              <a:rPr lang="pt-BR" sz="1600" i="1" dirty="0" smtClean="0"/>
              <a:t>... </a:t>
            </a:r>
            <a:r>
              <a:rPr lang="pt-BR" sz="1600" b="1" i="1" u="sng" dirty="0" smtClean="0"/>
              <a:t>em </a:t>
            </a:r>
            <a:r>
              <a:rPr lang="pt-BR" sz="1600" b="1" i="1" u="sng" dirty="0"/>
              <a:t>julgar as contas da Sra. Inês da Silva Magalhães </a:t>
            </a:r>
            <a:r>
              <a:rPr lang="pt-BR" sz="1600" b="1" i="1" u="sng" dirty="0" smtClean="0"/>
              <a:t>regulares com ressalva </a:t>
            </a:r>
            <a:r>
              <a:rPr lang="pt-BR" sz="1600" b="1" i="1" u="sng" dirty="0"/>
              <a:t>e dar-lhe quitação</a:t>
            </a:r>
            <a:r>
              <a:rPr lang="pt-BR" sz="1600" i="1" dirty="0"/>
              <a:t>, sem prejuízo de encaminhar cópia desta deliberação e da </a:t>
            </a:r>
            <a:r>
              <a:rPr lang="pt-BR" sz="1600" i="1" dirty="0" smtClean="0"/>
              <a:t>instrução </a:t>
            </a:r>
            <a:r>
              <a:rPr lang="pt-BR" sz="1600" i="1" dirty="0"/>
              <a:t>produzida pela unidade técnica à Secretaria Nacional de Habitação, para ciência das impropriedades detectadas em sua gestão, e fazer a seguinte determinação, e, com fulcro nos </a:t>
            </a:r>
            <a:r>
              <a:rPr lang="pt-BR" sz="1600" i="1" dirty="0" err="1"/>
              <a:t>arts</a:t>
            </a:r>
            <a:r>
              <a:rPr lang="pt-BR" sz="1600" i="1" dirty="0"/>
              <a:t>. 1º, inciso I, 16, inciso I, 17 e 23, inciso I, da Lei n. 8.443/1992, c/c os </a:t>
            </a:r>
            <a:r>
              <a:rPr lang="pt-BR" sz="1600" i="1" dirty="0" err="1"/>
              <a:t>arts</a:t>
            </a:r>
            <a:r>
              <a:rPr lang="pt-BR" sz="1600" i="1" dirty="0"/>
              <a:t>. 143, inciso I, alínea a, 207 e 214, inciso I, do Regimento Interno/TCU, </a:t>
            </a:r>
            <a:r>
              <a:rPr lang="pt-BR" sz="1600" b="1" i="1" u="sng" dirty="0"/>
              <a:t>em julgar as contas dos demais responsáveis regulares e dar-lhes quitação plena, promovendo-se, em seguida, o arquivamento do processo, de acordo com os pareceres emitidos nos </a:t>
            </a:r>
            <a:r>
              <a:rPr lang="pt-BR" sz="1600" b="1" i="1" u="sng" dirty="0" smtClean="0"/>
              <a:t>autos</a:t>
            </a:r>
            <a:r>
              <a:rPr lang="pt-BR" sz="1600" b="1" u="sng" dirty="0" smtClean="0"/>
              <a:t>.” </a:t>
            </a:r>
          </a:p>
          <a:p>
            <a:pPr marL="0" indent="0">
              <a:buNone/>
            </a:pPr>
            <a:endParaRPr lang="pt-BR" sz="1600" dirty="0" smtClean="0"/>
          </a:p>
          <a:p>
            <a:pPr marL="0" indent="0">
              <a:buNone/>
            </a:pPr>
            <a:r>
              <a:rPr lang="pt-BR" sz="1600" b="1" dirty="0" smtClean="0"/>
              <a:t>A Determinação referida acima não diz respeito aos adiantamentos do FGTS</a:t>
            </a:r>
            <a:endParaRPr lang="pt-BR" sz="1600" dirty="0" smtClean="0"/>
          </a:p>
          <a:p>
            <a:pPr marL="400050" lvl="1" indent="0">
              <a:buNone/>
            </a:pPr>
            <a:r>
              <a:rPr lang="pt-BR" sz="1600" i="1" dirty="0" smtClean="0"/>
              <a:t>1.7</a:t>
            </a:r>
            <a:r>
              <a:rPr lang="pt-BR" sz="1600" i="1" dirty="0"/>
              <a:t>. Determinação:</a:t>
            </a:r>
            <a:br>
              <a:rPr lang="pt-BR" sz="1600" i="1" dirty="0"/>
            </a:br>
            <a:r>
              <a:rPr lang="pt-BR" sz="1600" i="1" dirty="0" smtClean="0"/>
              <a:t>1.7.1</a:t>
            </a:r>
            <a:r>
              <a:rPr lang="pt-BR" sz="1600" i="1" dirty="0"/>
              <a:t>. à Secretaria Nacional de Habitação que faça constar em seu relatório de gestão, anualmente, informações sobre o andamento dos contratos de repasse que apresentem atraso no cronograma de suas obras, por situação, como, por exemplo, iniciadas, não iniciadas e paralisadas entre outras (separados, ainda, por aqueles que pertençam ao Programa de Aceleração do Crescimento - PAC e os que não pertençam</a:t>
            </a:r>
            <a:r>
              <a:rPr lang="pt-BR" sz="1600" i="1" dirty="0" smtClean="0"/>
              <a:t>).</a:t>
            </a:r>
            <a:endParaRPr lang="pt-BR" sz="1600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77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228" y="44624"/>
            <a:ext cx="8229600" cy="1008112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Execução Orçamentária do MCMV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4556" y="1196752"/>
            <a:ext cx="8496944" cy="54006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pt-BR" sz="2000" dirty="0" smtClean="0"/>
              <a:t>O TCU também questionou a execução orçamentária da Subvenção à faixa 2 do programa por meio de adiantamento do FGTS:</a:t>
            </a:r>
          </a:p>
          <a:p>
            <a:pPr lvl="1">
              <a:spcBef>
                <a:spcPts val="1200"/>
              </a:spcBef>
            </a:pPr>
            <a:r>
              <a:rPr lang="pt-BR" sz="1600" dirty="0"/>
              <a:t>execução de despesa com pagamento de </a:t>
            </a:r>
            <a:r>
              <a:rPr lang="pt-BR" sz="1600" dirty="0" smtClean="0"/>
              <a:t>ressarcimento ao </a:t>
            </a:r>
            <a:r>
              <a:rPr lang="pt-BR" sz="1600" dirty="0"/>
              <a:t>FGTS sem a devida autorização orçamentária no exercício de </a:t>
            </a:r>
            <a:r>
              <a:rPr lang="pt-BR" sz="1600" dirty="0" smtClean="0"/>
              <a:t>2014</a:t>
            </a:r>
          </a:p>
          <a:p>
            <a:pPr lvl="1">
              <a:spcBef>
                <a:spcPts val="1200"/>
              </a:spcBef>
            </a:pPr>
            <a:r>
              <a:rPr lang="pt-BR" sz="1600" dirty="0"/>
              <a:t>inscrição irregular em restos a pagar </a:t>
            </a:r>
            <a:r>
              <a:rPr lang="pt-BR" sz="1600" dirty="0" smtClean="0"/>
              <a:t>referentes </a:t>
            </a:r>
            <a:r>
              <a:rPr lang="pt-BR" sz="1600" dirty="0"/>
              <a:t>a despesas do Programa Minha Casa Minha Vida no exercício de </a:t>
            </a:r>
            <a:r>
              <a:rPr lang="pt-BR" sz="1600" dirty="0" smtClean="0"/>
              <a:t>2014</a:t>
            </a:r>
          </a:p>
          <a:p>
            <a:pPr>
              <a:spcBef>
                <a:spcPts val="1200"/>
              </a:spcBef>
            </a:pPr>
            <a:r>
              <a:rPr lang="pt-BR" sz="2000" dirty="0" smtClean="0"/>
              <a:t>A origem do questionamento é a presunção por parte do </a:t>
            </a:r>
            <a:r>
              <a:rPr lang="pt-BR" sz="2000" dirty="0" smtClean="0"/>
              <a:t>relatório preliminar </a:t>
            </a:r>
            <a:r>
              <a:rPr lang="pt-BR" sz="2000" dirty="0" smtClean="0"/>
              <a:t>de que o adiantamento do FGTS é uma operação de crédito e, portanto, deveria ser contabilizado como tal no orçamento</a:t>
            </a:r>
          </a:p>
          <a:p>
            <a:pPr>
              <a:spcBef>
                <a:spcPts val="1200"/>
              </a:spcBef>
            </a:pPr>
            <a:r>
              <a:rPr lang="pt-BR" sz="2000" dirty="0" smtClean="0"/>
              <a:t>Como o adiantamento é apenas uma forma de operacionalizar o programa, o ressarcimento posterior ao FGTS não muda a natureza da despesa de subvenção aos beneficiários do programa</a:t>
            </a:r>
          </a:p>
          <a:p>
            <a:pPr>
              <a:spcBef>
                <a:spcPts val="1200"/>
              </a:spcBef>
            </a:pPr>
            <a:r>
              <a:rPr lang="pt-BR" sz="2000" dirty="0" smtClean="0"/>
              <a:t>Quando o ressarcimento não ocorre no mesmo ano, os valores são inscritos em restos a pagar, referentes à subvenção, como qualquer outra despesa</a:t>
            </a:r>
          </a:p>
          <a:p>
            <a:pPr>
              <a:spcBef>
                <a:spcPts val="1200"/>
              </a:spcBef>
            </a:pPr>
            <a:r>
              <a:rPr lang="pt-BR" sz="2000" dirty="0" smtClean="0"/>
              <a:t>Sendo assim, não há qualquer irregularidade na execução orçamentária, pois não há operação de crédito </a:t>
            </a:r>
          </a:p>
          <a:p>
            <a:pPr>
              <a:spcBef>
                <a:spcPts val="1200"/>
              </a:spcBef>
            </a:pPr>
            <a:endParaRPr lang="pt-BR" sz="2000" dirty="0" smtClean="0"/>
          </a:p>
          <a:p>
            <a:pPr>
              <a:spcBef>
                <a:spcPts val="1200"/>
              </a:spcBef>
            </a:pPr>
            <a:endParaRPr lang="pt-BR" sz="2000" dirty="0"/>
          </a:p>
          <a:p>
            <a:pPr marL="0" indent="0">
              <a:spcBef>
                <a:spcPts val="1200"/>
              </a:spcBef>
              <a:buNone/>
            </a:pPr>
            <a:endParaRPr lang="pt-BR" sz="2000" dirty="0" smtClean="0"/>
          </a:p>
          <a:p>
            <a:pPr>
              <a:spcBef>
                <a:spcPts val="1200"/>
              </a:spcBef>
            </a:pPr>
            <a:endParaRPr lang="pt-BR" sz="2000" dirty="0" smtClean="0"/>
          </a:p>
          <a:p>
            <a:pPr>
              <a:spcBef>
                <a:spcPts val="1200"/>
              </a:spcBef>
            </a:pP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7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7920880" cy="2160240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GRUPO IV</a:t>
            </a:r>
            <a:br>
              <a:rPr lang="pt-BR" sz="4000" b="1" dirty="0" smtClean="0"/>
            </a:br>
            <a:r>
              <a:rPr lang="pt-BR" sz="4000" b="1" dirty="0" smtClean="0"/>
              <a:t>Dívida Líquida do Setor Público e Resultado Primário</a:t>
            </a:r>
            <a:endParaRPr lang="pt-BR" sz="40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4365104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Questionamento do Relatório:</a:t>
            </a:r>
          </a:p>
          <a:p>
            <a:pPr lvl="1"/>
            <a:r>
              <a:rPr lang="pt-BR" b="1" dirty="0" smtClean="0"/>
              <a:t>9.2.1</a:t>
            </a:r>
            <a:r>
              <a:rPr lang="pt-BR" b="1" dirty="0"/>
              <a:t>.</a:t>
            </a:r>
            <a:r>
              <a:rPr lang="pt-BR" dirty="0"/>
              <a:t> DO ACÓRDÃO (item 2.3.5 do Relatório). </a:t>
            </a:r>
            <a:r>
              <a:rPr lang="pt-BR" dirty="0" smtClean="0"/>
              <a:t>Omissão </a:t>
            </a:r>
            <a:r>
              <a:rPr lang="pt-BR" dirty="0"/>
              <a:t>de passivos da União junto ao Banco do Brasil, ao BNDES e ao FGTS nas estatísticas da dívida pública</a:t>
            </a:r>
            <a:br>
              <a:rPr lang="pt-BR" dirty="0"/>
            </a:br>
            <a:endParaRPr lang="pt-BR" dirty="0" smtClean="0"/>
          </a:p>
          <a:p>
            <a:pPr lvl="1"/>
            <a:r>
              <a:rPr lang="pt-BR" b="1" dirty="0" smtClean="0"/>
              <a:t>9.2.12</a:t>
            </a:r>
            <a:r>
              <a:rPr lang="pt-BR" b="1" dirty="0"/>
              <a:t>.</a:t>
            </a:r>
            <a:r>
              <a:rPr lang="pt-BR" dirty="0"/>
              <a:t> DO ACÓRDÃO (ITEM 3.5.5.2 DO RELATÓRIO). </a:t>
            </a:r>
            <a:r>
              <a:rPr lang="pt-BR" dirty="0" smtClean="0"/>
              <a:t>Omissão </a:t>
            </a:r>
            <a:r>
              <a:rPr lang="pt-BR" dirty="0"/>
              <a:t>de transações primárias deficitárias da União junto ao Banco do Brasil, ao BNDES e ao FGTS nas estatísticas dos resultados fiscais</a:t>
            </a:r>
          </a:p>
        </p:txBody>
      </p:sp>
    </p:spTree>
    <p:extLst>
      <p:ext uri="{BB962C8B-B14F-4D97-AF65-F5344CB8AC3E}">
        <p14:creationId xmlns:p14="http://schemas.microsoft.com/office/powerpoint/2010/main" val="2818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u="sng" dirty="0" smtClean="0"/>
              <a:t>Acórdão 1464/2045 do TCU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1200"/>
              </a:spcBef>
            </a:pPr>
            <a:r>
              <a:rPr lang="pt-BR" dirty="0" smtClean="0"/>
              <a:t>O Acórdão 1464/2015 solicitou o esclarecimento de 13 itens relativos à Prestação de Contas da Presidente da República de 2014 com prazo de 30 dias</a:t>
            </a:r>
          </a:p>
          <a:p>
            <a:pPr>
              <a:spcBef>
                <a:spcPts val="1200"/>
              </a:spcBef>
            </a:pPr>
            <a:r>
              <a:rPr lang="pt-BR" dirty="0" smtClean="0"/>
              <a:t>A data limite para o envio das respostas é 22/07/2015</a:t>
            </a:r>
          </a:p>
          <a:p>
            <a:pPr>
              <a:spcBef>
                <a:spcPts val="1200"/>
              </a:spcBef>
            </a:pPr>
            <a:r>
              <a:rPr lang="pt-BR" dirty="0" smtClean="0"/>
              <a:t>Todas as ações abordadas pelo TCU já ocorreram em outros anos e são baseadas em metodologias que </a:t>
            </a:r>
            <a:r>
              <a:rPr lang="pt-BR" dirty="0"/>
              <a:t>nunca foram </a:t>
            </a:r>
            <a:r>
              <a:rPr lang="pt-BR" dirty="0" smtClean="0"/>
              <a:t>apontadas como irregularidades graves </a:t>
            </a:r>
            <a:r>
              <a:rPr lang="pt-BR" dirty="0" smtClean="0"/>
              <a:t>pelo </a:t>
            </a:r>
            <a:r>
              <a:rPr lang="pt-BR" dirty="0" smtClean="0"/>
              <a:t>TCU em gestões passadas, ou estão em fase de aperfeiçoamento</a:t>
            </a:r>
          </a:p>
          <a:p>
            <a:pPr>
              <a:spcBef>
                <a:spcPts val="1200"/>
              </a:spcBef>
            </a:pPr>
            <a:r>
              <a:rPr lang="pt-BR" dirty="0" smtClean="0"/>
              <a:t>Várias </a:t>
            </a:r>
            <a:r>
              <a:rPr lang="pt-BR" dirty="0"/>
              <a:t>questões incidem sobre um mesmo tema, de forma que é possível organizá-las em </a:t>
            </a:r>
            <a:r>
              <a:rPr lang="pt-BR" dirty="0" smtClean="0"/>
              <a:t>oito grupos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28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Registro na DLSP e Resultado Primário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31640"/>
            <a:ext cx="8496944" cy="5265712"/>
          </a:xfrm>
        </p:spPr>
        <p:txBody>
          <a:bodyPr>
            <a:noAutofit/>
          </a:bodyPr>
          <a:lstStyle/>
          <a:p>
            <a:pPr marL="177800" indent="-177800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Com a edição da LRF (2000), caberia ao Senado Federal aprovar a “metodologia de apuração dos resultados primário e nominal” (art. 30, § 1º, IV), mas até hoje essa norma não foi editada</a:t>
            </a:r>
          </a:p>
          <a:p>
            <a:pPr marL="177800" indent="-177800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Diante da ausência da norma prevista na LRF, como disposto nas LDO, o Executivo vem, desde 2000, informando que o resultado fiscal será apurado pela metodologia adotada pelo BCB desde 1991 (9 anos antes da LRF)</a:t>
            </a:r>
          </a:p>
          <a:p>
            <a:pPr marL="177800" indent="-177800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Esta metodologia do BCB baseia-se nas melhores práticas internacionais (FMI e SDDS) e são amplamente reconhecidas e utilizadas pelos agentes econômicos e analistas especializados e bem avaliadas internacionalmente (ROSC 2001)</a:t>
            </a:r>
          </a:p>
          <a:p>
            <a:pPr marL="177800" indent="-177800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As operações em discussão nunca </a:t>
            </a:r>
            <a:r>
              <a:rPr lang="pt-BR" sz="2000" dirty="0"/>
              <a:t>foram </a:t>
            </a:r>
            <a:r>
              <a:rPr lang="pt-BR" sz="2000" dirty="0" smtClean="0"/>
              <a:t>consideradas </a:t>
            </a:r>
            <a:r>
              <a:rPr lang="pt-BR" sz="2000" dirty="0"/>
              <a:t>na Dívida Líquida do Setor Público (DLSP) </a:t>
            </a:r>
            <a:r>
              <a:rPr lang="pt-BR" sz="2000" dirty="0" smtClean="0"/>
              <a:t>nem no resultado primário porque </a:t>
            </a:r>
            <a:r>
              <a:rPr lang="pt-BR" sz="2000" dirty="0"/>
              <a:t>não </a:t>
            </a:r>
            <a:r>
              <a:rPr lang="pt-BR" sz="2000" dirty="0" smtClean="0"/>
              <a:t>são operação </a:t>
            </a:r>
            <a:r>
              <a:rPr lang="pt-BR" sz="2000" dirty="0"/>
              <a:t>de crédito </a:t>
            </a:r>
            <a:r>
              <a:rPr lang="pt-BR" sz="2000" dirty="0" smtClean="0"/>
              <a:t>e, portanto, não </a:t>
            </a:r>
            <a:r>
              <a:rPr lang="pt-BR" sz="2000" dirty="0"/>
              <a:t>se enquadram nos critérios da </a:t>
            </a:r>
            <a:r>
              <a:rPr lang="pt-BR" sz="2000" dirty="0" smtClean="0"/>
              <a:t>metodologia do BCB</a:t>
            </a:r>
            <a:endParaRPr lang="pt-BR" sz="2000" dirty="0"/>
          </a:p>
          <a:p>
            <a:pPr marL="0" indent="0" algn="just">
              <a:lnSpc>
                <a:spcPct val="90000"/>
              </a:lnSpc>
              <a:spcBef>
                <a:spcPts val="1200"/>
              </a:spcBef>
              <a:buNone/>
            </a:pPr>
            <a:endParaRPr lang="pt-BR" sz="24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514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4000" b="1" u="sng" dirty="0" smtClean="0"/>
              <a:t>Posicionamento do TCU sobre DLSP e Resultado Primário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3872" y="1556792"/>
            <a:ext cx="8496944" cy="4122703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1200"/>
              </a:spcBef>
              <a:buNone/>
            </a:pPr>
            <a:r>
              <a:rPr lang="pt-BR" sz="2000" b="1" dirty="0"/>
              <a:t>Manifestação anterior do </a:t>
            </a:r>
            <a:r>
              <a:rPr lang="pt-BR" sz="2000" b="1" dirty="0" smtClean="0"/>
              <a:t>TCU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None/>
            </a:pPr>
            <a:endParaRPr lang="pt-BR" sz="2000" dirty="0"/>
          </a:p>
          <a:p>
            <a:pPr marL="457200" indent="-457200" algn="just">
              <a:tabLst>
                <a:tab pos="1793875" algn="l"/>
              </a:tabLst>
            </a:pPr>
            <a:r>
              <a:rPr lang="pt-BR" sz="2000" dirty="0" smtClean="0"/>
              <a:t>TCU </a:t>
            </a:r>
            <a:r>
              <a:rPr lang="pt-BR" sz="2000" dirty="0" smtClean="0"/>
              <a:t>vem apreciando como regulares as contas do Governo Federal sem fazer qualquer questionamento ou determinação quanto à metodologia adotada</a:t>
            </a:r>
          </a:p>
          <a:p>
            <a:pPr marL="457200" indent="-457200" algn="just">
              <a:tabLst>
                <a:tab pos="1793875" algn="l"/>
              </a:tabLst>
            </a:pPr>
            <a:endParaRPr lang="pt-BR" sz="2000" dirty="0" smtClean="0"/>
          </a:p>
          <a:p>
            <a:pPr marL="457200" indent="-457200" algn="just">
              <a:tabLst>
                <a:tab pos="1793875" algn="l"/>
              </a:tabLst>
            </a:pPr>
            <a:r>
              <a:rPr lang="pt-BR" sz="2000" dirty="0" smtClean="0"/>
              <a:t>TCU já examinou o assunto em várias ocasiões e tem jurisprudência firme no sentido de reconhecer que a própria Corte não pode obrigar o BCB a alterar suas estatísticas fiscais para fins de cumprimento da meta fiscal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514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80920" cy="1499616"/>
          </a:xfrm>
        </p:spPr>
        <p:txBody>
          <a:bodyPr/>
          <a:lstStyle/>
          <a:p>
            <a:r>
              <a:rPr lang="pt-BR" b="1" u="sng" dirty="0" smtClean="0"/>
              <a:t>Posicionamento do TCU sobre DLSP e Resultado Primário</a:t>
            </a:r>
            <a:endParaRPr lang="pt-BR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3" indent="0">
              <a:lnSpc>
                <a:spcPct val="100000"/>
              </a:lnSpc>
              <a:spcBef>
                <a:spcPts val="600"/>
              </a:spcBef>
              <a:buNone/>
            </a:pPr>
            <a:endParaRPr lang="pt-BR" b="1" dirty="0" smtClean="0"/>
          </a:p>
          <a:p>
            <a:pPr marL="0" lvl="3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b="1" dirty="0" smtClean="0"/>
              <a:t>Voto do Relator </a:t>
            </a:r>
            <a:r>
              <a:rPr lang="pt-BR" b="1" dirty="0" err="1" smtClean="0"/>
              <a:t>Nardes</a:t>
            </a:r>
            <a:r>
              <a:rPr lang="pt-BR" b="1" dirty="0" smtClean="0"/>
              <a:t> ao Acórdão </a:t>
            </a:r>
            <a:r>
              <a:rPr lang="pt-BR" b="1" dirty="0"/>
              <a:t>7.469/2012–TCU–1ªCâmara</a:t>
            </a:r>
            <a:r>
              <a:rPr lang="pt-BR" dirty="0"/>
              <a:t>:</a:t>
            </a:r>
          </a:p>
          <a:p>
            <a:pPr marL="0" lvl="3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dirty="0"/>
              <a:t> “</a:t>
            </a:r>
            <a:r>
              <a:rPr lang="pt-BR" i="1" dirty="0"/>
              <a:t>26. Com vênias aos pareceres das unidades técnicas envolvidas, de fato, além de o Senado Federal estar em mora com a fixação de importantes parâmetros relativos ao controle da política fiscal,</a:t>
            </a:r>
            <a:r>
              <a:rPr lang="pt-BR" b="1" i="1" dirty="0"/>
              <a:t> falta diploma legal que obrigue o Bacen a editar norma conjunta estabelecendo os conceitos e parâmetros da metodologia 'abaixo da linha'</a:t>
            </a:r>
            <a:r>
              <a:rPr lang="pt-BR" i="1" dirty="0"/>
              <a:t>, </a:t>
            </a:r>
            <a:r>
              <a:rPr lang="pt-BR" b="1" i="1" dirty="0"/>
              <a:t>que venham suprir o vácuo legislativo para efeitos de controle da LRF</a:t>
            </a:r>
            <a:r>
              <a:rPr lang="pt-BR" i="1" dirty="0"/>
              <a:t> e que norteiem a atuação do TCU no processo de fiscalização de conformidade</a:t>
            </a:r>
            <a:r>
              <a:rPr lang="pt-BR" i="1" dirty="0" smtClean="0"/>
              <a:t>. (p. 15)</a:t>
            </a:r>
            <a:endParaRPr lang="pt-BR" dirty="0"/>
          </a:p>
          <a:p>
            <a:pPr marL="0" lvl="3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dirty="0"/>
              <a:t>[...]</a:t>
            </a:r>
          </a:p>
          <a:p>
            <a:pPr marL="0" lvl="3"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i="1" dirty="0"/>
              <a:t>28. </a:t>
            </a:r>
            <a:r>
              <a:rPr lang="pt-BR" b="1" i="1" dirty="0"/>
              <a:t>Mesmo nas atribuições conferidas ao TCU pela LRF ou pela Lei nº 10.180/2001, não há dispositivo que o autorize a determinar ao Bacen que legisle para suprir a omissão do Senado</a:t>
            </a:r>
            <a:r>
              <a:rPr lang="pt-BR" i="1" dirty="0"/>
              <a:t>. </a:t>
            </a:r>
            <a:r>
              <a:rPr lang="pt-BR" i="1" dirty="0" smtClean="0"/>
              <a:t>[...].</a:t>
            </a:r>
            <a:r>
              <a:rPr lang="pt-BR" dirty="0" smtClean="0"/>
              <a:t>”</a:t>
            </a:r>
            <a:r>
              <a:rPr lang="pt-BR" i="1" dirty="0"/>
              <a:t> (p. 16)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74608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Referência Internacional</a:t>
            </a:r>
            <a:endParaRPr lang="pt-BR" sz="40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 fontScale="92500"/>
          </a:bodyPr>
          <a:lstStyle/>
          <a:p>
            <a:pPr marL="68580" lvl="4" indent="-68580">
              <a:spcBef>
                <a:spcPts val="900"/>
              </a:spcBef>
              <a:spcAft>
                <a:spcPts val="150"/>
              </a:spcAft>
              <a:buSzPct val="100000"/>
              <a:buFont typeface="Tw Cen MT" panose="020B0602020104020603" pitchFamily="34" charset="0"/>
              <a:buChar char=" "/>
            </a:pPr>
            <a:r>
              <a:rPr lang="pt-BR" sz="2100" i="1" dirty="0" smtClean="0"/>
              <a:t>Os </a:t>
            </a:r>
            <a:r>
              <a:rPr lang="pt-BR" sz="2100" b="1" i="1" dirty="0"/>
              <a:t>manuais de estatística de finanças públicas editados pelo Fundo Monetário Internacional (FMI</a:t>
            </a:r>
            <a:r>
              <a:rPr lang="pt-BR" sz="2100" b="1" i="1" dirty="0" smtClean="0"/>
              <a:t>) </a:t>
            </a:r>
            <a:r>
              <a:rPr lang="pt-BR" sz="2100" i="1" dirty="0" smtClean="0"/>
              <a:t>são referência </a:t>
            </a:r>
            <a:r>
              <a:rPr lang="pt-BR" sz="2100" i="1" dirty="0"/>
              <a:t>metodológica </a:t>
            </a:r>
            <a:r>
              <a:rPr lang="pt-BR" sz="2100" i="1" dirty="0" smtClean="0"/>
              <a:t>internacionalmente. O </a:t>
            </a:r>
            <a:r>
              <a:rPr lang="pt-BR" sz="2100" i="1" dirty="0"/>
              <a:t>padrão estatístico mais importante do qual o Brasil faz parte, desde 2001, é o </a:t>
            </a:r>
            <a:r>
              <a:rPr lang="pt-BR" sz="2100" b="1" i="1" dirty="0"/>
              <a:t>Padrão Especial de Disseminação de Dados (</a:t>
            </a:r>
            <a:r>
              <a:rPr lang="pt-BR" sz="2100" b="1" i="1" dirty="0" err="1"/>
              <a:t>Special</a:t>
            </a:r>
            <a:r>
              <a:rPr lang="pt-BR" sz="2100" b="1" i="1" dirty="0"/>
              <a:t> Data </a:t>
            </a:r>
            <a:r>
              <a:rPr lang="pt-BR" sz="2100" b="1" i="1" dirty="0" err="1"/>
              <a:t>Dissemination</a:t>
            </a:r>
            <a:r>
              <a:rPr lang="pt-BR" sz="2100" b="1" i="1" dirty="0"/>
              <a:t> Standards, SDDS)</a:t>
            </a:r>
            <a:r>
              <a:rPr lang="pt-BR" sz="2100" i="1" dirty="0"/>
              <a:t>, o mais elevado padrão estatístico internacional em vigor, que inclui, relativamente às estatísticas macroeconômicas do setor fiscal, informações sobre fluxos e estoques. </a:t>
            </a:r>
            <a:endParaRPr lang="pt-BR" sz="2100" i="1" dirty="0" smtClean="0"/>
          </a:p>
          <a:p>
            <a:pPr marL="68580" lvl="4" indent="-68580">
              <a:spcBef>
                <a:spcPts val="900"/>
              </a:spcBef>
              <a:spcAft>
                <a:spcPts val="150"/>
              </a:spcAft>
              <a:buSzPct val="100000"/>
              <a:buFont typeface="Tw Cen MT" panose="020B0602020104020603" pitchFamily="34" charset="0"/>
              <a:buChar char=" "/>
            </a:pPr>
            <a:endParaRPr lang="pt-BR" sz="2100" i="1" dirty="0" smtClean="0"/>
          </a:p>
          <a:p>
            <a:pPr marL="68580" lvl="4" indent="-68580">
              <a:spcBef>
                <a:spcPts val="900"/>
              </a:spcBef>
              <a:spcAft>
                <a:spcPts val="150"/>
              </a:spcAft>
              <a:buSzPct val="100000"/>
              <a:buFont typeface="Tw Cen MT" panose="020B0602020104020603" pitchFamily="34" charset="0"/>
              <a:buChar char=" "/>
            </a:pPr>
            <a:r>
              <a:rPr lang="pt-BR" sz="2100" i="1" dirty="0"/>
              <a:t>No último </a:t>
            </a:r>
            <a:r>
              <a:rPr lang="pt-BR" sz="2100" b="1" i="1" dirty="0"/>
              <a:t>Relatório sobre a Observância de Padrões e Códigos em seu módulo de transparência fiscal do Brasil</a:t>
            </a:r>
            <a:r>
              <a:rPr lang="pt-BR" sz="2100" i="1" dirty="0"/>
              <a:t> (</a:t>
            </a:r>
            <a:r>
              <a:rPr lang="pt-BR" sz="2100" i="1" dirty="0" err="1"/>
              <a:t>Report</a:t>
            </a:r>
            <a:r>
              <a:rPr lang="pt-BR" sz="2100" i="1" dirty="0"/>
              <a:t> </a:t>
            </a:r>
            <a:r>
              <a:rPr lang="pt-BR" sz="2100" i="1" dirty="0" err="1"/>
              <a:t>on</a:t>
            </a:r>
            <a:r>
              <a:rPr lang="pt-BR" sz="2100" i="1" dirty="0"/>
              <a:t> </a:t>
            </a:r>
            <a:r>
              <a:rPr lang="pt-BR" sz="2100" i="1" dirty="0" err="1"/>
              <a:t>the</a:t>
            </a:r>
            <a:r>
              <a:rPr lang="pt-BR" sz="2100" i="1" dirty="0"/>
              <a:t> </a:t>
            </a:r>
            <a:r>
              <a:rPr lang="pt-BR" sz="2100" i="1" dirty="0" err="1"/>
              <a:t>Observance</a:t>
            </a:r>
            <a:r>
              <a:rPr lang="pt-BR" sz="2100" i="1" dirty="0"/>
              <a:t> </a:t>
            </a:r>
            <a:r>
              <a:rPr lang="pt-BR" sz="2100" i="1" dirty="0" err="1"/>
              <a:t>of</a:t>
            </a:r>
            <a:r>
              <a:rPr lang="pt-BR" sz="2100" i="1" dirty="0"/>
              <a:t> Standards </a:t>
            </a:r>
            <a:r>
              <a:rPr lang="pt-BR" sz="2100" i="1" dirty="0" err="1"/>
              <a:t>and</a:t>
            </a:r>
            <a:r>
              <a:rPr lang="pt-BR" sz="2100" i="1" dirty="0"/>
              <a:t> </a:t>
            </a:r>
            <a:r>
              <a:rPr lang="pt-BR" sz="2100" i="1" dirty="0" err="1"/>
              <a:t>Codes</a:t>
            </a:r>
            <a:r>
              <a:rPr lang="pt-BR" sz="2100" i="1" dirty="0"/>
              <a:t>, </a:t>
            </a:r>
            <a:r>
              <a:rPr lang="pt-BR" sz="2100" b="1" i="1" dirty="0"/>
              <a:t>ROSC, Fiscal </a:t>
            </a:r>
            <a:r>
              <a:rPr lang="pt-BR" sz="2100" b="1" i="1" dirty="0" err="1"/>
              <a:t>Transparency</a:t>
            </a:r>
            <a:r>
              <a:rPr lang="pt-BR" sz="2100" b="1" i="1" dirty="0"/>
              <a:t> – Module for </a:t>
            </a:r>
            <a:r>
              <a:rPr lang="pt-BR" sz="2100" b="1" i="1" dirty="0" err="1"/>
              <a:t>Brazil</a:t>
            </a:r>
            <a:r>
              <a:rPr lang="pt-BR" sz="2100" i="1" dirty="0"/>
              <a:t>), de 2001 (após a LRF), as referidas estatísticas foram destacadas por sua </a:t>
            </a:r>
            <a:r>
              <a:rPr lang="pt-BR" sz="2100" b="1" i="1" dirty="0"/>
              <a:t>abrangência,  detalhamento e tempestividade das estatísticas macroeconômicas brasileiras do setor fiscal, seu padrão de qualidade, e o elevado grau de transparência fiscal no país</a:t>
            </a:r>
            <a:r>
              <a:rPr lang="pt-BR" sz="2100" i="1" dirty="0"/>
              <a:t>. </a:t>
            </a:r>
            <a:endParaRPr lang="pt-BR" sz="2100" dirty="0"/>
          </a:p>
          <a:p>
            <a:pPr marL="68580" lvl="4" indent="-68580">
              <a:spcBef>
                <a:spcPts val="900"/>
              </a:spcBef>
              <a:spcAft>
                <a:spcPts val="150"/>
              </a:spcAft>
              <a:buSzPct val="100000"/>
              <a:buFont typeface="Tw Cen MT" panose="020B0602020104020603" pitchFamily="34" charset="0"/>
              <a:buChar char=" "/>
            </a:pPr>
            <a:endParaRPr lang="pt-BR" sz="21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25491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V</a:t>
            </a:r>
            <a:br>
              <a:rPr lang="pt-BR" b="1" dirty="0" smtClean="0"/>
            </a:br>
            <a:r>
              <a:rPr lang="pt-BR" b="1" dirty="0" smtClean="0"/>
              <a:t>Decreto de Programação Orçamentária de Novembro de 2014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653136"/>
            <a:ext cx="8568952" cy="14296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b="1" dirty="0"/>
              <a:t>Questionamento do Relatório:</a:t>
            </a:r>
          </a:p>
          <a:p>
            <a:pPr marL="400050" lvl="1" indent="0">
              <a:buNone/>
            </a:pPr>
            <a:r>
              <a:rPr lang="pt-BR" sz="1800" dirty="0" smtClean="0"/>
              <a:t>9.2.9 </a:t>
            </a:r>
            <a:r>
              <a:rPr lang="pt-BR" sz="1800" dirty="0"/>
              <a:t>ausência de contingenciamento de despesas discricionárias da União no montante de pelo menos R$ 28,54 bilhões, quando da edição do Decreto </a:t>
            </a:r>
            <a:r>
              <a:rPr lang="pt-BR" sz="1800" dirty="0" smtClean="0"/>
              <a:t>8.367/2014</a:t>
            </a:r>
          </a:p>
          <a:p>
            <a:pPr marL="400050" lvl="1" indent="0">
              <a:buNone/>
            </a:pPr>
            <a:endParaRPr lang="pt-BR" sz="1200" dirty="0" smtClean="0"/>
          </a:p>
          <a:p>
            <a:pPr marL="400050" lvl="1" indent="0">
              <a:buNone/>
            </a:pPr>
            <a:r>
              <a:rPr lang="pt-BR" sz="1800" dirty="0" smtClean="0"/>
              <a:t>9.2.10 </a:t>
            </a:r>
            <a:r>
              <a:rPr lang="pt-BR" sz="1800" dirty="0"/>
              <a:t>utilização da execução orçamentária de 2014 para influir na apreciação legislativa do Projeto de Lei PLN 36/2014, (item 3.5.3 do Relatório)</a:t>
            </a:r>
            <a:endParaRPr lang="pt-B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4136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Decreto 8.367/2014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/>
              <a:t>A</a:t>
            </a:r>
            <a:r>
              <a:rPr lang="pt-BR" sz="3100" b="1" dirty="0" smtClean="0"/>
              <a:t>usência de contingenciamento de R$ 28 bilhões</a:t>
            </a:r>
            <a:endParaRPr lang="pt-BR" sz="31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32859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O Decreto de Programação Orçamentária e Financeira se baseou no Relatório de Avaliação Bimestral que é, por natureza, prospectivo.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Cenário do Relatório envolve projeções sobre variáveis econômicas e matérias em tramitação no Congresso:</a:t>
            </a:r>
          </a:p>
          <a:p>
            <a:pPr lvl="1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2º Relatório Bimestral de </a:t>
            </a:r>
            <a:r>
              <a:rPr lang="pt-BR" sz="2000" dirty="0"/>
              <a:t>2009 </a:t>
            </a:r>
            <a:r>
              <a:rPr lang="pt-BR" sz="2000" dirty="0" smtClean="0"/>
              <a:t>levou em </a:t>
            </a:r>
            <a:r>
              <a:rPr lang="pt-BR" sz="2000" dirty="0"/>
              <a:t>consideração </a:t>
            </a:r>
            <a:r>
              <a:rPr lang="pt-BR" sz="2000" dirty="0" smtClean="0"/>
              <a:t>PL </a:t>
            </a:r>
            <a:r>
              <a:rPr lang="pt-BR" sz="2000" dirty="0"/>
              <a:t>de alteração de meta para não efetuar contingenciamentos e não houve questionamento do TCU</a:t>
            </a:r>
          </a:p>
          <a:p>
            <a:pPr lvl="1" algn="just"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1º Relatório Quadrimestral de </a:t>
            </a:r>
            <a:r>
              <a:rPr lang="pt-BR" sz="2000" dirty="0"/>
              <a:t>2002 levou em consideração aprovação de medida legislativa pelo Congresso Nacional, bem como a adoção de medidas que ainda estavam em estudo pelo Governo Federal, sem questionamento pelo TCU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O PLN 36/2014 já estava aprovado na Comissão Mista de Orçamento (CMO</a:t>
            </a:r>
            <a:r>
              <a:rPr lang="pt-BR" sz="2200" dirty="0" smtClean="0"/>
              <a:t>) no momento da edição do Decreto</a:t>
            </a:r>
            <a:endParaRPr lang="pt-BR" sz="2200" dirty="0" smtClean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Considerando a provável aprovação da redução da meta, não faria sentido o contingenciamento de R$ 28 bilhões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824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Decreto 8.367/2014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sz="3100" b="1" dirty="0"/>
              <a:t>A</a:t>
            </a:r>
            <a:r>
              <a:rPr lang="pt-BR" sz="3100" b="1" dirty="0" smtClean="0"/>
              <a:t>usência de contingenciamento de R$ 28 bilhões</a:t>
            </a:r>
            <a:endParaRPr lang="pt-BR" sz="31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4741" y="1564165"/>
            <a:ext cx="8856984" cy="446449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A redução do nível de atividade econômica ao final de 2014, percebida em vários indicadores econômicos à época, poderia se agravar ainda mais com um contingenciamento </a:t>
            </a:r>
            <a:r>
              <a:rPr lang="pt-BR" sz="2400" dirty="0" smtClean="0"/>
              <a:t>de R$ 28 bilhões </a:t>
            </a:r>
            <a:endParaRPr lang="pt-BR" sz="2400" dirty="0" smtClean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A redução da meta foi aprovada em 15 de dezembro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Segundo a visão do relatório preliminar do TCU, o governo deveria ter contingenciado R$ 28 bilhões no final de novembro e revertido essa decisão duas semanas depois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A gestão da política fiscal não deve promover alterações tão bruscas sobretudo num cenário de redução da atividade econômica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22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4000" b="1" u="sng" dirty="0" smtClean="0"/>
              <a:t>Evolução da Meta Fiscal em 2009</a:t>
            </a:r>
            <a:br>
              <a:rPr lang="pt-BR" sz="4000" b="1" u="sng" dirty="0" smtClean="0"/>
            </a:br>
            <a:r>
              <a:rPr lang="pt-BR" sz="1800" dirty="0" smtClean="0"/>
              <a:t>Relatórios consideraram a mudança da meta mesmo antes da aprovação pelo Congresso</a:t>
            </a:r>
            <a:endParaRPr lang="pt-BR" sz="4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350">
              <a:solidFill>
                <a:prstClr val="black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218718"/>
              </p:ext>
            </p:extLst>
          </p:nvPr>
        </p:nvGraphicFramePr>
        <p:xfrm>
          <a:off x="481084" y="1556791"/>
          <a:ext cx="6776115" cy="4536504"/>
        </p:xfrm>
        <a:graphic>
          <a:graphicData uri="http://schemas.openxmlformats.org/drawingml/2006/table">
            <a:tbl>
              <a:tblPr/>
              <a:tblGrid>
                <a:gridCol w="803946"/>
                <a:gridCol w="803946"/>
                <a:gridCol w="893672"/>
                <a:gridCol w="893672"/>
                <a:gridCol w="893672"/>
                <a:gridCol w="893672"/>
                <a:gridCol w="689096"/>
                <a:gridCol w="904439"/>
              </a:tblGrid>
              <a:tr h="37437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Atos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Data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PLOA, LOA, Relatórios e Resultado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LDO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437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Abatimento proposto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abatimento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R$ milhões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% do PIB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R$ milhões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% do PIB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% do PIB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R$ bi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PLOA 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54.539,2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1,71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15.567,0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0,49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LOA 2009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52.311,7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1,66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15.551,6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0,49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AV. 1o 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20/03/2009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50.926,4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1,65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15.551,6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0,50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AV. 2o 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20/05/2009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27.231,0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0,89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15.551,6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0,51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>
                          <a:effectLst/>
                          <a:latin typeface="Arial"/>
                        </a:rPr>
                        <a:t>AV. 3o 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20/07/2009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27.109,1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0,89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15.551,6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0,51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AV. 4o 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20/09/2009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14.160,7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0,46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28.500,0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0,94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2,20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15,6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AV. 5o bi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20/11/2009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14.160,7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0,46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28.500,0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0,94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1,40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28,5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7437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Av. Dez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14.160,7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0,46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28.500,0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0,94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1,40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28,5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92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1" i="0" u="none" strike="noStrike" dirty="0">
                          <a:effectLst/>
                          <a:latin typeface="Arial"/>
                        </a:rPr>
                        <a:t>Realizado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42.443,2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1,35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>
                          <a:effectLst/>
                          <a:latin typeface="Arial"/>
                        </a:rPr>
                        <a:t>17.934,8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0,57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1,40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200" b="0" i="0" u="none" strike="noStrike" dirty="0">
                          <a:effectLst/>
                          <a:latin typeface="Arial"/>
                        </a:rPr>
                        <a:t>28,5</a:t>
                      </a:r>
                    </a:p>
                  </a:txBody>
                  <a:tcPr marL="0" marR="2700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Seta para a esquerda 5"/>
          <p:cNvSpPr/>
          <p:nvPr/>
        </p:nvSpPr>
        <p:spPr>
          <a:xfrm>
            <a:off x="7596336" y="3645024"/>
            <a:ext cx="1402307" cy="8188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50" dirty="0">
                <a:solidFill>
                  <a:prstClr val="white"/>
                </a:solidFill>
              </a:rPr>
              <a:t>Envio PL 14/05/09</a:t>
            </a:r>
          </a:p>
        </p:txBody>
      </p:sp>
      <p:sp>
        <p:nvSpPr>
          <p:cNvPr id="8" name="Seta para a esquerda 7"/>
          <p:cNvSpPr/>
          <p:nvPr/>
        </p:nvSpPr>
        <p:spPr>
          <a:xfrm>
            <a:off x="7596336" y="4725144"/>
            <a:ext cx="1402307" cy="8188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350" dirty="0">
                <a:solidFill>
                  <a:prstClr val="white"/>
                </a:solidFill>
              </a:rPr>
              <a:t>Aprovação PL 09/10/09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2195736" y="3429000"/>
            <a:ext cx="884784" cy="792088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3995936" y="4221088"/>
            <a:ext cx="864096" cy="720080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97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375" y="197768"/>
            <a:ext cx="8229600" cy="969432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Avaliação do TCU em 2009 (1 de 3)</a:t>
            </a:r>
            <a:endParaRPr lang="pt-BR" sz="4000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350">
              <a:solidFill>
                <a:prstClr val="black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38565" y="1161075"/>
            <a:ext cx="868190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3.2.2 Cumprimento das metas </a:t>
            </a:r>
            <a:r>
              <a:rPr lang="pt-BR" b="1" dirty="0" smtClean="0"/>
              <a:t>fiscais (páginas 72 a 75)</a:t>
            </a:r>
            <a:endParaRPr lang="pt-BR" b="1" dirty="0" smtClean="0">
              <a:solidFill>
                <a:prstClr val="black"/>
              </a:solidFill>
            </a:endParaRPr>
          </a:p>
          <a:p>
            <a:r>
              <a:rPr lang="pt-BR" sz="1600" i="1" dirty="0" smtClean="0">
                <a:solidFill>
                  <a:prstClr val="black"/>
                </a:solidFill>
              </a:rPr>
              <a:t>“...</a:t>
            </a:r>
            <a:r>
              <a:rPr lang="pt-BR" sz="1600" i="1" dirty="0">
                <a:solidFill>
                  <a:prstClr val="black"/>
                </a:solidFill>
              </a:rPr>
              <a:t>o Anexo de Metas Fiscais da Lei de Diretrizes Orçamentárias para 2009 (Lei nº 11.768/2008) fixou, inicialmente, a meta de superávit primário em 3,80% do PIB para todo o setor público não-financeiro, de 2009 a 2011. Nesse contexto, a participação da União foi fixada em 2,85% do PIB, sendo 2,20% relativos ao governo central (Orçamentos Fiscal e da Seguridade Social)...” (p. 73)</a:t>
            </a:r>
          </a:p>
          <a:p>
            <a:endParaRPr lang="pt-BR" sz="1600" i="1" dirty="0">
              <a:solidFill>
                <a:prstClr val="black"/>
              </a:solidFill>
            </a:endParaRPr>
          </a:p>
          <a:p>
            <a:r>
              <a:rPr lang="pt-BR" sz="2000" i="1" dirty="0">
                <a:solidFill>
                  <a:prstClr val="black"/>
                </a:solidFill>
              </a:rPr>
              <a:t>“</a:t>
            </a:r>
            <a:r>
              <a:rPr lang="pt-BR" sz="2000" b="1" i="1" dirty="0">
                <a:solidFill>
                  <a:prstClr val="black"/>
                </a:solidFill>
              </a:rPr>
              <a:t>Posteriormente, considerando o cenário pós-crise econômica deflagrada ao final de 2008, o </a:t>
            </a:r>
            <a:r>
              <a:rPr lang="pt-BR" sz="2000" b="1" i="1" u="sng" dirty="0">
                <a:solidFill>
                  <a:prstClr val="black"/>
                </a:solidFill>
              </a:rPr>
              <a:t>Poder Executivo enviou ao Congresso Nacional por meio da Mensagem nº 326 (na origem), de 14 de maio de 2009,</a:t>
            </a:r>
            <a:r>
              <a:rPr lang="pt-BR" sz="2000" b="1" i="1" dirty="0">
                <a:solidFill>
                  <a:prstClr val="black"/>
                </a:solidFill>
              </a:rPr>
              <a:t> o Projeto de Lei nº 15, com vistas a legitimar a execução de uma política fiscal anticíclica mediante alteração das metas fiscais inicialmente fixadas</a:t>
            </a:r>
            <a:r>
              <a:rPr lang="pt-BR" sz="2000" i="1" dirty="0">
                <a:solidFill>
                  <a:prstClr val="black"/>
                </a:solidFill>
              </a:rPr>
              <a:t>”. (p. 73)</a:t>
            </a:r>
          </a:p>
          <a:p>
            <a:endParaRPr lang="pt-BR" sz="1600" i="1" dirty="0">
              <a:solidFill>
                <a:prstClr val="black"/>
              </a:solidFill>
            </a:endParaRPr>
          </a:p>
          <a:p>
            <a:r>
              <a:rPr lang="pt-BR" sz="1600" i="1" dirty="0">
                <a:solidFill>
                  <a:prstClr val="black"/>
                </a:solidFill>
              </a:rPr>
              <a:t>“Na esfera federal, consoante proposta em comento, a meta de resultado primário passaria, em 2009, de 2,85% para 1,60% do PIB, sendo essa redução distribuída da seguinte forma: de 2,20% para 1,40% do PIB no que se refere ao governo central e de 0,65% para 0,20% do PIB em relação às empresas estatais federais não dependentes, cabendo destacar que, neste último caso, também foi proposta a exclusão do Grupo Petrobras do conjunto de empresas que compõem o cálculo do resultado fiscal do setor público</a:t>
            </a:r>
            <a:r>
              <a:rPr lang="pt-BR" sz="1600" i="1" dirty="0" smtClean="0">
                <a:solidFill>
                  <a:prstClr val="black"/>
                </a:solidFill>
              </a:rPr>
              <a:t>” </a:t>
            </a:r>
            <a:endParaRPr lang="pt-BR" sz="1600" i="1" dirty="0">
              <a:solidFill>
                <a:prstClr val="black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50025" y="6417929"/>
            <a:ext cx="2742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Fonte: Relatório </a:t>
            </a:r>
            <a:r>
              <a:rPr lang="pt-BR" dirty="0" smtClean="0"/>
              <a:t>PCPR 2009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889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350">
              <a:solidFill>
                <a:prstClr val="black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81824" y="1433459"/>
            <a:ext cx="878497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prstClr val="black"/>
                </a:solidFill>
              </a:rPr>
              <a:t>“</a:t>
            </a:r>
            <a:r>
              <a:rPr lang="pt-BR" i="1" dirty="0" smtClean="0">
                <a:solidFill>
                  <a:prstClr val="black"/>
                </a:solidFill>
              </a:rPr>
              <a:t>Em desfecho, a proposta em comento previa a ampliação para R$ 28,5 bilhões do valor da parcela associada ao Programa de Aceleração do Crescimento (PAC) que poderia ser utilizada para redução das metas de resultado primário. O valor originariamente aprovado pela LDO para 2009 era de R$ 15,6 bilhões, antes associado à programação relativa ao Projeto Piloto de Investimentos Públicos (PPI).” </a:t>
            </a:r>
          </a:p>
          <a:p>
            <a:endParaRPr lang="pt-BR" sz="1600" i="1" dirty="0" smtClean="0">
              <a:solidFill>
                <a:prstClr val="black"/>
              </a:solidFill>
            </a:endParaRPr>
          </a:p>
          <a:p>
            <a:r>
              <a:rPr lang="pt-BR" sz="2400" b="1" i="1" dirty="0" smtClean="0">
                <a:solidFill>
                  <a:prstClr val="black"/>
                </a:solidFill>
              </a:rPr>
              <a:t>“As referidas propostas de alteração das metas fiscais foram legitimadas com a </a:t>
            </a:r>
            <a:r>
              <a:rPr lang="pt-BR" sz="2400" b="1" i="1" u="sng" dirty="0" smtClean="0">
                <a:solidFill>
                  <a:prstClr val="black"/>
                </a:solidFill>
              </a:rPr>
              <a:t>publicação da Lei nº 12.053, de 9 de outubro de 2009, </a:t>
            </a:r>
            <a:r>
              <a:rPr lang="pt-BR" sz="2400" b="1" i="1" dirty="0" smtClean="0">
                <a:solidFill>
                  <a:prstClr val="black"/>
                </a:solidFill>
              </a:rPr>
              <a:t>que alterou a Lei nº 11.768/2008, conforme resumido no quadro a seguir.”</a:t>
            </a:r>
          </a:p>
          <a:p>
            <a:endParaRPr lang="pt-BR" sz="1050" i="1" dirty="0" smtClean="0">
              <a:solidFill>
                <a:prstClr val="black"/>
              </a:solidFill>
            </a:endParaRPr>
          </a:p>
          <a:p>
            <a:r>
              <a:rPr lang="pt-BR" i="1" dirty="0" smtClean="0">
                <a:solidFill>
                  <a:prstClr val="black"/>
                </a:solidFill>
              </a:rPr>
              <a:t>“Conforme a tabela em análise, embora a União, ao apresentar o superávit primário de 1,29% do PIB, não tenha alcançado a sua meta integral de resultado primário de 1,60% do PIB, estabelecida pela LDO para 2009, ainda assim superou a meta de superávit primário reduzida para R$ 30,9 bilhões, com fundamento no art. 3º da LDO para 2009, após a dedução de R$ 17,9 bilhões correspondentes à realização, no conceito “caixa”, das despesas com o Programa de Aceleração do Crescimento (PAC)”</a:t>
            </a:r>
            <a:endParaRPr lang="pt-BR" i="1" dirty="0">
              <a:solidFill>
                <a:prstClr val="black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9512" y="208464"/>
            <a:ext cx="8229600" cy="969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u="sng" dirty="0" smtClean="0"/>
              <a:t>Avaliação do TCU em 2009 (2 de 3)</a:t>
            </a:r>
            <a:endParaRPr lang="pt-BR" sz="4000" b="1" u="sng" dirty="0"/>
          </a:p>
        </p:txBody>
      </p:sp>
      <p:sp>
        <p:nvSpPr>
          <p:cNvPr id="6" name="Retângulo 5"/>
          <p:cNvSpPr/>
          <p:nvPr/>
        </p:nvSpPr>
        <p:spPr>
          <a:xfrm>
            <a:off x="138565" y="6488668"/>
            <a:ext cx="2742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Fonte: Relatório </a:t>
            </a:r>
            <a:r>
              <a:rPr lang="pt-BR" dirty="0" smtClean="0"/>
              <a:t>PCPR 2009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6864" y="188640"/>
            <a:ext cx="8229600" cy="792088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Grupos de análise</a:t>
            </a:r>
            <a:endParaRPr lang="pt-BR" sz="4000" b="1" u="sng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769284"/>
              </p:ext>
            </p:extLst>
          </p:nvPr>
        </p:nvGraphicFramePr>
        <p:xfrm>
          <a:off x="251520" y="1159289"/>
          <a:ext cx="8517632" cy="4736767"/>
        </p:xfrm>
        <a:graphic>
          <a:graphicData uri="http://schemas.openxmlformats.org/drawingml/2006/table">
            <a:tbl>
              <a:tblPr firstRow="1">
                <a:tableStyleId>{8EC20E35-A176-4012-BC5E-935CFFF8708E}</a:tableStyleId>
              </a:tblPr>
              <a:tblGrid>
                <a:gridCol w="864096"/>
                <a:gridCol w="6084042"/>
                <a:gridCol w="1569494"/>
              </a:tblGrid>
              <a:tr h="64320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Grupo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Questionamentos do TCU</a:t>
                      </a:r>
                      <a:endParaRPr lang="pt-BR" sz="28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Itens do Acórdão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88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Repasses em Contratos de Prestação de Serviços - </a:t>
                      </a:r>
                      <a:r>
                        <a:rPr lang="pt-BR" dirty="0" smtClean="0"/>
                        <a:t>Adiantamentos por parte da CAIXA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para</a:t>
                      </a:r>
                      <a:r>
                        <a:rPr lang="pt-BR" baseline="0" dirty="0" smtClean="0"/>
                        <a:t> pagamentos de programas sociais (PBF, SD, AS)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9.2.2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Equalização de Taxa de Juros </a:t>
                      </a:r>
                      <a:r>
                        <a:rPr lang="pt-BR" dirty="0" smtClean="0"/>
                        <a:t>– PSI e BB</a:t>
                      </a:r>
                      <a:endParaRPr lang="pt-BR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9.2.4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8336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III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 smtClean="0"/>
                        <a:t>Adiantamentos pelo FGTS e Execução </a:t>
                      </a:r>
                      <a:r>
                        <a:rPr lang="pt-BR" b="1" dirty="0" smtClean="0"/>
                        <a:t>Orçamentária </a:t>
                      </a:r>
                      <a:r>
                        <a:rPr lang="pt-BR" b="1" dirty="0" smtClean="0"/>
                        <a:t>do </a:t>
                      </a:r>
                      <a:r>
                        <a:rPr lang="pt-BR" b="1" dirty="0" smtClean="0"/>
                        <a:t>Programa</a:t>
                      </a:r>
                      <a:r>
                        <a:rPr lang="pt-BR" b="1" baseline="0" dirty="0" smtClean="0"/>
                        <a:t> </a:t>
                      </a:r>
                      <a:r>
                        <a:rPr lang="pt-BR" b="1" dirty="0" smtClean="0"/>
                        <a:t>Minha </a:t>
                      </a:r>
                      <a:r>
                        <a:rPr lang="pt-BR" b="1" dirty="0" smtClean="0"/>
                        <a:t>Casa Minha Vida</a:t>
                      </a:r>
                      <a:r>
                        <a:rPr lang="pt-BR" dirty="0" smtClean="0"/>
                        <a:t> </a:t>
                      </a:r>
                      <a:r>
                        <a:rPr lang="pt-BR" b="1" dirty="0" smtClean="0"/>
                        <a:t>(faixa 2)</a:t>
                      </a:r>
                      <a:endParaRPr lang="pt-BR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9.2.3, 9.2.6 e 9.2.11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6342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IV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Dívida Líquida do Setor Público e Resultado Primário</a:t>
                      </a:r>
                      <a:endParaRPr lang="pt-BR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9.2.1</a:t>
                      </a:r>
                      <a:r>
                        <a:rPr lang="pt-BR" baseline="0" dirty="0" smtClean="0"/>
                        <a:t> e </a:t>
                      </a:r>
                      <a:r>
                        <a:rPr lang="pt-BR" dirty="0" smtClean="0"/>
                        <a:t>9.2.12</a:t>
                      </a:r>
                      <a:endParaRPr lang="pt-B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4334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Decreto de Programação Orçamentária </a:t>
                      </a:r>
                      <a:r>
                        <a:rPr lang="pt-BR" b="1" dirty="0" err="1" smtClean="0"/>
                        <a:t>Nov</a:t>
                      </a:r>
                      <a:r>
                        <a:rPr lang="pt-BR" b="1" dirty="0" smtClean="0"/>
                        <a:t>/14 </a:t>
                      </a:r>
                      <a:endParaRPr lang="pt-B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9.2.9 e 9.2.10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435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Execução de Investimento das Estatais</a:t>
                      </a:r>
                      <a:endParaRPr lang="pt-B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9.2.7</a:t>
                      </a:r>
                      <a:r>
                        <a:rPr lang="pt-BR" baseline="0" dirty="0" smtClean="0"/>
                        <a:t> e 9.2.8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VII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Ausência </a:t>
                      </a:r>
                      <a:r>
                        <a:rPr lang="pt-BR" b="1" dirty="0" smtClean="0"/>
                        <a:t>de rol de prioridades e metas </a:t>
                      </a:r>
                      <a:r>
                        <a:rPr lang="pt-BR" b="1" baseline="0" dirty="0" smtClean="0"/>
                        <a:t>do PLDO </a:t>
                      </a:r>
                      <a:r>
                        <a:rPr lang="pt-BR" b="1" baseline="0" dirty="0" smtClean="0"/>
                        <a:t>2014</a:t>
                      </a:r>
                      <a:endParaRPr lang="pt-B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9.2.5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815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VIII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Distorções nos indicadores e metas do PPA </a:t>
                      </a:r>
                      <a:endParaRPr lang="pt-BR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 smtClean="0"/>
                        <a:t>9.2.13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81328"/>
            <a:ext cx="2133600" cy="365125"/>
          </a:xfrm>
        </p:spPr>
        <p:txBody>
          <a:bodyPr/>
          <a:lstStyle/>
          <a:p>
            <a:fld id="{DF3DE70E-DA07-4D62-9C1B-51E05265855B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099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350">
              <a:solidFill>
                <a:prstClr val="black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48016" y="1515641"/>
            <a:ext cx="833195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8 CONCLUSÃO</a:t>
            </a:r>
            <a:endParaRPr lang="pt-BR" sz="2400" b="1" dirty="0" smtClean="0">
              <a:solidFill>
                <a:prstClr val="black"/>
              </a:solidFill>
            </a:endParaRPr>
          </a:p>
          <a:p>
            <a:r>
              <a:rPr lang="pt-BR" sz="2400" i="1" dirty="0" smtClean="0">
                <a:solidFill>
                  <a:prstClr val="black"/>
                </a:solidFill>
              </a:rPr>
              <a:t>“</a:t>
            </a:r>
            <a:r>
              <a:rPr lang="pt-BR" sz="2400" i="1" dirty="0">
                <a:solidFill>
                  <a:prstClr val="black"/>
                </a:solidFill>
              </a:rPr>
              <a:t>A análise conduz à conclusão de que o Poder Executivo Federal observou os princípios fundamentais de contabilidade aplicados à administração pública, que os balanços demonstram adequadamente as posições financeira, orçamentária e patrimonial da União em 31 de dezembro de 2009, </a:t>
            </a:r>
            <a:r>
              <a:rPr lang="pt-BR" sz="2400" b="1" i="1" u="sng" dirty="0">
                <a:solidFill>
                  <a:prstClr val="black"/>
                </a:solidFill>
              </a:rPr>
              <a:t>e que foram respeitados os parâmetros e limites definidos na Lei de Responsabilidade Fiscal</a:t>
            </a:r>
            <a:r>
              <a:rPr lang="pt-BR" sz="2400" b="1" i="1" u="sng" dirty="0" smtClean="0">
                <a:solidFill>
                  <a:prstClr val="black"/>
                </a:solidFill>
              </a:rPr>
              <a:t>.</a:t>
            </a:r>
            <a:r>
              <a:rPr lang="pt-BR" sz="2400" i="1" dirty="0" smtClean="0">
                <a:solidFill>
                  <a:prstClr val="black"/>
                </a:solidFill>
              </a:rPr>
              <a:t>” </a:t>
            </a:r>
            <a:r>
              <a:rPr lang="pt-BR" sz="2400" dirty="0">
                <a:solidFill>
                  <a:prstClr val="black"/>
                </a:solidFill>
              </a:rPr>
              <a:t>(p. 421)</a:t>
            </a:r>
          </a:p>
          <a:p>
            <a:endParaRPr lang="pt-BR" sz="2400" dirty="0">
              <a:solidFill>
                <a:prstClr val="black"/>
              </a:solidFill>
            </a:endParaRPr>
          </a:p>
          <a:p>
            <a:r>
              <a:rPr lang="pt-BR" sz="2400" dirty="0">
                <a:solidFill>
                  <a:prstClr val="black"/>
                </a:solidFill>
              </a:rPr>
              <a:t>Embora o relatório trouxesse 15 ressalvas e 13 recomendações, nenhuma delas tratava do não contingenciamento decorrente da não aprovação do PL de alteração da meta.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30</a:t>
            </a:fld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0375" y="197768"/>
            <a:ext cx="8229600" cy="969432"/>
          </a:xfrm>
        </p:spPr>
        <p:txBody>
          <a:bodyPr>
            <a:normAutofit/>
          </a:bodyPr>
          <a:lstStyle/>
          <a:p>
            <a:r>
              <a:rPr lang="pt-BR" sz="4000" b="1" u="sng" dirty="0" smtClean="0"/>
              <a:t>Avaliação do TCU em 2009 (3 de 3)</a:t>
            </a:r>
            <a:endParaRPr lang="pt-BR" sz="4000" b="1" u="sng" dirty="0"/>
          </a:p>
        </p:txBody>
      </p:sp>
      <p:sp>
        <p:nvSpPr>
          <p:cNvPr id="6" name="Retângulo 5"/>
          <p:cNvSpPr/>
          <p:nvPr/>
        </p:nvSpPr>
        <p:spPr>
          <a:xfrm>
            <a:off x="125871" y="6351925"/>
            <a:ext cx="2742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Fonte: Relatório </a:t>
            </a:r>
            <a:r>
              <a:rPr lang="pt-BR" dirty="0" smtClean="0"/>
              <a:t>PCPR 2009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240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/>
          </a:bodyPr>
          <a:lstStyle/>
          <a:p>
            <a:r>
              <a:rPr lang="pt-BR" sz="3200" b="1" u="sng" dirty="0" smtClean="0"/>
              <a:t>Relatório Avaliação – Meta Fiscal Quadrimestral</a:t>
            </a:r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1º Quadrimestre e de 2002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i="1" dirty="0" smtClean="0"/>
              <a:t>“29. Os </a:t>
            </a:r>
            <a:r>
              <a:rPr lang="pt-BR" i="1" dirty="0"/>
              <a:t>seguintes fatores balizaram a decisão do bloqueio acima mencionada</a:t>
            </a:r>
            <a:r>
              <a:rPr lang="pt-BR" i="1" dirty="0" smtClean="0"/>
              <a:t>: i</a:t>
            </a:r>
            <a:r>
              <a:rPr lang="pt-BR" i="1" dirty="0"/>
              <a:t>) </a:t>
            </a:r>
            <a:r>
              <a:rPr lang="pt-BR" b="1" i="1" dirty="0"/>
              <a:t>previsão de frustração de R$ 4,9 bilhões na arrecadação da CPMF, considerada </a:t>
            </a:r>
            <a:r>
              <a:rPr lang="pt-BR" b="1" i="1" dirty="0" smtClean="0"/>
              <a:t>a hipótese </a:t>
            </a:r>
            <a:r>
              <a:rPr lang="pt-BR" b="1" i="1" dirty="0"/>
              <a:t>de aprovação de sua prorrogação em 20 de junho e manutenção </a:t>
            </a:r>
            <a:r>
              <a:rPr lang="pt-BR" b="1" i="1" dirty="0" smtClean="0"/>
              <a:t>da </a:t>
            </a:r>
            <a:r>
              <a:rPr lang="pt-BR" b="1" i="1" dirty="0" err="1" smtClean="0"/>
              <a:t>noventena</a:t>
            </a:r>
            <a:r>
              <a:rPr lang="pt-BR" b="1" i="1" dirty="0" smtClean="0"/>
              <a:t> </a:t>
            </a:r>
            <a:r>
              <a:rPr lang="pt-BR" b="1" i="1" dirty="0"/>
              <a:t>para a sua cobrança</a:t>
            </a:r>
            <a:r>
              <a:rPr lang="pt-BR" i="1" dirty="0"/>
              <a:t>; </a:t>
            </a:r>
            <a:r>
              <a:rPr lang="pt-BR" i="1" dirty="0" err="1"/>
              <a:t>ii</a:t>
            </a:r>
            <a:r>
              <a:rPr lang="pt-BR" i="1" dirty="0"/>
              <a:t>) acréscimo das despesas de pessoal e </a:t>
            </a:r>
            <a:r>
              <a:rPr lang="pt-BR" i="1" dirty="0" smtClean="0"/>
              <a:t>encargos sociais </a:t>
            </a:r>
            <a:r>
              <a:rPr lang="pt-BR" i="1" dirty="0"/>
              <a:t>em R$ 1,0 bilhão, em função de reestimativa quanto aos efeitos </a:t>
            </a:r>
            <a:r>
              <a:rPr lang="pt-BR" i="1" dirty="0" smtClean="0"/>
              <a:t>da implementação </a:t>
            </a:r>
            <a:r>
              <a:rPr lang="pt-BR" i="1" dirty="0"/>
              <a:t>da reestruturação remuneratória da carreira dos militares (</a:t>
            </a:r>
            <a:r>
              <a:rPr lang="pt-BR" i="1" dirty="0" smtClean="0"/>
              <a:t>segunda etapa</a:t>
            </a:r>
            <a:r>
              <a:rPr lang="pt-BR" i="1" dirty="0"/>
              <a:t>), consoante disposto no Decreto </a:t>
            </a:r>
            <a:r>
              <a:rPr lang="pt-BR" i="1" dirty="0" smtClean="0"/>
              <a:t>no  </a:t>
            </a:r>
            <a:r>
              <a:rPr lang="pt-BR" i="1" dirty="0"/>
              <a:t>4.184, de 5 de abril de 2002, e </a:t>
            </a:r>
            <a:r>
              <a:rPr lang="pt-BR" i="1" dirty="0" smtClean="0"/>
              <a:t>dos servidores </a:t>
            </a:r>
            <a:r>
              <a:rPr lang="pt-BR" i="1" dirty="0"/>
              <a:t>das instituições federais de ensino, conforme estabelecido na Lei </a:t>
            </a:r>
            <a:r>
              <a:rPr lang="pt-BR" i="1" dirty="0" smtClean="0"/>
              <a:t>no  </a:t>
            </a:r>
            <a:r>
              <a:rPr lang="pt-BR" i="1" dirty="0"/>
              <a:t>10.302</a:t>
            </a:r>
            <a:r>
              <a:rPr lang="pt-BR" i="1" dirty="0" smtClean="0"/>
              <a:t>, de </a:t>
            </a:r>
            <a:r>
              <a:rPr lang="pt-BR" i="1" dirty="0"/>
              <a:t>31 de outubro de 2001; </a:t>
            </a:r>
            <a:r>
              <a:rPr lang="pt-BR" i="1" dirty="0" err="1"/>
              <a:t>iii</a:t>
            </a:r>
            <a:r>
              <a:rPr lang="pt-BR" i="1" dirty="0"/>
              <a:t>) acréscimo de R$ 0,5 bilhão na previsão do déficit </a:t>
            </a:r>
            <a:r>
              <a:rPr lang="pt-BR" i="1" dirty="0" smtClean="0"/>
              <a:t>da Previdência </a:t>
            </a:r>
            <a:r>
              <a:rPr lang="pt-BR" i="1" dirty="0"/>
              <a:t>Social, sobretudo, como decorrência da revisão do crescimento da </a:t>
            </a:r>
            <a:r>
              <a:rPr lang="pt-BR" i="1" dirty="0" smtClean="0"/>
              <a:t>massa salarial </a:t>
            </a:r>
            <a:r>
              <a:rPr lang="pt-BR" i="1" dirty="0"/>
              <a:t>de 6,69% para 5,39% no ano; e </a:t>
            </a:r>
            <a:r>
              <a:rPr lang="pt-BR" i="1" dirty="0" err="1"/>
              <a:t>iii</a:t>
            </a:r>
            <a:r>
              <a:rPr lang="pt-BR" i="1" dirty="0"/>
              <a:t>) </a:t>
            </a:r>
            <a:r>
              <a:rPr lang="pt-BR" b="1" i="1" dirty="0"/>
              <a:t>aumento da arrecadação do Imposto </a:t>
            </a:r>
            <a:r>
              <a:rPr lang="pt-BR" b="1" i="1" dirty="0" smtClean="0"/>
              <a:t>sobre Operações </a:t>
            </a:r>
            <a:r>
              <a:rPr lang="pt-BR" b="1" i="1" dirty="0"/>
              <a:t>Financeiras (IOF) em R$ 1,1 bilhão, cuja nova alíquota encontra-se atualmente em estudo</a:t>
            </a:r>
            <a:r>
              <a:rPr lang="pt-BR" i="1" dirty="0"/>
              <a:t> para vigência exclusivamente durante o período de </a:t>
            </a:r>
            <a:r>
              <a:rPr lang="pt-BR" i="1" dirty="0" smtClean="0"/>
              <a:t>suspensão da </a:t>
            </a:r>
            <a:r>
              <a:rPr lang="pt-BR" i="1" dirty="0"/>
              <a:t>cobrança da CPMF</a:t>
            </a:r>
            <a:r>
              <a:rPr lang="pt-BR" i="1" dirty="0" smtClean="0"/>
              <a:t>.”</a:t>
            </a:r>
            <a:endParaRPr lang="pt-BR" i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5517232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Relatório disponível em: </a:t>
            </a:r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www.tesouro.fazenda.gov.br/pt_PT/relatorio-de-cumprimento-de-metas</a:t>
            </a:r>
            <a:r>
              <a:rPr lang="pt-BR" dirty="0"/>
              <a:t> e </a:t>
            </a:r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www3.tesouro.gov.br/hp/downloads/lei_responsabilidade/metas_fiscais/rel_IIquadr_2002.pdf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978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Mudança do Cenário Macroeconômico que justificou a mudança da meta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7134" y="1916832"/>
            <a:ext cx="8229600" cy="4525963"/>
          </a:xfrm>
        </p:spPr>
        <p:txBody>
          <a:bodyPr>
            <a:normAutofit/>
          </a:bodyPr>
          <a:lstStyle/>
          <a:p>
            <a:r>
              <a:rPr lang="pt-BR" sz="2400" dirty="0" smtClean="0"/>
              <a:t>Vários indicadores se deterioraram rapidamente no último trimestre de 2014</a:t>
            </a:r>
          </a:p>
          <a:p>
            <a:r>
              <a:rPr lang="pt-BR" sz="2400" dirty="0" smtClean="0"/>
              <a:t>Nível de atividade caiu abruptamente com grandes efeitos sobre a arrecadação do governo</a:t>
            </a:r>
          </a:p>
          <a:p>
            <a:r>
              <a:rPr lang="pt-BR" sz="2400" dirty="0" smtClean="0"/>
              <a:t>O Cumprimento da meta se mostrou inviável e inadequado</a:t>
            </a:r>
          </a:p>
          <a:p>
            <a:r>
              <a:rPr lang="pt-BR" sz="2400" dirty="0" smtClean="0"/>
              <a:t>Um contingenciamento adicional naquele momento seria prejudicial do ponto de vista econômico e social e contrário ao interesse público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5331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857250"/>
          </a:xfrm>
        </p:spPr>
        <p:txBody>
          <a:bodyPr>
            <a:noAutofit/>
          </a:bodyPr>
          <a:lstStyle/>
          <a:p>
            <a:pPr algn="l"/>
            <a:r>
              <a:rPr lang="pt-BR" sz="2400" b="1" u="sng" dirty="0" smtClean="0"/>
              <a:t>Receitas do Tesouro Nacional: </a:t>
            </a:r>
            <a:r>
              <a:rPr lang="pt-BR" sz="2400" dirty="0" smtClean="0"/>
              <a:t>apresentavam aceleração da taxa de crescimento até julho quando houve forte reversão</a:t>
            </a:r>
            <a:endParaRPr lang="pt-BR" sz="2400" dirty="0"/>
          </a:p>
        </p:txBody>
      </p:sp>
      <p:graphicFrame>
        <p:nvGraphicFramePr>
          <p:cNvPr id="4" name="Gráfic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080341"/>
              </p:ext>
            </p:extLst>
          </p:nvPr>
        </p:nvGraphicFramePr>
        <p:xfrm>
          <a:off x="323528" y="1412776"/>
          <a:ext cx="84969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lipse 4"/>
          <p:cNvSpPr/>
          <p:nvPr/>
        </p:nvSpPr>
        <p:spPr>
          <a:xfrm>
            <a:off x="8244408" y="3652149"/>
            <a:ext cx="576064" cy="1134126"/>
          </a:xfrm>
          <a:prstGeom prst="ellipse">
            <a:avLst/>
          </a:prstGeom>
          <a:noFill/>
          <a:ln w="508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6237312"/>
            <a:ext cx="51125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50" dirty="0"/>
              <a:t>Taxa de crescimento acumulada em 12 meses.</a:t>
            </a:r>
          </a:p>
          <a:p>
            <a:r>
              <a:rPr lang="pt-BR" sz="1350" dirty="0"/>
              <a:t>Fonte: STN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046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540" y="188640"/>
            <a:ext cx="8856984" cy="973038"/>
          </a:xfrm>
        </p:spPr>
        <p:txBody>
          <a:bodyPr anchor="t">
            <a:normAutofit/>
          </a:bodyPr>
          <a:lstStyle/>
          <a:p>
            <a:r>
              <a:rPr lang="pt-BR" sz="2800" dirty="0"/>
              <a:t>Elevação do CDS (10 anos) tem início em setembro de 2014</a:t>
            </a:r>
            <a:endParaRPr lang="en-US" sz="2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07504" y="6525344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err="1"/>
              <a:t>Bloomberg</a:t>
            </a:r>
            <a:r>
              <a:rPr lang="pt-BR" sz="1200" dirty="0"/>
              <a:t>.</a:t>
            </a:r>
            <a:endParaRPr lang="en-US" sz="1200" dirty="0"/>
          </a:p>
        </p:txBody>
      </p:sp>
      <p:graphicFrame>
        <p:nvGraphicFramePr>
          <p:cNvPr id="6" name="Gráfic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61941"/>
              </p:ext>
            </p:extLst>
          </p:nvPr>
        </p:nvGraphicFramePr>
        <p:xfrm>
          <a:off x="123132" y="1052736"/>
          <a:ext cx="8890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34</a:t>
            </a:fld>
            <a:endParaRPr lang="pt-BR"/>
          </a:p>
        </p:txBody>
      </p:sp>
      <p:cxnSp>
        <p:nvCxnSpPr>
          <p:cNvPr id="8" name="Conector reto 7"/>
          <p:cNvCxnSpPr/>
          <p:nvPr/>
        </p:nvCxnSpPr>
        <p:spPr>
          <a:xfrm flipH="1" flipV="1">
            <a:off x="5258935" y="1876213"/>
            <a:ext cx="33146" cy="356901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H="1" flipV="1">
            <a:off x="6283620" y="1921063"/>
            <a:ext cx="16572" cy="352416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4788024" y="86991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Período entre os relatórios bimestrais</a:t>
            </a:r>
            <a:endParaRPr lang="pt-BR" dirty="0"/>
          </a:p>
        </p:txBody>
      </p:sp>
      <p:sp>
        <p:nvSpPr>
          <p:cNvPr id="12" name="Chave direita 11"/>
          <p:cNvSpPr/>
          <p:nvPr/>
        </p:nvSpPr>
        <p:spPr>
          <a:xfrm rot="16200000">
            <a:off x="5639425" y="1189456"/>
            <a:ext cx="263707" cy="1024684"/>
          </a:xfrm>
          <a:prstGeom prst="rightBrace">
            <a:avLst>
              <a:gd name="adj1" fmla="val 1650"/>
              <a:gd name="adj2" fmla="val 5178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6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4" cy="952500"/>
          </a:xfrm>
        </p:spPr>
        <p:txBody>
          <a:bodyPr anchor="t">
            <a:normAutofit/>
          </a:bodyPr>
          <a:lstStyle/>
          <a:p>
            <a:r>
              <a:rPr lang="pt-BR" sz="2700" dirty="0"/>
              <a:t>Elevação da taxa nominal de câmbio (R$/US$) tem início em setembro de 2014</a:t>
            </a:r>
            <a:endParaRPr lang="en-US" sz="27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0" y="6538912"/>
            <a:ext cx="64807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/>
              <a:t>Fonte: </a:t>
            </a:r>
            <a:r>
              <a:rPr lang="pt-BR" sz="1050" dirty="0" err="1"/>
              <a:t>Bloomberg</a:t>
            </a:r>
            <a:r>
              <a:rPr lang="pt-BR" sz="1050" dirty="0"/>
              <a:t>.</a:t>
            </a:r>
            <a:endParaRPr lang="en-US" sz="1050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291473"/>
              </p:ext>
            </p:extLst>
          </p:nvPr>
        </p:nvGraphicFramePr>
        <p:xfrm>
          <a:off x="127001" y="1268760"/>
          <a:ext cx="8890000" cy="527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93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952500"/>
          </a:xfrm>
        </p:spPr>
        <p:txBody>
          <a:bodyPr anchor="t">
            <a:normAutofit/>
          </a:bodyPr>
          <a:lstStyle/>
          <a:p>
            <a:r>
              <a:rPr lang="pt-BR" sz="2700" dirty="0"/>
              <a:t>O índice CRB apresenta queda em junho de 2014, e com maior intensidade a partir de novembro</a:t>
            </a:r>
            <a:endParaRPr lang="en-US" sz="27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6049" y="6525344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err="1"/>
              <a:t>Bloomberg</a:t>
            </a:r>
            <a:r>
              <a:rPr lang="pt-BR" sz="1200" dirty="0"/>
              <a:t>.</a:t>
            </a:r>
            <a:endParaRPr lang="en-US" sz="1200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002617"/>
              </p:ext>
            </p:extLst>
          </p:nvPr>
        </p:nvGraphicFramePr>
        <p:xfrm>
          <a:off x="127001" y="1191047"/>
          <a:ext cx="8890000" cy="5262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36</a:t>
            </a:fld>
            <a:endParaRPr lang="pt-BR"/>
          </a:p>
        </p:txBody>
      </p:sp>
      <p:cxnSp>
        <p:nvCxnSpPr>
          <p:cNvPr id="9" name="Conector reto 8"/>
          <p:cNvCxnSpPr/>
          <p:nvPr/>
        </p:nvCxnSpPr>
        <p:spPr>
          <a:xfrm flipH="1" flipV="1">
            <a:off x="4788024" y="2112431"/>
            <a:ext cx="33146" cy="3175192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H="1" flipV="1">
            <a:off x="5652120" y="2112431"/>
            <a:ext cx="16572" cy="320358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4211960" y="1069132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800" dirty="0" smtClean="0"/>
              <a:t>Período entre os relatórios bimestrais</a:t>
            </a:r>
            <a:endParaRPr lang="pt-BR" sz="1800" dirty="0"/>
          </a:p>
        </p:txBody>
      </p:sp>
      <p:sp>
        <p:nvSpPr>
          <p:cNvPr id="12" name="Chave direita 11"/>
          <p:cNvSpPr/>
          <p:nvPr/>
        </p:nvSpPr>
        <p:spPr>
          <a:xfrm rot="16200000">
            <a:off x="5082212" y="1458203"/>
            <a:ext cx="275719" cy="864095"/>
          </a:xfrm>
          <a:prstGeom prst="rightBrace">
            <a:avLst>
              <a:gd name="adj1" fmla="val 1650"/>
              <a:gd name="adj2" fmla="val 5178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22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81627"/>
            <a:ext cx="8928993" cy="952500"/>
          </a:xfrm>
        </p:spPr>
        <p:txBody>
          <a:bodyPr anchor="t">
            <a:normAutofit/>
          </a:bodyPr>
          <a:lstStyle/>
          <a:p>
            <a:r>
              <a:rPr lang="pt-BR" sz="2700" dirty="0"/>
              <a:t>O preço do petróleo WTI apresenta queda em junho de 2014, </a:t>
            </a:r>
            <a:r>
              <a:rPr lang="pt-BR" sz="2700" dirty="0" smtClean="0"/>
              <a:t>com </a:t>
            </a:r>
            <a:r>
              <a:rPr lang="pt-BR" sz="2700" dirty="0"/>
              <a:t>maior intensidade a partir de novembro</a:t>
            </a:r>
            <a:endParaRPr lang="en-US" sz="27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9512" y="6381328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err="1"/>
              <a:t>Bloomberg</a:t>
            </a:r>
            <a:r>
              <a:rPr lang="pt-BR" sz="1200" dirty="0"/>
              <a:t>.</a:t>
            </a:r>
            <a:endParaRPr lang="en-US" sz="12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160715"/>
              </p:ext>
            </p:extLst>
          </p:nvPr>
        </p:nvGraphicFramePr>
        <p:xfrm>
          <a:off x="127001" y="1293799"/>
          <a:ext cx="8890000" cy="5015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37</a:t>
            </a:fld>
            <a:endParaRPr lang="pt-BR"/>
          </a:p>
        </p:txBody>
      </p:sp>
      <p:cxnSp>
        <p:nvCxnSpPr>
          <p:cNvPr id="8" name="Conector reto 7"/>
          <p:cNvCxnSpPr/>
          <p:nvPr/>
        </p:nvCxnSpPr>
        <p:spPr>
          <a:xfrm flipV="1">
            <a:off x="4788024" y="2204864"/>
            <a:ext cx="0" cy="309634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flipV="1">
            <a:off x="5652119" y="2204864"/>
            <a:ext cx="1" cy="309634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10"/>
          <p:cNvSpPr txBox="1"/>
          <p:nvPr/>
        </p:nvSpPr>
        <p:spPr>
          <a:xfrm>
            <a:off x="4211960" y="1196752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800" dirty="0" smtClean="0"/>
              <a:t>Período entre os relatórios bimestrais</a:t>
            </a:r>
            <a:endParaRPr lang="pt-BR" sz="1800" dirty="0"/>
          </a:p>
        </p:txBody>
      </p:sp>
      <p:sp>
        <p:nvSpPr>
          <p:cNvPr id="11" name="Chave direita 10"/>
          <p:cNvSpPr/>
          <p:nvPr/>
        </p:nvSpPr>
        <p:spPr>
          <a:xfrm rot="16200000">
            <a:off x="5082212" y="1550636"/>
            <a:ext cx="275719" cy="864095"/>
          </a:xfrm>
          <a:prstGeom prst="rightBrace">
            <a:avLst>
              <a:gd name="adj1" fmla="val 1650"/>
              <a:gd name="adj2" fmla="val 5178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9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52500"/>
          </a:xfrm>
        </p:spPr>
        <p:txBody>
          <a:bodyPr anchor="t">
            <a:normAutofit fontScale="90000"/>
          </a:bodyPr>
          <a:lstStyle/>
          <a:p>
            <a:r>
              <a:rPr lang="pt-BR" sz="2700" dirty="0"/>
              <a:t>O preço da soja (US$ por tonelada) atinge o piso da série histórica recente em outubro</a:t>
            </a:r>
            <a:br>
              <a:rPr lang="pt-BR" sz="2700" dirty="0"/>
            </a:br>
            <a:endParaRPr lang="en-US" sz="27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207790" y="6540152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 err="1"/>
              <a:t>Bloomberg</a:t>
            </a:r>
            <a:r>
              <a:rPr lang="pt-BR" sz="1200" dirty="0"/>
              <a:t>.</a:t>
            </a:r>
            <a:endParaRPr lang="en-US" sz="1200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4697871"/>
              </p:ext>
            </p:extLst>
          </p:nvPr>
        </p:nvGraphicFramePr>
        <p:xfrm>
          <a:off x="127001" y="1124744"/>
          <a:ext cx="889000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0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936104"/>
          </a:xfrm>
        </p:spPr>
        <p:txBody>
          <a:bodyPr anchor="t">
            <a:noAutofit/>
          </a:bodyPr>
          <a:lstStyle/>
          <a:p>
            <a:r>
              <a:rPr lang="pt-BR" sz="2400" dirty="0"/>
              <a:t>Índice de Confiança do Consumidor (índice encadeado) – queda expressiva desde novembro</a:t>
            </a:r>
            <a:endParaRPr lang="en-US" sz="24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0" y="6525344"/>
            <a:ext cx="6480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Sondagem do Consumidor/FGV.</a:t>
            </a:r>
            <a:endParaRPr lang="en-US" sz="1200" dirty="0"/>
          </a:p>
        </p:txBody>
      </p:sp>
      <p:graphicFrame>
        <p:nvGraphicFramePr>
          <p:cNvPr id="4" name="Gráfic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556898"/>
              </p:ext>
            </p:extLst>
          </p:nvPr>
        </p:nvGraphicFramePr>
        <p:xfrm>
          <a:off x="127001" y="1340768"/>
          <a:ext cx="88900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04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700808"/>
            <a:ext cx="8229600" cy="1863080"/>
          </a:xfrm>
        </p:spPr>
        <p:txBody>
          <a:bodyPr>
            <a:noAutofit/>
          </a:bodyPr>
          <a:lstStyle/>
          <a:p>
            <a:r>
              <a:rPr lang="pt-BR" sz="4000" b="1" dirty="0"/>
              <a:t>GRUPO </a:t>
            </a:r>
            <a:r>
              <a:rPr lang="pt-BR" sz="4000" b="1" dirty="0" smtClean="0"/>
              <a:t>I</a:t>
            </a:r>
            <a:br>
              <a:rPr lang="pt-BR" sz="4000" b="1" dirty="0" smtClean="0"/>
            </a:br>
            <a:r>
              <a:rPr lang="pt-BR" sz="4000" b="1" dirty="0" smtClean="0"/>
              <a:t>Repasses </a:t>
            </a:r>
            <a:r>
              <a:rPr lang="pt-BR" sz="4000" b="1" dirty="0"/>
              <a:t>em Contratos de Prestação de Serviços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509120"/>
            <a:ext cx="8229600" cy="1656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/>
              <a:t>Questionamento do Relatório:</a:t>
            </a:r>
          </a:p>
          <a:p>
            <a:pPr marL="457200" lvl="1" indent="0">
              <a:buNone/>
            </a:pPr>
            <a:r>
              <a:rPr lang="pt-BR" sz="2000" b="1" dirty="0"/>
              <a:t>9.2.2</a:t>
            </a:r>
            <a:r>
              <a:rPr lang="pt-BR" sz="2000" dirty="0"/>
              <a:t> Irregularidade em adiantamentos concedidos pela CEF à </a:t>
            </a:r>
            <a:r>
              <a:rPr lang="pt-BR" sz="2000" dirty="0" smtClean="0"/>
              <a:t>União </a:t>
            </a:r>
            <a:r>
              <a:rPr lang="pt-BR" sz="2000" dirty="0"/>
              <a:t>para despesa dos programas bolsa família, seguro-desemprego e abono salarial de 2013 e 2014 (benefícios sociais)</a:t>
            </a:r>
            <a:endParaRPr lang="pt-BR" sz="2000" dirty="0" smtClean="0"/>
          </a:p>
          <a:p>
            <a:pPr lvl="1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09368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Decreto 8.367/2014 </a:t>
            </a:r>
            <a:br>
              <a:rPr lang="pt-BR" b="1" u="sng" dirty="0" smtClean="0"/>
            </a:br>
            <a:r>
              <a:rPr lang="pt-BR" sz="2700" dirty="0" err="1" smtClean="0"/>
              <a:t>Descontingenciamento</a:t>
            </a:r>
            <a:r>
              <a:rPr lang="pt-BR" sz="2700" dirty="0" smtClean="0"/>
              <a:t> de R$ 10 bi condicionado à aprovação do PLN 36/2014</a:t>
            </a:r>
            <a:endParaRPr lang="pt-BR" sz="27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881590"/>
            <a:ext cx="8496944" cy="483988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O Relatório do 5º bimestre destacou a necessidade de expansão de R$ 9,6 bilhões para os ministérios da Saúde, Educação e MDS para manutenção das políticas públicas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Não era possível esperar a aprovação final do tema porque a LDO 2014 determinava que o governo deveria editar o decreto para </a:t>
            </a:r>
            <a:r>
              <a:rPr lang="pt-BR" sz="2200" dirty="0" err="1" smtClean="0"/>
              <a:t>descontingenciamento</a:t>
            </a:r>
            <a:r>
              <a:rPr lang="pt-BR" sz="2200" dirty="0" smtClean="0"/>
              <a:t> do recurso até 30 de novembro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pt-BR" sz="2200" dirty="0"/>
              <a:t>Quatro dias antes  da edição do Decreto, a CMO já havia aprovado a proposta de alteração da meta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A atitude do governo de não alterar a despesa naquele momento foi a mais responsável e foi realizada de forma transparente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pt-BR" sz="2200" dirty="0" smtClean="0"/>
              <a:t>Em todas as inciativas orçamentarias, o governo informa o impacto fiscal e efeitos econômicos das medidas, para informar e subsidiar o processo legislativo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0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VI</a:t>
            </a:r>
            <a:br>
              <a:rPr lang="pt-BR" b="1" dirty="0" smtClean="0"/>
            </a:br>
            <a:r>
              <a:rPr lang="pt-BR" b="1" dirty="0" smtClean="0"/>
              <a:t>Execução de Investimento das Estatais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83568" y="4797152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Questionamento </a:t>
            </a:r>
            <a:r>
              <a:rPr lang="pt-BR" b="1" dirty="0"/>
              <a:t>do Relatório:</a:t>
            </a:r>
          </a:p>
          <a:p>
            <a:pPr lvl="1"/>
            <a:r>
              <a:rPr lang="pt-BR" dirty="0" smtClean="0"/>
              <a:t>9.2.7 Extrapolação </a:t>
            </a:r>
            <a:r>
              <a:rPr lang="pt-BR" dirty="0"/>
              <a:t>do montante de recursos aprovados, no Orçamento de Investimento em várias </a:t>
            </a:r>
            <a:r>
              <a:rPr lang="pt-BR" dirty="0" smtClean="0"/>
              <a:t>estatais</a:t>
            </a:r>
          </a:p>
          <a:p>
            <a:pPr lvl="1"/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9.2.8 </a:t>
            </a:r>
            <a:r>
              <a:rPr lang="pt-BR" dirty="0"/>
              <a:t>execução de despesa sem suficiente dotação no Orçamento de Investimento pelas </a:t>
            </a:r>
            <a:r>
              <a:rPr lang="pt-BR" dirty="0" smtClean="0"/>
              <a:t>empresas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767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7288" cy="1728192"/>
          </a:xfrm>
        </p:spPr>
        <p:txBody>
          <a:bodyPr>
            <a:normAutofit/>
          </a:bodyPr>
          <a:lstStyle/>
          <a:p>
            <a:r>
              <a:rPr lang="pt-BR" sz="3200" b="1" u="sng" dirty="0" smtClean="0"/>
              <a:t>Extrapolação </a:t>
            </a:r>
            <a:r>
              <a:rPr lang="pt-BR" sz="3200" b="1" u="sng" dirty="0"/>
              <a:t>de recursos e execução de despesa sem dotação suficiente do orçamento de investimento das empresas </a:t>
            </a:r>
            <a:r>
              <a:rPr lang="pt-BR" sz="3200" b="1" u="sng" dirty="0" smtClean="0"/>
              <a:t>estatais</a:t>
            </a:r>
            <a:endParaRPr lang="pt-BR" sz="36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664" y="2084363"/>
            <a:ext cx="8784976" cy="40324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800" dirty="0" smtClean="0"/>
              <a:t>As estatais possuem regime jurídico de empresas privadas, com autonomia e recursos próprios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800" dirty="0" smtClean="0"/>
              <a:t>As empresas gerenciam seu caixa e o acompanhamento é feito mensalmente, com as devidas recomendações de correções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800" dirty="0" smtClean="0"/>
              <a:t>As extrapolações são pouco expressivas e com tendência de queda ao longo dos últimos 15 anos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42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527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7577" y="200492"/>
            <a:ext cx="861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pt-BR" sz="3600" b="1" u="sng" dirty="0">
                <a:solidFill>
                  <a:prstClr val="black"/>
                </a:solidFill>
              </a:rPr>
              <a:t>Série </a:t>
            </a:r>
            <a:r>
              <a:rPr lang="pt-BR" sz="3600" b="1" u="sng" dirty="0" smtClean="0">
                <a:solidFill>
                  <a:prstClr val="black"/>
                </a:solidFill>
              </a:rPr>
              <a:t>histórica </a:t>
            </a:r>
            <a:r>
              <a:rPr lang="pt-BR" sz="3600" b="1" u="sng" dirty="0">
                <a:solidFill>
                  <a:prstClr val="black"/>
                </a:solidFill>
              </a:rPr>
              <a:t>de e</a:t>
            </a:r>
            <a:r>
              <a:rPr lang="pt-BR" sz="3600" b="1" u="sng" dirty="0" smtClean="0">
                <a:solidFill>
                  <a:prstClr val="black"/>
                </a:solidFill>
              </a:rPr>
              <a:t>xtrapolação</a:t>
            </a:r>
            <a:endParaRPr lang="pt-BR" sz="36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08217"/>
              </p:ext>
            </p:extLst>
          </p:nvPr>
        </p:nvGraphicFramePr>
        <p:xfrm>
          <a:off x="1331641" y="1003967"/>
          <a:ext cx="4896543" cy="5299045"/>
        </p:xfrm>
        <a:graphic>
          <a:graphicData uri="http://schemas.openxmlformats.org/drawingml/2006/table">
            <a:tbl>
              <a:tblPr/>
              <a:tblGrid>
                <a:gridCol w="874926"/>
                <a:gridCol w="1531278"/>
                <a:gridCol w="2490339"/>
              </a:tblGrid>
              <a:tr h="1077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effectLst/>
                          <a:latin typeface="Arial"/>
                        </a:rPr>
                        <a:t>Ano</a:t>
                      </a:r>
                    </a:p>
                  </a:txBody>
                  <a:tcPr marL="9525" marR="9525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effectLst/>
                          <a:latin typeface="Arial"/>
                        </a:rPr>
                        <a:t>Número de Ações Extrapoladas</a:t>
                      </a:r>
                    </a:p>
                  </a:txBody>
                  <a:tcPr marL="9525" marR="9525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effectLst/>
                          <a:latin typeface="Arial"/>
                        </a:rPr>
                        <a:t>Valor de Extrapolação x Investimentos Executados</a:t>
                      </a:r>
                    </a:p>
                  </a:txBody>
                  <a:tcPr marL="9525" marR="9525" marT="714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2000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3,2%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1,5%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2001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6,8%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5,7%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2002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5,6%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1,6%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2003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3,0%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0,9%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2004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3,3%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2,0%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2005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0,4%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2006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4,5%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2007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1,4%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0,3%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2008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2,3%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1,1%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2009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2,6%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1,6%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2010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2,8%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0,1%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2011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3,0%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1,0%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2012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2,8%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2,2%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2013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4,8%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>
                          <a:effectLst/>
                          <a:latin typeface="Arial"/>
                        </a:rPr>
                        <a:t>1,3%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0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2014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2,5%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6948264" y="6309320"/>
            <a:ext cx="2133600" cy="365125"/>
          </a:xfrm>
        </p:spPr>
        <p:txBody>
          <a:bodyPr/>
          <a:lstStyle/>
          <a:p>
            <a:fld id="{DF3DE70E-DA07-4D62-9C1B-51E05265855B}" type="slidenum">
              <a:rPr lang="pt-BR" smtClean="0"/>
              <a:pPr/>
              <a:t>43</a:t>
            </a:fld>
            <a:endParaRPr lang="pt-BR"/>
          </a:p>
        </p:txBody>
      </p:sp>
      <p:sp>
        <p:nvSpPr>
          <p:cNvPr id="5" name="Seta para a esquerda 4"/>
          <p:cNvSpPr/>
          <p:nvPr/>
        </p:nvSpPr>
        <p:spPr>
          <a:xfrm>
            <a:off x="6516216" y="2083732"/>
            <a:ext cx="2316596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Maior </a:t>
            </a:r>
            <a:r>
              <a:rPr lang="pt-BR" sz="1600" dirty="0"/>
              <a:t> </a:t>
            </a:r>
            <a:r>
              <a:rPr lang="pt-BR" sz="1600" dirty="0" smtClean="0"/>
              <a:t>valor da série</a:t>
            </a:r>
            <a:endParaRPr lang="pt-BR" sz="1600" dirty="0"/>
          </a:p>
        </p:txBody>
      </p:sp>
      <p:sp>
        <p:nvSpPr>
          <p:cNvPr id="9" name="Seta para a esquerda 8"/>
          <p:cNvSpPr/>
          <p:nvPr/>
        </p:nvSpPr>
        <p:spPr>
          <a:xfrm>
            <a:off x="6516216" y="5733256"/>
            <a:ext cx="2316596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Ano </a:t>
            </a:r>
            <a:r>
              <a:rPr lang="pt-BR" sz="1600" dirty="0"/>
              <a:t>q</a:t>
            </a:r>
            <a:r>
              <a:rPr lang="pt-BR" sz="1600" dirty="0" smtClean="0"/>
              <a:t>uestionado no Relatório Preliminar</a:t>
            </a:r>
            <a:endParaRPr lang="pt-BR" sz="1600" dirty="0"/>
          </a:p>
        </p:txBody>
      </p:sp>
      <p:sp>
        <p:nvSpPr>
          <p:cNvPr id="11" name="Seta para a esquerda 10"/>
          <p:cNvSpPr/>
          <p:nvPr/>
        </p:nvSpPr>
        <p:spPr>
          <a:xfrm>
            <a:off x="6516216" y="4573413"/>
            <a:ext cx="2316596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/>
              <a:t>Menor valor da série</a:t>
            </a:r>
            <a:endParaRPr lang="pt-BR" sz="16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257577" y="6437570"/>
            <a:ext cx="1938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</a:t>
            </a:r>
            <a:r>
              <a:rPr lang="pt-BR" sz="1400" dirty="0" smtClean="0"/>
              <a:t>: DEST/MP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421776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pt-BR" b="1" u="sng" dirty="0" smtClean="0"/>
              <a:t>Extrapolação X Investimentos</a:t>
            </a:r>
            <a:endParaRPr lang="pt-BR" b="1" u="sng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8721516"/>
              </p:ext>
            </p:extLst>
          </p:nvPr>
        </p:nvGraphicFramePr>
        <p:xfrm>
          <a:off x="395536" y="1340768"/>
          <a:ext cx="8496944" cy="4780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401688" y="6309320"/>
            <a:ext cx="11932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Fonte: DEST/MP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257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20" y="675566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pt-BR" sz="3600" b="1" u="sng" dirty="0" smtClean="0">
                <a:solidFill>
                  <a:prstClr val="black"/>
                </a:solidFill>
              </a:rPr>
              <a:t>Principais motivos das extrapolações </a:t>
            </a:r>
            <a:endParaRPr lang="pt-BR" sz="36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414163"/>
              </p:ext>
            </p:extLst>
          </p:nvPr>
        </p:nvGraphicFramePr>
        <p:xfrm>
          <a:off x="539552" y="1556792"/>
          <a:ext cx="7992888" cy="3888433"/>
        </p:xfrm>
        <a:graphic>
          <a:graphicData uri="http://schemas.openxmlformats.org/drawingml/2006/table">
            <a:tbl>
              <a:tblPr/>
              <a:tblGrid>
                <a:gridCol w="3470960"/>
                <a:gridCol w="1106282"/>
                <a:gridCol w="1106282"/>
                <a:gridCol w="2309364"/>
              </a:tblGrid>
              <a:tr h="43449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i="0" u="none" strike="noStrike" dirty="0">
                          <a:effectLst/>
                          <a:latin typeface="Calibri"/>
                        </a:rPr>
                        <a:t>Extrapolação de Despesas - 2014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effectLst/>
                          <a:latin typeface="Calibri"/>
                        </a:rPr>
                        <a:t>Causas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effectLst/>
                          <a:latin typeface="Calibri"/>
                        </a:rPr>
                        <a:t>Fontes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effectLst/>
                          <a:latin typeface="Calibri"/>
                        </a:rPr>
                        <a:t>Despesas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effectLst/>
                          <a:latin typeface="Calibri"/>
                        </a:rPr>
                        <a:t>Empresas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3449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effectLst/>
                          <a:latin typeface="Calibri"/>
                        </a:rPr>
                        <a:t>Problemas em Equipamentos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Araucária e ECM1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9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Ação Judicial (Ministério Público)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TSLE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96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Não Recebimento de Financiamento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1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AmE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96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Decisão de Financiamento (com Erro Operacional)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PNBV e Furnas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9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Erro Operacional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2 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effectLst/>
                          <a:latin typeface="Calibri"/>
                        </a:rPr>
                        <a:t>BV Energia e Telebras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45</a:t>
            </a:fld>
            <a:endParaRPr lang="pt-BR"/>
          </a:p>
        </p:txBody>
      </p:sp>
      <p:sp>
        <p:nvSpPr>
          <p:cNvPr id="3" name="CaixaDeTexto 2"/>
          <p:cNvSpPr txBox="1"/>
          <p:nvPr/>
        </p:nvSpPr>
        <p:spPr>
          <a:xfrm>
            <a:off x="517129" y="6273225"/>
            <a:ext cx="119327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/>
              <a:t>Fonte: DEST/MP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098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564904"/>
            <a:ext cx="792088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VII</a:t>
            </a:r>
            <a:br>
              <a:rPr lang="pt-BR" b="1" dirty="0" smtClean="0"/>
            </a:br>
            <a:r>
              <a:rPr lang="pt-BR" b="1" dirty="0" smtClean="0"/>
              <a:t>Metas e Prioridades do PLDO 2014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611560" y="4653136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Questionamento do Relatório:</a:t>
            </a:r>
          </a:p>
          <a:p>
            <a:pPr lvl="1"/>
            <a:r>
              <a:rPr lang="pt-BR" dirty="0" smtClean="0"/>
              <a:t>9.2.5 Ausência </a:t>
            </a:r>
            <a:r>
              <a:rPr lang="pt-BR" dirty="0"/>
              <a:t>do rol de prioridades da administração pública federal, com suas respectivas metas, no Projeto de Lei de Diretrizes Orçamentárias de 2014, descumprindo o previsto no § 2º do art. 165 da Constituição Federal; (item 3.2 do Relatório)</a:t>
            </a:r>
          </a:p>
        </p:txBody>
      </p:sp>
    </p:spTree>
    <p:extLst>
      <p:ext uri="{BB962C8B-B14F-4D97-AF65-F5344CB8AC3E}">
        <p14:creationId xmlns:p14="http://schemas.microsoft.com/office/powerpoint/2010/main" val="384134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208" y="548680"/>
            <a:ext cx="8229600" cy="1143000"/>
          </a:xfrm>
        </p:spPr>
        <p:txBody>
          <a:bodyPr>
            <a:noAutofit/>
          </a:bodyPr>
          <a:lstStyle/>
          <a:p>
            <a:r>
              <a:rPr lang="pt-BR" sz="3600" b="1" u="sng" dirty="0" smtClean="0"/>
              <a:t>Ausência </a:t>
            </a:r>
            <a:r>
              <a:rPr lang="pt-BR" sz="3600" b="1" u="sng" dirty="0"/>
              <a:t>de metas e prioridades na Lei de Diretrizes Orçamentárias - LDO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9248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pt-BR" sz="2400" dirty="0" smtClean="0"/>
              <a:t>As prioridades e metas estão definidas na </a:t>
            </a:r>
            <a:r>
              <a:rPr lang="pt-BR" sz="2400" dirty="0"/>
              <a:t>LDO 2014  </a:t>
            </a:r>
            <a:r>
              <a:rPr lang="pt-BR" sz="2400" dirty="0" smtClean="0"/>
              <a:t>no Art. 4º: PAC e Plano Brasil sem Miséria (PBSM), compatíveis com o PPA 2012-2015, como determina a Constituição </a:t>
            </a:r>
          </a:p>
          <a:p>
            <a:pPr>
              <a:lnSpc>
                <a:spcPct val="110000"/>
              </a:lnSpc>
            </a:pPr>
            <a:r>
              <a:rPr lang="pt-BR" sz="2400" dirty="0" smtClean="0"/>
              <a:t>Neste mesmo artigo, define-se que as metas são as ações orçamentárias do PAC e BSM</a:t>
            </a:r>
          </a:p>
          <a:p>
            <a:pPr>
              <a:lnSpc>
                <a:spcPct val="110000"/>
              </a:lnSpc>
            </a:pPr>
            <a:r>
              <a:rPr lang="pt-BR" sz="2400" dirty="0" smtClean="0"/>
              <a:t>Na LOA, há instrumentos que permitem o acompanhamento destas ações orçamentárias, como apresentado no próprio relatório preliminar do TCU </a:t>
            </a:r>
          </a:p>
          <a:p>
            <a:pPr>
              <a:lnSpc>
                <a:spcPct val="110000"/>
              </a:lnSpc>
            </a:pPr>
            <a:r>
              <a:rPr lang="pt-BR" sz="2400" dirty="0" smtClean="0"/>
              <a:t>Cabe ressaltar que a </a:t>
            </a:r>
            <a:r>
              <a:rPr lang="pt-BR" sz="2400" dirty="0"/>
              <a:t>elaboração da LDO não é objeto da análise da prestação de contas, portanto não deveria ser objeto de contestação no relatório do PCPR </a:t>
            </a:r>
            <a:endParaRPr lang="pt-BR" sz="24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pt-BR" sz="2400" b="1" dirty="0" smtClean="0"/>
              <a:t>Manifestação Anterior do TCU:</a:t>
            </a:r>
          </a:p>
          <a:p>
            <a:pPr>
              <a:lnSpc>
                <a:spcPct val="110000"/>
              </a:lnSpc>
            </a:pPr>
            <a:r>
              <a:rPr lang="pt-BR" sz="2400" dirty="0"/>
              <a:t>Na avaliação das ressalvas de 2013, o TCU considerou este </a:t>
            </a:r>
            <a:r>
              <a:rPr lang="pt-BR" sz="2400" dirty="0" smtClean="0"/>
              <a:t>tema </a:t>
            </a:r>
            <a:r>
              <a:rPr lang="pt-BR" sz="2400" dirty="0"/>
              <a:t>como em atendimento parcial</a:t>
            </a:r>
          </a:p>
          <a:p>
            <a:pPr marL="0" indent="0">
              <a:lnSpc>
                <a:spcPct val="110000"/>
              </a:lnSpc>
              <a:buNone/>
            </a:pPr>
            <a:endParaRPr lang="pt-BR" sz="2400" dirty="0"/>
          </a:p>
          <a:p>
            <a:pPr marL="0" indent="0">
              <a:lnSpc>
                <a:spcPct val="110000"/>
              </a:lnSpc>
              <a:buNone/>
            </a:pP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43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954360"/>
          </a:xfrm>
        </p:spPr>
        <p:txBody>
          <a:bodyPr>
            <a:normAutofit/>
          </a:bodyPr>
          <a:lstStyle/>
          <a:p>
            <a:r>
              <a:rPr lang="pt-BR" b="1" u="sng" dirty="0" smtClean="0"/>
              <a:t>Texto do PLDO 2014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5024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“</a:t>
            </a:r>
            <a:r>
              <a:rPr lang="pt-BR" sz="3000" i="1" dirty="0"/>
              <a:t>Art. </a:t>
            </a:r>
            <a:r>
              <a:rPr lang="pt-BR" sz="3000" i="1" dirty="0" smtClean="0"/>
              <a:t>4º  </a:t>
            </a:r>
            <a:r>
              <a:rPr lang="pt-BR" sz="3000" i="1" dirty="0"/>
              <a:t>As </a:t>
            </a:r>
            <a:r>
              <a:rPr lang="pt-BR" sz="3000" b="1" i="1" dirty="0"/>
              <a:t>prioridades e metas da administração pública federal para o exercício de 2014</a:t>
            </a:r>
            <a:r>
              <a:rPr lang="pt-BR" sz="3000" i="1" dirty="0" smtClean="0"/>
              <a:t>, atendidas </a:t>
            </a:r>
            <a:r>
              <a:rPr lang="pt-BR" sz="3000" i="1" dirty="0"/>
              <a:t>as despesas contidas no Anexo III e as de funcionamento dos órgãos e das entidades </a:t>
            </a:r>
            <a:r>
              <a:rPr lang="pt-BR" sz="3000" i="1" dirty="0" smtClean="0"/>
              <a:t>que integram </a:t>
            </a:r>
            <a:r>
              <a:rPr lang="pt-BR" sz="3000" i="1" dirty="0"/>
              <a:t>os Orçamentos Fiscal e da Seguridade Social, </a:t>
            </a:r>
            <a:r>
              <a:rPr lang="pt-BR" sz="3000" b="1" i="1" dirty="0" smtClean="0"/>
              <a:t>correspondem </a:t>
            </a:r>
            <a:r>
              <a:rPr lang="pt-BR" sz="3000" b="1" i="1" dirty="0"/>
              <a:t>às ações relativas ao Programa </a:t>
            </a:r>
            <a:r>
              <a:rPr lang="pt-BR" sz="3000" b="1" i="1" dirty="0" smtClean="0"/>
              <a:t>de Aceleração </a:t>
            </a:r>
            <a:r>
              <a:rPr lang="pt-BR" sz="3000" b="1" i="1" dirty="0"/>
              <a:t>do Crescimento - PAC e ao Plano Brasil Sem Miséria - PBSM</a:t>
            </a:r>
            <a:r>
              <a:rPr lang="pt-BR" sz="3000" i="1" dirty="0"/>
              <a:t>, as quais terão precedência </a:t>
            </a:r>
            <a:r>
              <a:rPr lang="pt-BR" sz="3000" i="1" dirty="0" smtClean="0"/>
              <a:t>na alocação </a:t>
            </a:r>
            <a:r>
              <a:rPr lang="pt-BR" sz="3000" i="1" dirty="0"/>
              <a:t>dos recursos no Projeto e na Lei Orçamentária de 2014, não se constituindo, todavia, em limite </a:t>
            </a:r>
            <a:r>
              <a:rPr lang="pt-BR" sz="3000" i="1" dirty="0" smtClean="0"/>
              <a:t>à programação </a:t>
            </a:r>
            <a:r>
              <a:rPr lang="pt-BR" sz="3000" i="1" dirty="0"/>
              <a:t>da despesa</a:t>
            </a:r>
            <a:r>
              <a:rPr lang="pt-BR" sz="3000" i="1" dirty="0" smtClean="0"/>
              <a:t>.”</a:t>
            </a:r>
            <a:endParaRPr lang="pt-BR" sz="3000" i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5949280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Texto disponível em: </a:t>
            </a:r>
            <a:r>
              <a:rPr lang="pt-BR" dirty="0">
                <a:hlinkClick r:id="rId2"/>
              </a:rPr>
              <a:t>http://</a:t>
            </a:r>
            <a:r>
              <a:rPr lang="pt-BR" dirty="0" smtClean="0">
                <a:hlinkClick r:id="rId2"/>
              </a:rPr>
              <a:t>www.orcamentofederal.gov.br/orcamentos-anuais/orcamento-2014/arquivos_PLDO/PLDO2014_Texto.pdf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69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9625" y="24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u="sng" dirty="0" smtClean="0"/>
              <a:t>Acompanhamento do PAC pelo TCU</a:t>
            </a:r>
            <a:endParaRPr lang="pt-BR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" y="89020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35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89" y="1268760"/>
            <a:ext cx="7013868" cy="415592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49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390947" y="5661248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Relatório do TCU/PCPR 2014, página 247</a:t>
            </a:r>
          </a:p>
          <a:p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portal3.tcu.gov.br/portal/page/portal/TCU/comunidades/contas/contas_governo/Contas2014/index.html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819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9296" cy="1143000"/>
          </a:xfrm>
        </p:spPr>
        <p:txBody>
          <a:bodyPr>
            <a:noAutofit/>
          </a:bodyPr>
          <a:lstStyle/>
          <a:p>
            <a:r>
              <a:rPr lang="pt-BR" sz="3600" b="1" u="sng" dirty="0" smtClean="0"/>
              <a:t>Contratos da CAIXA com órgãos de governo para pagamento de programas sociais</a:t>
            </a:r>
            <a:endParaRPr lang="pt-BR" sz="3600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0558" y="1469362"/>
            <a:ext cx="8727073" cy="481399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São contratos de prestação de serviços para pagamento de benefícios sociais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A União adianta recursos para a Caixa, mas o valor efetivo pago pode variar a cada mês, devido ao desempenho da economia, ao comportamento local do mercado de trabalho ou </a:t>
            </a:r>
            <a:r>
              <a:rPr lang="pt-BR" sz="2000" dirty="0"/>
              <a:t>à</a:t>
            </a:r>
            <a:r>
              <a:rPr lang="pt-BR" sz="2000" dirty="0" smtClean="0"/>
              <a:t> ocorrência de calamidades (ex: seguro desemprego)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Para lidar com essas variações, o </a:t>
            </a:r>
            <a:r>
              <a:rPr lang="pt-BR" sz="2000" dirty="0"/>
              <a:t>contrato estabelece uma </a:t>
            </a:r>
            <a:r>
              <a:rPr lang="pt-BR" sz="2000" dirty="0" smtClean="0"/>
              <a:t>“conta suprimento” que</a:t>
            </a:r>
            <a:r>
              <a:rPr lang="pt-BR" sz="2000" dirty="0"/>
              <a:t>, se positiva, remunera o governo e, se negativa, remunera a </a:t>
            </a:r>
            <a:r>
              <a:rPr lang="pt-BR" sz="2000" dirty="0" smtClean="0"/>
              <a:t>CAIXA.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Nem todo contrato em que eventualmente exista incidência de juros é uma operação de crédito segundo o Código </a:t>
            </a:r>
            <a:r>
              <a:rPr lang="pt-BR" sz="2000" dirty="0" smtClean="0"/>
              <a:t>Civil</a:t>
            </a:r>
            <a:endParaRPr lang="pt-BR" sz="2000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O saldo médio dos repasses à CAIXA em todos os anos é positivo e, desde 1994, a União tem sido remunerada pelo pagamento de juros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None/>
            </a:pPr>
            <a:r>
              <a:rPr lang="pt-BR" sz="2000" b="1" dirty="0" smtClean="0"/>
              <a:t>Manifestação anterior do TCU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pt-BR" sz="2000" dirty="0" smtClean="0"/>
              <a:t>Esse tipo de contrato é adotado há vários anos e não foi objeto de questionamento por parte do TCU em gestões </a:t>
            </a:r>
            <a:r>
              <a:rPr lang="pt-BR" sz="2000" dirty="0" smtClean="0"/>
              <a:t>anteriores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948264" y="6349071"/>
            <a:ext cx="2133600" cy="365125"/>
          </a:xfrm>
        </p:spPr>
        <p:txBody>
          <a:bodyPr/>
          <a:lstStyle/>
          <a:p>
            <a:fld id="{DF3DE70E-DA07-4D62-9C1B-51E05265855B}" type="slidenum">
              <a:rPr lang="pt-BR" smtClean="0"/>
              <a:pPr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857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805" y="43934"/>
            <a:ext cx="8229600" cy="1143000"/>
          </a:xfrm>
        </p:spPr>
        <p:txBody>
          <a:bodyPr>
            <a:noAutofit/>
          </a:bodyPr>
          <a:lstStyle/>
          <a:p>
            <a:r>
              <a:rPr lang="pt-BR" sz="3600" b="1" u="sng" dirty="0" smtClean="0"/>
              <a:t>Acompanhamento do Programa Brasil sem Miséria pelo TCU</a:t>
            </a:r>
            <a:endParaRPr lang="pt-BR" sz="3600" b="1" u="sng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181497" cy="4486911"/>
          </a:xfrm>
          <a:prstGeom prst="rect">
            <a:avLst/>
          </a:prstGeo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84731" y="5805264"/>
            <a:ext cx="8707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Relatório Preliminar PCPR 2014, página 67</a:t>
            </a:r>
          </a:p>
          <a:p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portal3.tcu.gov.br/portal/page/portal/TCU/comunidades/contas/contas_governo/Contas2014/index.html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804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954360"/>
          </a:xfrm>
        </p:spPr>
        <p:txBody>
          <a:bodyPr>
            <a:normAutofit fontScale="90000"/>
          </a:bodyPr>
          <a:lstStyle/>
          <a:p>
            <a:r>
              <a:rPr lang="pt-BR" b="1" u="sng" dirty="0"/>
              <a:t>Avaliação no Relatório </a:t>
            </a:r>
            <a:r>
              <a:rPr lang="pt-BR" b="1" u="sng" dirty="0" smtClean="0"/>
              <a:t>Preliminar </a:t>
            </a:r>
            <a:br>
              <a:rPr lang="pt-BR" b="1" u="sng" dirty="0" smtClean="0"/>
            </a:br>
            <a:r>
              <a:rPr lang="pt-BR" b="1" u="sng" dirty="0" smtClean="0"/>
              <a:t>PCPR </a:t>
            </a:r>
            <a:r>
              <a:rPr lang="pt-BR" b="1" u="sng" dirty="0"/>
              <a:t>2014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328592"/>
          </a:xfrm>
        </p:spPr>
        <p:txBody>
          <a:bodyPr>
            <a:noAutofit/>
          </a:bodyPr>
          <a:lstStyle/>
          <a:p>
            <a:pPr marL="0" lvl="8" indent="0" algn="just">
              <a:lnSpc>
                <a:spcPct val="90000"/>
              </a:lnSpc>
              <a:spcBef>
                <a:spcPts val="0"/>
              </a:spcBef>
              <a:buClrTx/>
              <a:buNone/>
            </a:pPr>
            <a:r>
              <a:rPr lang="pt-BR" b="1" dirty="0"/>
              <a:t>Parte 7: </a:t>
            </a:r>
            <a:r>
              <a:rPr lang="pt-BR" b="1" i="1" dirty="0" smtClean="0"/>
              <a:t>RECOMENDAÇÕES </a:t>
            </a:r>
            <a:r>
              <a:rPr lang="pt-BR" b="1" i="1" dirty="0"/>
              <a:t>DO TRIBUNAL DE CONTAS DA UNIÃO NAS CONTAS DO GOVERNO DA REPÚBLICA DE 2013 E PROVIDÊNCIAS </a:t>
            </a:r>
            <a:r>
              <a:rPr lang="pt-BR" b="1" i="1" dirty="0" smtClean="0"/>
              <a:t>ADOTADAS</a:t>
            </a:r>
          </a:p>
          <a:p>
            <a:pPr marL="0" lvl="8" indent="0" algn="just">
              <a:lnSpc>
                <a:spcPct val="90000"/>
              </a:lnSpc>
              <a:spcBef>
                <a:spcPts val="0"/>
              </a:spcBef>
              <a:buClrTx/>
              <a:buNone/>
            </a:pPr>
            <a:r>
              <a:rPr lang="pt-BR" i="1" dirty="0" smtClean="0"/>
              <a:t> </a:t>
            </a:r>
            <a:endParaRPr lang="pt-BR" sz="1600" b="1" i="1" dirty="0" smtClean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1600" b="1" i="1" dirty="0" smtClean="0"/>
              <a:t>“I. à </a:t>
            </a:r>
            <a:r>
              <a:rPr lang="pt-BR" sz="1600" b="1" i="1" dirty="0"/>
              <a:t>Casa Civil e ao Ministério do Planejamento, Orçamento e Gestão </a:t>
            </a:r>
            <a:r>
              <a:rPr lang="pt-BR" sz="1600" b="1" i="1" u="sng" dirty="0"/>
              <a:t>que incluam nos projetos de Lei de Diretrizes Orçamentárias um rol de prioridades da administração pública federal, com suas respectivas metas</a:t>
            </a:r>
            <a:r>
              <a:rPr lang="pt-BR" sz="1600" b="1" i="1" dirty="0"/>
              <a:t>, nos termos do § 2º do art. 165 da Constituição Federal, que estabelece que as leis de diretrizes orçamentárias devem compreender as metas e prioridades da administração pública federal, instrumento indispensável ao monitoramento e à avaliação de seu desempenho ao longo da execução do orçamento a que se referem; </a:t>
            </a:r>
            <a:endParaRPr lang="pt-BR" sz="10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pt-BR" sz="1600" b="1" i="1" dirty="0" smtClean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1600" b="1" i="1" u="sng" dirty="0" smtClean="0"/>
              <a:t>Situação</a:t>
            </a:r>
            <a:r>
              <a:rPr lang="pt-BR" sz="1600" b="1" u="sng" dirty="0"/>
              <a:t>: parcialmente atendida</a:t>
            </a:r>
            <a:r>
              <a:rPr lang="pt-BR" sz="1600" b="1" i="1" u="sng" dirty="0"/>
              <a:t>. </a:t>
            </a:r>
            <a:r>
              <a:rPr lang="pt-BR" sz="1600" b="1" i="1" dirty="0"/>
              <a:t> </a:t>
            </a:r>
            <a:endParaRPr lang="pt-BR" sz="1600" b="1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pt-BR" sz="1600" b="1" i="1" dirty="0" smtClean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1600" b="1" i="1" dirty="0" smtClean="0"/>
              <a:t>Comentários</a:t>
            </a:r>
            <a:r>
              <a:rPr lang="pt-BR" sz="1600" b="1" i="1" dirty="0"/>
              <a:t>:</a:t>
            </a:r>
            <a:r>
              <a:rPr lang="pt-BR" sz="1600" i="1" dirty="0"/>
              <a:t> </a:t>
            </a:r>
            <a:r>
              <a:rPr lang="pt-BR" sz="1600" b="1" i="1" dirty="0"/>
              <a:t>as prioridades e metas da administração pública federal foram identificadas no art. 4º da LDO 2015 (Lei 13.080/2015) como sendo as ações do Programa de Aceleração do Crescimento (PAC) e do Plano Brasil Sem Miséria (PBSM)</a:t>
            </a:r>
            <a:r>
              <a:rPr lang="pt-BR" sz="1600" i="1" dirty="0"/>
              <a:t>. Essas ações foram destacadas por meio do identificador de resultado primário RP-3, além de constarem na relação das Informações Complementares aos Projetos de Leis Orçamentárias anuais e no Sistema Integrado de Planejamento e Orçamento (</a:t>
            </a:r>
            <a:r>
              <a:rPr lang="pt-BR" sz="1600" i="1" dirty="0" err="1"/>
              <a:t>Siop</a:t>
            </a:r>
            <a:r>
              <a:rPr lang="pt-BR" sz="1600" i="1" dirty="0"/>
              <a:t>) – módulo Acesso Público. </a:t>
            </a:r>
            <a:endParaRPr lang="pt-BR" sz="1600" i="1" dirty="0" smtClean="0"/>
          </a:p>
          <a:p>
            <a:pPr marL="0" indent="360363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1600" i="1" dirty="0" smtClean="0"/>
              <a:t>Contudo</a:t>
            </a:r>
            <a:r>
              <a:rPr lang="pt-BR" sz="1600" i="1" dirty="0"/>
              <a:t>, cabe salientar que o Poder Executivo tem autonomia durante todo o exercício para incluir/excluir ações nesses dois conjuntos definidos como prioritários, além do fato de políticas de governo como o PAC e o PBSM serem abrangentes por natureza. </a:t>
            </a:r>
            <a:endParaRPr lang="pt-BR" sz="1600" i="1" dirty="0" smtClean="0"/>
          </a:p>
          <a:p>
            <a:pPr marL="0" indent="360363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1600" i="1" dirty="0" smtClean="0"/>
              <a:t>Assim</a:t>
            </a:r>
            <a:r>
              <a:rPr lang="pt-BR" sz="1600" i="1" dirty="0"/>
              <a:t>, analisou-se novamente a questão no âmbito do item 3.2.1 deste Relatório, com a reiteração de recomendação às unidades jurisdicionadas </a:t>
            </a:r>
            <a:r>
              <a:rPr lang="pt-BR" sz="1600" i="1" dirty="0" smtClean="0"/>
              <a:t>envolvidas”. </a:t>
            </a: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6488668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Relatório Preliminar PCPR 2014, página 583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342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564904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GRUPO VIII</a:t>
            </a:r>
            <a:br>
              <a:rPr lang="pt-BR" b="1" dirty="0" smtClean="0"/>
            </a:br>
            <a:r>
              <a:rPr lang="pt-BR" b="1" dirty="0" smtClean="0"/>
              <a:t>Indicadores e Metas do PPA 2011-2015</a:t>
            </a:r>
            <a:endParaRPr lang="pt-BR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67544" y="4941168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Questionamento do Relatório:</a:t>
            </a:r>
          </a:p>
          <a:p>
            <a:pPr lvl="1"/>
            <a:r>
              <a:rPr lang="pt-BR" dirty="0" smtClean="0"/>
              <a:t>9.2.13 Existência </a:t>
            </a:r>
            <a:r>
              <a:rPr lang="pt-BR" dirty="0"/>
              <a:t>de distorções materiais que afastam a confiabilidade de parcela significativa das informações relacionadas a indicadores e metas previstos no Plano Plurianual 2012-2015. (item 4.2.34 do Relatório)</a:t>
            </a:r>
          </a:p>
        </p:txBody>
      </p:sp>
    </p:spTree>
    <p:extLst>
      <p:ext uri="{BB962C8B-B14F-4D97-AF65-F5344CB8AC3E}">
        <p14:creationId xmlns:p14="http://schemas.microsoft.com/office/powerpoint/2010/main" val="30198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b="1" u="sng" dirty="0" smtClean="0"/>
              <a:t>Distorções </a:t>
            </a:r>
            <a:r>
              <a:rPr lang="pt-BR" sz="4000" b="1" u="sng" dirty="0"/>
              <a:t>nos indicadores e metas previstas no Plano Plurianual - PPA</a:t>
            </a:r>
            <a:r>
              <a:rPr lang="pt-BR" b="1" u="sng" dirty="0"/>
              <a:t/>
            </a:r>
            <a:br>
              <a:rPr lang="pt-BR" b="1" u="sng" dirty="0"/>
            </a:b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3633267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Em 2013, o TCU fez essa mesma recomendação. O MPOG já havia apresentado sua manifestação e o TCU considerou que a recomendação está em processo de atendimento, conforme consta </a:t>
            </a:r>
            <a:r>
              <a:rPr lang="pt-BR" sz="2400" dirty="0"/>
              <a:t>do </a:t>
            </a:r>
            <a:r>
              <a:rPr lang="pt-BR" sz="2400" dirty="0" smtClean="0"/>
              <a:t>Relatório Preliminar das </a:t>
            </a:r>
            <a:r>
              <a:rPr lang="pt-BR" sz="2400" dirty="0"/>
              <a:t>contas </a:t>
            </a:r>
            <a:r>
              <a:rPr lang="pt-BR" sz="2400" dirty="0" smtClean="0"/>
              <a:t>de 2014</a:t>
            </a:r>
          </a:p>
          <a:p>
            <a:pPr marL="457200" indent="-457200" algn="just"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Para a elaboração do PPA 2016 – 2019 o MPOG está aperfeiçoando a metodologia e incluindo recomendações do TCU, em especial para o conjunto de indicadores e metas dos Programas Temáticos</a:t>
            </a:r>
          </a:p>
          <a:p>
            <a:pPr marL="457200" indent="-457200" algn="just">
              <a:lnSpc>
                <a:spcPct val="90000"/>
              </a:lnSpc>
              <a:spcBef>
                <a:spcPts val="1200"/>
              </a:spcBef>
            </a:pPr>
            <a:r>
              <a:rPr lang="pt-BR" sz="2400" dirty="0" smtClean="0"/>
              <a:t>Uma das principais orientações para a elaboração do novo PPA é o aperfeiçoamento na definição de objetivos com metas para permitir a seleção mais qualificada de indicadores para a avaliação dos Programas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u="sng" dirty="0" smtClean="0"/>
              <a:t>Avaliação no Relatório PCPR 2014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605458"/>
            <a:ext cx="8229600" cy="4525963"/>
          </a:xfrm>
        </p:spPr>
        <p:txBody>
          <a:bodyPr>
            <a:normAutofit lnSpcReduction="10000"/>
          </a:bodyPr>
          <a:lstStyle/>
          <a:p>
            <a:pPr marL="0" lvl="8" indent="0" algn="just">
              <a:buClrTx/>
              <a:buNone/>
            </a:pPr>
            <a:r>
              <a:rPr lang="pt-BR" b="1" dirty="0" smtClean="0"/>
              <a:t>Pa</a:t>
            </a:r>
            <a:r>
              <a:rPr lang="pt-BR" sz="2000" b="1" dirty="0" smtClean="0"/>
              <a:t>rte 7: </a:t>
            </a:r>
          </a:p>
          <a:p>
            <a:pPr marL="0" lvl="8" indent="0" algn="just">
              <a:buClrTx/>
              <a:buNone/>
            </a:pPr>
            <a:r>
              <a:rPr lang="pt-BR" sz="2000" i="1" dirty="0" smtClean="0"/>
              <a:t>RECOMENDAÇÕES </a:t>
            </a:r>
            <a:r>
              <a:rPr lang="pt-BR" sz="2000" i="1" dirty="0"/>
              <a:t>DO TRIBUNAL DE CONTAS DA UNIÃO NAS CONTAS DO GOVERNO DA REPÚBLICA DE 2013 E PROVIDÊNCIAS </a:t>
            </a:r>
            <a:r>
              <a:rPr lang="pt-BR" sz="2000" i="1" dirty="0" smtClean="0"/>
              <a:t>ADOTADAS </a:t>
            </a:r>
          </a:p>
          <a:p>
            <a:pPr marL="0" lvl="8" indent="0" algn="just">
              <a:buClrTx/>
              <a:buNone/>
            </a:pPr>
            <a:r>
              <a:rPr lang="pt-BR" sz="2000" i="1" dirty="0" smtClean="0"/>
              <a:t>“XV</a:t>
            </a:r>
            <a:r>
              <a:rPr lang="pt-BR" sz="2000" i="1" dirty="0"/>
              <a:t>. à Secretaria de Planejamento e Investimentos Estratégicos do Ministério do Planejamento, Orçamento e Gestão que contemple, na oportunidade da próxima alteração a ser efetivada no Plano Plurianual 2012-2015, processo de reavaliação do conjunto de informações de desempenho para as quais foi apontada alguma deficiência, conforme item 4.2 deste relatório, com vistas ao aprimoramento do conjunto de indicadores e metas constantes do PPA 2012- </a:t>
            </a:r>
            <a:r>
              <a:rPr lang="pt-BR" sz="2000" i="1" dirty="0" smtClean="0"/>
              <a:t>2015”;</a:t>
            </a:r>
            <a:endParaRPr lang="pt-BR" sz="2000" i="1" dirty="0"/>
          </a:p>
          <a:p>
            <a:pPr marL="0" lvl="8" indent="0" algn="just">
              <a:buClrTx/>
              <a:buNone/>
            </a:pPr>
            <a:r>
              <a:rPr lang="pt-BR" sz="2000" b="1" i="1" u="sng" dirty="0" smtClean="0"/>
              <a:t>Situação</a:t>
            </a:r>
            <a:r>
              <a:rPr lang="pt-BR" sz="2000" b="1" i="1" u="sng" dirty="0"/>
              <a:t>: em </a:t>
            </a:r>
            <a:r>
              <a:rPr lang="pt-BR" sz="2000" b="1" i="1" u="sng" dirty="0" smtClean="0"/>
              <a:t>atendimento</a:t>
            </a:r>
            <a:r>
              <a:rPr lang="pt-BR" sz="2000" i="1" dirty="0" smtClean="0"/>
              <a:t>”</a:t>
            </a:r>
            <a:endParaRPr lang="pt-BR" sz="2000" b="1" i="1" dirty="0"/>
          </a:p>
          <a:p>
            <a:pPr marL="0" lvl="8" indent="0" algn="just">
              <a:buClrTx/>
              <a:buNone/>
            </a:pPr>
            <a:r>
              <a:rPr lang="pt-BR" sz="2000" b="1" i="1" dirty="0" smtClean="0"/>
              <a:t>Comentários</a:t>
            </a:r>
            <a:r>
              <a:rPr lang="pt-BR" sz="2000" b="1" i="1" dirty="0"/>
              <a:t>: </a:t>
            </a:r>
            <a:r>
              <a:rPr lang="pt-BR" sz="2000" i="1" dirty="0"/>
              <a:t>a SPI informou que o processo de elaboração do PPA para o período 2016-2019 encontra-se em andamento e que estão sendo realizados esforços no sentido de promover aprimoramentos na elaboração dos indicadores e metas que constarão do novo </a:t>
            </a:r>
            <a:r>
              <a:rPr lang="pt-BR" sz="2000" i="1" dirty="0" smtClean="0"/>
              <a:t>Plano.”</a:t>
            </a:r>
          </a:p>
          <a:p>
            <a:pPr marL="0" lvl="8" indent="0" algn="just">
              <a:buClrTx/>
              <a:buNone/>
            </a:pPr>
            <a:endParaRPr lang="pt-BR" sz="2000" i="1" dirty="0"/>
          </a:p>
          <a:p>
            <a:endParaRPr lang="pt-BR" sz="3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67544" y="6165304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Relatório Preliminar PCPR 2014, página 590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6540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78505" y="606243"/>
            <a:ext cx="8568952" cy="9610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b="1" u="sng" dirty="0" smtClean="0"/>
              <a:t>Contrato da CAIXA e Ministério de Desenvolvimento Social e Combate à Fome</a:t>
            </a:r>
          </a:p>
          <a:p>
            <a:pPr algn="ctr"/>
            <a:r>
              <a:rPr lang="pt-BR" dirty="0"/>
              <a:t>Contrato auditado e considerado regular pelo TCU</a:t>
            </a:r>
          </a:p>
          <a:p>
            <a:pPr algn="ctr"/>
            <a:r>
              <a:rPr lang="pt-BR" dirty="0"/>
              <a:t>segundo Acórdão </a:t>
            </a:r>
            <a:r>
              <a:rPr lang="pt-BR" dirty="0" smtClean="0"/>
              <a:t>906 de 2009 </a:t>
            </a:r>
            <a:r>
              <a:rPr lang="pt-BR" dirty="0" smtClean="0"/>
              <a:t>TCU-</a:t>
            </a:r>
            <a:r>
              <a:rPr lang="pt-BR" dirty="0" smtClean="0"/>
              <a:t>Plenário</a:t>
            </a:r>
            <a:r>
              <a:rPr lang="pt-BR" dirty="0" smtClean="0"/>
              <a:t>*</a:t>
            </a:r>
            <a:endParaRPr lang="pt-BR" dirty="0"/>
          </a:p>
          <a:p>
            <a:pPr algn="ctr"/>
            <a:endParaRPr lang="pt-BR" sz="3200" b="1" u="sng" dirty="0"/>
          </a:p>
        </p:txBody>
      </p:sp>
      <p:sp>
        <p:nvSpPr>
          <p:cNvPr id="5" name="Retângulo 4"/>
          <p:cNvSpPr/>
          <p:nvPr/>
        </p:nvSpPr>
        <p:spPr>
          <a:xfrm>
            <a:off x="251520" y="1700808"/>
            <a:ext cx="7128792" cy="455050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pt-BR" sz="1600" b="1" i="1" dirty="0" smtClean="0"/>
          </a:p>
          <a:p>
            <a:pPr algn="just"/>
            <a:r>
              <a:rPr lang="pt-BR" sz="1600" b="1" i="1" dirty="0" smtClean="0"/>
              <a:t>“Cláusula </a:t>
            </a:r>
            <a:r>
              <a:rPr lang="pt-BR" sz="1600" b="1" i="1" dirty="0"/>
              <a:t>Décima</a:t>
            </a:r>
            <a:r>
              <a:rPr lang="pt-BR" sz="1600" b="1" i="1" dirty="0" smtClean="0"/>
              <a:t>.</a:t>
            </a:r>
            <a:endParaRPr lang="pt-BR" sz="1600" b="1" i="1" dirty="0"/>
          </a:p>
          <a:p>
            <a:pPr algn="just"/>
            <a:r>
              <a:rPr lang="pt-BR" sz="1600" b="1" i="1" dirty="0" err="1"/>
              <a:t>Subcláusula</a:t>
            </a:r>
            <a:r>
              <a:rPr lang="pt-BR" sz="1600" b="1" i="1" dirty="0"/>
              <a:t> Segunda</a:t>
            </a:r>
            <a:r>
              <a:rPr lang="pt-BR" sz="1600" i="1" dirty="0"/>
              <a:t> - Os recursos de que trata o caput serão creditados à CONTRATADA em Conta Suprimento específica para cada programa objeto desse contrato, com movimentação e reserva pela CONTRATADA, cujos respectivos saldos serão remunerados financeiramente em base diária pela CONTRATADA pela variação da taxa </a:t>
            </a:r>
            <a:r>
              <a:rPr lang="pt-BR" sz="1600" i="1" dirty="0" err="1"/>
              <a:t>extramercado</a:t>
            </a:r>
            <a:r>
              <a:rPr lang="pt-BR" sz="1600" i="1" dirty="0"/>
              <a:t> do Banco Central - DEDIP, sendo uma conta para cada exercício financeiro. </a:t>
            </a:r>
            <a:r>
              <a:rPr lang="pt-BR" sz="1600" dirty="0" smtClean="0"/>
              <a:t>[...]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b="1" i="1" dirty="0" err="1"/>
              <a:t>Subcláusula</a:t>
            </a:r>
            <a:r>
              <a:rPr lang="pt-BR" sz="1600" b="1" i="1" dirty="0"/>
              <a:t> Nona </a:t>
            </a:r>
            <a:r>
              <a:rPr lang="pt-BR" sz="1600" i="1" dirty="0"/>
              <a:t>- Na eventual insuficiência de recursos na Conta Suprimento para o pagamento de benefícios constantes da folha de pagamento das Ações de Transferência de Renda, se a CONTRATADA assegurar por seus meios o pagamento dos benefícios, fica assegurada à CONTRATADA remuneração diária sobre o saldo negativo registrado nessa conta com base na taxa </a:t>
            </a:r>
            <a:r>
              <a:rPr lang="pt-BR" sz="1600" i="1" dirty="0" err="1"/>
              <a:t>extramercado</a:t>
            </a:r>
            <a:r>
              <a:rPr lang="pt-BR" sz="1600" i="1" dirty="0"/>
              <a:t> do Banco Central - DEDIP</a:t>
            </a:r>
            <a:r>
              <a:rPr lang="pt-BR" sz="1600" i="1" dirty="0" smtClean="0"/>
              <a:t>.”</a:t>
            </a:r>
            <a:endParaRPr lang="pt-BR" sz="1600" i="1" dirty="0"/>
          </a:p>
          <a:p>
            <a:pPr algn="just"/>
            <a:endParaRPr lang="pt-BR" sz="1600" dirty="0" smtClean="0"/>
          </a:p>
          <a:p>
            <a:pPr algn="just"/>
            <a:r>
              <a:rPr lang="pt-BR" sz="1600" dirty="0" smtClean="0"/>
              <a:t>Trecho </a:t>
            </a:r>
            <a:r>
              <a:rPr lang="pt-BR" sz="1600" dirty="0"/>
              <a:t>do Contrato MDS CAIXA – Ações de Transferência de Renda e Cadastro Único para 2013-2015, firmado em 28 de dezembro de 2012</a:t>
            </a:r>
            <a:r>
              <a:rPr lang="pt-BR" sz="1600" dirty="0" smtClean="0"/>
              <a:t>.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 smtClean="0"/>
              <a:t>* Sessão 06/05/2009</a:t>
            </a:r>
            <a:endParaRPr lang="pt-BR" sz="160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10" name="Seta para a esquerda 9"/>
          <p:cNvSpPr/>
          <p:nvPr/>
        </p:nvSpPr>
        <p:spPr>
          <a:xfrm>
            <a:off x="7380312" y="2021649"/>
            <a:ext cx="1584176" cy="110161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</a:rPr>
              <a:t>CAIXA paga à União</a:t>
            </a:r>
          </a:p>
        </p:txBody>
      </p:sp>
      <p:sp>
        <p:nvSpPr>
          <p:cNvPr id="11" name="Seta para a esquerda 10"/>
          <p:cNvSpPr/>
          <p:nvPr/>
        </p:nvSpPr>
        <p:spPr>
          <a:xfrm>
            <a:off x="7384919" y="3861048"/>
            <a:ext cx="1584176" cy="110161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 smtClean="0">
                <a:solidFill>
                  <a:schemeClr val="tx1"/>
                </a:solidFill>
              </a:rPr>
              <a:t>União </a:t>
            </a:r>
            <a:r>
              <a:rPr lang="pt-BR" b="1" dirty="0">
                <a:solidFill>
                  <a:schemeClr val="tx1"/>
                </a:solidFill>
              </a:rPr>
              <a:t>paga à </a:t>
            </a:r>
            <a:r>
              <a:rPr lang="pt-BR" b="1" dirty="0" smtClean="0">
                <a:solidFill>
                  <a:schemeClr val="tx1"/>
                </a:solidFill>
              </a:rPr>
              <a:t>CAIXA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6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9936" y="116632"/>
            <a:ext cx="8198576" cy="1499616"/>
          </a:xfrm>
        </p:spPr>
        <p:txBody>
          <a:bodyPr/>
          <a:lstStyle/>
          <a:p>
            <a:r>
              <a:rPr lang="pt-BR" b="1" u="sng" dirty="0" smtClean="0"/>
              <a:t>Posicionamento do TCU</a:t>
            </a:r>
            <a:endParaRPr lang="pt-BR" b="1" u="sng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4376" y="1700808"/>
            <a:ext cx="8290536" cy="4023360"/>
          </a:xfrm>
        </p:spPr>
        <p:txBody>
          <a:bodyPr>
            <a:normAutofit/>
          </a:bodyPr>
          <a:lstStyle/>
          <a:p>
            <a:pPr marL="4763" lvl="3" indent="0" algn="just">
              <a:lnSpc>
                <a:spcPct val="110000"/>
              </a:lnSpc>
              <a:buNone/>
            </a:pPr>
            <a:r>
              <a:rPr lang="pt-BR" b="1" dirty="0" smtClean="0"/>
              <a:t>Em voto do Ministro Relator José Mucio referente ao Acórdão </a:t>
            </a:r>
            <a:r>
              <a:rPr lang="pt-BR" b="1" dirty="0"/>
              <a:t>992/2015 TCU-Plenário</a:t>
            </a:r>
            <a:endParaRPr lang="pt-BR" dirty="0" smtClean="0"/>
          </a:p>
          <a:p>
            <a:pPr marL="4763" lvl="3" indent="0" algn="just">
              <a:lnSpc>
                <a:spcPct val="110000"/>
              </a:lnSpc>
              <a:buNone/>
            </a:pPr>
            <a:r>
              <a:rPr lang="pt-BR" dirty="0" smtClean="0"/>
              <a:t>O </a:t>
            </a:r>
            <a:r>
              <a:rPr lang="pt-BR" dirty="0" smtClean="0"/>
              <a:t>TCU, </a:t>
            </a:r>
            <a:r>
              <a:rPr lang="pt-BR" dirty="0" smtClean="0"/>
              <a:t>por ocasião do julgamento dos embargos de declaração, </a:t>
            </a:r>
            <a:r>
              <a:rPr lang="pt-BR" dirty="0"/>
              <a:t>item </a:t>
            </a:r>
            <a:r>
              <a:rPr lang="pt-BR" dirty="0" smtClean="0"/>
              <a:t>26 do voto, </a:t>
            </a:r>
            <a:r>
              <a:rPr lang="pt-BR" dirty="0" smtClean="0"/>
              <a:t>reconhece que atraso no repasse não caracteriza operação </a:t>
            </a:r>
            <a:r>
              <a:rPr lang="pt-BR" dirty="0" smtClean="0"/>
              <a:t>de </a:t>
            </a:r>
            <a:r>
              <a:rPr lang="pt-BR" dirty="0" smtClean="0"/>
              <a:t>crédito:</a:t>
            </a:r>
            <a:endParaRPr lang="pt-BR" dirty="0" smtClean="0"/>
          </a:p>
          <a:p>
            <a:pPr marL="4763" lvl="3" indent="0" algn="just">
              <a:lnSpc>
                <a:spcPct val="110000"/>
              </a:lnSpc>
              <a:buNone/>
            </a:pPr>
            <a:endParaRPr lang="pt-BR" dirty="0"/>
          </a:p>
          <a:p>
            <a:pPr marL="4763" lvl="3" indent="0" algn="just">
              <a:lnSpc>
                <a:spcPct val="110000"/>
              </a:lnSpc>
              <a:buNone/>
            </a:pPr>
            <a:r>
              <a:rPr lang="pt-BR" i="1" dirty="0" smtClean="0"/>
              <a:t>“Todavia, é preciso ressalvar, de fato, que </a:t>
            </a:r>
            <a:r>
              <a:rPr lang="pt-BR" b="1" i="1" dirty="0" smtClean="0"/>
              <a:t>não </a:t>
            </a:r>
            <a:r>
              <a:rPr lang="pt-BR" b="1" i="1" dirty="0"/>
              <a:t>seria razoável classificar como operações de crédito</a:t>
            </a:r>
            <a:r>
              <a:rPr lang="pt-BR" i="1" dirty="0"/>
              <a:t> </a:t>
            </a:r>
            <a:r>
              <a:rPr lang="pt-BR" b="1" i="1" dirty="0"/>
              <a:t>meros atrasos de curtíssimo prazo </a:t>
            </a:r>
            <a:r>
              <a:rPr lang="pt-BR" i="1" dirty="0"/>
              <a:t>no repasse de recursos do Tesouro, previstos e com condições estipuladas contratualmente, como no caso dos programas sociais pagos por intermédio da Caixa Econômica Federal</a:t>
            </a:r>
            <a:r>
              <a:rPr lang="pt-BR" i="1" dirty="0" smtClean="0"/>
              <a:t>.” (p. 14)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9519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1124712"/>
          </a:xfrm>
        </p:spPr>
        <p:txBody>
          <a:bodyPr>
            <a:normAutofit/>
          </a:bodyPr>
          <a:lstStyle/>
          <a:p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Saldo </a:t>
            </a:r>
            <a:r>
              <a:rPr lang="pt-BR" altLang="pt-BR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médio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anual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dos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 repasses da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União à CAIXA para o pagamento de </a:t>
            </a:r>
            <a:r>
              <a:rPr lang="pt-BR" altLang="pt-BR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benefícios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sociais é positivo</a:t>
            </a:r>
            <a:endParaRPr lang="pt-BR" sz="3200" dirty="0"/>
          </a:p>
        </p:txBody>
      </p:sp>
      <p:pic>
        <p:nvPicPr>
          <p:cNvPr id="4" name="Imagem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268760"/>
            <a:ext cx="4752528" cy="5073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3"/>
          <p:cNvSpPr txBox="1">
            <a:spLocks noChangeArrowheads="1"/>
          </p:cNvSpPr>
          <p:nvPr/>
        </p:nvSpPr>
        <p:spPr bwMode="auto">
          <a:xfrm>
            <a:off x="2123728" y="6343286"/>
            <a:ext cx="34563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9BA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9BA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9BA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9BA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9B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900" dirty="0">
                <a:solidFill>
                  <a:schemeClr val="tx1"/>
                </a:solidFill>
              </a:rPr>
              <a:t>Fonte: Sistema Financeiro – SISFIN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900" dirty="0">
                <a:solidFill>
                  <a:schemeClr val="tx1"/>
                </a:solidFill>
              </a:rPr>
              <a:t>Valores Nominais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74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269" y="116632"/>
            <a:ext cx="8712968" cy="1124712"/>
          </a:xfrm>
        </p:spPr>
        <p:txBody>
          <a:bodyPr>
            <a:normAutofit/>
          </a:bodyPr>
          <a:lstStyle/>
          <a:p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CAIXA pagou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juros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à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União em </a:t>
            </a:r>
            <a:r>
              <a:rPr lang="pt-BR" altLang="pt-BR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virtude dos saldos </a:t>
            </a:r>
            <a:r>
              <a:rPr lang="pt-BR" altLang="pt-BR" sz="3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positivos nos últimos 21 anos</a:t>
            </a:r>
            <a:endParaRPr lang="pt-BR" sz="3200" dirty="0"/>
          </a:p>
        </p:txBody>
      </p:sp>
      <p:pic>
        <p:nvPicPr>
          <p:cNvPr id="4" name="Imagem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953" y="1412776"/>
            <a:ext cx="5683190" cy="4893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3"/>
          <p:cNvSpPr txBox="1">
            <a:spLocks noChangeArrowheads="1"/>
          </p:cNvSpPr>
          <p:nvPr/>
        </p:nvSpPr>
        <p:spPr bwMode="auto">
          <a:xfrm>
            <a:off x="1750785" y="6356350"/>
            <a:ext cx="4897438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9BA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9BA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9BA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9BA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9BA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9BA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050" dirty="0">
                <a:solidFill>
                  <a:schemeClr val="tx1"/>
                </a:solidFill>
              </a:rPr>
              <a:t>Fonte: Sistema Financeiro – SISFIN; Valores Nominais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DE70E-DA07-4D62-9C1B-51E05265855B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25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4684</Words>
  <Application>Microsoft Office PowerPoint</Application>
  <PresentationFormat>Apresentação na tela (4:3)</PresentationFormat>
  <Paragraphs>482</Paragraphs>
  <Slides>54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54</vt:i4>
      </vt:variant>
    </vt:vector>
  </HeadingPairs>
  <TitlesOfParts>
    <vt:vector size="58" baseType="lpstr">
      <vt:lpstr>Arial</vt:lpstr>
      <vt:lpstr>Calibri</vt:lpstr>
      <vt:lpstr>Tw Cen MT</vt:lpstr>
      <vt:lpstr>Tema do Office</vt:lpstr>
      <vt:lpstr>Apresentação do PowerPoint</vt:lpstr>
      <vt:lpstr>Acórdão 1464/2045 do TCU</vt:lpstr>
      <vt:lpstr>Grupos de análise</vt:lpstr>
      <vt:lpstr>GRUPO I Repasses em Contratos de Prestação de Serviços</vt:lpstr>
      <vt:lpstr>Contratos da CAIXA com órgãos de governo para pagamento de programas sociais</vt:lpstr>
      <vt:lpstr>Apresentação do PowerPoint</vt:lpstr>
      <vt:lpstr>Posicionamento do TCU</vt:lpstr>
      <vt:lpstr>Saldo médio anual dos repasses da União à CAIXA para o pagamento de benefícios sociais é positivo</vt:lpstr>
      <vt:lpstr>CAIXA pagou juros à União em virtude dos saldos positivos nos últimos 21 anos</vt:lpstr>
      <vt:lpstr>GRUPO II Equalização de Taxa de Juros</vt:lpstr>
      <vt:lpstr>Equalização do PSI</vt:lpstr>
      <vt:lpstr>Lei 12.096/2009 Autoriza subvenção ao BNDES para financiamento à bens de capital e inovação tecnológica</vt:lpstr>
      <vt:lpstr>Prazo total PSI - Bens de Capital</vt:lpstr>
      <vt:lpstr>GRUPO III Adiantamentos pelo FGTS e Execução Orçamentária do Programa Minha Casa Minha Vida (faixa 2)</vt:lpstr>
      <vt:lpstr>Subsídios ao MCMV</vt:lpstr>
      <vt:lpstr>Lei 11.977/2009  Programa Minha Casa Minha Vida </vt:lpstr>
      <vt:lpstr>Trecho do Acórdão TCU 2933/2014 sobre as contas da SNH</vt:lpstr>
      <vt:lpstr>Execução Orçamentária do MCMV</vt:lpstr>
      <vt:lpstr>GRUPO IV Dívida Líquida do Setor Público e Resultado Primário</vt:lpstr>
      <vt:lpstr>Registro na DLSP e Resultado Primário</vt:lpstr>
      <vt:lpstr>Posicionamento do TCU sobre DLSP e Resultado Primário</vt:lpstr>
      <vt:lpstr>Posicionamento do TCU sobre DLSP e Resultado Primário</vt:lpstr>
      <vt:lpstr>Referência Internacional</vt:lpstr>
      <vt:lpstr>GRUPO V Decreto de Programação Orçamentária de Novembro de 2014 </vt:lpstr>
      <vt:lpstr>Decreto 8.367/2014  Ausência de contingenciamento de R$ 28 bilhões</vt:lpstr>
      <vt:lpstr>Decreto 8.367/2014  Ausência de contingenciamento de R$ 28 bilhões</vt:lpstr>
      <vt:lpstr>Evolução da Meta Fiscal em 2009 Relatórios consideraram a mudança da meta mesmo antes da aprovação pelo Congresso</vt:lpstr>
      <vt:lpstr>Avaliação do TCU em 2009 (1 de 3)</vt:lpstr>
      <vt:lpstr>Apresentação do PowerPoint</vt:lpstr>
      <vt:lpstr>Avaliação do TCU em 2009 (3 de 3)</vt:lpstr>
      <vt:lpstr>Relatório Avaliação – Meta Fiscal Quadrimestral 1º Quadrimestre e de 2002</vt:lpstr>
      <vt:lpstr>Mudança do Cenário Macroeconômico que justificou a mudança da meta</vt:lpstr>
      <vt:lpstr>Receitas do Tesouro Nacional: apresentavam aceleração da taxa de crescimento até julho quando houve forte reversão</vt:lpstr>
      <vt:lpstr>Elevação do CDS (10 anos) tem início em setembro de 2014</vt:lpstr>
      <vt:lpstr>Elevação da taxa nominal de câmbio (R$/US$) tem início em setembro de 2014</vt:lpstr>
      <vt:lpstr>O índice CRB apresenta queda em junho de 2014, e com maior intensidade a partir de novembro</vt:lpstr>
      <vt:lpstr>O preço do petróleo WTI apresenta queda em junho de 2014, com maior intensidade a partir de novembro</vt:lpstr>
      <vt:lpstr>O preço da soja (US$ por tonelada) atinge o piso da série histórica recente em outubro </vt:lpstr>
      <vt:lpstr>Índice de Confiança do Consumidor (índice encadeado) – queda expressiva desde novembro</vt:lpstr>
      <vt:lpstr>Decreto 8.367/2014  Descontingenciamento de R$ 10 bi condicionado à aprovação do PLN 36/2014</vt:lpstr>
      <vt:lpstr>GRUPO VI Execução de Investimento das Estatais</vt:lpstr>
      <vt:lpstr>Extrapolação de recursos e execução de despesa sem dotação suficiente do orçamento de investimento das empresas estatais</vt:lpstr>
      <vt:lpstr>Apresentação do PowerPoint</vt:lpstr>
      <vt:lpstr>Extrapolação X Investimentos</vt:lpstr>
      <vt:lpstr>Apresentação do PowerPoint</vt:lpstr>
      <vt:lpstr>GRUPO VII Metas e Prioridades do PLDO 2014</vt:lpstr>
      <vt:lpstr>Ausência de metas e prioridades na Lei de Diretrizes Orçamentárias - LDO </vt:lpstr>
      <vt:lpstr>Texto do PLDO 2014</vt:lpstr>
      <vt:lpstr>Acompanhamento do PAC pelo TCU</vt:lpstr>
      <vt:lpstr>Acompanhamento do Programa Brasil sem Miséria pelo TCU</vt:lpstr>
      <vt:lpstr>Avaliação no Relatório Preliminar  PCPR 2014</vt:lpstr>
      <vt:lpstr>GRUPO VIII Indicadores e Metas do PPA 2011-2015</vt:lpstr>
      <vt:lpstr> Distorções nos indicadores e metas previstas no Plano Plurianual - PPA </vt:lpstr>
      <vt:lpstr>Avaliação no Relatório PCPR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 da Presidente da República</dc:title>
  <dc:creator>57964955187</dc:creator>
  <cp:lastModifiedBy>saladereuniaogm</cp:lastModifiedBy>
  <cp:revision>170</cp:revision>
  <cp:lastPrinted>2015-07-14T12:48:12Z</cp:lastPrinted>
  <dcterms:created xsi:type="dcterms:W3CDTF">2015-07-07T19:29:49Z</dcterms:created>
  <dcterms:modified xsi:type="dcterms:W3CDTF">2015-07-14T12:58:27Z</dcterms:modified>
</cp:coreProperties>
</file>