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26"/>
  </p:notesMasterIdLst>
  <p:sldIdLst>
    <p:sldId id="257" r:id="rId3"/>
    <p:sldId id="342" r:id="rId4"/>
    <p:sldId id="302" r:id="rId5"/>
    <p:sldId id="344" r:id="rId6"/>
    <p:sldId id="3127" r:id="rId7"/>
    <p:sldId id="266" r:id="rId8"/>
    <p:sldId id="264" r:id="rId9"/>
    <p:sldId id="263" r:id="rId10"/>
    <p:sldId id="270" r:id="rId11"/>
    <p:sldId id="279" r:id="rId12"/>
    <p:sldId id="347" r:id="rId13"/>
    <p:sldId id="361" r:id="rId14"/>
    <p:sldId id="304" r:id="rId15"/>
    <p:sldId id="316" r:id="rId16"/>
    <p:sldId id="3128" r:id="rId17"/>
    <p:sldId id="317" r:id="rId18"/>
    <p:sldId id="355" r:id="rId19"/>
    <p:sldId id="3449" r:id="rId20"/>
    <p:sldId id="3483" r:id="rId21"/>
    <p:sldId id="3465" r:id="rId22"/>
    <p:sldId id="358" r:id="rId23"/>
    <p:sldId id="3484" r:id="rId24"/>
    <p:sldId id="298" r:id="rId25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ana Demeneghi Batista" initials="TDB" lastIdx="11" clrIdx="0">
    <p:extLst>
      <p:ext uri="{19B8F6BF-5375-455C-9EA6-DF929625EA0E}">
        <p15:presenceInfo xmlns:p15="http://schemas.microsoft.com/office/powerpoint/2012/main" userId="S::thianadb@rotadooeste.com.br::86f1375a-8b2a-43d5-8728-bc41e108c745" providerId="AD"/>
      </p:ext>
    </p:extLst>
  </p:cmAuthor>
  <p:cmAuthor id="2" name="Roberto Madureira" initials="RM" lastIdx="6" clrIdx="1">
    <p:extLst>
      <p:ext uri="{19B8F6BF-5375-455C-9EA6-DF929625EA0E}">
        <p15:presenceInfo xmlns:p15="http://schemas.microsoft.com/office/powerpoint/2012/main" userId="S::rmadureira@rotadooeste.com.br::54114103-da21-4286-8adc-1f319d0bc6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B3E4"/>
    <a:srgbClr val="404040"/>
    <a:srgbClr val="009747"/>
    <a:srgbClr val="5EB377"/>
    <a:srgbClr val="D7D921"/>
    <a:srgbClr val="007F34"/>
    <a:srgbClr val="044EA1"/>
    <a:srgbClr val="338435"/>
    <a:srgbClr val="5B9B2B"/>
    <a:srgbClr val="D7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9" autoAdjust="0"/>
    <p:restoredTop sz="95062" autoAdjust="0"/>
  </p:normalViewPr>
  <p:slideViewPr>
    <p:cSldViewPr snapToGrid="0">
      <p:cViewPr varScale="1">
        <p:scale>
          <a:sx n="64" d="100"/>
          <a:sy n="64" d="100"/>
        </p:scale>
        <p:origin x="1110" y="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rgbClr val="33B3E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5C4-438D-AC78-EB91BC250408}"/>
              </c:ext>
            </c:extLst>
          </c:dPt>
          <c:dPt>
            <c:idx val="1"/>
            <c:bubble3D val="0"/>
            <c:explosion val="6"/>
            <c:spPr>
              <a:solidFill>
                <a:srgbClr val="D7D92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F5C4-438D-AC78-EB91BC250408}"/>
              </c:ext>
            </c:extLst>
          </c:dPt>
          <c:dPt>
            <c:idx val="2"/>
            <c:bubble3D val="0"/>
            <c:explosion val="9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5C4-438D-AC78-EB91BC250408}"/>
              </c:ext>
            </c:extLst>
          </c:dPt>
          <c:dLbls>
            <c:delete val="1"/>
          </c:dLbls>
          <c:cat>
            <c:numRef>
              <c:f>Planilha1!$A$2:$A$4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Planilha1!$B$2:$B$4</c:f>
              <c:numCache>
                <c:formatCode>General</c:formatCode>
                <c:ptCount val="3"/>
                <c:pt idx="0">
                  <c:v>3.3</c:v>
                </c:pt>
                <c:pt idx="1">
                  <c:v>3.3</c:v>
                </c:pt>
                <c:pt idx="2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C4-438D-AC78-EB91BC25040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D2516-640D-4330-8F6F-EC03E6B8F5F9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D8650-3710-4DEE-9C44-D8F0EBDB59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106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D8650-3710-4DEE-9C44-D8F0EBDB59C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4314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D8650-3710-4DEE-9C44-D8F0EBDB59C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35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D8650-3710-4DEE-9C44-D8F0EBDB59C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916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D8650-3710-4DEE-9C44-D8F0EBDB59C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55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D8650-3710-4DEE-9C44-D8F0EBDB59C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900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D8650-3710-4DEE-9C44-D8F0EBDB59C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5781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Modelo de referência:</a:t>
            </a:r>
          </a:p>
          <a:p>
            <a:r>
              <a:rPr lang="pt-BR" dirty="0"/>
              <a:t>20210415 - Modelo_PER+Aditivos_Sensibilidade_EPC_CenarioC''.xlsb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54CC0-A8F6-4334-8DFE-F29CEF434CA1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39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Modelo de referência:</a:t>
            </a:r>
          </a:p>
          <a:p>
            <a:r>
              <a:rPr lang="pt-BR" dirty="0"/>
              <a:t>20210415 - Modelo_PER+Aditivos_Sensibilidade_EPC_CenarioC''.xlsb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54CC0-A8F6-4334-8DFE-F29CEF434CA1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857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7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Estrada com carros&#10;&#10;Descrição gerada automaticamente">
            <a:extLst>
              <a:ext uri="{FF2B5EF4-FFF2-40B4-BE49-F238E27FC236}">
                <a16:creationId xmlns:a16="http://schemas.microsoft.com/office/drawing/2014/main" id="{D24FE5EB-80F8-4D7A-B99D-F3DBBE3B2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462" y="515389"/>
            <a:ext cx="8726537" cy="5827221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70FE329A-B194-4A4E-8EFC-9EF93B530F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177806" y="-148316"/>
            <a:ext cx="2305050" cy="230505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AA84DF0-DBA4-4B72-B686-57275B4EC4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2531" y="5466736"/>
            <a:ext cx="8553958" cy="2782527"/>
          </a:xfrm>
          <a:prstGeom prst="rect">
            <a:avLst/>
          </a:prstGeom>
        </p:spPr>
      </p:pic>
      <p:sp>
        <p:nvSpPr>
          <p:cNvPr id="19" name="Google Shape;124;p24">
            <a:extLst>
              <a:ext uri="{FF2B5EF4-FFF2-40B4-BE49-F238E27FC236}">
                <a16:creationId xmlns:a16="http://schemas.microsoft.com/office/drawing/2014/main" id="{6DD9D0DD-CAFE-404E-8655-E79C265E215F}"/>
              </a:ext>
            </a:extLst>
          </p:cNvPr>
          <p:cNvSpPr/>
          <p:nvPr userDrawn="1"/>
        </p:nvSpPr>
        <p:spPr>
          <a:xfrm rot="5400000">
            <a:off x="1834245" y="78076"/>
            <a:ext cx="4229826" cy="6082092"/>
          </a:xfrm>
          <a:prstGeom prst="rect">
            <a:avLst/>
          </a:prstGeom>
          <a:solidFill>
            <a:srgbClr val="706F6F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Google Shape;127;p24">
            <a:extLst>
              <a:ext uri="{FF2B5EF4-FFF2-40B4-BE49-F238E27FC236}">
                <a16:creationId xmlns:a16="http://schemas.microsoft.com/office/drawing/2014/main" id="{FF1FC50B-04EA-4704-8182-161A35E3353A}"/>
              </a:ext>
            </a:extLst>
          </p:cNvPr>
          <p:cNvSpPr/>
          <p:nvPr userDrawn="1"/>
        </p:nvSpPr>
        <p:spPr>
          <a:xfrm rot="-5400000" flipH="1">
            <a:off x="9943321" y="2985356"/>
            <a:ext cx="4229826" cy="267532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B6CD16C9-A0F8-42A0-B16A-A251F99D17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3667" y="5519298"/>
            <a:ext cx="2107155" cy="7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9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2558" y="3770465"/>
            <a:ext cx="2510148" cy="79868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400" b="1" kern="1200" baseline="0" dirty="0" smtClean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75787B"/>
                </a:solidFill>
                <a:latin typeface="Tahoma"/>
                <a:cs typeface="Tahoma"/>
              </a:rPr>
              <a:t>ABERTURA DE CAPÍTULO</a:t>
            </a:r>
          </a:p>
        </p:txBody>
      </p:sp>
      <p:sp>
        <p:nvSpPr>
          <p:cNvPr id="10" name="Espaço Reservado para Texto 18"/>
          <p:cNvSpPr>
            <a:spLocks noGrp="1"/>
          </p:cNvSpPr>
          <p:nvPr>
            <p:ph type="body" sz="quarter" idx="13" hasCustomPrompt="1"/>
          </p:nvPr>
        </p:nvSpPr>
        <p:spPr>
          <a:xfrm>
            <a:off x="432557" y="897636"/>
            <a:ext cx="2074863" cy="1177925"/>
          </a:xfrm>
          <a:solidFill>
            <a:srgbClr val="706F6F"/>
          </a:solidFill>
        </p:spPr>
        <p:txBody>
          <a:bodyPr wrap="square" lIns="108000" tIns="108000" rIns="108000" bIns="36000" anchor="ctr" anchorCtr="1"/>
          <a:lstStyle>
            <a:lvl1pPr marL="0" indent="0" algn="ctr">
              <a:buNone/>
              <a:defRPr lang="pt-BR" sz="7500" b="1" kern="1200" dirty="0" smtClean="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1pPr>
          </a:lstStyle>
          <a:p>
            <a:pPr lvl="0"/>
            <a:r>
              <a:rPr lang="pt-BR" dirty="0"/>
              <a:t>01</a:t>
            </a:r>
          </a:p>
        </p:txBody>
      </p:sp>
      <p:sp>
        <p:nvSpPr>
          <p:cNvPr id="11" name="Espaço Reservado para Texto 20"/>
          <p:cNvSpPr>
            <a:spLocks noGrp="1"/>
          </p:cNvSpPr>
          <p:nvPr>
            <p:ph type="body" sz="quarter" idx="14" hasCustomPrompt="1"/>
          </p:nvPr>
        </p:nvSpPr>
        <p:spPr>
          <a:xfrm>
            <a:off x="432557" y="4657598"/>
            <a:ext cx="2510148" cy="130276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600" kern="1200">
                <a:solidFill>
                  <a:srgbClr val="75787B"/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endParaRPr lang="en-US" sz="1600" dirty="0">
              <a:solidFill>
                <a:srgbClr val="75787B"/>
              </a:solidFill>
              <a:latin typeface="Tahoma"/>
              <a:cs typeface="Tahoma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9092DC-97A9-4765-BAE1-7389834AED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256" y="897636"/>
            <a:ext cx="9000744" cy="506272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A6A6EA88-058A-47F7-BB38-D8BC1E60C7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135500" y="-183769"/>
            <a:ext cx="2305050" cy="230505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D4DB2B3-42F7-43CE-BA66-43CC66B18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9904" y="5308981"/>
            <a:ext cx="8676094" cy="28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2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2558" y="3770465"/>
            <a:ext cx="2510148" cy="79868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400" b="1" kern="1200" baseline="0" dirty="0" smtClean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75787B"/>
                </a:solidFill>
                <a:latin typeface="Tahoma"/>
                <a:cs typeface="Tahoma"/>
              </a:rPr>
              <a:t>ABERTURA DE CAPÍTULO</a:t>
            </a:r>
          </a:p>
        </p:txBody>
      </p:sp>
      <p:sp>
        <p:nvSpPr>
          <p:cNvPr id="10" name="Espaço Reservado para Texto 18"/>
          <p:cNvSpPr>
            <a:spLocks noGrp="1"/>
          </p:cNvSpPr>
          <p:nvPr>
            <p:ph type="body" sz="quarter" idx="13" hasCustomPrompt="1"/>
          </p:nvPr>
        </p:nvSpPr>
        <p:spPr>
          <a:xfrm>
            <a:off x="432557" y="897636"/>
            <a:ext cx="2074863" cy="1177925"/>
          </a:xfrm>
          <a:solidFill>
            <a:srgbClr val="706F6F"/>
          </a:solidFill>
        </p:spPr>
        <p:txBody>
          <a:bodyPr lIns="108000" tIns="108000" rIns="108000" bIns="36000" anchor="ctr" anchorCtr="1"/>
          <a:lstStyle>
            <a:lvl1pPr marL="0" indent="0" algn="ctr">
              <a:buNone/>
              <a:defRPr lang="pt-BR" sz="7500" b="1" kern="1200" dirty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01</a:t>
            </a:r>
          </a:p>
        </p:txBody>
      </p:sp>
      <p:sp>
        <p:nvSpPr>
          <p:cNvPr id="11" name="Espaço Reservado para Texto 20"/>
          <p:cNvSpPr>
            <a:spLocks noGrp="1"/>
          </p:cNvSpPr>
          <p:nvPr>
            <p:ph type="body" sz="quarter" idx="14" hasCustomPrompt="1"/>
          </p:nvPr>
        </p:nvSpPr>
        <p:spPr>
          <a:xfrm>
            <a:off x="432557" y="4657598"/>
            <a:ext cx="2510148" cy="130276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600" kern="1200">
                <a:solidFill>
                  <a:srgbClr val="75787B"/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endParaRPr lang="en-US" sz="1600" dirty="0">
              <a:solidFill>
                <a:srgbClr val="75787B"/>
              </a:solidFill>
              <a:latin typeface="Tahoma"/>
              <a:cs typeface="Tahoma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97925E9-8C35-4866-9DA0-0F906A436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255" y="897636"/>
            <a:ext cx="9000744" cy="506272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A6A6EA88-058A-47F7-BB38-D8BC1E60C7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135500" y="-183769"/>
            <a:ext cx="2305050" cy="230505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D4DB2B3-42F7-43CE-BA66-43CC66B18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9904" y="5308981"/>
            <a:ext cx="8676094" cy="28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BE0CD685-F78D-4CE2-8E3C-4EA901D9D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253" y="897633"/>
            <a:ext cx="9000744" cy="5062729"/>
          </a:xfrm>
          <a:prstGeom prst="rect">
            <a:avLst/>
          </a:prstGeom>
        </p:spPr>
      </p:pic>
      <p:sp>
        <p:nvSpPr>
          <p:cNvPr id="9" name="Espaço Reservado para Tex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2558" y="3770465"/>
            <a:ext cx="2510148" cy="79868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400" b="1" kern="1200" baseline="0" dirty="0" smtClean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75787B"/>
                </a:solidFill>
                <a:latin typeface="Tahoma"/>
                <a:cs typeface="Tahoma"/>
              </a:rPr>
              <a:t>ABERTURA DE CAPÍTULO</a:t>
            </a:r>
          </a:p>
        </p:txBody>
      </p:sp>
      <p:sp>
        <p:nvSpPr>
          <p:cNvPr id="10" name="Espaço Reservado para Texto 18"/>
          <p:cNvSpPr>
            <a:spLocks noGrp="1"/>
          </p:cNvSpPr>
          <p:nvPr>
            <p:ph type="body" sz="quarter" idx="13" hasCustomPrompt="1"/>
          </p:nvPr>
        </p:nvSpPr>
        <p:spPr>
          <a:xfrm>
            <a:off x="432557" y="897636"/>
            <a:ext cx="2074863" cy="1177925"/>
          </a:xfrm>
          <a:solidFill>
            <a:srgbClr val="706F6F"/>
          </a:solidFill>
        </p:spPr>
        <p:txBody>
          <a:bodyPr lIns="108000" tIns="108000" rIns="108000" bIns="36000" anchor="ctr" anchorCtr="1"/>
          <a:lstStyle>
            <a:lvl1pPr marL="0" indent="0" algn="ctr">
              <a:buNone/>
              <a:defRPr lang="pt-BR" sz="7500" b="1" kern="1200" dirty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lvl="0"/>
            <a:r>
              <a:rPr lang="pt-BR" dirty="0"/>
              <a:t>01</a:t>
            </a:r>
          </a:p>
        </p:txBody>
      </p:sp>
      <p:sp>
        <p:nvSpPr>
          <p:cNvPr id="11" name="Espaço Reservado para Texto 20"/>
          <p:cNvSpPr>
            <a:spLocks noGrp="1"/>
          </p:cNvSpPr>
          <p:nvPr>
            <p:ph type="body" sz="quarter" idx="14" hasCustomPrompt="1"/>
          </p:nvPr>
        </p:nvSpPr>
        <p:spPr>
          <a:xfrm>
            <a:off x="432557" y="4657598"/>
            <a:ext cx="2510148" cy="130276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600" kern="1200">
                <a:solidFill>
                  <a:srgbClr val="75787B"/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endParaRPr lang="en-US" sz="1600" dirty="0">
              <a:solidFill>
                <a:srgbClr val="75787B"/>
              </a:solidFill>
              <a:latin typeface="Tahoma"/>
              <a:cs typeface="Tahoma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A6A6EA88-058A-47F7-BB38-D8BC1E60C7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135500" y="-183769"/>
            <a:ext cx="2305050" cy="230505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D4DB2B3-42F7-43CE-BA66-43CC66B18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9904" y="5308981"/>
            <a:ext cx="8676094" cy="28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2558" y="3770465"/>
            <a:ext cx="2510148" cy="79868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400" b="1" kern="1200" baseline="0" dirty="0" smtClean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75787B"/>
                </a:solidFill>
                <a:latin typeface="Tahoma"/>
                <a:cs typeface="Tahoma"/>
              </a:rPr>
              <a:t>ABERTURA DE CAPÍTULO</a:t>
            </a:r>
          </a:p>
        </p:txBody>
      </p:sp>
      <p:sp>
        <p:nvSpPr>
          <p:cNvPr id="10" name="Espaço Reservado para Texto 18"/>
          <p:cNvSpPr>
            <a:spLocks noGrp="1"/>
          </p:cNvSpPr>
          <p:nvPr>
            <p:ph type="body" sz="quarter" idx="13" hasCustomPrompt="1"/>
          </p:nvPr>
        </p:nvSpPr>
        <p:spPr>
          <a:xfrm>
            <a:off x="432557" y="897636"/>
            <a:ext cx="2074863" cy="1177925"/>
          </a:xfrm>
          <a:solidFill>
            <a:srgbClr val="706F6F"/>
          </a:solidFill>
        </p:spPr>
        <p:txBody>
          <a:bodyPr lIns="108000" tIns="108000" rIns="108000" bIns="36000" anchor="ctr" anchorCtr="1"/>
          <a:lstStyle>
            <a:lvl1pPr marL="0" indent="0" algn="ctr">
              <a:buNone/>
              <a:defRPr lang="pt-BR" sz="7500" b="1" kern="1200" dirty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01</a:t>
            </a:r>
          </a:p>
        </p:txBody>
      </p:sp>
      <p:sp>
        <p:nvSpPr>
          <p:cNvPr id="11" name="Espaço Reservado para Texto 20"/>
          <p:cNvSpPr>
            <a:spLocks noGrp="1"/>
          </p:cNvSpPr>
          <p:nvPr>
            <p:ph type="body" sz="quarter" idx="14" hasCustomPrompt="1"/>
          </p:nvPr>
        </p:nvSpPr>
        <p:spPr>
          <a:xfrm>
            <a:off x="432557" y="4657598"/>
            <a:ext cx="2510148" cy="130276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600" kern="1200">
                <a:solidFill>
                  <a:srgbClr val="75787B"/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endParaRPr lang="en-US" sz="1600" dirty="0">
              <a:solidFill>
                <a:srgbClr val="75787B"/>
              </a:solidFill>
              <a:latin typeface="Tahoma"/>
              <a:cs typeface="Tahoma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FC7A57F-80A5-4FF8-AEB3-EAAB5AAE4A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251" y="897634"/>
            <a:ext cx="9000746" cy="506272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A6A6EA88-058A-47F7-BB38-D8BC1E60C7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135500" y="-183769"/>
            <a:ext cx="2305050" cy="230505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D4DB2B3-42F7-43CE-BA66-43CC66B18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9904" y="5308981"/>
            <a:ext cx="8676094" cy="28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s na frente de uma loja&#10;&#10;Descrição gerada automaticamente">
            <a:extLst>
              <a:ext uri="{FF2B5EF4-FFF2-40B4-BE49-F238E27FC236}">
                <a16:creationId xmlns:a16="http://schemas.microsoft.com/office/drawing/2014/main" id="{1DF55545-172B-49CF-A3DF-4E868F325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249" y="897634"/>
            <a:ext cx="9000744" cy="5062729"/>
          </a:xfrm>
          <a:prstGeom prst="rect">
            <a:avLst/>
          </a:prstGeom>
        </p:spPr>
      </p:pic>
      <p:sp>
        <p:nvSpPr>
          <p:cNvPr id="9" name="Espaço Reservado para Tex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2558" y="3770465"/>
            <a:ext cx="2510148" cy="79868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400" b="1" kern="1200" baseline="0" dirty="0" smtClean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75787B"/>
                </a:solidFill>
                <a:latin typeface="Tahoma"/>
                <a:cs typeface="Tahoma"/>
              </a:rPr>
              <a:t>ABERTURA DE CAPÍTULO</a:t>
            </a:r>
          </a:p>
        </p:txBody>
      </p:sp>
      <p:sp>
        <p:nvSpPr>
          <p:cNvPr id="10" name="Espaço Reservado para Texto 18"/>
          <p:cNvSpPr>
            <a:spLocks noGrp="1"/>
          </p:cNvSpPr>
          <p:nvPr>
            <p:ph type="body" sz="quarter" idx="13" hasCustomPrompt="1"/>
          </p:nvPr>
        </p:nvSpPr>
        <p:spPr>
          <a:xfrm>
            <a:off x="432557" y="897636"/>
            <a:ext cx="2074863" cy="1177925"/>
          </a:xfrm>
          <a:solidFill>
            <a:srgbClr val="706F6F"/>
          </a:solidFill>
        </p:spPr>
        <p:txBody>
          <a:bodyPr lIns="108000" tIns="108000" rIns="108000" bIns="36000" anchor="ctr" anchorCtr="1"/>
          <a:lstStyle>
            <a:lvl1pPr marL="0" indent="0" algn="ctr">
              <a:buNone/>
              <a:defRPr lang="pt-BR" sz="7500" b="1" kern="1200" dirty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01</a:t>
            </a:r>
          </a:p>
        </p:txBody>
      </p:sp>
      <p:sp>
        <p:nvSpPr>
          <p:cNvPr id="11" name="Espaço Reservado para Texto 20"/>
          <p:cNvSpPr>
            <a:spLocks noGrp="1"/>
          </p:cNvSpPr>
          <p:nvPr>
            <p:ph type="body" sz="quarter" idx="14" hasCustomPrompt="1"/>
          </p:nvPr>
        </p:nvSpPr>
        <p:spPr>
          <a:xfrm>
            <a:off x="432557" y="4657598"/>
            <a:ext cx="2510148" cy="130276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600" kern="1200">
                <a:solidFill>
                  <a:srgbClr val="75787B"/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r>
              <a:rPr lang="en-US" sz="1600" dirty="0">
                <a:solidFill>
                  <a:srgbClr val="75787B"/>
                </a:solidFill>
                <a:latin typeface="Tahoma"/>
                <a:cs typeface="Tahoma"/>
              </a:rPr>
              <a:t> </a:t>
            </a:r>
            <a:r>
              <a:rPr lang="en-US" sz="1600" dirty="0" err="1">
                <a:solidFill>
                  <a:srgbClr val="75787B"/>
                </a:solidFill>
                <a:latin typeface="Tahoma"/>
                <a:cs typeface="Tahoma"/>
              </a:rPr>
              <a:t>texto</a:t>
            </a:r>
            <a:endParaRPr lang="en-US" sz="1600" dirty="0">
              <a:solidFill>
                <a:srgbClr val="75787B"/>
              </a:solidFill>
              <a:latin typeface="Tahoma"/>
              <a:cs typeface="Tahoma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A6A6EA88-058A-47F7-BB38-D8BC1E60C7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135500" y="-183769"/>
            <a:ext cx="2305050" cy="230505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D4DB2B3-42F7-43CE-BA66-43CC66B18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9904" y="5308981"/>
            <a:ext cx="8676094" cy="28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 userDrawn="1"/>
        </p:nvSpPr>
        <p:spPr>
          <a:xfrm>
            <a:off x="0" y="0"/>
            <a:ext cx="1072342" cy="880835"/>
          </a:xfrm>
          <a:prstGeom prst="rect">
            <a:avLst/>
          </a:prstGeom>
          <a:solidFill>
            <a:srgbClr val="70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C6C6C3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333" y="6003577"/>
            <a:ext cx="1510548" cy="532800"/>
          </a:xfrm>
          <a:prstGeom prst="rect">
            <a:avLst/>
          </a:prstGeom>
        </p:spPr>
      </p:pic>
      <p:sp>
        <p:nvSpPr>
          <p:cNvPr id="11" name="Espaço Reservado para Texto 1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015750" y="2333224"/>
            <a:ext cx="2700633" cy="33813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b="1" dirty="0" err="1">
                <a:solidFill>
                  <a:srgbClr val="616568"/>
                </a:solidFill>
                <a:latin typeface="Tahoma"/>
                <a:cs typeface="Tahoma"/>
              </a:rPr>
              <a:t>Título</a:t>
            </a:r>
            <a:r>
              <a:rPr lang="en-US" sz="2200" b="1" dirty="0">
                <a:solidFill>
                  <a:srgbClr val="616568"/>
                </a:solidFill>
                <a:latin typeface="Tahoma"/>
                <a:cs typeface="Tahoma"/>
              </a:rPr>
              <a:t> da </a:t>
            </a:r>
            <a:r>
              <a:rPr lang="en-US" sz="2200" b="1" dirty="0" err="1">
                <a:solidFill>
                  <a:srgbClr val="616568"/>
                </a:solidFill>
                <a:latin typeface="Tahoma"/>
                <a:cs typeface="Tahoma"/>
              </a:rPr>
              <a:t>página</a:t>
            </a:r>
            <a:endParaRPr lang="en-US" sz="2200" b="1" dirty="0">
              <a:solidFill>
                <a:srgbClr val="616568"/>
              </a:solidFill>
              <a:latin typeface="Tahoma"/>
              <a:cs typeface="Tahoma"/>
            </a:endParaRPr>
          </a:p>
        </p:txBody>
      </p:sp>
      <p:sp>
        <p:nvSpPr>
          <p:cNvPr id="13" name="Espaço Reservado para Texto 23"/>
          <p:cNvSpPr>
            <a:spLocks noGrp="1"/>
          </p:cNvSpPr>
          <p:nvPr>
            <p:ph type="body" sz="quarter" idx="13" hasCustomPrompt="1"/>
          </p:nvPr>
        </p:nvSpPr>
        <p:spPr>
          <a:xfrm>
            <a:off x="1396538" y="528956"/>
            <a:ext cx="10216343" cy="5132011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pt-BR" sz="1800" kern="1200" dirty="0">
                <a:solidFill>
                  <a:srgbClr val="616568"/>
                </a:solidFill>
                <a:latin typeface="Tahoma"/>
                <a:ea typeface="+mn-ea"/>
                <a:cs typeface="Tahoma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14" name="CaixaDeTexto 13"/>
          <p:cNvSpPr txBox="1"/>
          <p:nvPr userDrawn="1"/>
        </p:nvSpPr>
        <p:spPr>
          <a:xfrm>
            <a:off x="283747" y="271140"/>
            <a:ext cx="590743" cy="338554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pPr algn="ctr"/>
            <a:fld id="{6DE5793D-B0DB-4282-A7A1-4AA4D60B6B1A}" type="slidenum">
              <a:rPr lang="pt-BR" sz="1800" b="1" kern="1200" smtClean="0">
                <a:solidFill>
                  <a:srgbClr val="D7D921"/>
                </a:solidFill>
                <a:latin typeface="Tahoma"/>
                <a:ea typeface="+mn-ea"/>
                <a:cs typeface="Tahoma"/>
              </a:rPr>
              <a:pPr algn="ctr"/>
              <a:t>‹nº›</a:t>
            </a:fld>
            <a:endParaRPr lang="pt-BR" sz="1800" b="1" kern="1200" dirty="0">
              <a:solidFill>
                <a:srgbClr val="D7D921"/>
              </a:solidFill>
              <a:latin typeface="Tahoma"/>
              <a:ea typeface="+mn-ea"/>
              <a:cs typeface="Tahoma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B0EDE2B-8EC1-4CE1-A739-415AB12CB7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0664" y="5893132"/>
            <a:ext cx="5932334" cy="1929736"/>
          </a:xfrm>
          <a:prstGeom prst="rect">
            <a:avLst/>
          </a:prstGeom>
        </p:spPr>
      </p:pic>
      <p:sp>
        <p:nvSpPr>
          <p:cNvPr id="10" name="Espaço Reservado para Texto 21">
            <a:extLst>
              <a:ext uri="{FF2B5EF4-FFF2-40B4-BE49-F238E27FC236}">
                <a16:creationId xmlns:a16="http://schemas.microsoft.com/office/drawing/2014/main" id="{2E615937-F202-4494-8B59-74A571199E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522486" y="2320971"/>
            <a:ext cx="2700634" cy="362641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800" kern="1200" dirty="0" smtClean="0">
                <a:solidFill>
                  <a:schemeClr val="bg1">
                    <a:lumMod val="65000"/>
                  </a:schemeClr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dirty="0" err="1">
                <a:solidFill>
                  <a:srgbClr val="C6C6C3"/>
                </a:solidFill>
                <a:latin typeface="Tahoma"/>
                <a:cs typeface="Tahoma"/>
              </a:rPr>
              <a:t>Subtítulo</a:t>
            </a:r>
            <a:endParaRPr lang="en-US" sz="2200" dirty="0">
              <a:solidFill>
                <a:srgbClr val="C6C6C3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074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7174" userDrawn="1">
          <p15:clr>
            <a:srgbClr val="C35E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 userDrawn="1"/>
        </p:nvSpPr>
        <p:spPr>
          <a:xfrm>
            <a:off x="0" y="0"/>
            <a:ext cx="1072342" cy="880835"/>
          </a:xfrm>
          <a:prstGeom prst="rect">
            <a:avLst/>
          </a:prstGeom>
          <a:solidFill>
            <a:srgbClr val="70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C6C6C3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333" y="6003577"/>
            <a:ext cx="1510548" cy="532800"/>
          </a:xfrm>
          <a:prstGeom prst="rect">
            <a:avLst/>
          </a:prstGeom>
        </p:spPr>
      </p:pic>
      <p:sp>
        <p:nvSpPr>
          <p:cNvPr id="11" name="Espaço Reservado para Texto 19"/>
          <p:cNvSpPr>
            <a:spLocks noGrp="1"/>
          </p:cNvSpPr>
          <p:nvPr>
            <p:ph type="body" sz="quarter" idx="11" hasCustomPrompt="1"/>
          </p:nvPr>
        </p:nvSpPr>
        <p:spPr>
          <a:xfrm>
            <a:off x="1396538" y="186346"/>
            <a:ext cx="10216343" cy="33813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b="1" dirty="0" err="1">
                <a:solidFill>
                  <a:srgbClr val="616568"/>
                </a:solidFill>
                <a:latin typeface="Tahoma"/>
                <a:cs typeface="Tahoma"/>
              </a:rPr>
              <a:t>Título</a:t>
            </a:r>
            <a:r>
              <a:rPr lang="en-US" sz="2200" b="1" dirty="0">
                <a:solidFill>
                  <a:srgbClr val="616568"/>
                </a:solidFill>
                <a:latin typeface="Tahoma"/>
                <a:cs typeface="Tahoma"/>
              </a:rPr>
              <a:t> da </a:t>
            </a:r>
            <a:r>
              <a:rPr lang="en-US" sz="2200" b="1" dirty="0" err="1">
                <a:solidFill>
                  <a:srgbClr val="616568"/>
                </a:solidFill>
                <a:latin typeface="Tahoma"/>
                <a:cs typeface="Tahoma"/>
              </a:rPr>
              <a:t>página</a:t>
            </a:r>
            <a:endParaRPr lang="en-US" sz="2200" b="1" dirty="0">
              <a:solidFill>
                <a:srgbClr val="616568"/>
              </a:solidFill>
              <a:latin typeface="Tahoma"/>
              <a:cs typeface="Tahoma"/>
            </a:endParaRPr>
          </a:p>
        </p:txBody>
      </p:sp>
      <p:sp>
        <p:nvSpPr>
          <p:cNvPr id="12" name="Espaço Reservado para Texto 21"/>
          <p:cNvSpPr>
            <a:spLocks noGrp="1"/>
          </p:cNvSpPr>
          <p:nvPr>
            <p:ph type="body" sz="quarter" idx="12" hasCustomPrompt="1"/>
          </p:nvPr>
        </p:nvSpPr>
        <p:spPr>
          <a:xfrm>
            <a:off x="1396538" y="582385"/>
            <a:ext cx="10216343" cy="29845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800" kern="1200" dirty="0" smtClean="0">
                <a:solidFill>
                  <a:schemeClr val="bg1">
                    <a:lumMod val="65000"/>
                  </a:schemeClr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dirty="0" err="1">
                <a:solidFill>
                  <a:srgbClr val="C6C6C3"/>
                </a:solidFill>
                <a:latin typeface="Tahoma"/>
                <a:cs typeface="Tahoma"/>
              </a:rPr>
              <a:t>Subtítulo</a:t>
            </a:r>
            <a:endParaRPr lang="en-US" sz="2200" dirty="0">
              <a:solidFill>
                <a:srgbClr val="C6C6C3"/>
              </a:solidFill>
              <a:latin typeface="Tahoma"/>
              <a:cs typeface="Tahoma"/>
            </a:endParaRPr>
          </a:p>
        </p:txBody>
      </p:sp>
      <p:sp>
        <p:nvSpPr>
          <p:cNvPr id="13" name="Espaço Reservado para Texto 23"/>
          <p:cNvSpPr>
            <a:spLocks noGrp="1"/>
          </p:cNvSpPr>
          <p:nvPr>
            <p:ph type="body" sz="quarter" idx="13" hasCustomPrompt="1"/>
          </p:nvPr>
        </p:nvSpPr>
        <p:spPr>
          <a:xfrm>
            <a:off x="1396538" y="1066800"/>
            <a:ext cx="10216343" cy="4594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pt-BR" sz="1800" kern="1200" dirty="0">
                <a:solidFill>
                  <a:srgbClr val="616568"/>
                </a:solidFill>
                <a:latin typeface="Tahoma"/>
                <a:ea typeface="+mn-ea"/>
                <a:cs typeface="Tahoma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14" name="CaixaDeTexto 13"/>
          <p:cNvSpPr txBox="1"/>
          <p:nvPr userDrawn="1"/>
        </p:nvSpPr>
        <p:spPr>
          <a:xfrm>
            <a:off x="283747" y="271140"/>
            <a:ext cx="590743" cy="338554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pPr algn="ctr"/>
            <a:fld id="{6DE5793D-B0DB-4282-A7A1-4AA4D60B6B1A}" type="slidenum">
              <a:rPr lang="pt-BR" sz="1800" b="1" kern="1200" smtClean="0">
                <a:solidFill>
                  <a:srgbClr val="D7D921"/>
                </a:solidFill>
                <a:latin typeface="Tahoma"/>
                <a:ea typeface="+mn-ea"/>
                <a:cs typeface="Tahoma"/>
              </a:rPr>
              <a:pPr algn="ctr"/>
              <a:t>‹nº›</a:t>
            </a:fld>
            <a:endParaRPr lang="pt-BR" sz="1800" b="1" kern="1200" dirty="0">
              <a:solidFill>
                <a:srgbClr val="D7D921"/>
              </a:solidFill>
              <a:latin typeface="Tahoma"/>
              <a:ea typeface="+mn-ea"/>
              <a:cs typeface="Tahoma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B0EDE2B-8EC1-4CE1-A739-415AB12CB7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0664" y="5893132"/>
            <a:ext cx="5932334" cy="192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8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7174">
          <p15:clr>
            <a:srgbClr val="C35E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 userDrawn="1"/>
        </p:nvSpPr>
        <p:spPr>
          <a:xfrm>
            <a:off x="0" y="0"/>
            <a:ext cx="1072342" cy="880835"/>
          </a:xfrm>
          <a:prstGeom prst="rect">
            <a:avLst/>
          </a:prstGeom>
          <a:solidFill>
            <a:srgbClr val="70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C6C6C3"/>
              </a:solidFill>
            </a:endParaRPr>
          </a:p>
        </p:txBody>
      </p:sp>
      <p:sp>
        <p:nvSpPr>
          <p:cNvPr id="11" name="Espaço Reservado para Texto 19"/>
          <p:cNvSpPr>
            <a:spLocks noGrp="1"/>
          </p:cNvSpPr>
          <p:nvPr>
            <p:ph type="body" sz="quarter" idx="11" hasCustomPrompt="1"/>
          </p:nvPr>
        </p:nvSpPr>
        <p:spPr>
          <a:xfrm>
            <a:off x="1396538" y="186346"/>
            <a:ext cx="10216343" cy="33813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b="1" dirty="0" err="1">
                <a:solidFill>
                  <a:srgbClr val="616568"/>
                </a:solidFill>
                <a:latin typeface="Tahoma"/>
                <a:cs typeface="Tahoma"/>
              </a:rPr>
              <a:t>Título</a:t>
            </a:r>
            <a:r>
              <a:rPr lang="en-US" sz="2200" b="1" dirty="0">
                <a:solidFill>
                  <a:srgbClr val="616568"/>
                </a:solidFill>
                <a:latin typeface="Tahoma"/>
                <a:cs typeface="Tahoma"/>
              </a:rPr>
              <a:t> da </a:t>
            </a:r>
            <a:r>
              <a:rPr lang="en-US" sz="2200" b="1" dirty="0" err="1">
                <a:solidFill>
                  <a:srgbClr val="616568"/>
                </a:solidFill>
                <a:latin typeface="Tahoma"/>
                <a:cs typeface="Tahoma"/>
              </a:rPr>
              <a:t>página</a:t>
            </a:r>
            <a:endParaRPr lang="en-US" sz="2200" b="1" dirty="0">
              <a:solidFill>
                <a:srgbClr val="616568"/>
              </a:solidFill>
              <a:latin typeface="Tahoma"/>
              <a:cs typeface="Tahoma"/>
            </a:endParaRPr>
          </a:p>
        </p:txBody>
      </p:sp>
      <p:sp>
        <p:nvSpPr>
          <p:cNvPr id="12" name="Espaço Reservado para Texto 21"/>
          <p:cNvSpPr>
            <a:spLocks noGrp="1"/>
          </p:cNvSpPr>
          <p:nvPr>
            <p:ph type="body" sz="quarter" idx="12" hasCustomPrompt="1"/>
          </p:nvPr>
        </p:nvSpPr>
        <p:spPr>
          <a:xfrm>
            <a:off x="1396538" y="582385"/>
            <a:ext cx="10216343" cy="29845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800" kern="1200" dirty="0" smtClean="0">
                <a:solidFill>
                  <a:schemeClr val="bg1">
                    <a:lumMod val="65000"/>
                  </a:schemeClr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dirty="0" err="1">
                <a:solidFill>
                  <a:srgbClr val="C6C6C3"/>
                </a:solidFill>
                <a:latin typeface="Tahoma"/>
                <a:cs typeface="Tahoma"/>
              </a:rPr>
              <a:t>Subtítulo</a:t>
            </a:r>
            <a:endParaRPr lang="en-US" sz="2200" dirty="0">
              <a:solidFill>
                <a:srgbClr val="C6C6C3"/>
              </a:solidFill>
              <a:latin typeface="Tahoma"/>
              <a:cs typeface="Tahoma"/>
            </a:endParaRPr>
          </a:p>
        </p:txBody>
      </p:sp>
      <p:sp>
        <p:nvSpPr>
          <p:cNvPr id="14" name="CaixaDeTexto 13"/>
          <p:cNvSpPr txBox="1"/>
          <p:nvPr userDrawn="1"/>
        </p:nvSpPr>
        <p:spPr>
          <a:xfrm>
            <a:off x="283747" y="271140"/>
            <a:ext cx="590743" cy="338554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pPr algn="ctr"/>
            <a:fld id="{6DE5793D-B0DB-4282-A7A1-4AA4D60B6B1A}" type="slidenum">
              <a:rPr lang="pt-BR" sz="1800" b="1" kern="1200" smtClean="0">
                <a:solidFill>
                  <a:srgbClr val="D7D921"/>
                </a:solidFill>
                <a:latin typeface="Tahoma"/>
                <a:ea typeface="+mn-ea"/>
                <a:cs typeface="Tahoma"/>
              </a:rPr>
              <a:pPr algn="ctr"/>
              <a:t>‹nº›</a:t>
            </a:fld>
            <a:endParaRPr lang="pt-BR" sz="1800" b="1" kern="1200" dirty="0">
              <a:solidFill>
                <a:srgbClr val="D7D921"/>
              </a:solidFill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239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7174">
          <p15:clr>
            <a:srgbClr val="C35E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/>
          <p:nvPr userDrawn="1"/>
        </p:nvSpPr>
        <p:spPr>
          <a:xfrm>
            <a:off x="257557" y="0"/>
            <a:ext cx="443028" cy="880835"/>
          </a:xfrm>
          <a:prstGeom prst="rect">
            <a:avLst/>
          </a:prstGeom>
          <a:solidFill>
            <a:srgbClr val="C6C6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rgbClr val="C6C6C3"/>
              </a:solidFill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A0BC50BF-D248-4BE7-BBE7-3E5408144650}"/>
              </a:ext>
            </a:extLst>
          </p:cNvPr>
          <p:cNvSpPr/>
          <p:nvPr userDrawn="1"/>
        </p:nvSpPr>
        <p:spPr>
          <a:xfrm>
            <a:off x="0" y="0"/>
            <a:ext cx="1072342" cy="880835"/>
          </a:xfrm>
          <a:prstGeom prst="rect">
            <a:avLst/>
          </a:prstGeom>
          <a:solidFill>
            <a:srgbClr val="70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C6C6C3"/>
              </a:solidFill>
            </a:endParaRPr>
          </a:p>
        </p:txBody>
      </p:sp>
      <p:sp>
        <p:nvSpPr>
          <p:cNvPr id="23" name="CaixaDeTexto 22"/>
          <p:cNvSpPr txBox="1"/>
          <p:nvPr userDrawn="1"/>
        </p:nvSpPr>
        <p:spPr>
          <a:xfrm>
            <a:off x="240799" y="271140"/>
            <a:ext cx="590743" cy="338554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pPr algn="ctr"/>
            <a:fld id="{6DE5793D-B0DB-4282-A7A1-4AA4D60B6B1A}" type="slidenum">
              <a:rPr lang="pt-BR" sz="1800" b="1" kern="1200" smtClean="0">
                <a:solidFill>
                  <a:srgbClr val="D7D921"/>
                </a:solidFill>
                <a:latin typeface="Tahoma"/>
                <a:ea typeface="+mn-ea"/>
                <a:cs typeface="Tahoma"/>
              </a:rPr>
              <a:pPr algn="ctr"/>
              <a:t>‹nº›</a:t>
            </a:fld>
            <a:endParaRPr lang="pt-BR" sz="1800" b="1" kern="1200" dirty="0">
              <a:solidFill>
                <a:srgbClr val="D7D921"/>
              </a:solidFill>
              <a:latin typeface="Tahoma"/>
              <a:ea typeface="+mn-ea"/>
              <a:cs typeface="Tahoma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9A2BD6CB-3FE9-4B2B-8D74-DE0C2EAF6E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333" y="6003577"/>
            <a:ext cx="1510548" cy="53280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9B279B95-BEBB-4525-B868-823BC99508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0664" y="5893132"/>
            <a:ext cx="5932334" cy="1929736"/>
          </a:xfrm>
          <a:prstGeom prst="rect">
            <a:avLst/>
          </a:prstGeom>
        </p:spPr>
      </p:pic>
      <p:sp>
        <p:nvSpPr>
          <p:cNvPr id="27" name="Espaço Reservado para Texto 19">
            <a:extLst>
              <a:ext uri="{FF2B5EF4-FFF2-40B4-BE49-F238E27FC236}">
                <a16:creationId xmlns:a16="http://schemas.microsoft.com/office/drawing/2014/main" id="{DD83459B-BEB8-412F-9746-13A690AA5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015750" y="2333224"/>
            <a:ext cx="2700633" cy="33813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b="1" dirty="0" err="1">
                <a:solidFill>
                  <a:srgbClr val="616568"/>
                </a:solidFill>
                <a:latin typeface="Tahoma"/>
                <a:cs typeface="Tahoma"/>
              </a:rPr>
              <a:t>Título</a:t>
            </a:r>
            <a:r>
              <a:rPr lang="en-US" sz="2200" b="1" dirty="0">
                <a:solidFill>
                  <a:srgbClr val="616568"/>
                </a:solidFill>
                <a:latin typeface="Tahoma"/>
                <a:cs typeface="Tahoma"/>
              </a:rPr>
              <a:t> da </a:t>
            </a:r>
            <a:r>
              <a:rPr lang="en-US" sz="2200" b="1" dirty="0" err="1">
                <a:solidFill>
                  <a:srgbClr val="616568"/>
                </a:solidFill>
                <a:latin typeface="Tahoma"/>
                <a:cs typeface="Tahoma"/>
              </a:rPr>
              <a:t>página</a:t>
            </a:r>
            <a:endParaRPr lang="en-US" sz="2200" b="1" dirty="0">
              <a:solidFill>
                <a:srgbClr val="616568"/>
              </a:solidFill>
              <a:latin typeface="Tahoma"/>
              <a:cs typeface="Tahoma"/>
            </a:endParaRPr>
          </a:p>
        </p:txBody>
      </p:sp>
      <p:sp>
        <p:nvSpPr>
          <p:cNvPr id="28" name="Espaço Reservado para Texto 21">
            <a:extLst>
              <a:ext uri="{FF2B5EF4-FFF2-40B4-BE49-F238E27FC236}">
                <a16:creationId xmlns:a16="http://schemas.microsoft.com/office/drawing/2014/main" id="{AC6569F5-6764-44E4-874E-A58E1C5434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591800" y="2353066"/>
            <a:ext cx="2700633" cy="29845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800" kern="1200" dirty="0" smtClean="0">
                <a:solidFill>
                  <a:schemeClr val="bg1">
                    <a:lumMod val="65000"/>
                  </a:schemeClr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dirty="0" err="1">
                <a:solidFill>
                  <a:srgbClr val="C6C6C3"/>
                </a:solidFill>
                <a:latin typeface="Tahoma"/>
                <a:cs typeface="Tahoma"/>
              </a:rPr>
              <a:t>Subtítulo</a:t>
            </a:r>
            <a:endParaRPr lang="en-US" sz="2200" dirty="0">
              <a:solidFill>
                <a:srgbClr val="C6C6C3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759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6D33AC07-3F7B-4D11-B9BF-05FC54E8B48E}"/>
              </a:ext>
            </a:extLst>
          </p:cNvPr>
          <p:cNvSpPr/>
          <p:nvPr userDrawn="1"/>
        </p:nvSpPr>
        <p:spPr>
          <a:xfrm>
            <a:off x="0" y="0"/>
            <a:ext cx="1072342" cy="880835"/>
          </a:xfrm>
          <a:prstGeom prst="rect">
            <a:avLst/>
          </a:prstGeom>
          <a:solidFill>
            <a:srgbClr val="70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C6C6C3"/>
              </a:solidFill>
            </a:endParaRP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240799" y="271140"/>
            <a:ext cx="590743" cy="338554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pPr algn="ctr"/>
            <a:fld id="{6DE5793D-B0DB-4282-A7A1-4AA4D60B6B1A}" type="slidenum">
              <a:rPr lang="pt-BR" sz="1800" b="1" kern="1200" smtClean="0">
                <a:solidFill>
                  <a:srgbClr val="D7D921"/>
                </a:solidFill>
                <a:latin typeface="Tahoma"/>
                <a:ea typeface="+mn-ea"/>
                <a:cs typeface="Tahoma"/>
              </a:rPr>
              <a:pPr algn="ctr"/>
              <a:t>‹nº›</a:t>
            </a:fld>
            <a:endParaRPr lang="pt-BR" sz="1800" b="1" kern="1200" dirty="0">
              <a:solidFill>
                <a:srgbClr val="D7D921"/>
              </a:solidFill>
              <a:latin typeface="Tahoma"/>
              <a:ea typeface="+mn-ea"/>
              <a:cs typeface="Tahoma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C769E2A-EBD3-418F-90BF-ABDEBE1538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333" y="6003577"/>
            <a:ext cx="1510548" cy="532800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3BC27FE8-81FB-4B3B-8454-9229071A79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0664" y="5893132"/>
            <a:ext cx="5932334" cy="192973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2F87D45B-8791-4B32-A7C3-27CBC588A6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0102333" y="-150841"/>
            <a:ext cx="2305050" cy="2305050"/>
          </a:xfrm>
          <a:prstGeom prst="rect">
            <a:avLst/>
          </a:prstGeom>
        </p:spPr>
      </p:pic>
      <p:sp>
        <p:nvSpPr>
          <p:cNvPr id="7" name="Espaço Reservado para Texto 19">
            <a:extLst>
              <a:ext uri="{FF2B5EF4-FFF2-40B4-BE49-F238E27FC236}">
                <a16:creationId xmlns:a16="http://schemas.microsoft.com/office/drawing/2014/main" id="{9723F940-E8F5-43B0-927E-2E199A570C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024062" y="2333224"/>
            <a:ext cx="2700633" cy="33813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b="1" dirty="0" err="1">
                <a:solidFill>
                  <a:srgbClr val="616568"/>
                </a:solidFill>
                <a:latin typeface="Tahoma"/>
                <a:cs typeface="Tahoma"/>
              </a:rPr>
              <a:t>Título</a:t>
            </a:r>
            <a:r>
              <a:rPr lang="en-US" sz="2200" b="1" dirty="0">
                <a:solidFill>
                  <a:srgbClr val="616568"/>
                </a:solidFill>
                <a:latin typeface="Tahoma"/>
                <a:cs typeface="Tahoma"/>
              </a:rPr>
              <a:t> da </a:t>
            </a:r>
            <a:r>
              <a:rPr lang="en-US" sz="2200" b="1" dirty="0" err="1">
                <a:solidFill>
                  <a:srgbClr val="616568"/>
                </a:solidFill>
                <a:latin typeface="Tahoma"/>
                <a:cs typeface="Tahoma"/>
              </a:rPr>
              <a:t>página</a:t>
            </a:r>
            <a:endParaRPr lang="en-US" sz="2200" b="1" dirty="0">
              <a:solidFill>
                <a:srgbClr val="616568"/>
              </a:solidFill>
              <a:latin typeface="Tahoma"/>
              <a:cs typeface="Tahoma"/>
            </a:endParaRPr>
          </a:p>
        </p:txBody>
      </p:sp>
      <p:sp>
        <p:nvSpPr>
          <p:cNvPr id="8" name="Espaço Reservado para Texto 21">
            <a:extLst>
              <a:ext uri="{FF2B5EF4-FFF2-40B4-BE49-F238E27FC236}">
                <a16:creationId xmlns:a16="http://schemas.microsoft.com/office/drawing/2014/main" id="{CEFA5125-2247-4527-9DC9-2BD9D7BBBA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600112" y="2353066"/>
            <a:ext cx="2700633" cy="29845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800" kern="1200" dirty="0" smtClean="0">
                <a:solidFill>
                  <a:schemeClr val="bg1">
                    <a:lumMod val="65000"/>
                  </a:schemeClr>
                </a:solidFill>
                <a:latin typeface="Tahoma"/>
                <a:ea typeface="+mn-ea"/>
                <a:cs typeface="Tahom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dirty="0" err="1">
                <a:solidFill>
                  <a:srgbClr val="C6C6C3"/>
                </a:solidFill>
                <a:latin typeface="Tahoma"/>
                <a:cs typeface="Tahoma"/>
              </a:rPr>
              <a:t>Subtítulo</a:t>
            </a:r>
            <a:endParaRPr lang="en-US" sz="2200" dirty="0">
              <a:solidFill>
                <a:srgbClr val="C6C6C3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713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Estrada de terra&#10;&#10;Descrição gerada automaticamente">
            <a:extLst>
              <a:ext uri="{FF2B5EF4-FFF2-40B4-BE49-F238E27FC236}">
                <a16:creationId xmlns:a16="http://schemas.microsoft.com/office/drawing/2014/main" id="{88D3AB84-5FA4-4B94-987B-E38E731DD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463" y="515388"/>
            <a:ext cx="8726537" cy="5827221"/>
          </a:xfrm>
          <a:prstGeom prst="rect">
            <a:avLst/>
          </a:prstGeom>
        </p:spPr>
      </p:pic>
      <p:pic>
        <p:nvPicPr>
          <p:cNvPr id="6" name="Imagem 5" descr="Estrada com carros&#10;&#10;Descrição gerada automaticamente">
            <a:extLst>
              <a:ext uri="{FF2B5EF4-FFF2-40B4-BE49-F238E27FC236}">
                <a16:creationId xmlns:a16="http://schemas.microsoft.com/office/drawing/2014/main" id="{C416A409-957E-4AAA-BB6A-E3F9371B8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462" y="515389"/>
            <a:ext cx="8726537" cy="5827221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70FE329A-B194-4A4E-8EFC-9EF93B530F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177806" y="-148316"/>
            <a:ext cx="2305050" cy="230505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AA84DF0-DBA4-4B72-B686-57275B4EC4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2531" y="5466736"/>
            <a:ext cx="8553958" cy="2782527"/>
          </a:xfrm>
          <a:prstGeom prst="rect">
            <a:avLst/>
          </a:prstGeom>
        </p:spPr>
      </p:pic>
      <p:sp>
        <p:nvSpPr>
          <p:cNvPr id="19" name="Google Shape;124;p24">
            <a:extLst>
              <a:ext uri="{FF2B5EF4-FFF2-40B4-BE49-F238E27FC236}">
                <a16:creationId xmlns:a16="http://schemas.microsoft.com/office/drawing/2014/main" id="{6DD9D0DD-CAFE-404E-8655-E79C265E215F}"/>
              </a:ext>
            </a:extLst>
          </p:cNvPr>
          <p:cNvSpPr/>
          <p:nvPr userDrawn="1"/>
        </p:nvSpPr>
        <p:spPr>
          <a:xfrm rot="5400000">
            <a:off x="1834245" y="78076"/>
            <a:ext cx="4229826" cy="6082092"/>
          </a:xfrm>
          <a:prstGeom prst="rect">
            <a:avLst/>
          </a:prstGeom>
          <a:solidFill>
            <a:srgbClr val="706F6F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Google Shape;127;p24">
            <a:extLst>
              <a:ext uri="{FF2B5EF4-FFF2-40B4-BE49-F238E27FC236}">
                <a16:creationId xmlns:a16="http://schemas.microsoft.com/office/drawing/2014/main" id="{FF1FC50B-04EA-4704-8182-161A35E3353A}"/>
              </a:ext>
            </a:extLst>
          </p:cNvPr>
          <p:cNvSpPr/>
          <p:nvPr userDrawn="1"/>
        </p:nvSpPr>
        <p:spPr>
          <a:xfrm rot="-5400000" flipH="1">
            <a:off x="9943321" y="2985356"/>
            <a:ext cx="4229826" cy="267532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B6CD16C9-A0F8-42A0-B16A-A251F99D17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3667" y="5519298"/>
            <a:ext cx="2107155" cy="7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1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rgbClr val="706F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C6C6C3"/>
              </a:solidFill>
            </a:endParaRPr>
          </a:p>
        </p:txBody>
      </p:sp>
      <p:sp>
        <p:nvSpPr>
          <p:cNvPr id="10" name="CaixaDeTexto 9"/>
          <p:cNvSpPr txBox="1"/>
          <p:nvPr userDrawn="1"/>
        </p:nvSpPr>
        <p:spPr>
          <a:xfrm>
            <a:off x="304800" y="212268"/>
            <a:ext cx="590743" cy="338554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pPr algn="ctr"/>
            <a:fld id="{6DE5793D-B0DB-4282-A7A1-4AA4D60B6B1A}" type="slidenum">
              <a:rPr lang="pt-BR" sz="1800" b="1" kern="1200" smtClean="0">
                <a:solidFill>
                  <a:srgbClr val="D7D921"/>
                </a:solidFill>
                <a:latin typeface="Tahoma"/>
                <a:ea typeface="+mn-ea"/>
                <a:cs typeface="Tahoma"/>
              </a:rPr>
              <a:pPr algn="ctr"/>
              <a:t>‹nº›</a:t>
            </a:fld>
            <a:endParaRPr lang="pt-BR" sz="1800" b="1" kern="1200" dirty="0">
              <a:solidFill>
                <a:srgbClr val="D7D921"/>
              </a:solidFill>
              <a:latin typeface="Tahoma"/>
              <a:ea typeface="+mn-ea"/>
              <a:cs typeface="Tahoma"/>
            </a:endParaRPr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284422"/>
            <a:ext cx="1510548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7395CF7-9BD8-4624-B46E-45C2D513090D}"/>
              </a:ext>
            </a:extLst>
          </p:cNvPr>
          <p:cNvSpPr/>
          <p:nvPr userDrawn="1"/>
        </p:nvSpPr>
        <p:spPr>
          <a:xfrm>
            <a:off x="124691" y="133004"/>
            <a:ext cx="11895513" cy="6575367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 userDrawn="1"/>
        </p:nvSpPr>
        <p:spPr>
          <a:xfrm>
            <a:off x="372417" y="362702"/>
            <a:ext cx="590743" cy="338554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pPr algn="ctr"/>
            <a:fld id="{6DE5793D-B0DB-4282-A7A1-4AA4D60B6B1A}" type="slidenum">
              <a:rPr lang="pt-BR" sz="1800" b="1" kern="1200" smtClean="0">
                <a:solidFill>
                  <a:srgbClr val="D7D921"/>
                </a:solidFill>
                <a:latin typeface="Tahoma"/>
                <a:ea typeface="+mn-ea"/>
                <a:cs typeface="Tahoma"/>
              </a:rPr>
              <a:pPr algn="ctr"/>
              <a:t>‹nº›</a:t>
            </a:fld>
            <a:endParaRPr lang="pt-BR" sz="1800" b="1" kern="1200" dirty="0">
              <a:solidFill>
                <a:srgbClr val="D7D921"/>
              </a:solidFill>
              <a:latin typeface="Tahoma"/>
              <a:ea typeface="+mn-ea"/>
              <a:cs typeface="Tahoma"/>
            </a:endParaRP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391630" y="2820413"/>
            <a:ext cx="7408740" cy="1217174"/>
          </a:xfrm>
        </p:spPr>
        <p:txBody>
          <a:bodyPr>
            <a:noAutofit/>
          </a:bodyPr>
          <a:lstStyle>
            <a:lvl1pPr marL="0" indent="0" algn="ctr">
              <a:buNone/>
              <a:defRPr lang="pt-BR" sz="3500" b="1" kern="1200" dirty="0" smtClean="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1pPr>
            <a:lvl5pPr marL="1828800" indent="0" algn="ctr">
              <a:buFontTx/>
              <a:buNone/>
              <a:defRPr lang="pt-BR" sz="3500" b="1" kern="1200" dirty="0" smtClean="0">
                <a:solidFill>
                  <a:srgbClr val="57A0DE"/>
                </a:solidFill>
                <a:latin typeface="Tahoma"/>
                <a:ea typeface="+mn-ea"/>
                <a:cs typeface="Tahoma"/>
              </a:defRPr>
            </a:lvl5pPr>
          </a:lstStyle>
          <a:p>
            <a:pPr lvl="0"/>
            <a:r>
              <a:rPr lang="pt-BR" dirty="0"/>
              <a:t>“Texto em destaque ou citação ou informação importante”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B4E5FD5-5359-40E0-9F1E-D6B94907A9D9}"/>
              </a:ext>
            </a:extLst>
          </p:cNvPr>
          <p:cNvSpPr/>
          <p:nvPr userDrawn="1"/>
        </p:nvSpPr>
        <p:spPr>
          <a:xfrm>
            <a:off x="5033356" y="12434"/>
            <a:ext cx="2078182" cy="1039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27094A3-B1F9-46B7-AA76-28487465A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60292" y="4712104"/>
            <a:ext cx="2305050" cy="2305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6DB8E5E-A03F-4019-B4E9-514E63A4A6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0100137" y="-175779"/>
            <a:ext cx="230505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6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7395CF7-9BD8-4624-B46E-45C2D513090D}"/>
              </a:ext>
            </a:extLst>
          </p:cNvPr>
          <p:cNvSpPr/>
          <p:nvPr userDrawn="1"/>
        </p:nvSpPr>
        <p:spPr>
          <a:xfrm>
            <a:off x="124691" y="133004"/>
            <a:ext cx="11895513" cy="65753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 userDrawn="1"/>
        </p:nvSpPr>
        <p:spPr>
          <a:xfrm>
            <a:off x="372417" y="362702"/>
            <a:ext cx="590743" cy="338554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pPr algn="ctr"/>
            <a:fld id="{6DE5793D-B0DB-4282-A7A1-4AA4D60B6B1A}" type="slidenum">
              <a:rPr lang="pt-BR" sz="1800" b="1" kern="1200" smtClean="0">
                <a:solidFill>
                  <a:srgbClr val="D7D921"/>
                </a:solidFill>
                <a:latin typeface="Tahoma"/>
                <a:ea typeface="+mn-ea"/>
                <a:cs typeface="Tahoma"/>
              </a:rPr>
              <a:pPr algn="ctr"/>
              <a:t>‹nº›</a:t>
            </a:fld>
            <a:endParaRPr lang="pt-BR" sz="1800" b="1" kern="1200" dirty="0">
              <a:solidFill>
                <a:srgbClr val="D7D921"/>
              </a:solidFill>
              <a:latin typeface="Tahoma"/>
              <a:ea typeface="+mn-ea"/>
              <a:cs typeface="Tahoma"/>
            </a:endParaRP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391630" y="2820413"/>
            <a:ext cx="7408740" cy="1217174"/>
          </a:xfrm>
        </p:spPr>
        <p:txBody>
          <a:bodyPr>
            <a:noAutofit/>
          </a:bodyPr>
          <a:lstStyle>
            <a:lvl1pPr marL="0" indent="0" algn="ctr">
              <a:buNone/>
              <a:defRPr lang="pt-BR" sz="3500" b="1" kern="1200" dirty="0" smtClean="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1pPr>
            <a:lvl5pPr marL="1828800" indent="0" algn="ctr">
              <a:buFontTx/>
              <a:buNone/>
              <a:defRPr lang="pt-BR" sz="3500" b="1" kern="1200" dirty="0" smtClean="0">
                <a:solidFill>
                  <a:srgbClr val="57A0DE"/>
                </a:solidFill>
                <a:latin typeface="Tahoma"/>
                <a:ea typeface="+mn-ea"/>
                <a:cs typeface="Tahoma"/>
              </a:defRPr>
            </a:lvl5pPr>
          </a:lstStyle>
          <a:p>
            <a:pPr lvl="0"/>
            <a:r>
              <a:rPr lang="pt-BR" dirty="0"/>
              <a:t>“Texto em destaque ou citação ou informação importante”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B4E5FD5-5359-40E0-9F1E-D6B94907A9D9}"/>
              </a:ext>
            </a:extLst>
          </p:cNvPr>
          <p:cNvSpPr/>
          <p:nvPr userDrawn="1"/>
        </p:nvSpPr>
        <p:spPr>
          <a:xfrm>
            <a:off x="5033356" y="12434"/>
            <a:ext cx="2078182" cy="1039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27094A3-B1F9-46B7-AA76-28487465A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60292" y="4712104"/>
            <a:ext cx="2305050" cy="2305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6DB8E5E-A03F-4019-B4E9-514E63A4A6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0100137" y="-175779"/>
            <a:ext cx="230505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3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BC825F12-ACA2-4581-A8CC-2F2CE0ACE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51571"/>
            <a:ext cx="7470344" cy="5953442"/>
          </a:xfrm>
          <a:prstGeom prst="rect">
            <a:avLst/>
          </a:prstGeom>
        </p:spPr>
      </p:pic>
      <p:sp>
        <p:nvSpPr>
          <p:cNvPr id="11" name="Google Shape;124;p24">
            <a:extLst>
              <a:ext uri="{FF2B5EF4-FFF2-40B4-BE49-F238E27FC236}">
                <a16:creationId xmlns:a16="http://schemas.microsoft.com/office/drawing/2014/main" id="{FD9D2550-A783-4E72-8325-0C1F368B4980}"/>
              </a:ext>
            </a:extLst>
          </p:cNvPr>
          <p:cNvSpPr/>
          <p:nvPr userDrawn="1"/>
        </p:nvSpPr>
        <p:spPr>
          <a:xfrm rot="5400000">
            <a:off x="6489772" y="210680"/>
            <a:ext cx="4229826" cy="5750382"/>
          </a:xfrm>
          <a:prstGeom prst="rect">
            <a:avLst/>
          </a:prstGeom>
          <a:solidFill>
            <a:srgbClr val="706F6F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464408" y="2715906"/>
            <a:ext cx="4276118" cy="818899"/>
          </a:xfrm>
        </p:spPr>
        <p:txBody>
          <a:bodyPr>
            <a:normAutofit/>
          </a:bodyPr>
          <a:lstStyle>
            <a:lvl1pPr marL="0" indent="0">
              <a:buNone/>
              <a:defRPr lang="pt-BR" sz="5400" b="1" kern="1200" dirty="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1pPr>
          </a:lstStyle>
          <a:p>
            <a:pPr lvl="0"/>
            <a:r>
              <a:rPr lang="pt-BR" dirty="0"/>
              <a:t>OBRIGADO!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D9592694-EB8B-44BB-B970-75B9CDA1D9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9651" y="5794920"/>
            <a:ext cx="1745286" cy="63817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9CCC1DB-9DAA-4A16-B830-B8EA9C1BB7D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844501" y="3719093"/>
            <a:ext cx="2305050" cy="2305050"/>
          </a:xfrm>
          <a:prstGeom prst="rect">
            <a:avLst/>
          </a:prstGeom>
        </p:spPr>
      </p:pic>
      <p:sp>
        <p:nvSpPr>
          <p:cNvPr id="13" name="Google Shape;127;p24">
            <a:extLst>
              <a:ext uri="{FF2B5EF4-FFF2-40B4-BE49-F238E27FC236}">
                <a16:creationId xmlns:a16="http://schemas.microsoft.com/office/drawing/2014/main" id="{6EB1A682-3C1A-4B1F-A1BA-A3EB161124D2}"/>
              </a:ext>
            </a:extLst>
          </p:cNvPr>
          <p:cNvSpPr/>
          <p:nvPr userDrawn="1"/>
        </p:nvSpPr>
        <p:spPr>
          <a:xfrm rot="-5400000" flipH="1">
            <a:off x="-1981147" y="2985356"/>
            <a:ext cx="4229826" cy="267532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FC2F10D9-2209-4653-B129-01FD8677E9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2655" y="194004"/>
            <a:ext cx="8553958" cy="278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ECE87-C9E6-4811-B47F-6918037C5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7685BD4-3554-47F9-8245-4C4B87000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9C5891-8E61-49A4-A211-4E91DB04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E6A4-6EFF-47C0-98E1-6CE7FB482DB8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637CB0-4C45-4426-81C2-462BD5EC9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00CC1D-7A3F-4988-8223-A5EE863F4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ED0D-A024-407A-930B-CE0630F5D9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023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EB2951-F6BB-451C-9887-0C13C3E8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179CDF-C683-46C1-A870-1AC85167F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F50D04-50D0-4869-B756-D29B69D15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E6A4-6EFF-47C0-98E1-6CE7FB482DB8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8E3219-9E06-4A8F-BC9B-3AFB9687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FC51F-8B52-465A-867A-0981183FD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ED0D-A024-407A-930B-CE0630F5D9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48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E64B9-CE1B-45B1-8B58-455984CD7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0629A7-1164-4021-927C-022DE7A90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394486-C518-4C9B-8DAA-6E034090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E6A4-6EFF-47C0-98E1-6CE7FB482DB8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56F37A-30EC-4C7A-9DB7-645E84B4C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6C3C8C-F2D2-4D3E-8DAC-1A43FCCE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ED0D-A024-407A-930B-CE0630F5D9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561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586800-C906-4287-B02E-579E3450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03244-A8DF-4FFA-BABD-E74DE3A99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154806F-2257-4F6A-9F8B-EAD0BDAAE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002D4A2-F607-4B60-BF86-9EAE27B2C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E6A4-6EFF-47C0-98E1-6CE7FB482DB8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94AC8B-6CA2-406E-9C75-46363301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DB9E5F-B8AD-4BFC-956C-2C52CFB9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ED0D-A024-407A-930B-CE0630F5D9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9899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ECD93-945E-449B-84D1-58EFBF3F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628FBE-5D14-4B7C-AD12-5112218E3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3241588-5912-41B9-BC60-0D186293A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FD9E46B-C096-4CDD-96C3-57BBB8962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838F8C-2700-4EC0-BDE6-A74CDA6396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C57E92F-D955-4AD9-BD65-B8C76D9F9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E6A4-6EFF-47C0-98E1-6CE7FB482DB8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9394F12-610D-4214-9083-523117BD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5FE8105-08E5-4CDE-9A9A-BFB000EC3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ED0D-A024-407A-930B-CE0630F5D9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1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idade vista de cima&#10;&#10;Descrição gerada automaticamente">
            <a:extLst>
              <a:ext uri="{FF2B5EF4-FFF2-40B4-BE49-F238E27FC236}">
                <a16:creationId xmlns:a16="http://schemas.microsoft.com/office/drawing/2014/main" id="{C5D22C0A-6703-4F28-868D-81AB510DA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03789" cy="6856294"/>
          </a:xfrm>
          <a:prstGeom prst="rect">
            <a:avLst/>
          </a:prstGeom>
        </p:spPr>
      </p:pic>
      <p:sp>
        <p:nvSpPr>
          <p:cNvPr id="13" name="Google Shape;246;p35">
            <a:extLst>
              <a:ext uri="{FF2B5EF4-FFF2-40B4-BE49-F238E27FC236}">
                <a16:creationId xmlns:a16="http://schemas.microsoft.com/office/drawing/2014/main" id="{54C93FF7-7153-4481-94B9-17CABEBB2AB7}"/>
              </a:ext>
            </a:extLst>
          </p:cNvPr>
          <p:cNvSpPr/>
          <p:nvPr userDrawn="1"/>
        </p:nvSpPr>
        <p:spPr>
          <a:xfrm>
            <a:off x="9874577" y="1706"/>
            <a:ext cx="2317423" cy="6856294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Espaço Reservado para Texto 18">
            <a:extLst>
              <a:ext uri="{FF2B5EF4-FFF2-40B4-BE49-F238E27FC236}">
                <a16:creationId xmlns:a16="http://schemas.microsoft.com/office/drawing/2014/main" id="{CAFA95DA-A68B-4A77-89C6-2B58E2C22F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95857" y="490314"/>
            <a:ext cx="1719893" cy="1177925"/>
          </a:xfrm>
        </p:spPr>
        <p:txBody>
          <a:bodyPr lIns="108000" tIns="108000" rIns="108000" bIns="108000"/>
          <a:lstStyle>
            <a:lvl1pPr marL="0" indent="0">
              <a:buNone/>
              <a:defRPr lang="pt-BR" sz="7500" b="1" kern="1200" dirty="0" smtClean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lvl="0"/>
            <a:r>
              <a:rPr lang="pt-BR" dirty="0"/>
              <a:t>01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B94B53-06DB-4B24-A7EB-612F65EE57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6169" y="3879375"/>
            <a:ext cx="2952506" cy="939800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b="1">
                <a:solidFill>
                  <a:srgbClr val="D7D92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ABERTURA DE CAPÍTULO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D5E54302-A611-4857-861A-7142418C1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4819175"/>
            <a:ext cx="4892675" cy="1001956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4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66F28C-6E72-43AB-87EF-D38CDE45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BE5B1AD-616E-4325-B92A-D85630B86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E6A4-6EFF-47C0-98E1-6CE7FB482DB8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492081D-31BE-4D4F-A9F1-51FF72E2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6AD0C4E-5EAE-470A-88D1-314B169D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ED0D-A024-407A-930B-CE0630F5D9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4058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A8B58C0-F97B-41D9-9B9F-9482ADCEE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E6A4-6EFF-47C0-98E1-6CE7FB482DB8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6312076-8848-4115-BF7B-E982C56D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74517D-22EC-4190-A2AF-88DEBED2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ED0D-A024-407A-930B-CE0630F5D9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6128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5AFA25-266D-43A1-B781-A40E1D853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8CE3FF-083A-4A14-82C5-B27BF7578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26EAD4C-8D41-4005-B067-5829860D8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F9FF52-7E4B-4EE8-94B8-91DD2AF9B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E6A4-6EFF-47C0-98E1-6CE7FB482DB8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FDC6-959B-427E-8860-C1187F240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6B28940-B1F9-46DB-878E-AF29EE15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ED0D-A024-407A-930B-CE0630F5D9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92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06621-5D2D-4A0D-B4D0-4A0E8695F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46B76F9-07F4-45E5-B6C4-0F630E4C7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1F70022-1581-4FEB-9682-4385F82C7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27766B9-2949-4D13-8B85-740FCD496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E6A4-6EFF-47C0-98E1-6CE7FB482DB8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9DB3557-4283-4F76-A4C6-5E7C7E0D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5FB837-3F26-4752-B7EC-1137F8A80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ED0D-A024-407A-930B-CE0630F5D9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547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18557-B350-48AB-BF40-8A5F99B9D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6DD853-63AC-419E-BD96-16F1C01E8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6244AC-5266-40F6-8F48-147B7BD3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E6A4-6EFF-47C0-98E1-6CE7FB482DB8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A1C483-79DE-4C94-8E92-E51CAE96E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6501E0-BFEA-4FD2-979C-6DB213C7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ED0D-A024-407A-930B-CE0630F5D9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853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4F29-8029-4EFC-B0A3-D31EC48C2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B47ABF0-0FCE-438F-BC5A-2ABA7917D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409EA7-8FDB-4AF3-98F1-85B1A56DE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E6A4-6EFF-47C0-98E1-6CE7FB482DB8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828446-D720-4050-83B0-6030E3CE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3DE77B-DB05-4DC7-A60A-BF7F77E0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ED0D-A024-407A-930B-CE0630F5D9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91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Trem em movimento sobre gramado&#10;&#10;Descrição gerada automaticamente">
            <a:extLst>
              <a:ext uri="{FF2B5EF4-FFF2-40B4-BE49-F238E27FC236}">
                <a16:creationId xmlns:a16="http://schemas.microsoft.com/office/drawing/2014/main" id="{4668F995-F6CD-46AB-8117-93B1B2817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74"/>
            <a:ext cx="9874575" cy="6866796"/>
          </a:xfrm>
          <a:prstGeom prst="rect">
            <a:avLst/>
          </a:prstGeom>
        </p:spPr>
      </p:pic>
      <p:sp>
        <p:nvSpPr>
          <p:cNvPr id="13" name="Google Shape;246;p35">
            <a:extLst>
              <a:ext uri="{FF2B5EF4-FFF2-40B4-BE49-F238E27FC236}">
                <a16:creationId xmlns:a16="http://schemas.microsoft.com/office/drawing/2014/main" id="{54C93FF7-7153-4481-94B9-17CABEBB2AB7}"/>
              </a:ext>
            </a:extLst>
          </p:cNvPr>
          <p:cNvSpPr/>
          <p:nvPr userDrawn="1"/>
        </p:nvSpPr>
        <p:spPr>
          <a:xfrm>
            <a:off x="9874577" y="1706"/>
            <a:ext cx="2317423" cy="6856294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B94B53-06DB-4B24-A7EB-612F65EE57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6169" y="3879375"/>
            <a:ext cx="2952506" cy="939800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b="1">
                <a:solidFill>
                  <a:srgbClr val="D7D92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ABERTURA DE CAPÍTULO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D5E54302-A611-4857-861A-7142418C1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4819175"/>
            <a:ext cx="4892675" cy="1001956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.</a:t>
            </a:r>
          </a:p>
        </p:txBody>
      </p:sp>
      <p:sp>
        <p:nvSpPr>
          <p:cNvPr id="32" name="Espaço Reservado para Texto 18">
            <a:extLst>
              <a:ext uri="{FF2B5EF4-FFF2-40B4-BE49-F238E27FC236}">
                <a16:creationId xmlns:a16="http://schemas.microsoft.com/office/drawing/2014/main" id="{B77DA647-6B48-4CAE-9903-412C23980F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95857" y="490314"/>
            <a:ext cx="1719893" cy="1177925"/>
          </a:xfrm>
        </p:spPr>
        <p:txBody>
          <a:bodyPr lIns="108000" tIns="108000" rIns="108000" bIns="108000"/>
          <a:lstStyle>
            <a:lvl1pPr marL="0" indent="0">
              <a:buNone/>
              <a:defRPr lang="pt-BR" sz="7500" b="1" kern="1200" dirty="0" smtClean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lvl="0"/>
            <a:r>
              <a:rPr lang="pt-B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76568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BB43D7-A9AB-4F83-AD85-54BDC6DE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9006" y="0"/>
            <a:ext cx="10285259" cy="6858000"/>
          </a:xfrm>
          <a:prstGeom prst="rect">
            <a:avLst/>
          </a:prstGeom>
        </p:spPr>
      </p:pic>
      <p:sp>
        <p:nvSpPr>
          <p:cNvPr id="13" name="Google Shape;246;p35">
            <a:extLst>
              <a:ext uri="{FF2B5EF4-FFF2-40B4-BE49-F238E27FC236}">
                <a16:creationId xmlns:a16="http://schemas.microsoft.com/office/drawing/2014/main" id="{54C93FF7-7153-4481-94B9-17CABEBB2AB7}"/>
              </a:ext>
            </a:extLst>
          </p:cNvPr>
          <p:cNvSpPr/>
          <p:nvPr userDrawn="1"/>
        </p:nvSpPr>
        <p:spPr>
          <a:xfrm>
            <a:off x="9874577" y="1706"/>
            <a:ext cx="2317423" cy="6856294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B94B53-06DB-4B24-A7EB-612F65EE57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6169" y="3879375"/>
            <a:ext cx="2952506" cy="939800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b="1">
                <a:solidFill>
                  <a:srgbClr val="D7D92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ABERTURA DE CAPÍTULO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D5E54302-A611-4857-861A-7142418C1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4819175"/>
            <a:ext cx="4892675" cy="1001956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.</a:t>
            </a:r>
          </a:p>
        </p:txBody>
      </p:sp>
      <p:sp>
        <p:nvSpPr>
          <p:cNvPr id="8" name="Espaço Reservado para Texto 18">
            <a:extLst>
              <a:ext uri="{FF2B5EF4-FFF2-40B4-BE49-F238E27FC236}">
                <a16:creationId xmlns:a16="http://schemas.microsoft.com/office/drawing/2014/main" id="{1D1F22BE-674F-465F-9ADE-968B8DAD1A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95857" y="490314"/>
            <a:ext cx="1719893" cy="1177925"/>
          </a:xfrm>
        </p:spPr>
        <p:txBody>
          <a:bodyPr lIns="108000" tIns="108000" rIns="108000" bIns="108000"/>
          <a:lstStyle>
            <a:lvl1pPr marL="0" indent="0">
              <a:buNone/>
              <a:defRPr lang="pt-BR" sz="7500" b="1" kern="1200" dirty="0" smtClean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lvl="0"/>
            <a:r>
              <a:rPr lang="pt-B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7572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rem passando pela estrada&#10;&#10;Descrição gerada automaticamente">
            <a:extLst>
              <a:ext uri="{FF2B5EF4-FFF2-40B4-BE49-F238E27FC236}">
                <a16:creationId xmlns:a16="http://schemas.microsoft.com/office/drawing/2014/main" id="{6143E96F-74CE-4DB0-B12C-B54C9820A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8125" y="0"/>
            <a:ext cx="10282700" cy="6856294"/>
          </a:xfrm>
          <a:prstGeom prst="rect">
            <a:avLst/>
          </a:prstGeom>
        </p:spPr>
      </p:pic>
      <p:sp>
        <p:nvSpPr>
          <p:cNvPr id="13" name="Google Shape;246;p35">
            <a:extLst>
              <a:ext uri="{FF2B5EF4-FFF2-40B4-BE49-F238E27FC236}">
                <a16:creationId xmlns:a16="http://schemas.microsoft.com/office/drawing/2014/main" id="{54C93FF7-7153-4481-94B9-17CABEBB2AB7}"/>
              </a:ext>
            </a:extLst>
          </p:cNvPr>
          <p:cNvSpPr/>
          <p:nvPr userDrawn="1"/>
        </p:nvSpPr>
        <p:spPr>
          <a:xfrm>
            <a:off x="9874577" y="1706"/>
            <a:ext cx="2317423" cy="6856294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B94B53-06DB-4B24-A7EB-612F65EE57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6169" y="3879375"/>
            <a:ext cx="2952506" cy="939800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b="1">
                <a:solidFill>
                  <a:srgbClr val="D7D92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ABERTURA DE CAPÍTULO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D5E54302-A611-4857-861A-7142418C1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4819175"/>
            <a:ext cx="4892675" cy="1001956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.</a:t>
            </a:r>
          </a:p>
        </p:txBody>
      </p:sp>
      <p:sp>
        <p:nvSpPr>
          <p:cNvPr id="8" name="Espaço Reservado para Texto 18">
            <a:extLst>
              <a:ext uri="{FF2B5EF4-FFF2-40B4-BE49-F238E27FC236}">
                <a16:creationId xmlns:a16="http://schemas.microsoft.com/office/drawing/2014/main" id="{A5D49D98-774D-4ADF-BF23-B247401D0B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95857" y="490314"/>
            <a:ext cx="1719893" cy="1177925"/>
          </a:xfrm>
        </p:spPr>
        <p:txBody>
          <a:bodyPr lIns="108000" tIns="108000" rIns="108000" bIns="108000"/>
          <a:lstStyle>
            <a:lvl1pPr marL="0" indent="0">
              <a:buNone/>
              <a:defRPr lang="pt-BR" sz="7500" b="1" kern="1200" dirty="0" smtClean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lvl="0"/>
            <a:r>
              <a:rPr lang="pt-B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36404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 de capítu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CB2E9CCC-0BAF-4C03-8558-95147686E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5616" y="0"/>
            <a:ext cx="12620998" cy="7099046"/>
          </a:xfrm>
          <a:prstGeom prst="rect">
            <a:avLst/>
          </a:prstGeom>
        </p:spPr>
      </p:pic>
      <p:sp>
        <p:nvSpPr>
          <p:cNvPr id="13" name="Google Shape;246;p35">
            <a:extLst>
              <a:ext uri="{FF2B5EF4-FFF2-40B4-BE49-F238E27FC236}">
                <a16:creationId xmlns:a16="http://schemas.microsoft.com/office/drawing/2014/main" id="{54C93FF7-7153-4481-94B9-17CABEBB2AB7}"/>
              </a:ext>
            </a:extLst>
          </p:cNvPr>
          <p:cNvSpPr/>
          <p:nvPr userDrawn="1"/>
        </p:nvSpPr>
        <p:spPr>
          <a:xfrm>
            <a:off x="9874577" y="1706"/>
            <a:ext cx="2317423" cy="6856294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B94B53-06DB-4B24-A7EB-612F65EE57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6169" y="3879375"/>
            <a:ext cx="2952506" cy="939800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b="1">
                <a:solidFill>
                  <a:srgbClr val="D7D92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ABERTURA DE CAPÍTULO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D5E54302-A611-4857-861A-7142418C1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4819175"/>
            <a:ext cx="4892675" cy="1001956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.</a:t>
            </a:r>
          </a:p>
        </p:txBody>
      </p:sp>
      <p:sp>
        <p:nvSpPr>
          <p:cNvPr id="8" name="Espaço Reservado para Texto 18">
            <a:extLst>
              <a:ext uri="{FF2B5EF4-FFF2-40B4-BE49-F238E27FC236}">
                <a16:creationId xmlns:a16="http://schemas.microsoft.com/office/drawing/2014/main" id="{A5D49D98-774D-4ADF-BF23-B247401D0B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95857" y="490314"/>
            <a:ext cx="1719893" cy="1177925"/>
          </a:xfrm>
        </p:spPr>
        <p:txBody>
          <a:bodyPr lIns="108000" tIns="108000" rIns="108000" bIns="108000"/>
          <a:lstStyle>
            <a:lvl1pPr marL="0" indent="0">
              <a:buNone/>
              <a:defRPr lang="pt-BR" sz="7500" b="1" kern="1200" dirty="0" smtClean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lvl="0"/>
            <a:r>
              <a:rPr lang="pt-B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6486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 de capítu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A87277B1-3564-4AFC-BD5B-8C02E986A8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50882" y="-121777"/>
            <a:ext cx="12625458" cy="7101553"/>
          </a:xfrm>
          <a:prstGeom prst="rect">
            <a:avLst/>
          </a:prstGeom>
        </p:spPr>
      </p:pic>
      <p:sp>
        <p:nvSpPr>
          <p:cNvPr id="13" name="Google Shape;246;p35">
            <a:extLst>
              <a:ext uri="{FF2B5EF4-FFF2-40B4-BE49-F238E27FC236}">
                <a16:creationId xmlns:a16="http://schemas.microsoft.com/office/drawing/2014/main" id="{54C93FF7-7153-4481-94B9-17CABEBB2AB7}"/>
              </a:ext>
            </a:extLst>
          </p:cNvPr>
          <p:cNvSpPr/>
          <p:nvPr userDrawn="1"/>
        </p:nvSpPr>
        <p:spPr>
          <a:xfrm>
            <a:off x="9874577" y="1706"/>
            <a:ext cx="2317423" cy="6856294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B94B53-06DB-4B24-A7EB-612F65EE57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6169" y="3879375"/>
            <a:ext cx="2952506" cy="939800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b="1">
                <a:solidFill>
                  <a:srgbClr val="D7D92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ABERTURA DE CAPÍTULO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D5E54302-A611-4857-861A-7142418C1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4819175"/>
            <a:ext cx="4892675" cy="1001956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.</a:t>
            </a:r>
          </a:p>
        </p:txBody>
      </p:sp>
      <p:sp>
        <p:nvSpPr>
          <p:cNvPr id="8" name="Espaço Reservado para Texto 18">
            <a:extLst>
              <a:ext uri="{FF2B5EF4-FFF2-40B4-BE49-F238E27FC236}">
                <a16:creationId xmlns:a16="http://schemas.microsoft.com/office/drawing/2014/main" id="{A5D49D98-774D-4ADF-BF23-B247401D0B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95857" y="490314"/>
            <a:ext cx="1719893" cy="1177925"/>
          </a:xfrm>
        </p:spPr>
        <p:txBody>
          <a:bodyPr lIns="108000" tIns="108000" rIns="108000" bIns="108000"/>
          <a:lstStyle>
            <a:lvl1pPr marL="0" indent="0">
              <a:buNone/>
              <a:defRPr lang="pt-BR" sz="7500" b="1" kern="1200" dirty="0" smtClean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lvl="0"/>
            <a:r>
              <a:rPr lang="pt-B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39904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Carro em estrada&#10;&#10;Descrição gerada automaticamente">
            <a:extLst>
              <a:ext uri="{FF2B5EF4-FFF2-40B4-BE49-F238E27FC236}">
                <a16:creationId xmlns:a16="http://schemas.microsoft.com/office/drawing/2014/main" id="{4D3CCB9F-0ACD-4E5B-9CBC-2A6B3EAE0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935217" cy="6858001"/>
          </a:xfrm>
          <a:prstGeom prst="rect">
            <a:avLst/>
          </a:prstGeom>
        </p:spPr>
      </p:pic>
      <p:sp>
        <p:nvSpPr>
          <p:cNvPr id="13" name="Google Shape;246;p35">
            <a:extLst>
              <a:ext uri="{FF2B5EF4-FFF2-40B4-BE49-F238E27FC236}">
                <a16:creationId xmlns:a16="http://schemas.microsoft.com/office/drawing/2014/main" id="{54C93FF7-7153-4481-94B9-17CABEBB2AB7}"/>
              </a:ext>
            </a:extLst>
          </p:cNvPr>
          <p:cNvSpPr/>
          <p:nvPr userDrawn="1"/>
        </p:nvSpPr>
        <p:spPr>
          <a:xfrm>
            <a:off x="9874577" y="1706"/>
            <a:ext cx="2317423" cy="6856294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B94B53-06DB-4B24-A7EB-612F65EE57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6169" y="3879375"/>
            <a:ext cx="2952506" cy="939800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b="1">
                <a:solidFill>
                  <a:srgbClr val="D7D92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ABERTURA DE CAPÍTULO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D5E54302-A611-4857-861A-7142418C1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4819175"/>
            <a:ext cx="4892675" cy="1001956"/>
          </a:xfrm>
          <a:solidFill>
            <a:srgbClr val="706F6F"/>
          </a:solidFill>
        </p:spPr>
        <p:txBody>
          <a:bodyPr lIns="108000" tIns="108000" rIns="108000" bIns="108000"/>
          <a:lstStyle>
            <a:lvl1pPr algn="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  </a:t>
            </a:r>
            <a:r>
              <a:rPr lang="pt-BR" dirty="0" err="1"/>
              <a:t>texto</a:t>
            </a:r>
            <a:r>
              <a:rPr lang="pt-BR" dirty="0"/>
              <a:t> </a:t>
            </a:r>
            <a:r>
              <a:rPr lang="pt-BR" dirty="0" err="1"/>
              <a:t>texto</a:t>
            </a:r>
            <a:r>
              <a:rPr lang="pt-BR" dirty="0"/>
              <a:t>.</a:t>
            </a:r>
          </a:p>
        </p:txBody>
      </p:sp>
      <p:sp>
        <p:nvSpPr>
          <p:cNvPr id="8" name="Espaço Reservado para Texto 18">
            <a:extLst>
              <a:ext uri="{FF2B5EF4-FFF2-40B4-BE49-F238E27FC236}">
                <a16:creationId xmlns:a16="http://schemas.microsoft.com/office/drawing/2014/main" id="{A5D49D98-774D-4ADF-BF23-B247401D0B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95857" y="490314"/>
            <a:ext cx="1719893" cy="1177925"/>
          </a:xfrm>
        </p:spPr>
        <p:txBody>
          <a:bodyPr lIns="108000" tIns="108000" rIns="108000" bIns="108000"/>
          <a:lstStyle>
            <a:lvl1pPr marL="0" indent="0">
              <a:buNone/>
              <a:defRPr lang="pt-BR" sz="7500" b="1" kern="1200" dirty="0" smtClean="0">
                <a:solidFill>
                  <a:srgbClr val="D7D921"/>
                </a:solidFill>
                <a:latin typeface="Tahoma"/>
                <a:ea typeface="+mn-ea"/>
                <a:cs typeface="Tahoma"/>
              </a:defRPr>
            </a:lvl1pPr>
          </a:lstStyle>
          <a:p>
            <a:pPr lvl="0"/>
            <a:r>
              <a:rPr lang="pt-B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268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E0DB3-E006-499B-AD51-6F622B8388A1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15936-9B49-4003-B095-0BEC67819A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57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50" r:id="rId3"/>
    <p:sldLayoutId id="2147483693" r:id="rId4"/>
    <p:sldLayoutId id="2147483694" r:id="rId5"/>
    <p:sldLayoutId id="2147483695" r:id="rId6"/>
    <p:sldLayoutId id="2147483702" r:id="rId7"/>
    <p:sldLayoutId id="2147483703" r:id="rId8"/>
    <p:sldLayoutId id="2147483701" r:id="rId9"/>
    <p:sldLayoutId id="2147483651" r:id="rId10"/>
    <p:sldLayoutId id="2147483696" r:id="rId11"/>
    <p:sldLayoutId id="2147483697" r:id="rId12"/>
    <p:sldLayoutId id="2147483698" r:id="rId13"/>
    <p:sldLayoutId id="2147483699" r:id="rId14"/>
    <p:sldLayoutId id="2147483652" r:id="rId15"/>
    <p:sldLayoutId id="2147483692" r:id="rId16"/>
    <p:sldLayoutId id="2147483707" r:id="rId17"/>
    <p:sldLayoutId id="2147483653" r:id="rId18"/>
    <p:sldLayoutId id="2147483654" r:id="rId19"/>
    <p:sldLayoutId id="2147483706" r:id="rId20"/>
    <p:sldLayoutId id="2147483655" r:id="rId21"/>
    <p:sldLayoutId id="2147483657" r:id="rId22"/>
    <p:sldLayoutId id="2147483705" r:id="rId23"/>
    <p:sldLayoutId id="2147483691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3631939-B949-4498-8F33-323E67AB2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CCA17D-EB42-4327-B1FE-49A60C03B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BFD4FA-7F28-4793-A4DA-42F82E2D33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E6A4-6EFF-47C0-98E1-6CE7FB482DB8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AD4BAC-5CE6-42AE-82B7-FD355E729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D74155-63BD-4991-B92D-8E79C1916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DED0D-A024-407A-930B-CE0630F5D9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32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sv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chart" Target="../charts/chart1.xml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3.sv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jpe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89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9.wdp"/><Relationship Id="rId5" Type="http://schemas.openxmlformats.org/officeDocument/2006/relationships/image" Target="../media/image94.png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3.wdp"/><Relationship Id="rId7" Type="http://schemas.openxmlformats.org/officeDocument/2006/relationships/image" Target="../media/image4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Relationship Id="rId6" Type="http://schemas.microsoft.com/office/2007/relationships/hdphoto" Target="../media/hdphoto5.wdp"/><Relationship Id="rId5" Type="http://schemas.openxmlformats.org/officeDocument/2006/relationships/image" Target="../media/image51.png"/><Relationship Id="rId4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sv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26;p24">
            <a:extLst>
              <a:ext uri="{FF2B5EF4-FFF2-40B4-BE49-F238E27FC236}">
                <a16:creationId xmlns:a16="http://schemas.microsoft.com/office/drawing/2014/main" id="{2FB3D47C-123D-47C8-AF1C-5AA4F7E2817B}"/>
              </a:ext>
            </a:extLst>
          </p:cNvPr>
          <p:cNvSpPr txBox="1">
            <a:spLocks/>
          </p:cNvSpPr>
          <p:nvPr/>
        </p:nvSpPr>
        <p:spPr>
          <a:xfrm>
            <a:off x="1285940" y="1589539"/>
            <a:ext cx="5539066" cy="13647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en-US" sz="4800" b="1" dirty="0">
                <a:solidFill>
                  <a:schemeClr val="bg1"/>
                </a:solidFill>
                <a:latin typeface="Tahoma"/>
                <a:cs typeface="Tahoma"/>
              </a:rPr>
              <a:t>CONCESSÃO DA BR-163/MT</a:t>
            </a:r>
          </a:p>
        </p:txBody>
      </p:sp>
      <p:sp>
        <p:nvSpPr>
          <p:cNvPr id="10" name="Espaço Reservado para Conteúdo 40">
            <a:extLst>
              <a:ext uri="{FF2B5EF4-FFF2-40B4-BE49-F238E27FC236}">
                <a16:creationId xmlns:a16="http://schemas.microsoft.com/office/drawing/2014/main" id="{8C05D919-EDCC-4C53-BC54-26461EFF765D}"/>
              </a:ext>
            </a:extLst>
          </p:cNvPr>
          <p:cNvSpPr txBox="1">
            <a:spLocks/>
          </p:cNvSpPr>
          <p:nvPr/>
        </p:nvSpPr>
        <p:spPr>
          <a:xfrm>
            <a:off x="1285940" y="2998422"/>
            <a:ext cx="5084880" cy="61420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400" b="1" kern="1200" dirty="0" smtClean="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000" dirty="0">
                <a:solidFill>
                  <a:srgbClr val="D7D921"/>
                </a:solidFill>
              </a:rPr>
              <a:t>Audiência Publica Senado Federal</a:t>
            </a:r>
          </a:p>
        </p:txBody>
      </p:sp>
      <p:sp>
        <p:nvSpPr>
          <p:cNvPr id="4" name="Espaço Reservado para Conteúdo 40">
            <a:extLst>
              <a:ext uri="{FF2B5EF4-FFF2-40B4-BE49-F238E27FC236}">
                <a16:creationId xmlns:a16="http://schemas.microsoft.com/office/drawing/2014/main" id="{A0E2963F-78E4-42E4-82DA-545D5D8D1E55}"/>
              </a:ext>
            </a:extLst>
          </p:cNvPr>
          <p:cNvSpPr txBox="1">
            <a:spLocks/>
          </p:cNvSpPr>
          <p:nvPr/>
        </p:nvSpPr>
        <p:spPr>
          <a:xfrm>
            <a:off x="1285940" y="3649911"/>
            <a:ext cx="4415311" cy="61420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400" b="1" kern="1200" dirty="0" smtClean="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>
                <a:solidFill>
                  <a:schemeClr val="tx1"/>
                </a:solidFill>
              </a:rPr>
              <a:t>Brasília/DF, 14 de junho de 2022</a:t>
            </a:r>
          </a:p>
        </p:txBody>
      </p:sp>
    </p:spTree>
    <p:extLst>
      <p:ext uri="{BB962C8B-B14F-4D97-AF65-F5344CB8AC3E}">
        <p14:creationId xmlns:p14="http://schemas.microsoft.com/office/powerpoint/2010/main" val="14127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 em pé segurando placa&#10;&#10;Descrição gerada automaticamente com confiança média">
            <a:extLst>
              <a:ext uri="{FF2B5EF4-FFF2-40B4-BE49-F238E27FC236}">
                <a16:creationId xmlns:a16="http://schemas.microsoft.com/office/drawing/2014/main" id="{8CBCBFF2-9ED3-4A15-A64B-147C216690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206" y="0"/>
            <a:ext cx="9420794" cy="68580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4DF4AC6-BEC0-4357-8160-97A413949891}"/>
              </a:ext>
            </a:extLst>
          </p:cNvPr>
          <p:cNvSpPr/>
          <p:nvPr/>
        </p:nvSpPr>
        <p:spPr>
          <a:xfrm>
            <a:off x="-146812" y="0"/>
            <a:ext cx="4566412" cy="6858000"/>
          </a:xfrm>
          <a:prstGeom prst="rect">
            <a:avLst/>
          </a:prstGeom>
          <a:solidFill>
            <a:srgbClr val="009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A5EF1DB-8B7B-4FF0-AB16-717401CAAA54}"/>
              </a:ext>
            </a:extLst>
          </p:cNvPr>
          <p:cNvSpPr txBox="1"/>
          <p:nvPr/>
        </p:nvSpPr>
        <p:spPr>
          <a:xfrm>
            <a:off x="388605" y="355599"/>
            <a:ext cx="2140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DBDD3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DBDD3B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E58B7BE-76F0-4451-9BE8-0D9E4564F495}"/>
              </a:ext>
            </a:extLst>
          </p:cNvPr>
          <p:cNvSpPr txBox="1"/>
          <p:nvPr/>
        </p:nvSpPr>
        <p:spPr>
          <a:xfrm>
            <a:off x="362879" y="2245011"/>
            <a:ext cx="3586821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5.041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pessoas atendidas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1.812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refeições entregues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5.221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kits de higiene distribuídos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cabines desinfetadas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2.700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pessoas vacinadas (H1N1)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1.500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tags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distribuídos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7E61BAC-42D3-48A1-B045-E71967884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9700" y="4612989"/>
            <a:ext cx="1524000" cy="1400175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BABD60EF-1958-4C94-9F08-61D115C9C2D4}"/>
              </a:ext>
            </a:extLst>
          </p:cNvPr>
          <p:cNvSpPr txBox="1"/>
          <p:nvPr/>
        </p:nvSpPr>
        <p:spPr>
          <a:xfrm>
            <a:off x="392750" y="1419084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DBDD3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APOIO AO CAMINHONEIRO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DBDD3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PANDEMIA</a:t>
            </a:r>
            <a:endParaRPr kumimoji="0" lang="pt-BR" sz="700" b="1" i="0" u="none" strike="noStrike" kern="1200" cap="none" spc="0" normalizeH="0" baseline="0" noProof="0" dirty="0">
              <a:ln>
                <a:noFill/>
              </a:ln>
              <a:solidFill>
                <a:srgbClr val="DBDD3B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62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6BA5F01-0A5A-415E-9571-47D8BB85E3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A ROTA DO OESTE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1B45968-90CE-4A96-A46F-B4ECF0CFC3DA}"/>
              </a:ext>
            </a:extLst>
          </p:cNvPr>
          <p:cNvGrpSpPr/>
          <p:nvPr/>
        </p:nvGrpSpPr>
        <p:grpSpPr>
          <a:xfrm>
            <a:off x="6246480" y="1251447"/>
            <a:ext cx="5945520" cy="4385135"/>
            <a:chOff x="7228116" y="710829"/>
            <a:chExt cx="9298318" cy="6858000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5BEA7710-19A1-430E-9AC0-D19FEB942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8116" y="710829"/>
              <a:ext cx="9298318" cy="6858000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2435EF93-45FD-4F98-B28C-3B8FEDA02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3" b="7008"/>
            <a:stretch/>
          </p:blipFill>
          <p:spPr>
            <a:xfrm>
              <a:off x="9107262" y="3375150"/>
              <a:ext cx="6492203" cy="4193679"/>
            </a:xfrm>
            <a:prstGeom prst="rect">
              <a:avLst/>
            </a:prstGeom>
          </p:spPr>
        </p:pic>
      </p:grpSp>
      <p:pic>
        <p:nvPicPr>
          <p:cNvPr id="14" name="Imagem 13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63FE25C2-E6F1-4B6C-A176-968658D8DF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85"/>
          <a:stretch/>
        </p:blipFill>
        <p:spPr>
          <a:xfrm rot="274877">
            <a:off x="2951197" y="1115617"/>
            <a:ext cx="3163618" cy="2430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m 15" descr="Grupo de pessoas sentadas&#10;&#10;Descrição gerada automaticamente">
            <a:extLst>
              <a:ext uri="{FF2B5EF4-FFF2-40B4-BE49-F238E27FC236}">
                <a16:creationId xmlns:a16="http://schemas.microsoft.com/office/drawing/2014/main" id="{693147F8-380C-47AE-B80E-CA6A8A92C2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115">
            <a:off x="562525" y="3310440"/>
            <a:ext cx="3707704" cy="2780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1EC3158-C33F-4546-BEA8-AF45FF943561}"/>
              </a:ext>
            </a:extLst>
          </p:cNvPr>
          <p:cNvSpPr txBox="1"/>
          <p:nvPr/>
        </p:nvSpPr>
        <p:spPr>
          <a:xfrm>
            <a:off x="4482611" y="4211325"/>
            <a:ext cx="172422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404040"/>
                </a:solidFill>
                <a:effectLst/>
                <a:latin typeface="+mj-lt"/>
                <a:ea typeface="Tahoma" panose="020B0604030504040204" pitchFamily="34" charset="0"/>
              </a:rPr>
              <a:t>PARTO NA BR</a:t>
            </a:r>
            <a:endParaRPr lang="pt-BR" sz="1600" dirty="0">
              <a:solidFill>
                <a:srgbClr val="404040"/>
              </a:solidFill>
              <a:effectLst/>
              <a:latin typeface="+mj-lt"/>
              <a:ea typeface="Tahoma" panose="020B0604030504040204" pitchFamily="34" charset="0"/>
            </a:endParaRPr>
          </a:p>
          <a:p>
            <a:r>
              <a:rPr lang="pt-BR" sz="1200" dirty="0">
                <a:solidFill>
                  <a:srgbClr val="404040"/>
                </a:solidFill>
                <a:effectLst/>
                <a:latin typeface="+mj-lt"/>
                <a:ea typeface="Tahoma" panose="020B0604030504040204" pitchFamily="34" charset="0"/>
              </a:rPr>
              <a:t>Elaine dos Santos teve seu bebê dentro da ambulância sob os cuidados dos socorristas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698D62C-D205-462E-AF5E-404E9EEED30B}"/>
              </a:ext>
            </a:extLst>
          </p:cNvPr>
          <p:cNvSpPr txBox="1"/>
          <p:nvPr/>
        </p:nvSpPr>
        <p:spPr>
          <a:xfrm>
            <a:off x="1054106" y="1444443"/>
            <a:ext cx="16861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600" b="1" dirty="0">
                <a:solidFill>
                  <a:srgbClr val="404040"/>
                </a:solidFill>
                <a:effectLst/>
                <a:latin typeface="+mj-lt"/>
                <a:ea typeface="Tahoma" panose="020B0604030504040204" pitchFamily="34" charset="0"/>
              </a:rPr>
              <a:t>CRIANÇA SOCORRIDA</a:t>
            </a:r>
          </a:p>
          <a:p>
            <a:pPr algn="r"/>
            <a:r>
              <a:rPr lang="pt-BR" sz="1200" dirty="0">
                <a:solidFill>
                  <a:srgbClr val="404040"/>
                </a:solidFill>
                <a:latin typeface="+mj-lt"/>
                <a:ea typeface="Tahoma" panose="020B0604030504040204" pitchFamily="34" charset="0"/>
              </a:rPr>
              <a:t>Mãe procurou ajuda na SAU em Sorriso para seu filho que engasgou na viagem</a:t>
            </a:r>
            <a:endParaRPr lang="pt-BR" sz="1600" dirty="0">
              <a:solidFill>
                <a:srgbClr val="404040"/>
              </a:solidFill>
              <a:effectLst/>
              <a:latin typeface="+mj-lt"/>
              <a:ea typeface="Tahoma" panose="020B0604030504040204" pitchFamily="34" charset="0"/>
            </a:endParaRPr>
          </a:p>
        </p:txBody>
      </p:sp>
      <p:sp>
        <p:nvSpPr>
          <p:cNvPr id="11" name="Espaço Reservado para Texto 2">
            <a:extLst>
              <a:ext uri="{FF2B5EF4-FFF2-40B4-BE49-F238E27FC236}">
                <a16:creationId xmlns:a16="http://schemas.microsoft.com/office/drawing/2014/main" id="{C5C33866-073B-42AB-8C84-BE50B7165F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96538" y="582385"/>
            <a:ext cx="10216343" cy="298450"/>
          </a:xfrm>
        </p:spPr>
        <p:txBody>
          <a:bodyPr/>
          <a:lstStyle/>
          <a:p>
            <a:r>
              <a:rPr lang="pt-BR" dirty="0"/>
              <a:t>Time Operacional “Movidos por Servir”</a:t>
            </a:r>
          </a:p>
        </p:txBody>
      </p:sp>
    </p:spTree>
    <p:extLst>
      <p:ext uri="{BB962C8B-B14F-4D97-AF65-F5344CB8AC3E}">
        <p14:creationId xmlns:p14="http://schemas.microsoft.com/office/powerpoint/2010/main" val="278287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F5A1E8B-8357-480C-8227-5526F7DF1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DESTINAÇÃO DA ARRECADAÇÃO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653ABAA-4171-4276-946D-A22011D4AF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Em bases aproximadas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95314131-C6A9-42BB-B867-96608AE44E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6624345"/>
              </p:ext>
            </p:extLst>
          </p:nvPr>
        </p:nvGraphicFramePr>
        <p:xfrm>
          <a:off x="2743200" y="1651000"/>
          <a:ext cx="5816599" cy="3877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156C1555-7F43-40B8-8B12-33D5549D4B46}"/>
              </a:ext>
            </a:extLst>
          </p:cNvPr>
          <p:cNvSpPr txBox="1"/>
          <p:nvPr/>
        </p:nvSpPr>
        <p:spPr>
          <a:xfrm>
            <a:off x="7240568" y="1740706"/>
            <a:ext cx="1624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616568"/>
                </a:solidFill>
              </a:rPr>
              <a:t>SERVIÇO DA DÍVIDA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04CF129-0B2F-4D99-B035-712DE0EC5DDB}"/>
              </a:ext>
            </a:extLst>
          </p:cNvPr>
          <p:cNvSpPr txBox="1"/>
          <p:nvPr/>
        </p:nvSpPr>
        <p:spPr>
          <a:xfrm>
            <a:off x="8160417" y="4006671"/>
            <a:ext cx="26350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616568"/>
                </a:solidFill>
              </a:rPr>
              <a:t>CUSTO OPERACIONAL </a:t>
            </a:r>
            <a:r>
              <a:rPr lang="pt-BR" sz="1200" b="1" dirty="0">
                <a:solidFill>
                  <a:srgbClr val="616568"/>
                </a:solidFill>
              </a:rPr>
              <a:t>(PESSOAS, EQUIPAMENTOS, ESTRUTURA)</a:t>
            </a:r>
            <a:endParaRPr lang="pt-BR" b="1" dirty="0">
              <a:solidFill>
                <a:srgbClr val="616568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6FF39F6-994B-402B-8F1F-32A8BB227373}"/>
              </a:ext>
            </a:extLst>
          </p:cNvPr>
          <p:cNvSpPr txBox="1"/>
          <p:nvPr/>
        </p:nvSpPr>
        <p:spPr>
          <a:xfrm>
            <a:off x="1005839" y="3128201"/>
            <a:ext cx="2067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rgbClr val="616568"/>
                </a:solidFill>
              </a:rPr>
              <a:t>INVESTIMENTO EM OBRAS E MANUTENÇÃO DA RODOVIA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E3B3E39-55BF-44D6-BEBD-55FEBC4F0577}"/>
              </a:ext>
            </a:extLst>
          </p:cNvPr>
          <p:cNvSpPr txBox="1"/>
          <p:nvPr/>
        </p:nvSpPr>
        <p:spPr>
          <a:xfrm>
            <a:off x="7240567" y="1286008"/>
            <a:ext cx="1182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D7D921"/>
                </a:solidFill>
              </a:rPr>
              <a:t>1/3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EE1520D-4AA6-4389-811E-F48B9591CB5C}"/>
              </a:ext>
            </a:extLst>
          </p:cNvPr>
          <p:cNvSpPr txBox="1"/>
          <p:nvPr/>
        </p:nvSpPr>
        <p:spPr>
          <a:xfrm>
            <a:off x="8160417" y="3538056"/>
            <a:ext cx="1182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1/3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9F5409F-916E-4F11-A189-DEB10FF48F30}"/>
              </a:ext>
            </a:extLst>
          </p:cNvPr>
          <p:cNvSpPr txBox="1"/>
          <p:nvPr/>
        </p:nvSpPr>
        <p:spPr>
          <a:xfrm>
            <a:off x="2152185" y="2649848"/>
            <a:ext cx="1182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33B3E4"/>
                </a:solidFill>
              </a:rPr>
              <a:t>1/3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410453C7-567B-49B0-B390-DB4912323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9484" y="2067439"/>
            <a:ext cx="1038500" cy="874796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D1866B8A-9665-4F80-85A8-3B61043630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0258" y="2128064"/>
            <a:ext cx="964313" cy="841798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F0C0429B-CD69-4F7A-BC28-17B2979DD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35223" y="3066440"/>
            <a:ext cx="911666" cy="109610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CD599A5B-EBA5-4DF5-B449-1B63908F47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82120" y="2310502"/>
            <a:ext cx="11715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5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C66ED8B-E525-429C-91C8-ECFA5496B7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24531" y="3508311"/>
            <a:ext cx="3664143" cy="154899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t-BR" sz="3600" dirty="0">
                <a:solidFill>
                  <a:schemeClr val="bg1"/>
                </a:solidFill>
              </a:rPr>
              <a:t>BREVE HISTÓRICO </a:t>
            </a:r>
          </a:p>
          <a:p>
            <a:pPr>
              <a:lnSpc>
                <a:spcPct val="120000"/>
              </a:lnSpc>
            </a:pP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EA55EDE-BE36-43DC-A9FA-638B68819E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CONCESSÕES DA 3ª ETAPA | Breve Histórico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31BD2D-E1D9-4DD0-B77C-546491465F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Tempestade Perfeita – 2015/16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3D30A11-E176-4388-93A7-15FD495A52FA}"/>
              </a:ext>
            </a:extLst>
          </p:cNvPr>
          <p:cNvSpPr txBox="1"/>
          <p:nvPr/>
        </p:nvSpPr>
        <p:spPr>
          <a:xfrm rot="5400000">
            <a:off x="3988570" y="2857111"/>
            <a:ext cx="669414" cy="16445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105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Ausência de fonte de financiamento de longo prazo - BNDES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748C56-B095-4F76-9A6F-FC13954F0D7F}"/>
              </a:ext>
            </a:extLst>
          </p:cNvPr>
          <p:cNvSpPr txBox="1"/>
          <p:nvPr/>
        </p:nvSpPr>
        <p:spPr>
          <a:xfrm rot="5400000">
            <a:off x="2222485" y="3000153"/>
            <a:ext cx="553998" cy="1231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Depressão econômica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B5D0363-B6B0-4304-934C-F4EA8563B92C}"/>
              </a:ext>
            </a:extLst>
          </p:cNvPr>
          <p:cNvSpPr txBox="1"/>
          <p:nvPr/>
        </p:nvSpPr>
        <p:spPr>
          <a:xfrm rot="5400000">
            <a:off x="7740970" y="2842521"/>
            <a:ext cx="553998" cy="141694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Aumento do preço do asfalto: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5B55B24-62CD-4B98-9548-CF60F3E549B3}"/>
              </a:ext>
            </a:extLst>
          </p:cNvPr>
          <p:cNvSpPr txBox="1"/>
          <p:nvPr/>
        </p:nvSpPr>
        <p:spPr>
          <a:xfrm rot="5400000">
            <a:off x="5848551" y="2382336"/>
            <a:ext cx="738664" cy="253730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Impactos da Lei dos Caminhoneiros</a:t>
            </a:r>
          </a:p>
          <a:p>
            <a:pPr algn="ctr"/>
            <a:r>
              <a:rPr lang="pt-BR" sz="12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(Lei nº 13.103/2015)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3DD61C6-4830-44D1-88A5-FA176FA8607A}"/>
              </a:ext>
            </a:extLst>
          </p:cNvPr>
          <p:cNvSpPr/>
          <p:nvPr/>
        </p:nvSpPr>
        <p:spPr>
          <a:xfrm rot="16200000">
            <a:off x="-1652109" y="3928608"/>
            <a:ext cx="36231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>
                <a:solidFill>
                  <a:srgbClr val="6165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Fonte: IBGE, Conab, BNDES. Elaboração: GO Associados.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C9E2F33-65CB-4974-AA7A-E7A698CF03B8}"/>
              </a:ext>
            </a:extLst>
          </p:cNvPr>
          <p:cNvSpPr>
            <a:spLocks/>
          </p:cNvSpPr>
          <p:nvPr/>
        </p:nvSpPr>
        <p:spPr bwMode="auto">
          <a:xfrm>
            <a:off x="3348570" y="1150748"/>
            <a:ext cx="3791532" cy="2186528"/>
          </a:xfrm>
          <a:custGeom>
            <a:avLst/>
            <a:gdLst>
              <a:gd name="T0" fmla="*/ 1392 w 1956"/>
              <a:gd name="T1" fmla="*/ 5 h 1128"/>
              <a:gd name="T2" fmla="*/ 1250 w 1956"/>
              <a:gd name="T3" fmla="*/ 45 h 1128"/>
              <a:gd name="T4" fmla="*/ 1124 w 1956"/>
              <a:gd name="T5" fmla="*/ 117 h 1128"/>
              <a:gd name="T6" fmla="*/ 1023 w 1956"/>
              <a:gd name="T7" fmla="*/ 218 h 1128"/>
              <a:gd name="T8" fmla="*/ 979 w 1956"/>
              <a:gd name="T9" fmla="*/ 283 h 1128"/>
              <a:gd name="T10" fmla="*/ 947 w 1956"/>
              <a:gd name="T11" fmla="*/ 347 h 1128"/>
              <a:gd name="T12" fmla="*/ 921 w 1956"/>
              <a:gd name="T13" fmla="*/ 425 h 1128"/>
              <a:gd name="T14" fmla="*/ 903 w 1956"/>
              <a:gd name="T15" fmla="*/ 580 h 1128"/>
              <a:gd name="T16" fmla="*/ 885 w 1956"/>
              <a:gd name="T17" fmla="*/ 693 h 1128"/>
              <a:gd name="T18" fmla="*/ 859 w 1956"/>
              <a:gd name="T19" fmla="*/ 759 h 1128"/>
              <a:gd name="T20" fmla="*/ 812 w 1956"/>
              <a:gd name="T21" fmla="*/ 828 h 1128"/>
              <a:gd name="T22" fmla="*/ 766 w 1956"/>
              <a:gd name="T23" fmla="*/ 875 h 1128"/>
              <a:gd name="T24" fmla="*/ 698 w 1956"/>
              <a:gd name="T25" fmla="*/ 925 h 1128"/>
              <a:gd name="T26" fmla="*/ 619 w 1956"/>
              <a:gd name="T27" fmla="*/ 959 h 1128"/>
              <a:gd name="T28" fmla="*/ 534 w 1956"/>
              <a:gd name="T29" fmla="*/ 978 h 1128"/>
              <a:gd name="T30" fmla="*/ 467 w 1956"/>
              <a:gd name="T31" fmla="*/ 979 h 1128"/>
              <a:gd name="T32" fmla="*/ 380 w 1956"/>
              <a:gd name="T33" fmla="*/ 966 h 1128"/>
              <a:gd name="T34" fmla="*/ 300 w 1956"/>
              <a:gd name="T35" fmla="*/ 934 h 1128"/>
              <a:gd name="T36" fmla="*/ 230 w 1956"/>
              <a:gd name="T37" fmla="*/ 888 h 1128"/>
              <a:gd name="T38" fmla="*/ 0 w 1956"/>
              <a:gd name="T39" fmla="*/ 846 h 1128"/>
              <a:gd name="T40" fmla="*/ 64 w 1956"/>
              <a:gd name="T41" fmla="*/ 934 h 1128"/>
              <a:gd name="T42" fmla="*/ 172 w 1956"/>
              <a:gd name="T43" fmla="*/ 1030 h 1128"/>
              <a:gd name="T44" fmla="*/ 303 w 1956"/>
              <a:gd name="T45" fmla="*/ 1096 h 1128"/>
              <a:gd name="T46" fmla="*/ 451 w 1956"/>
              <a:gd name="T47" fmla="*/ 1127 h 1128"/>
              <a:gd name="T48" fmla="*/ 566 w 1956"/>
              <a:gd name="T49" fmla="*/ 1123 h 1128"/>
              <a:gd name="T50" fmla="*/ 711 w 1956"/>
              <a:gd name="T51" fmla="*/ 1083 h 1128"/>
              <a:gd name="T52" fmla="*/ 837 w 1956"/>
              <a:gd name="T53" fmla="*/ 1009 h 1128"/>
              <a:gd name="T54" fmla="*/ 938 w 1956"/>
              <a:gd name="T55" fmla="*/ 906 h 1128"/>
              <a:gd name="T56" fmla="*/ 979 w 1956"/>
              <a:gd name="T57" fmla="*/ 845 h 1128"/>
              <a:gd name="T58" fmla="*/ 1011 w 1956"/>
              <a:gd name="T59" fmla="*/ 781 h 1128"/>
              <a:gd name="T60" fmla="*/ 1037 w 1956"/>
              <a:gd name="T61" fmla="*/ 703 h 1128"/>
              <a:gd name="T62" fmla="*/ 1056 w 1956"/>
              <a:gd name="T63" fmla="*/ 545 h 1128"/>
              <a:gd name="T64" fmla="*/ 1074 w 1956"/>
              <a:gd name="T65" fmla="*/ 431 h 1128"/>
              <a:gd name="T66" fmla="*/ 1101 w 1956"/>
              <a:gd name="T67" fmla="*/ 365 h 1128"/>
              <a:gd name="T68" fmla="*/ 1150 w 1956"/>
              <a:gd name="T69" fmla="*/ 296 h 1128"/>
              <a:gd name="T70" fmla="*/ 1196 w 1956"/>
              <a:gd name="T71" fmla="*/ 250 h 1128"/>
              <a:gd name="T72" fmla="*/ 1264 w 1956"/>
              <a:gd name="T73" fmla="*/ 202 h 1128"/>
              <a:gd name="T74" fmla="*/ 1340 w 1956"/>
              <a:gd name="T75" fmla="*/ 168 h 1128"/>
              <a:gd name="T76" fmla="*/ 1425 w 1956"/>
              <a:gd name="T77" fmla="*/ 150 h 1128"/>
              <a:gd name="T78" fmla="*/ 1491 w 1956"/>
              <a:gd name="T79" fmla="*/ 149 h 1128"/>
              <a:gd name="T80" fmla="*/ 1577 w 1956"/>
              <a:gd name="T81" fmla="*/ 162 h 1128"/>
              <a:gd name="T82" fmla="*/ 1656 w 1956"/>
              <a:gd name="T83" fmla="*/ 193 h 1128"/>
              <a:gd name="T84" fmla="*/ 1726 w 1956"/>
              <a:gd name="T85" fmla="*/ 236 h 1128"/>
              <a:gd name="T86" fmla="*/ 1956 w 1956"/>
              <a:gd name="T87" fmla="*/ 278 h 1128"/>
              <a:gd name="T88" fmla="*/ 1892 w 1956"/>
              <a:gd name="T89" fmla="*/ 191 h 1128"/>
              <a:gd name="T90" fmla="*/ 1784 w 1956"/>
              <a:gd name="T91" fmla="*/ 96 h 1128"/>
              <a:gd name="T92" fmla="*/ 1655 w 1956"/>
              <a:gd name="T93" fmla="*/ 30 h 1128"/>
              <a:gd name="T94" fmla="*/ 1507 w 1956"/>
              <a:gd name="T95" fmla="*/ 1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56" h="1128">
                <a:moveTo>
                  <a:pt x="1469" y="0"/>
                </a:moveTo>
                <a:lnTo>
                  <a:pt x="1469" y="0"/>
                </a:lnTo>
                <a:lnTo>
                  <a:pt x="1430" y="1"/>
                </a:lnTo>
                <a:lnTo>
                  <a:pt x="1392" y="5"/>
                </a:lnTo>
                <a:lnTo>
                  <a:pt x="1356" y="12"/>
                </a:lnTo>
                <a:lnTo>
                  <a:pt x="1319" y="20"/>
                </a:lnTo>
                <a:lnTo>
                  <a:pt x="1284" y="30"/>
                </a:lnTo>
                <a:lnTo>
                  <a:pt x="1250" y="45"/>
                </a:lnTo>
                <a:lnTo>
                  <a:pt x="1216" y="60"/>
                </a:lnTo>
                <a:lnTo>
                  <a:pt x="1184" y="76"/>
                </a:lnTo>
                <a:lnTo>
                  <a:pt x="1153" y="96"/>
                </a:lnTo>
                <a:lnTo>
                  <a:pt x="1124" y="117"/>
                </a:lnTo>
                <a:lnTo>
                  <a:pt x="1097" y="140"/>
                </a:lnTo>
                <a:lnTo>
                  <a:pt x="1070" y="164"/>
                </a:lnTo>
                <a:lnTo>
                  <a:pt x="1045" y="191"/>
                </a:lnTo>
                <a:lnTo>
                  <a:pt x="1023" y="218"/>
                </a:lnTo>
                <a:lnTo>
                  <a:pt x="1001" y="248"/>
                </a:lnTo>
                <a:lnTo>
                  <a:pt x="981" y="278"/>
                </a:lnTo>
                <a:lnTo>
                  <a:pt x="981" y="278"/>
                </a:lnTo>
                <a:lnTo>
                  <a:pt x="979" y="283"/>
                </a:lnTo>
                <a:lnTo>
                  <a:pt x="979" y="283"/>
                </a:lnTo>
                <a:lnTo>
                  <a:pt x="967" y="304"/>
                </a:lnTo>
                <a:lnTo>
                  <a:pt x="957" y="327"/>
                </a:lnTo>
                <a:lnTo>
                  <a:pt x="947" y="347"/>
                </a:lnTo>
                <a:lnTo>
                  <a:pt x="939" y="368"/>
                </a:lnTo>
                <a:lnTo>
                  <a:pt x="932" y="387"/>
                </a:lnTo>
                <a:lnTo>
                  <a:pt x="926" y="406"/>
                </a:lnTo>
                <a:lnTo>
                  <a:pt x="921" y="425"/>
                </a:lnTo>
                <a:lnTo>
                  <a:pt x="918" y="444"/>
                </a:lnTo>
                <a:lnTo>
                  <a:pt x="912" y="479"/>
                </a:lnTo>
                <a:lnTo>
                  <a:pt x="907" y="515"/>
                </a:lnTo>
                <a:lnTo>
                  <a:pt x="903" y="580"/>
                </a:lnTo>
                <a:lnTo>
                  <a:pt x="900" y="613"/>
                </a:lnTo>
                <a:lnTo>
                  <a:pt x="896" y="645"/>
                </a:lnTo>
                <a:lnTo>
                  <a:pt x="890" y="678"/>
                </a:lnTo>
                <a:lnTo>
                  <a:pt x="885" y="693"/>
                </a:lnTo>
                <a:lnTo>
                  <a:pt x="880" y="710"/>
                </a:lnTo>
                <a:lnTo>
                  <a:pt x="874" y="726"/>
                </a:lnTo>
                <a:lnTo>
                  <a:pt x="867" y="743"/>
                </a:lnTo>
                <a:lnTo>
                  <a:pt x="859" y="759"/>
                </a:lnTo>
                <a:lnTo>
                  <a:pt x="850" y="775"/>
                </a:lnTo>
                <a:lnTo>
                  <a:pt x="838" y="793"/>
                </a:lnTo>
                <a:lnTo>
                  <a:pt x="826" y="811"/>
                </a:lnTo>
                <a:lnTo>
                  <a:pt x="812" y="828"/>
                </a:lnTo>
                <a:lnTo>
                  <a:pt x="796" y="846"/>
                </a:lnTo>
                <a:lnTo>
                  <a:pt x="796" y="846"/>
                </a:lnTo>
                <a:lnTo>
                  <a:pt x="781" y="861"/>
                </a:lnTo>
                <a:lnTo>
                  <a:pt x="766" y="875"/>
                </a:lnTo>
                <a:lnTo>
                  <a:pt x="750" y="888"/>
                </a:lnTo>
                <a:lnTo>
                  <a:pt x="733" y="901"/>
                </a:lnTo>
                <a:lnTo>
                  <a:pt x="716" y="913"/>
                </a:lnTo>
                <a:lnTo>
                  <a:pt x="698" y="925"/>
                </a:lnTo>
                <a:lnTo>
                  <a:pt x="679" y="934"/>
                </a:lnTo>
                <a:lnTo>
                  <a:pt x="659" y="944"/>
                </a:lnTo>
                <a:lnTo>
                  <a:pt x="640" y="952"/>
                </a:lnTo>
                <a:lnTo>
                  <a:pt x="619" y="959"/>
                </a:lnTo>
                <a:lnTo>
                  <a:pt x="599" y="966"/>
                </a:lnTo>
                <a:lnTo>
                  <a:pt x="578" y="971"/>
                </a:lnTo>
                <a:lnTo>
                  <a:pt x="557" y="974"/>
                </a:lnTo>
                <a:lnTo>
                  <a:pt x="534" y="978"/>
                </a:lnTo>
                <a:lnTo>
                  <a:pt x="512" y="979"/>
                </a:lnTo>
                <a:lnTo>
                  <a:pt x="490" y="980"/>
                </a:lnTo>
                <a:lnTo>
                  <a:pt x="490" y="980"/>
                </a:lnTo>
                <a:lnTo>
                  <a:pt x="467" y="979"/>
                </a:lnTo>
                <a:lnTo>
                  <a:pt x="445" y="978"/>
                </a:lnTo>
                <a:lnTo>
                  <a:pt x="423" y="974"/>
                </a:lnTo>
                <a:lnTo>
                  <a:pt x="401" y="971"/>
                </a:lnTo>
                <a:lnTo>
                  <a:pt x="380" y="966"/>
                </a:lnTo>
                <a:lnTo>
                  <a:pt x="359" y="959"/>
                </a:lnTo>
                <a:lnTo>
                  <a:pt x="339" y="952"/>
                </a:lnTo>
                <a:lnTo>
                  <a:pt x="319" y="944"/>
                </a:lnTo>
                <a:lnTo>
                  <a:pt x="300" y="934"/>
                </a:lnTo>
                <a:lnTo>
                  <a:pt x="281" y="925"/>
                </a:lnTo>
                <a:lnTo>
                  <a:pt x="264" y="913"/>
                </a:lnTo>
                <a:lnTo>
                  <a:pt x="246" y="901"/>
                </a:lnTo>
                <a:lnTo>
                  <a:pt x="230" y="888"/>
                </a:lnTo>
                <a:lnTo>
                  <a:pt x="213" y="875"/>
                </a:lnTo>
                <a:lnTo>
                  <a:pt x="198" y="861"/>
                </a:lnTo>
                <a:lnTo>
                  <a:pt x="183" y="846"/>
                </a:lnTo>
                <a:lnTo>
                  <a:pt x="0" y="846"/>
                </a:lnTo>
                <a:lnTo>
                  <a:pt x="0" y="846"/>
                </a:lnTo>
                <a:lnTo>
                  <a:pt x="19" y="877"/>
                </a:lnTo>
                <a:lnTo>
                  <a:pt x="40" y="906"/>
                </a:lnTo>
                <a:lnTo>
                  <a:pt x="64" y="934"/>
                </a:lnTo>
                <a:lnTo>
                  <a:pt x="88" y="961"/>
                </a:lnTo>
                <a:lnTo>
                  <a:pt x="114" y="986"/>
                </a:lnTo>
                <a:lnTo>
                  <a:pt x="143" y="1009"/>
                </a:lnTo>
                <a:lnTo>
                  <a:pt x="172" y="1030"/>
                </a:lnTo>
                <a:lnTo>
                  <a:pt x="203" y="1050"/>
                </a:lnTo>
                <a:lnTo>
                  <a:pt x="235" y="1068"/>
                </a:lnTo>
                <a:lnTo>
                  <a:pt x="268" y="1083"/>
                </a:lnTo>
                <a:lnTo>
                  <a:pt x="303" y="1096"/>
                </a:lnTo>
                <a:lnTo>
                  <a:pt x="339" y="1108"/>
                </a:lnTo>
                <a:lnTo>
                  <a:pt x="376" y="1116"/>
                </a:lnTo>
                <a:lnTo>
                  <a:pt x="412" y="1123"/>
                </a:lnTo>
                <a:lnTo>
                  <a:pt x="451" y="1127"/>
                </a:lnTo>
                <a:lnTo>
                  <a:pt x="490" y="1128"/>
                </a:lnTo>
                <a:lnTo>
                  <a:pt x="490" y="1128"/>
                </a:lnTo>
                <a:lnTo>
                  <a:pt x="528" y="1127"/>
                </a:lnTo>
                <a:lnTo>
                  <a:pt x="566" y="1123"/>
                </a:lnTo>
                <a:lnTo>
                  <a:pt x="604" y="1116"/>
                </a:lnTo>
                <a:lnTo>
                  <a:pt x="640" y="1108"/>
                </a:lnTo>
                <a:lnTo>
                  <a:pt x="676" y="1096"/>
                </a:lnTo>
                <a:lnTo>
                  <a:pt x="711" y="1083"/>
                </a:lnTo>
                <a:lnTo>
                  <a:pt x="744" y="1068"/>
                </a:lnTo>
                <a:lnTo>
                  <a:pt x="776" y="1050"/>
                </a:lnTo>
                <a:lnTo>
                  <a:pt x="807" y="1030"/>
                </a:lnTo>
                <a:lnTo>
                  <a:pt x="837" y="1009"/>
                </a:lnTo>
                <a:lnTo>
                  <a:pt x="864" y="986"/>
                </a:lnTo>
                <a:lnTo>
                  <a:pt x="891" y="961"/>
                </a:lnTo>
                <a:lnTo>
                  <a:pt x="916" y="934"/>
                </a:lnTo>
                <a:lnTo>
                  <a:pt x="938" y="906"/>
                </a:lnTo>
                <a:lnTo>
                  <a:pt x="959" y="877"/>
                </a:lnTo>
                <a:lnTo>
                  <a:pt x="979" y="846"/>
                </a:lnTo>
                <a:lnTo>
                  <a:pt x="979" y="846"/>
                </a:lnTo>
                <a:lnTo>
                  <a:pt x="979" y="845"/>
                </a:lnTo>
                <a:lnTo>
                  <a:pt x="979" y="845"/>
                </a:lnTo>
                <a:lnTo>
                  <a:pt x="991" y="824"/>
                </a:lnTo>
                <a:lnTo>
                  <a:pt x="1001" y="801"/>
                </a:lnTo>
                <a:lnTo>
                  <a:pt x="1011" y="781"/>
                </a:lnTo>
                <a:lnTo>
                  <a:pt x="1019" y="760"/>
                </a:lnTo>
                <a:lnTo>
                  <a:pt x="1026" y="741"/>
                </a:lnTo>
                <a:lnTo>
                  <a:pt x="1032" y="721"/>
                </a:lnTo>
                <a:lnTo>
                  <a:pt x="1037" y="703"/>
                </a:lnTo>
                <a:lnTo>
                  <a:pt x="1040" y="684"/>
                </a:lnTo>
                <a:lnTo>
                  <a:pt x="1046" y="647"/>
                </a:lnTo>
                <a:lnTo>
                  <a:pt x="1051" y="612"/>
                </a:lnTo>
                <a:lnTo>
                  <a:pt x="1056" y="545"/>
                </a:lnTo>
                <a:lnTo>
                  <a:pt x="1059" y="512"/>
                </a:lnTo>
                <a:lnTo>
                  <a:pt x="1063" y="479"/>
                </a:lnTo>
                <a:lnTo>
                  <a:pt x="1070" y="448"/>
                </a:lnTo>
                <a:lnTo>
                  <a:pt x="1074" y="431"/>
                </a:lnTo>
                <a:lnTo>
                  <a:pt x="1079" y="415"/>
                </a:lnTo>
                <a:lnTo>
                  <a:pt x="1085" y="398"/>
                </a:lnTo>
                <a:lnTo>
                  <a:pt x="1093" y="382"/>
                </a:lnTo>
                <a:lnTo>
                  <a:pt x="1101" y="365"/>
                </a:lnTo>
                <a:lnTo>
                  <a:pt x="1111" y="349"/>
                </a:lnTo>
                <a:lnTo>
                  <a:pt x="1123" y="331"/>
                </a:lnTo>
                <a:lnTo>
                  <a:pt x="1136" y="314"/>
                </a:lnTo>
                <a:lnTo>
                  <a:pt x="1150" y="296"/>
                </a:lnTo>
                <a:lnTo>
                  <a:pt x="1166" y="278"/>
                </a:lnTo>
                <a:lnTo>
                  <a:pt x="1166" y="278"/>
                </a:lnTo>
                <a:lnTo>
                  <a:pt x="1180" y="264"/>
                </a:lnTo>
                <a:lnTo>
                  <a:pt x="1196" y="250"/>
                </a:lnTo>
                <a:lnTo>
                  <a:pt x="1212" y="236"/>
                </a:lnTo>
                <a:lnTo>
                  <a:pt x="1229" y="224"/>
                </a:lnTo>
                <a:lnTo>
                  <a:pt x="1246" y="213"/>
                </a:lnTo>
                <a:lnTo>
                  <a:pt x="1264" y="202"/>
                </a:lnTo>
                <a:lnTo>
                  <a:pt x="1282" y="193"/>
                </a:lnTo>
                <a:lnTo>
                  <a:pt x="1302" y="183"/>
                </a:lnTo>
                <a:lnTo>
                  <a:pt x="1320" y="175"/>
                </a:lnTo>
                <a:lnTo>
                  <a:pt x="1340" y="168"/>
                </a:lnTo>
                <a:lnTo>
                  <a:pt x="1362" y="162"/>
                </a:lnTo>
                <a:lnTo>
                  <a:pt x="1382" y="157"/>
                </a:lnTo>
                <a:lnTo>
                  <a:pt x="1403" y="153"/>
                </a:lnTo>
                <a:lnTo>
                  <a:pt x="1425" y="150"/>
                </a:lnTo>
                <a:lnTo>
                  <a:pt x="1446" y="149"/>
                </a:lnTo>
                <a:lnTo>
                  <a:pt x="1469" y="148"/>
                </a:lnTo>
                <a:lnTo>
                  <a:pt x="1469" y="148"/>
                </a:lnTo>
                <a:lnTo>
                  <a:pt x="1491" y="149"/>
                </a:lnTo>
                <a:lnTo>
                  <a:pt x="1513" y="150"/>
                </a:lnTo>
                <a:lnTo>
                  <a:pt x="1535" y="153"/>
                </a:lnTo>
                <a:lnTo>
                  <a:pt x="1556" y="157"/>
                </a:lnTo>
                <a:lnTo>
                  <a:pt x="1577" y="162"/>
                </a:lnTo>
                <a:lnTo>
                  <a:pt x="1597" y="168"/>
                </a:lnTo>
                <a:lnTo>
                  <a:pt x="1617" y="175"/>
                </a:lnTo>
                <a:lnTo>
                  <a:pt x="1637" y="183"/>
                </a:lnTo>
                <a:lnTo>
                  <a:pt x="1656" y="193"/>
                </a:lnTo>
                <a:lnTo>
                  <a:pt x="1675" y="202"/>
                </a:lnTo>
                <a:lnTo>
                  <a:pt x="1692" y="213"/>
                </a:lnTo>
                <a:lnTo>
                  <a:pt x="1709" y="224"/>
                </a:lnTo>
                <a:lnTo>
                  <a:pt x="1726" y="236"/>
                </a:lnTo>
                <a:lnTo>
                  <a:pt x="1742" y="250"/>
                </a:lnTo>
                <a:lnTo>
                  <a:pt x="1757" y="264"/>
                </a:lnTo>
                <a:lnTo>
                  <a:pt x="1772" y="278"/>
                </a:lnTo>
                <a:lnTo>
                  <a:pt x="1956" y="278"/>
                </a:lnTo>
                <a:lnTo>
                  <a:pt x="1956" y="278"/>
                </a:lnTo>
                <a:lnTo>
                  <a:pt x="1937" y="248"/>
                </a:lnTo>
                <a:lnTo>
                  <a:pt x="1916" y="218"/>
                </a:lnTo>
                <a:lnTo>
                  <a:pt x="1892" y="191"/>
                </a:lnTo>
                <a:lnTo>
                  <a:pt x="1867" y="164"/>
                </a:lnTo>
                <a:lnTo>
                  <a:pt x="1842" y="140"/>
                </a:lnTo>
                <a:lnTo>
                  <a:pt x="1813" y="117"/>
                </a:lnTo>
                <a:lnTo>
                  <a:pt x="1784" y="96"/>
                </a:lnTo>
                <a:lnTo>
                  <a:pt x="1753" y="76"/>
                </a:lnTo>
                <a:lnTo>
                  <a:pt x="1722" y="60"/>
                </a:lnTo>
                <a:lnTo>
                  <a:pt x="1689" y="45"/>
                </a:lnTo>
                <a:lnTo>
                  <a:pt x="1655" y="30"/>
                </a:lnTo>
                <a:lnTo>
                  <a:pt x="1619" y="20"/>
                </a:lnTo>
                <a:lnTo>
                  <a:pt x="1583" y="12"/>
                </a:lnTo>
                <a:lnTo>
                  <a:pt x="1545" y="5"/>
                </a:lnTo>
                <a:lnTo>
                  <a:pt x="1507" y="1"/>
                </a:lnTo>
                <a:lnTo>
                  <a:pt x="1469" y="0"/>
                </a:lnTo>
                <a:lnTo>
                  <a:pt x="1469" y="0"/>
                </a:lnTo>
                <a:close/>
              </a:path>
            </a:pathLst>
          </a:custGeom>
          <a:solidFill>
            <a:srgbClr val="0097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6B39675-0523-43B9-A225-6A0874FEB9EB}"/>
              </a:ext>
            </a:extLst>
          </p:cNvPr>
          <p:cNvSpPr>
            <a:spLocks/>
          </p:cNvSpPr>
          <p:nvPr/>
        </p:nvSpPr>
        <p:spPr bwMode="auto">
          <a:xfrm>
            <a:off x="5246274" y="1150748"/>
            <a:ext cx="3785718" cy="2186528"/>
          </a:xfrm>
          <a:custGeom>
            <a:avLst/>
            <a:gdLst>
              <a:gd name="T0" fmla="*/ 1390 w 1953"/>
              <a:gd name="T1" fmla="*/ 5 h 1128"/>
              <a:gd name="T2" fmla="*/ 1246 w 1953"/>
              <a:gd name="T3" fmla="*/ 45 h 1128"/>
              <a:gd name="T4" fmla="*/ 1121 w 1953"/>
              <a:gd name="T5" fmla="*/ 117 h 1128"/>
              <a:gd name="T6" fmla="*/ 1019 w 1953"/>
              <a:gd name="T7" fmla="*/ 218 h 1128"/>
              <a:gd name="T8" fmla="*/ 978 w 1953"/>
              <a:gd name="T9" fmla="*/ 281 h 1128"/>
              <a:gd name="T10" fmla="*/ 944 w 1953"/>
              <a:gd name="T11" fmla="*/ 349 h 1128"/>
              <a:gd name="T12" fmla="*/ 917 w 1953"/>
              <a:gd name="T13" fmla="*/ 430 h 1128"/>
              <a:gd name="T14" fmla="*/ 903 w 1953"/>
              <a:gd name="T15" fmla="*/ 551 h 1128"/>
              <a:gd name="T16" fmla="*/ 893 w 1953"/>
              <a:gd name="T17" fmla="*/ 661 h 1128"/>
              <a:gd name="T18" fmla="*/ 877 w 1953"/>
              <a:gd name="T19" fmla="*/ 724 h 1128"/>
              <a:gd name="T20" fmla="*/ 840 w 1953"/>
              <a:gd name="T21" fmla="*/ 791 h 1128"/>
              <a:gd name="T22" fmla="*/ 797 w 1953"/>
              <a:gd name="T23" fmla="*/ 846 h 1128"/>
              <a:gd name="T24" fmla="*/ 733 w 1953"/>
              <a:gd name="T25" fmla="*/ 901 h 1128"/>
              <a:gd name="T26" fmla="*/ 660 w 1953"/>
              <a:gd name="T27" fmla="*/ 944 h 1128"/>
              <a:gd name="T28" fmla="*/ 578 w 1953"/>
              <a:gd name="T29" fmla="*/ 971 h 1128"/>
              <a:gd name="T30" fmla="*/ 490 w 1953"/>
              <a:gd name="T31" fmla="*/ 980 h 1128"/>
              <a:gd name="T32" fmla="*/ 423 w 1953"/>
              <a:gd name="T33" fmla="*/ 974 h 1128"/>
              <a:gd name="T34" fmla="*/ 339 w 1953"/>
              <a:gd name="T35" fmla="*/ 952 h 1128"/>
              <a:gd name="T36" fmla="*/ 264 w 1953"/>
              <a:gd name="T37" fmla="*/ 913 h 1128"/>
              <a:gd name="T38" fmla="*/ 198 w 1953"/>
              <a:gd name="T39" fmla="*/ 861 h 1128"/>
              <a:gd name="T40" fmla="*/ 20 w 1953"/>
              <a:gd name="T41" fmla="*/ 877 h 1128"/>
              <a:gd name="T42" fmla="*/ 115 w 1953"/>
              <a:gd name="T43" fmla="*/ 986 h 1128"/>
              <a:gd name="T44" fmla="*/ 235 w 1953"/>
              <a:gd name="T45" fmla="*/ 1068 h 1128"/>
              <a:gd name="T46" fmla="*/ 375 w 1953"/>
              <a:gd name="T47" fmla="*/ 1116 h 1128"/>
              <a:gd name="T48" fmla="*/ 490 w 1953"/>
              <a:gd name="T49" fmla="*/ 1128 h 1128"/>
              <a:gd name="T50" fmla="*/ 640 w 1953"/>
              <a:gd name="T51" fmla="*/ 1108 h 1128"/>
              <a:gd name="T52" fmla="*/ 776 w 1953"/>
              <a:gd name="T53" fmla="*/ 1050 h 1128"/>
              <a:gd name="T54" fmla="*/ 890 w 1953"/>
              <a:gd name="T55" fmla="*/ 962 h 1128"/>
              <a:gd name="T56" fmla="*/ 978 w 1953"/>
              <a:gd name="T57" fmla="*/ 847 h 1128"/>
              <a:gd name="T58" fmla="*/ 979 w 1953"/>
              <a:gd name="T59" fmla="*/ 846 h 1128"/>
              <a:gd name="T60" fmla="*/ 1023 w 1953"/>
              <a:gd name="T61" fmla="*/ 755 h 1128"/>
              <a:gd name="T62" fmla="*/ 1044 w 1953"/>
              <a:gd name="T63" fmla="*/ 677 h 1128"/>
              <a:gd name="T64" fmla="*/ 1056 w 1953"/>
              <a:gd name="T65" fmla="*/ 542 h 1128"/>
              <a:gd name="T66" fmla="*/ 1065 w 1953"/>
              <a:gd name="T67" fmla="*/ 449 h 1128"/>
              <a:gd name="T68" fmla="*/ 1087 w 1953"/>
              <a:gd name="T69" fmla="*/ 384 h 1128"/>
              <a:gd name="T70" fmla="*/ 1131 w 1953"/>
              <a:gd name="T71" fmla="*/ 316 h 1128"/>
              <a:gd name="T72" fmla="*/ 1178 w 1953"/>
              <a:gd name="T73" fmla="*/ 264 h 1128"/>
              <a:gd name="T74" fmla="*/ 1243 w 1953"/>
              <a:gd name="T75" fmla="*/ 213 h 1128"/>
              <a:gd name="T76" fmla="*/ 1318 w 1953"/>
              <a:gd name="T77" fmla="*/ 175 h 1128"/>
              <a:gd name="T78" fmla="*/ 1400 w 1953"/>
              <a:gd name="T79" fmla="*/ 153 h 1128"/>
              <a:gd name="T80" fmla="*/ 1466 w 1953"/>
              <a:gd name="T81" fmla="*/ 148 h 1128"/>
              <a:gd name="T82" fmla="*/ 1553 w 1953"/>
              <a:gd name="T83" fmla="*/ 157 h 1128"/>
              <a:gd name="T84" fmla="*/ 1634 w 1953"/>
              <a:gd name="T85" fmla="*/ 183 h 1128"/>
              <a:gd name="T86" fmla="*/ 1706 w 1953"/>
              <a:gd name="T87" fmla="*/ 224 h 1128"/>
              <a:gd name="T88" fmla="*/ 1769 w 1953"/>
              <a:gd name="T89" fmla="*/ 278 h 1128"/>
              <a:gd name="T90" fmla="*/ 1913 w 1953"/>
              <a:gd name="T91" fmla="*/ 218 h 1128"/>
              <a:gd name="T92" fmla="*/ 1811 w 1953"/>
              <a:gd name="T93" fmla="*/ 117 h 1128"/>
              <a:gd name="T94" fmla="*/ 1686 w 1953"/>
              <a:gd name="T95" fmla="*/ 45 h 1128"/>
              <a:gd name="T96" fmla="*/ 1543 w 1953"/>
              <a:gd name="T97" fmla="*/ 5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53" h="1128">
                <a:moveTo>
                  <a:pt x="1466" y="0"/>
                </a:moveTo>
                <a:lnTo>
                  <a:pt x="1466" y="0"/>
                </a:lnTo>
                <a:lnTo>
                  <a:pt x="1427" y="1"/>
                </a:lnTo>
                <a:lnTo>
                  <a:pt x="1390" y="5"/>
                </a:lnTo>
                <a:lnTo>
                  <a:pt x="1352" y="12"/>
                </a:lnTo>
                <a:lnTo>
                  <a:pt x="1317" y="20"/>
                </a:lnTo>
                <a:lnTo>
                  <a:pt x="1281" y="30"/>
                </a:lnTo>
                <a:lnTo>
                  <a:pt x="1246" y="45"/>
                </a:lnTo>
                <a:lnTo>
                  <a:pt x="1213" y="60"/>
                </a:lnTo>
                <a:lnTo>
                  <a:pt x="1181" y="76"/>
                </a:lnTo>
                <a:lnTo>
                  <a:pt x="1151" y="96"/>
                </a:lnTo>
                <a:lnTo>
                  <a:pt x="1121" y="117"/>
                </a:lnTo>
                <a:lnTo>
                  <a:pt x="1093" y="140"/>
                </a:lnTo>
                <a:lnTo>
                  <a:pt x="1067" y="164"/>
                </a:lnTo>
                <a:lnTo>
                  <a:pt x="1043" y="191"/>
                </a:lnTo>
                <a:lnTo>
                  <a:pt x="1019" y="218"/>
                </a:lnTo>
                <a:lnTo>
                  <a:pt x="998" y="248"/>
                </a:lnTo>
                <a:lnTo>
                  <a:pt x="979" y="278"/>
                </a:lnTo>
                <a:lnTo>
                  <a:pt x="979" y="278"/>
                </a:lnTo>
                <a:lnTo>
                  <a:pt x="978" y="281"/>
                </a:lnTo>
                <a:lnTo>
                  <a:pt x="978" y="281"/>
                </a:lnTo>
                <a:lnTo>
                  <a:pt x="965" y="304"/>
                </a:lnTo>
                <a:lnTo>
                  <a:pt x="953" y="327"/>
                </a:lnTo>
                <a:lnTo>
                  <a:pt x="944" y="349"/>
                </a:lnTo>
                <a:lnTo>
                  <a:pt x="934" y="370"/>
                </a:lnTo>
                <a:lnTo>
                  <a:pt x="927" y="390"/>
                </a:lnTo>
                <a:lnTo>
                  <a:pt x="921" y="410"/>
                </a:lnTo>
                <a:lnTo>
                  <a:pt x="917" y="430"/>
                </a:lnTo>
                <a:lnTo>
                  <a:pt x="913" y="449"/>
                </a:lnTo>
                <a:lnTo>
                  <a:pt x="907" y="484"/>
                </a:lnTo>
                <a:lnTo>
                  <a:pt x="904" y="518"/>
                </a:lnTo>
                <a:lnTo>
                  <a:pt x="903" y="551"/>
                </a:lnTo>
                <a:lnTo>
                  <a:pt x="901" y="583"/>
                </a:lnTo>
                <a:lnTo>
                  <a:pt x="899" y="614"/>
                </a:lnTo>
                <a:lnTo>
                  <a:pt x="896" y="646"/>
                </a:lnTo>
                <a:lnTo>
                  <a:pt x="893" y="661"/>
                </a:lnTo>
                <a:lnTo>
                  <a:pt x="891" y="677"/>
                </a:lnTo>
                <a:lnTo>
                  <a:pt x="887" y="692"/>
                </a:lnTo>
                <a:lnTo>
                  <a:pt x="883" y="708"/>
                </a:lnTo>
                <a:lnTo>
                  <a:pt x="877" y="724"/>
                </a:lnTo>
                <a:lnTo>
                  <a:pt x="870" y="740"/>
                </a:lnTo>
                <a:lnTo>
                  <a:pt x="861" y="757"/>
                </a:lnTo>
                <a:lnTo>
                  <a:pt x="851" y="774"/>
                </a:lnTo>
                <a:lnTo>
                  <a:pt x="840" y="791"/>
                </a:lnTo>
                <a:lnTo>
                  <a:pt x="827" y="808"/>
                </a:lnTo>
                <a:lnTo>
                  <a:pt x="813" y="827"/>
                </a:lnTo>
                <a:lnTo>
                  <a:pt x="797" y="846"/>
                </a:lnTo>
                <a:lnTo>
                  <a:pt x="797" y="846"/>
                </a:lnTo>
                <a:lnTo>
                  <a:pt x="781" y="861"/>
                </a:lnTo>
                <a:lnTo>
                  <a:pt x="766" y="875"/>
                </a:lnTo>
                <a:lnTo>
                  <a:pt x="750" y="888"/>
                </a:lnTo>
                <a:lnTo>
                  <a:pt x="733" y="901"/>
                </a:lnTo>
                <a:lnTo>
                  <a:pt x="716" y="913"/>
                </a:lnTo>
                <a:lnTo>
                  <a:pt x="698" y="925"/>
                </a:lnTo>
                <a:lnTo>
                  <a:pt x="679" y="934"/>
                </a:lnTo>
                <a:lnTo>
                  <a:pt x="660" y="944"/>
                </a:lnTo>
                <a:lnTo>
                  <a:pt x="640" y="952"/>
                </a:lnTo>
                <a:lnTo>
                  <a:pt x="620" y="959"/>
                </a:lnTo>
                <a:lnTo>
                  <a:pt x="599" y="966"/>
                </a:lnTo>
                <a:lnTo>
                  <a:pt x="578" y="971"/>
                </a:lnTo>
                <a:lnTo>
                  <a:pt x="557" y="974"/>
                </a:lnTo>
                <a:lnTo>
                  <a:pt x="534" y="978"/>
                </a:lnTo>
                <a:lnTo>
                  <a:pt x="512" y="979"/>
                </a:lnTo>
                <a:lnTo>
                  <a:pt x="490" y="980"/>
                </a:lnTo>
                <a:lnTo>
                  <a:pt x="490" y="980"/>
                </a:lnTo>
                <a:lnTo>
                  <a:pt x="467" y="979"/>
                </a:lnTo>
                <a:lnTo>
                  <a:pt x="445" y="978"/>
                </a:lnTo>
                <a:lnTo>
                  <a:pt x="423" y="974"/>
                </a:lnTo>
                <a:lnTo>
                  <a:pt x="401" y="971"/>
                </a:lnTo>
                <a:lnTo>
                  <a:pt x="380" y="966"/>
                </a:lnTo>
                <a:lnTo>
                  <a:pt x="360" y="959"/>
                </a:lnTo>
                <a:lnTo>
                  <a:pt x="339" y="952"/>
                </a:lnTo>
                <a:lnTo>
                  <a:pt x="320" y="944"/>
                </a:lnTo>
                <a:lnTo>
                  <a:pt x="300" y="934"/>
                </a:lnTo>
                <a:lnTo>
                  <a:pt x="281" y="925"/>
                </a:lnTo>
                <a:lnTo>
                  <a:pt x="264" y="913"/>
                </a:lnTo>
                <a:lnTo>
                  <a:pt x="246" y="901"/>
                </a:lnTo>
                <a:lnTo>
                  <a:pt x="230" y="888"/>
                </a:lnTo>
                <a:lnTo>
                  <a:pt x="213" y="875"/>
                </a:lnTo>
                <a:lnTo>
                  <a:pt x="198" y="861"/>
                </a:lnTo>
                <a:lnTo>
                  <a:pt x="184" y="846"/>
                </a:lnTo>
                <a:lnTo>
                  <a:pt x="0" y="846"/>
                </a:lnTo>
                <a:lnTo>
                  <a:pt x="0" y="846"/>
                </a:lnTo>
                <a:lnTo>
                  <a:pt x="20" y="877"/>
                </a:lnTo>
                <a:lnTo>
                  <a:pt x="41" y="906"/>
                </a:lnTo>
                <a:lnTo>
                  <a:pt x="64" y="934"/>
                </a:lnTo>
                <a:lnTo>
                  <a:pt x="88" y="961"/>
                </a:lnTo>
                <a:lnTo>
                  <a:pt x="115" y="986"/>
                </a:lnTo>
                <a:lnTo>
                  <a:pt x="143" y="1009"/>
                </a:lnTo>
                <a:lnTo>
                  <a:pt x="172" y="1030"/>
                </a:lnTo>
                <a:lnTo>
                  <a:pt x="204" y="1050"/>
                </a:lnTo>
                <a:lnTo>
                  <a:pt x="235" y="1068"/>
                </a:lnTo>
                <a:lnTo>
                  <a:pt x="268" y="1083"/>
                </a:lnTo>
                <a:lnTo>
                  <a:pt x="304" y="1096"/>
                </a:lnTo>
                <a:lnTo>
                  <a:pt x="339" y="1108"/>
                </a:lnTo>
                <a:lnTo>
                  <a:pt x="375" y="1116"/>
                </a:lnTo>
                <a:lnTo>
                  <a:pt x="413" y="1123"/>
                </a:lnTo>
                <a:lnTo>
                  <a:pt x="451" y="1127"/>
                </a:lnTo>
                <a:lnTo>
                  <a:pt x="490" y="1128"/>
                </a:lnTo>
                <a:lnTo>
                  <a:pt x="490" y="1128"/>
                </a:lnTo>
                <a:lnTo>
                  <a:pt x="528" y="1127"/>
                </a:lnTo>
                <a:lnTo>
                  <a:pt x="566" y="1123"/>
                </a:lnTo>
                <a:lnTo>
                  <a:pt x="604" y="1116"/>
                </a:lnTo>
                <a:lnTo>
                  <a:pt x="640" y="1108"/>
                </a:lnTo>
                <a:lnTo>
                  <a:pt x="676" y="1096"/>
                </a:lnTo>
                <a:lnTo>
                  <a:pt x="710" y="1083"/>
                </a:lnTo>
                <a:lnTo>
                  <a:pt x="744" y="1068"/>
                </a:lnTo>
                <a:lnTo>
                  <a:pt x="776" y="1050"/>
                </a:lnTo>
                <a:lnTo>
                  <a:pt x="806" y="1032"/>
                </a:lnTo>
                <a:lnTo>
                  <a:pt x="836" y="1010"/>
                </a:lnTo>
                <a:lnTo>
                  <a:pt x="864" y="987"/>
                </a:lnTo>
                <a:lnTo>
                  <a:pt x="890" y="962"/>
                </a:lnTo>
                <a:lnTo>
                  <a:pt x="914" y="935"/>
                </a:lnTo>
                <a:lnTo>
                  <a:pt x="938" y="908"/>
                </a:lnTo>
                <a:lnTo>
                  <a:pt x="959" y="879"/>
                </a:lnTo>
                <a:lnTo>
                  <a:pt x="978" y="847"/>
                </a:lnTo>
                <a:lnTo>
                  <a:pt x="978" y="847"/>
                </a:lnTo>
                <a:lnTo>
                  <a:pt x="977" y="846"/>
                </a:lnTo>
                <a:lnTo>
                  <a:pt x="979" y="846"/>
                </a:lnTo>
                <a:lnTo>
                  <a:pt x="979" y="846"/>
                </a:lnTo>
                <a:lnTo>
                  <a:pt x="992" y="822"/>
                </a:lnTo>
                <a:lnTo>
                  <a:pt x="1004" y="799"/>
                </a:lnTo>
                <a:lnTo>
                  <a:pt x="1013" y="777"/>
                </a:lnTo>
                <a:lnTo>
                  <a:pt x="1023" y="755"/>
                </a:lnTo>
                <a:lnTo>
                  <a:pt x="1030" y="734"/>
                </a:lnTo>
                <a:lnTo>
                  <a:pt x="1036" y="714"/>
                </a:lnTo>
                <a:lnTo>
                  <a:pt x="1040" y="696"/>
                </a:lnTo>
                <a:lnTo>
                  <a:pt x="1044" y="677"/>
                </a:lnTo>
                <a:lnTo>
                  <a:pt x="1050" y="640"/>
                </a:lnTo>
                <a:lnTo>
                  <a:pt x="1052" y="606"/>
                </a:lnTo>
                <a:lnTo>
                  <a:pt x="1054" y="573"/>
                </a:lnTo>
                <a:lnTo>
                  <a:pt x="1056" y="542"/>
                </a:lnTo>
                <a:lnTo>
                  <a:pt x="1057" y="510"/>
                </a:lnTo>
                <a:lnTo>
                  <a:pt x="1060" y="479"/>
                </a:lnTo>
                <a:lnTo>
                  <a:pt x="1063" y="464"/>
                </a:lnTo>
                <a:lnTo>
                  <a:pt x="1065" y="449"/>
                </a:lnTo>
                <a:lnTo>
                  <a:pt x="1070" y="432"/>
                </a:lnTo>
                <a:lnTo>
                  <a:pt x="1074" y="417"/>
                </a:lnTo>
                <a:lnTo>
                  <a:pt x="1080" y="401"/>
                </a:lnTo>
                <a:lnTo>
                  <a:pt x="1087" y="384"/>
                </a:lnTo>
                <a:lnTo>
                  <a:pt x="1096" y="368"/>
                </a:lnTo>
                <a:lnTo>
                  <a:pt x="1106" y="351"/>
                </a:lnTo>
                <a:lnTo>
                  <a:pt x="1118" y="334"/>
                </a:lnTo>
                <a:lnTo>
                  <a:pt x="1131" y="316"/>
                </a:lnTo>
                <a:lnTo>
                  <a:pt x="1146" y="297"/>
                </a:lnTo>
                <a:lnTo>
                  <a:pt x="1164" y="278"/>
                </a:lnTo>
                <a:lnTo>
                  <a:pt x="1164" y="278"/>
                </a:lnTo>
                <a:lnTo>
                  <a:pt x="1178" y="264"/>
                </a:lnTo>
                <a:lnTo>
                  <a:pt x="1193" y="250"/>
                </a:lnTo>
                <a:lnTo>
                  <a:pt x="1210" y="236"/>
                </a:lnTo>
                <a:lnTo>
                  <a:pt x="1226" y="224"/>
                </a:lnTo>
                <a:lnTo>
                  <a:pt x="1243" y="213"/>
                </a:lnTo>
                <a:lnTo>
                  <a:pt x="1261" y="202"/>
                </a:lnTo>
                <a:lnTo>
                  <a:pt x="1279" y="193"/>
                </a:lnTo>
                <a:lnTo>
                  <a:pt x="1298" y="183"/>
                </a:lnTo>
                <a:lnTo>
                  <a:pt x="1318" y="175"/>
                </a:lnTo>
                <a:lnTo>
                  <a:pt x="1338" y="168"/>
                </a:lnTo>
                <a:lnTo>
                  <a:pt x="1358" y="162"/>
                </a:lnTo>
                <a:lnTo>
                  <a:pt x="1379" y="157"/>
                </a:lnTo>
                <a:lnTo>
                  <a:pt x="1400" y="153"/>
                </a:lnTo>
                <a:lnTo>
                  <a:pt x="1422" y="150"/>
                </a:lnTo>
                <a:lnTo>
                  <a:pt x="1444" y="149"/>
                </a:lnTo>
                <a:lnTo>
                  <a:pt x="1466" y="148"/>
                </a:lnTo>
                <a:lnTo>
                  <a:pt x="1466" y="148"/>
                </a:lnTo>
                <a:lnTo>
                  <a:pt x="1489" y="149"/>
                </a:lnTo>
                <a:lnTo>
                  <a:pt x="1511" y="150"/>
                </a:lnTo>
                <a:lnTo>
                  <a:pt x="1532" y="153"/>
                </a:lnTo>
                <a:lnTo>
                  <a:pt x="1553" y="157"/>
                </a:lnTo>
                <a:lnTo>
                  <a:pt x="1574" y="162"/>
                </a:lnTo>
                <a:lnTo>
                  <a:pt x="1594" y="168"/>
                </a:lnTo>
                <a:lnTo>
                  <a:pt x="1614" y="175"/>
                </a:lnTo>
                <a:lnTo>
                  <a:pt x="1634" y="183"/>
                </a:lnTo>
                <a:lnTo>
                  <a:pt x="1653" y="193"/>
                </a:lnTo>
                <a:lnTo>
                  <a:pt x="1671" y="202"/>
                </a:lnTo>
                <a:lnTo>
                  <a:pt x="1690" y="213"/>
                </a:lnTo>
                <a:lnTo>
                  <a:pt x="1706" y="224"/>
                </a:lnTo>
                <a:lnTo>
                  <a:pt x="1723" y="236"/>
                </a:lnTo>
                <a:lnTo>
                  <a:pt x="1739" y="250"/>
                </a:lnTo>
                <a:lnTo>
                  <a:pt x="1755" y="264"/>
                </a:lnTo>
                <a:lnTo>
                  <a:pt x="1769" y="278"/>
                </a:lnTo>
                <a:lnTo>
                  <a:pt x="1953" y="278"/>
                </a:lnTo>
                <a:lnTo>
                  <a:pt x="1953" y="278"/>
                </a:lnTo>
                <a:lnTo>
                  <a:pt x="1935" y="248"/>
                </a:lnTo>
                <a:lnTo>
                  <a:pt x="1913" y="218"/>
                </a:lnTo>
                <a:lnTo>
                  <a:pt x="1890" y="191"/>
                </a:lnTo>
                <a:lnTo>
                  <a:pt x="1865" y="164"/>
                </a:lnTo>
                <a:lnTo>
                  <a:pt x="1839" y="140"/>
                </a:lnTo>
                <a:lnTo>
                  <a:pt x="1811" y="117"/>
                </a:lnTo>
                <a:lnTo>
                  <a:pt x="1782" y="96"/>
                </a:lnTo>
                <a:lnTo>
                  <a:pt x="1751" y="76"/>
                </a:lnTo>
                <a:lnTo>
                  <a:pt x="1719" y="60"/>
                </a:lnTo>
                <a:lnTo>
                  <a:pt x="1686" y="45"/>
                </a:lnTo>
                <a:lnTo>
                  <a:pt x="1651" y="30"/>
                </a:lnTo>
                <a:lnTo>
                  <a:pt x="1616" y="20"/>
                </a:lnTo>
                <a:lnTo>
                  <a:pt x="1580" y="12"/>
                </a:lnTo>
                <a:lnTo>
                  <a:pt x="1543" y="5"/>
                </a:lnTo>
                <a:lnTo>
                  <a:pt x="1505" y="1"/>
                </a:lnTo>
                <a:lnTo>
                  <a:pt x="1466" y="0"/>
                </a:lnTo>
                <a:lnTo>
                  <a:pt x="1466" y="0"/>
                </a:lnTo>
                <a:close/>
              </a:path>
            </a:pathLst>
          </a:custGeom>
          <a:solidFill>
            <a:srgbClr val="36BCE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82BA6F9-88F1-42CA-BCD6-DC5B963BBBEB}"/>
              </a:ext>
            </a:extLst>
          </p:cNvPr>
          <p:cNvSpPr>
            <a:spLocks/>
          </p:cNvSpPr>
          <p:nvPr/>
        </p:nvSpPr>
        <p:spPr bwMode="auto">
          <a:xfrm>
            <a:off x="7142040" y="1150748"/>
            <a:ext cx="3938852" cy="2186528"/>
          </a:xfrm>
          <a:custGeom>
            <a:avLst/>
            <a:gdLst>
              <a:gd name="T0" fmla="*/ 1891 w 2032"/>
              <a:gd name="T1" fmla="*/ 191 h 1128"/>
              <a:gd name="T2" fmla="*/ 1752 w 2032"/>
              <a:gd name="T3" fmla="*/ 76 h 1128"/>
              <a:gd name="T4" fmla="*/ 1581 w 2032"/>
              <a:gd name="T5" fmla="*/ 12 h 1128"/>
              <a:gd name="T6" fmla="*/ 1428 w 2032"/>
              <a:gd name="T7" fmla="*/ 1 h 1128"/>
              <a:gd name="T8" fmla="*/ 1248 w 2032"/>
              <a:gd name="T9" fmla="*/ 45 h 1128"/>
              <a:gd name="T10" fmla="*/ 1095 w 2032"/>
              <a:gd name="T11" fmla="*/ 140 h 1128"/>
              <a:gd name="T12" fmla="*/ 980 w 2032"/>
              <a:gd name="T13" fmla="*/ 278 h 1128"/>
              <a:gd name="T14" fmla="*/ 939 w 2032"/>
              <a:gd name="T15" fmla="*/ 363 h 1128"/>
              <a:gd name="T16" fmla="*/ 911 w 2032"/>
              <a:gd name="T17" fmla="*/ 476 h 1128"/>
              <a:gd name="T18" fmla="*/ 888 w 2032"/>
              <a:gd name="T19" fmla="*/ 677 h 1128"/>
              <a:gd name="T20" fmla="*/ 858 w 2032"/>
              <a:gd name="T21" fmla="*/ 759 h 1128"/>
              <a:gd name="T22" fmla="*/ 794 w 2032"/>
              <a:gd name="T23" fmla="*/ 846 h 1128"/>
              <a:gd name="T24" fmla="*/ 732 w 2032"/>
              <a:gd name="T25" fmla="*/ 901 h 1128"/>
              <a:gd name="T26" fmla="*/ 639 w 2032"/>
              <a:gd name="T27" fmla="*/ 952 h 1128"/>
              <a:gd name="T28" fmla="*/ 533 w 2032"/>
              <a:gd name="T29" fmla="*/ 978 h 1128"/>
              <a:gd name="T30" fmla="*/ 444 w 2032"/>
              <a:gd name="T31" fmla="*/ 978 h 1128"/>
              <a:gd name="T32" fmla="*/ 338 w 2032"/>
              <a:gd name="T33" fmla="*/ 952 h 1128"/>
              <a:gd name="T34" fmla="*/ 245 w 2032"/>
              <a:gd name="T35" fmla="*/ 901 h 1128"/>
              <a:gd name="T36" fmla="*/ 1 w 2032"/>
              <a:gd name="T37" fmla="*/ 846 h 1128"/>
              <a:gd name="T38" fmla="*/ 41 w 2032"/>
              <a:gd name="T39" fmla="*/ 908 h 1128"/>
              <a:gd name="T40" fmla="*/ 172 w 2032"/>
              <a:gd name="T41" fmla="*/ 1032 h 1128"/>
              <a:gd name="T42" fmla="*/ 338 w 2032"/>
              <a:gd name="T43" fmla="*/ 1108 h 1128"/>
              <a:gd name="T44" fmla="*/ 488 w 2032"/>
              <a:gd name="T45" fmla="*/ 1128 h 1128"/>
              <a:gd name="T46" fmla="*/ 675 w 2032"/>
              <a:gd name="T47" fmla="*/ 1096 h 1128"/>
              <a:gd name="T48" fmla="*/ 835 w 2032"/>
              <a:gd name="T49" fmla="*/ 1009 h 1128"/>
              <a:gd name="T50" fmla="*/ 959 w 2032"/>
              <a:gd name="T51" fmla="*/ 877 h 1128"/>
              <a:gd name="T52" fmla="*/ 989 w 2032"/>
              <a:gd name="T53" fmla="*/ 824 h 1128"/>
              <a:gd name="T54" fmla="*/ 1031 w 2032"/>
              <a:gd name="T55" fmla="*/ 721 h 1128"/>
              <a:gd name="T56" fmla="*/ 1054 w 2032"/>
              <a:gd name="T57" fmla="*/ 545 h 1128"/>
              <a:gd name="T58" fmla="*/ 1078 w 2032"/>
              <a:gd name="T59" fmla="*/ 415 h 1128"/>
              <a:gd name="T60" fmla="*/ 1121 w 2032"/>
              <a:gd name="T61" fmla="*/ 331 h 1128"/>
              <a:gd name="T62" fmla="*/ 1179 w 2032"/>
              <a:gd name="T63" fmla="*/ 264 h 1128"/>
              <a:gd name="T64" fmla="*/ 1262 w 2032"/>
              <a:gd name="T65" fmla="*/ 202 h 1128"/>
              <a:gd name="T66" fmla="*/ 1359 w 2032"/>
              <a:gd name="T67" fmla="*/ 162 h 1128"/>
              <a:gd name="T68" fmla="*/ 1467 w 2032"/>
              <a:gd name="T69" fmla="*/ 148 h 1128"/>
              <a:gd name="T70" fmla="*/ 1554 w 2032"/>
              <a:gd name="T71" fmla="*/ 157 h 1128"/>
              <a:gd name="T72" fmla="*/ 1654 w 2032"/>
              <a:gd name="T73" fmla="*/ 193 h 1128"/>
              <a:gd name="T74" fmla="*/ 1740 w 2032"/>
              <a:gd name="T75" fmla="*/ 250 h 1128"/>
              <a:gd name="T76" fmla="*/ 1797 w 2032"/>
              <a:gd name="T77" fmla="*/ 309 h 1128"/>
              <a:gd name="T78" fmla="*/ 1847 w 2032"/>
              <a:gd name="T79" fmla="*/ 394 h 1128"/>
              <a:gd name="T80" fmla="*/ 1877 w 2032"/>
              <a:gd name="T81" fmla="*/ 485 h 1128"/>
              <a:gd name="T82" fmla="*/ 1884 w 2032"/>
              <a:gd name="T83" fmla="*/ 580 h 1128"/>
              <a:gd name="T84" fmla="*/ 1868 w 2032"/>
              <a:gd name="T85" fmla="*/ 676 h 1128"/>
              <a:gd name="T86" fmla="*/ 1832 w 2032"/>
              <a:gd name="T87" fmla="*/ 765 h 1128"/>
              <a:gd name="T88" fmla="*/ 1774 w 2032"/>
              <a:gd name="T89" fmla="*/ 846 h 1128"/>
              <a:gd name="T90" fmla="*/ 1711 w 2032"/>
              <a:gd name="T91" fmla="*/ 901 h 1128"/>
              <a:gd name="T92" fmla="*/ 1618 w 2032"/>
              <a:gd name="T93" fmla="*/ 952 h 1128"/>
              <a:gd name="T94" fmla="*/ 1512 w 2032"/>
              <a:gd name="T95" fmla="*/ 978 h 1128"/>
              <a:gd name="T96" fmla="*/ 1422 w 2032"/>
              <a:gd name="T97" fmla="*/ 978 h 1128"/>
              <a:gd name="T98" fmla="*/ 1317 w 2032"/>
              <a:gd name="T99" fmla="*/ 952 h 1128"/>
              <a:gd name="T100" fmla="*/ 1224 w 2032"/>
              <a:gd name="T101" fmla="*/ 901 h 1128"/>
              <a:gd name="T102" fmla="*/ 978 w 2032"/>
              <a:gd name="T103" fmla="*/ 846 h 1128"/>
              <a:gd name="T104" fmla="*/ 1066 w 2032"/>
              <a:gd name="T105" fmla="*/ 961 h 1128"/>
              <a:gd name="T106" fmla="*/ 1213 w 2032"/>
              <a:gd name="T107" fmla="*/ 1068 h 1128"/>
              <a:gd name="T108" fmla="*/ 1391 w 2032"/>
              <a:gd name="T109" fmla="*/ 1123 h 1128"/>
              <a:gd name="T110" fmla="*/ 1545 w 2032"/>
              <a:gd name="T111" fmla="*/ 1123 h 1128"/>
              <a:gd name="T112" fmla="*/ 1721 w 2032"/>
              <a:gd name="T113" fmla="*/ 1068 h 1128"/>
              <a:gd name="T114" fmla="*/ 1868 w 2032"/>
              <a:gd name="T115" fmla="*/ 961 h 1128"/>
              <a:gd name="T116" fmla="*/ 1957 w 2032"/>
              <a:gd name="T117" fmla="*/ 846 h 1128"/>
              <a:gd name="T118" fmla="*/ 2021 w 2032"/>
              <a:gd name="T119" fmla="*/ 674 h 1128"/>
              <a:gd name="T120" fmla="*/ 2027 w 2032"/>
              <a:gd name="T121" fmla="*/ 491 h 1128"/>
              <a:gd name="T122" fmla="*/ 1973 w 2032"/>
              <a:gd name="T123" fmla="*/ 312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32" h="1128">
                <a:moveTo>
                  <a:pt x="1954" y="278"/>
                </a:moveTo>
                <a:lnTo>
                  <a:pt x="1954" y="278"/>
                </a:lnTo>
                <a:lnTo>
                  <a:pt x="1936" y="248"/>
                </a:lnTo>
                <a:lnTo>
                  <a:pt x="1914" y="218"/>
                </a:lnTo>
                <a:lnTo>
                  <a:pt x="1891" y="191"/>
                </a:lnTo>
                <a:lnTo>
                  <a:pt x="1866" y="164"/>
                </a:lnTo>
                <a:lnTo>
                  <a:pt x="1840" y="140"/>
                </a:lnTo>
                <a:lnTo>
                  <a:pt x="1812" y="117"/>
                </a:lnTo>
                <a:lnTo>
                  <a:pt x="1783" y="96"/>
                </a:lnTo>
                <a:lnTo>
                  <a:pt x="1752" y="76"/>
                </a:lnTo>
                <a:lnTo>
                  <a:pt x="1720" y="60"/>
                </a:lnTo>
                <a:lnTo>
                  <a:pt x="1687" y="45"/>
                </a:lnTo>
                <a:lnTo>
                  <a:pt x="1653" y="30"/>
                </a:lnTo>
                <a:lnTo>
                  <a:pt x="1618" y="20"/>
                </a:lnTo>
                <a:lnTo>
                  <a:pt x="1581" y="12"/>
                </a:lnTo>
                <a:lnTo>
                  <a:pt x="1544" y="5"/>
                </a:lnTo>
                <a:lnTo>
                  <a:pt x="1506" y="1"/>
                </a:lnTo>
                <a:lnTo>
                  <a:pt x="1467" y="0"/>
                </a:lnTo>
                <a:lnTo>
                  <a:pt x="1467" y="0"/>
                </a:lnTo>
                <a:lnTo>
                  <a:pt x="1428" y="1"/>
                </a:lnTo>
                <a:lnTo>
                  <a:pt x="1391" y="5"/>
                </a:lnTo>
                <a:lnTo>
                  <a:pt x="1354" y="12"/>
                </a:lnTo>
                <a:lnTo>
                  <a:pt x="1318" y="20"/>
                </a:lnTo>
                <a:lnTo>
                  <a:pt x="1282" y="30"/>
                </a:lnTo>
                <a:lnTo>
                  <a:pt x="1248" y="45"/>
                </a:lnTo>
                <a:lnTo>
                  <a:pt x="1214" y="60"/>
                </a:lnTo>
                <a:lnTo>
                  <a:pt x="1182" y="76"/>
                </a:lnTo>
                <a:lnTo>
                  <a:pt x="1152" y="96"/>
                </a:lnTo>
                <a:lnTo>
                  <a:pt x="1122" y="117"/>
                </a:lnTo>
                <a:lnTo>
                  <a:pt x="1095" y="140"/>
                </a:lnTo>
                <a:lnTo>
                  <a:pt x="1068" y="164"/>
                </a:lnTo>
                <a:lnTo>
                  <a:pt x="1044" y="191"/>
                </a:lnTo>
                <a:lnTo>
                  <a:pt x="1021" y="218"/>
                </a:lnTo>
                <a:lnTo>
                  <a:pt x="1000" y="248"/>
                </a:lnTo>
                <a:lnTo>
                  <a:pt x="980" y="278"/>
                </a:lnTo>
                <a:lnTo>
                  <a:pt x="980" y="278"/>
                </a:lnTo>
                <a:lnTo>
                  <a:pt x="968" y="301"/>
                </a:lnTo>
                <a:lnTo>
                  <a:pt x="957" y="322"/>
                </a:lnTo>
                <a:lnTo>
                  <a:pt x="947" y="343"/>
                </a:lnTo>
                <a:lnTo>
                  <a:pt x="939" y="363"/>
                </a:lnTo>
                <a:lnTo>
                  <a:pt x="932" y="383"/>
                </a:lnTo>
                <a:lnTo>
                  <a:pt x="926" y="403"/>
                </a:lnTo>
                <a:lnTo>
                  <a:pt x="921" y="422"/>
                </a:lnTo>
                <a:lnTo>
                  <a:pt x="918" y="441"/>
                </a:lnTo>
                <a:lnTo>
                  <a:pt x="911" y="476"/>
                </a:lnTo>
                <a:lnTo>
                  <a:pt x="907" y="511"/>
                </a:lnTo>
                <a:lnTo>
                  <a:pt x="901" y="579"/>
                </a:lnTo>
                <a:lnTo>
                  <a:pt x="899" y="612"/>
                </a:lnTo>
                <a:lnTo>
                  <a:pt x="894" y="644"/>
                </a:lnTo>
                <a:lnTo>
                  <a:pt x="888" y="677"/>
                </a:lnTo>
                <a:lnTo>
                  <a:pt x="884" y="693"/>
                </a:lnTo>
                <a:lnTo>
                  <a:pt x="879" y="710"/>
                </a:lnTo>
                <a:lnTo>
                  <a:pt x="873" y="725"/>
                </a:lnTo>
                <a:lnTo>
                  <a:pt x="866" y="743"/>
                </a:lnTo>
                <a:lnTo>
                  <a:pt x="858" y="759"/>
                </a:lnTo>
                <a:lnTo>
                  <a:pt x="848" y="775"/>
                </a:lnTo>
                <a:lnTo>
                  <a:pt x="837" y="793"/>
                </a:lnTo>
                <a:lnTo>
                  <a:pt x="825" y="811"/>
                </a:lnTo>
                <a:lnTo>
                  <a:pt x="811" y="828"/>
                </a:lnTo>
                <a:lnTo>
                  <a:pt x="794" y="846"/>
                </a:lnTo>
                <a:lnTo>
                  <a:pt x="794" y="846"/>
                </a:lnTo>
                <a:lnTo>
                  <a:pt x="780" y="861"/>
                </a:lnTo>
                <a:lnTo>
                  <a:pt x="765" y="875"/>
                </a:lnTo>
                <a:lnTo>
                  <a:pt x="748" y="888"/>
                </a:lnTo>
                <a:lnTo>
                  <a:pt x="732" y="901"/>
                </a:lnTo>
                <a:lnTo>
                  <a:pt x="714" y="913"/>
                </a:lnTo>
                <a:lnTo>
                  <a:pt x="697" y="925"/>
                </a:lnTo>
                <a:lnTo>
                  <a:pt x="678" y="934"/>
                </a:lnTo>
                <a:lnTo>
                  <a:pt x="659" y="944"/>
                </a:lnTo>
                <a:lnTo>
                  <a:pt x="639" y="952"/>
                </a:lnTo>
                <a:lnTo>
                  <a:pt x="619" y="959"/>
                </a:lnTo>
                <a:lnTo>
                  <a:pt x="598" y="966"/>
                </a:lnTo>
                <a:lnTo>
                  <a:pt x="576" y="971"/>
                </a:lnTo>
                <a:lnTo>
                  <a:pt x="555" y="974"/>
                </a:lnTo>
                <a:lnTo>
                  <a:pt x="533" y="978"/>
                </a:lnTo>
                <a:lnTo>
                  <a:pt x="511" y="979"/>
                </a:lnTo>
                <a:lnTo>
                  <a:pt x="488" y="980"/>
                </a:lnTo>
                <a:lnTo>
                  <a:pt x="488" y="980"/>
                </a:lnTo>
                <a:lnTo>
                  <a:pt x="466" y="979"/>
                </a:lnTo>
                <a:lnTo>
                  <a:pt x="444" y="978"/>
                </a:lnTo>
                <a:lnTo>
                  <a:pt x="421" y="974"/>
                </a:lnTo>
                <a:lnTo>
                  <a:pt x="400" y="971"/>
                </a:lnTo>
                <a:lnTo>
                  <a:pt x="379" y="966"/>
                </a:lnTo>
                <a:lnTo>
                  <a:pt x="358" y="959"/>
                </a:lnTo>
                <a:lnTo>
                  <a:pt x="338" y="952"/>
                </a:lnTo>
                <a:lnTo>
                  <a:pt x="318" y="944"/>
                </a:lnTo>
                <a:lnTo>
                  <a:pt x="299" y="934"/>
                </a:lnTo>
                <a:lnTo>
                  <a:pt x="280" y="925"/>
                </a:lnTo>
                <a:lnTo>
                  <a:pt x="262" y="913"/>
                </a:lnTo>
                <a:lnTo>
                  <a:pt x="245" y="901"/>
                </a:lnTo>
                <a:lnTo>
                  <a:pt x="228" y="888"/>
                </a:lnTo>
                <a:lnTo>
                  <a:pt x="212" y="875"/>
                </a:lnTo>
                <a:lnTo>
                  <a:pt x="196" y="861"/>
                </a:lnTo>
                <a:lnTo>
                  <a:pt x="182" y="846"/>
                </a:lnTo>
                <a:lnTo>
                  <a:pt x="1" y="846"/>
                </a:lnTo>
                <a:lnTo>
                  <a:pt x="1" y="846"/>
                </a:lnTo>
                <a:lnTo>
                  <a:pt x="0" y="847"/>
                </a:lnTo>
                <a:lnTo>
                  <a:pt x="0" y="847"/>
                </a:lnTo>
                <a:lnTo>
                  <a:pt x="20" y="879"/>
                </a:lnTo>
                <a:lnTo>
                  <a:pt x="41" y="908"/>
                </a:lnTo>
                <a:lnTo>
                  <a:pt x="63" y="935"/>
                </a:lnTo>
                <a:lnTo>
                  <a:pt x="88" y="962"/>
                </a:lnTo>
                <a:lnTo>
                  <a:pt x="115" y="987"/>
                </a:lnTo>
                <a:lnTo>
                  <a:pt x="142" y="1010"/>
                </a:lnTo>
                <a:lnTo>
                  <a:pt x="172" y="1032"/>
                </a:lnTo>
                <a:lnTo>
                  <a:pt x="202" y="1050"/>
                </a:lnTo>
                <a:lnTo>
                  <a:pt x="235" y="1068"/>
                </a:lnTo>
                <a:lnTo>
                  <a:pt x="268" y="1083"/>
                </a:lnTo>
                <a:lnTo>
                  <a:pt x="302" y="1096"/>
                </a:lnTo>
                <a:lnTo>
                  <a:pt x="338" y="1108"/>
                </a:lnTo>
                <a:lnTo>
                  <a:pt x="374" y="1116"/>
                </a:lnTo>
                <a:lnTo>
                  <a:pt x="412" y="1123"/>
                </a:lnTo>
                <a:lnTo>
                  <a:pt x="449" y="1127"/>
                </a:lnTo>
                <a:lnTo>
                  <a:pt x="488" y="1128"/>
                </a:lnTo>
                <a:lnTo>
                  <a:pt x="488" y="1128"/>
                </a:lnTo>
                <a:lnTo>
                  <a:pt x="527" y="1127"/>
                </a:lnTo>
                <a:lnTo>
                  <a:pt x="566" y="1123"/>
                </a:lnTo>
                <a:lnTo>
                  <a:pt x="602" y="1116"/>
                </a:lnTo>
                <a:lnTo>
                  <a:pt x="639" y="1108"/>
                </a:lnTo>
                <a:lnTo>
                  <a:pt x="675" y="1096"/>
                </a:lnTo>
                <a:lnTo>
                  <a:pt x="709" y="1083"/>
                </a:lnTo>
                <a:lnTo>
                  <a:pt x="742" y="1068"/>
                </a:lnTo>
                <a:lnTo>
                  <a:pt x="774" y="1050"/>
                </a:lnTo>
                <a:lnTo>
                  <a:pt x="806" y="1030"/>
                </a:lnTo>
                <a:lnTo>
                  <a:pt x="835" y="1009"/>
                </a:lnTo>
                <a:lnTo>
                  <a:pt x="862" y="986"/>
                </a:lnTo>
                <a:lnTo>
                  <a:pt x="889" y="961"/>
                </a:lnTo>
                <a:lnTo>
                  <a:pt x="914" y="934"/>
                </a:lnTo>
                <a:lnTo>
                  <a:pt x="937" y="906"/>
                </a:lnTo>
                <a:lnTo>
                  <a:pt x="959" y="877"/>
                </a:lnTo>
                <a:lnTo>
                  <a:pt x="978" y="846"/>
                </a:lnTo>
                <a:lnTo>
                  <a:pt x="978" y="846"/>
                </a:lnTo>
                <a:lnTo>
                  <a:pt x="978" y="845"/>
                </a:lnTo>
                <a:lnTo>
                  <a:pt x="978" y="845"/>
                </a:lnTo>
                <a:lnTo>
                  <a:pt x="989" y="824"/>
                </a:lnTo>
                <a:lnTo>
                  <a:pt x="1000" y="802"/>
                </a:lnTo>
                <a:lnTo>
                  <a:pt x="1009" y="781"/>
                </a:lnTo>
                <a:lnTo>
                  <a:pt x="1018" y="760"/>
                </a:lnTo>
                <a:lnTo>
                  <a:pt x="1025" y="740"/>
                </a:lnTo>
                <a:lnTo>
                  <a:pt x="1031" y="721"/>
                </a:lnTo>
                <a:lnTo>
                  <a:pt x="1035" y="703"/>
                </a:lnTo>
                <a:lnTo>
                  <a:pt x="1039" y="684"/>
                </a:lnTo>
                <a:lnTo>
                  <a:pt x="1045" y="647"/>
                </a:lnTo>
                <a:lnTo>
                  <a:pt x="1049" y="612"/>
                </a:lnTo>
                <a:lnTo>
                  <a:pt x="1054" y="545"/>
                </a:lnTo>
                <a:lnTo>
                  <a:pt x="1058" y="512"/>
                </a:lnTo>
                <a:lnTo>
                  <a:pt x="1061" y="479"/>
                </a:lnTo>
                <a:lnTo>
                  <a:pt x="1068" y="448"/>
                </a:lnTo>
                <a:lnTo>
                  <a:pt x="1073" y="431"/>
                </a:lnTo>
                <a:lnTo>
                  <a:pt x="1078" y="415"/>
                </a:lnTo>
                <a:lnTo>
                  <a:pt x="1084" y="398"/>
                </a:lnTo>
                <a:lnTo>
                  <a:pt x="1092" y="382"/>
                </a:lnTo>
                <a:lnTo>
                  <a:pt x="1100" y="365"/>
                </a:lnTo>
                <a:lnTo>
                  <a:pt x="1110" y="349"/>
                </a:lnTo>
                <a:lnTo>
                  <a:pt x="1121" y="331"/>
                </a:lnTo>
                <a:lnTo>
                  <a:pt x="1134" y="314"/>
                </a:lnTo>
                <a:lnTo>
                  <a:pt x="1148" y="296"/>
                </a:lnTo>
                <a:lnTo>
                  <a:pt x="1165" y="278"/>
                </a:lnTo>
                <a:lnTo>
                  <a:pt x="1165" y="278"/>
                </a:lnTo>
                <a:lnTo>
                  <a:pt x="1179" y="264"/>
                </a:lnTo>
                <a:lnTo>
                  <a:pt x="1194" y="250"/>
                </a:lnTo>
                <a:lnTo>
                  <a:pt x="1211" y="236"/>
                </a:lnTo>
                <a:lnTo>
                  <a:pt x="1227" y="224"/>
                </a:lnTo>
                <a:lnTo>
                  <a:pt x="1245" y="213"/>
                </a:lnTo>
                <a:lnTo>
                  <a:pt x="1262" y="202"/>
                </a:lnTo>
                <a:lnTo>
                  <a:pt x="1280" y="193"/>
                </a:lnTo>
                <a:lnTo>
                  <a:pt x="1300" y="183"/>
                </a:lnTo>
                <a:lnTo>
                  <a:pt x="1319" y="175"/>
                </a:lnTo>
                <a:lnTo>
                  <a:pt x="1339" y="168"/>
                </a:lnTo>
                <a:lnTo>
                  <a:pt x="1359" y="162"/>
                </a:lnTo>
                <a:lnTo>
                  <a:pt x="1380" y="157"/>
                </a:lnTo>
                <a:lnTo>
                  <a:pt x="1401" y="153"/>
                </a:lnTo>
                <a:lnTo>
                  <a:pt x="1424" y="150"/>
                </a:lnTo>
                <a:lnTo>
                  <a:pt x="1445" y="149"/>
                </a:lnTo>
                <a:lnTo>
                  <a:pt x="1467" y="148"/>
                </a:lnTo>
                <a:lnTo>
                  <a:pt x="1467" y="148"/>
                </a:lnTo>
                <a:lnTo>
                  <a:pt x="1490" y="149"/>
                </a:lnTo>
                <a:lnTo>
                  <a:pt x="1512" y="150"/>
                </a:lnTo>
                <a:lnTo>
                  <a:pt x="1533" y="153"/>
                </a:lnTo>
                <a:lnTo>
                  <a:pt x="1554" y="157"/>
                </a:lnTo>
                <a:lnTo>
                  <a:pt x="1575" y="162"/>
                </a:lnTo>
                <a:lnTo>
                  <a:pt x="1595" y="168"/>
                </a:lnTo>
                <a:lnTo>
                  <a:pt x="1615" y="175"/>
                </a:lnTo>
                <a:lnTo>
                  <a:pt x="1635" y="183"/>
                </a:lnTo>
                <a:lnTo>
                  <a:pt x="1654" y="193"/>
                </a:lnTo>
                <a:lnTo>
                  <a:pt x="1673" y="202"/>
                </a:lnTo>
                <a:lnTo>
                  <a:pt x="1691" y="213"/>
                </a:lnTo>
                <a:lnTo>
                  <a:pt x="1707" y="224"/>
                </a:lnTo>
                <a:lnTo>
                  <a:pt x="1725" y="236"/>
                </a:lnTo>
                <a:lnTo>
                  <a:pt x="1740" y="250"/>
                </a:lnTo>
                <a:lnTo>
                  <a:pt x="1755" y="264"/>
                </a:lnTo>
                <a:lnTo>
                  <a:pt x="1771" y="278"/>
                </a:lnTo>
                <a:lnTo>
                  <a:pt x="1771" y="278"/>
                </a:lnTo>
                <a:lnTo>
                  <a:pt x="1784" y="294"/>
                </a:lnTo>
                <a:lnTo>
                  <a:pt x="1797" y="309"/>
                </a:lnTo>
                <a:lnTo>
                  <a:pt x="1808" y="325"/>
                </a:lnTo>
                <a:lnTo>
                  <a:pt x="1820" y="342"/>
                </a:lnTo>
                <a:lnTo>
                  <a:pt x="1830" y="358"/>
                </a:lnTo>
                <a:lnTo>
                  <a:pt x="1839" y="376"/>
                </a:lnTo>
                <a:lnTo>
                  <a:pt x="1847" y="394"/>
                </a:lnTo>
                <a:lnTo>
                  <a:pt x="1856" y="411"/>
                </a:lnTo>
                <a:lnTo>
                  <a:pt x="1861" y="430"/>
                </a:lnTo>
                <a:lnTo>
                  <a:pt x="1867" y="448"/>
                </a:lnTo>
                <a:lnTo>
                  <a:pt x="1872" y="466"/>
                </a:lnTo>
                <a:lnTo>
                  <a:pt x="1877" y="485"/>
                </a:lnTo>
                <a:lnTo>
                  <a:pt x="1880" y="504"/>
                </a:lnTo>
                <a:lnTo>
                  <a:pt x="1881" y="523"/>
                </a:lnTo>
                <a:lnTo>
                  <a:pt x="1884" y="543"/>
                </a:lnTo>
                <a:lnTo>
                  <a:pt x="1884" y="562"/>
                </a:lnTo>
                <a:lnTo>
                  <a:pt x="1884" y="580"/>
                </a:lnTo>
                <a:lnTo>
                  <a:pt x="1883" y="599"/>
                </a:lnTo>
                <a:lnTo>
                  <a:pt x="1880" y="619"/>
                </a:lnTo>
                <a:lnTo>
                  <a:pt x="1878" y="638"/>
                </a:lnTo>
                <a:lnTo>
                  <a:pt x="1873" y="657"/>
                </a:lnTo>
                <a:lnTo>
                  <a:pt x="1868" y="676"/>
                </a:lnTo>
                <a:lnTo>
                  <a:pt x="1864" y="693"/>
                </a:lnTo>
                <a:lnTo>
                  <a:pt x="1857" y="712"/>
                </a:lnTo>
                <a:lnTo>
                  <a:pt x="1850" y="730"/>
                </a:lnTo>
                <a:lnTo>
                  <a:pt x="1841" y="747"/>
                </a:lnTo>
                <a:lnTo>
                  <a:pt x="1832" y="765"/>
                </a:lnTo>
                <a:lnTo>
                  <a:pt x="1823" y="781"/>
                </a:lnTo>
                <a:lnTo>
                  <a:pt x="1812" y="799"/>
                </a:lnTo>
                <a:lnTo>
                  <a:pt x="1800" y="814"/>
                </a:lnTo>
                <a:lnTo>
                  <a:pt x="1787" y="831"/>
                </a:lnTo>
                <a:lnTo>
                  <a:pt x="1774" y="846"/>
                </a:lnTo>
                <a:lnTo>
                  <a:pt x="1774" y="846"/>
                </a:lnTo>
                <a:lnTo>
                  <a:pt x="1759" y="861"/>
                </a:lnTo>
                <a:lnTo>
                  <a:pt x="1744" y="875"/>
                </a:lnTo>
                <a:lnTo>
                  <a:pt x="1727" y="888"/>
                </a:lnTo>
                <a:lnTo>
                  <a:pt x="1711" y="901"/>
                </a:lnTo>
                <a:lnTo>
                  <a:pt x="1693" y="913"/>
                </a:lnTo>
                <a:lnTo>
                  <a:pt x="1675" y="925"/>
                </a:lnTo>
                <a:lnTo>
                  <a:pt x="1657" y="934"/>
                </a:lnTo>
                <a:lnTo>
                  <a:pt x="1638" y="944"/>
                </a:lnTo>
                <a:lnTo>
                  <a:pt x="1618" y="952"/>
                </a:lnTo>
                <a:lnTo>
                  <a:pt x="1598" y="959"/>
                </a:lnTo>
                <a:lnTo>
                  <a:pt x="1577" y="966"/>
                </a:lnTo>
                <a:lnTo>
                  <a:pt x="1555" y="971"/>
                </a:lnTo>
                <a:lnTo>
                  <a:pt x="1534" y="974"/>
                </a:lnTo>
                <a:lnTo>
                  <a:pt x="1512" y="978"/>
                </a:lnTo>
                <a:lnTo>
                  <a:pt x="1490" y="979"/>
                </a:lnTo>
                <a:lnTo>
                  <a:pt x="1467" y="980"/>
                </a:lnTo>
                <a:lnTo>
                  <a:pt x="1467" y="980"/>
                </a:lnTo>
                <a:lnTo>
                  <a:pt x="1445" y="979"/>
                </a:lnTo>
                <a:lnTo>
                  <a:pt x="1422" y="978"/>
                </a:lnTo>
                <a:lnTo>
                  <a:pt x="1400" y="974"/>
                </a:lnTo>
                <a:lnTo>
                  <a:pt x="1379" y="971"/>
                </a:lnTo>
                <a:lnTo>
                  <a:pt x="1358" y="966"/>
                </a:lnTo>
                <a:lnTo>
                  <a:pt x="1338" y="959"/>
                </a:lnTo>
                <a:lnTo>
                  <a:pt x="1317" y="952"/>
                </a:lnTo>
                <a:lnTo>
                  <a:pt x="1298" y="944"/>
                </a:lnTo>
                <a:lnTo>
                  <a:pt x="1278" y="934"/>
                </a:lnTo>
                <a:lnTo>
                  <a:pt x="1259" y="925"/>
                </a:lnTo>
                <a:lnTo>
                  <a:pt x="1241" y="913"/>
                </a:lnTo>
                <a:lnTo>
                  <a:pt x="1224" y="901"/>
                </a:lnTo>
                <a:lnTo>
                  <a:pt x="1207" y="888"/>
                </a:lnTo>
                <a:lnTo>
                  <a:pt x="1191" y="875"/>
                </a:lnTo>
                <a:lnTo>
                  <a:pt x="1175" y="861"/>
                </a:lnTo>
                <a:lnTo>
                  <a:pt x="1161" y="846"/>
                </a:lnTo>
                <a:lnTo>
                  <a:pt x="978" y="846"/>
                </a:lnTo>
                <a:lnTo>
                  <a:pt x="978" y="846"/>
                </a:lnTo>
                <a:lnTo>
                  <a:pt x="998" y="877"/>
                </a:lnTo>
                <a:lnTo>
                  <a:pt x="1019" y="906"/>
                </a:lnTo>
                <a:lnTo>
                  <a:pt x="1041" y="934"/>
                </a:lnTo>
                <a:lnTo>
                  <a:pt x="1066" y="961"/>
                </a:lnTo>
                <a:lnTo>
                  <a:pt x="1093" y="986"/>
                </a:lnTo>
                <a:lnTo>
                  <a:pt x="1120" y="1009"/>
                </a:lnTo>
                <a:lnTo>
                  <a:pt x="1150" y="1030"/>
                </a:lnTo>
                <a:lnTo>
                  <a:pt x="1181" y="1050"/>
                </a:lnTo>
                <a:lnTo>
                  <a:pt x="1213" y="1068"/>
                </a:lnTo>
                <a:lnTo>
                  <a:pt x="1246" y="1083"/>
                </a:lnTo>
                <a:lnTo>
                  <a:pt x="1281" y="1096"/>
                </a:lnTo>
                <a:lnTo>
                  <a:pt x="1317" y="1108"/>
                </a:lnTo>
                <a:lnTo>
                  <a:pt x="1353" y="1116"/>
                </a:lnTo>
                <a:lnTo>
                  <a:pt x="1391" y="1123"/>
                </a:lnTo>
                <a:lnTo>
                  <a:pt x="1428" y="1127"/>
                </a:lnTo>
                <a:lnTo>
                  <a:pt x="1467" y="1128"/>
                </a:lnTo>
                <a:lnTo>
                  <a:pt x="1467" y="1128"/>
                </a:lnTo>
                <a:lnTo>
                  <a:pt x="1506" y="1127"/>
                </a:lnTo>
                <a:lnTo>
                  <a:pt x="1545" y="1123"/>
                </a:lnTo>
                <a:lnTo>
                  <a:pt x="1581" y="1116"/>
                </a:lnTo>
                <a:lnTo>
                  <a:pt x="1618" y="1108"/>
                </a:lnTo>
                <a:lnTo>
                  <a:pt x="1654" y="1096"/>
                </a:lnTo>
                <a:lnTo>
                  <a:pt x="1688" y="1083"/>
                </a:lnTo>
                <a:lnTo>
                  <a:pt x="1721" y="1068"/>
                </a:lnTo>
                <a:lnTo>
                  <a:pt x="1754" y="1050"/>
                </a:lnTo>
                <a:lnTo>
                  <a:pt x="1785" y="1030"/>
                </a:lnTo>
                <a:lnTo>
                  <a:pt x="1814" y="1009"/>
                </a:lnTo>
                <a:lnTo>
                  <a:pt x="1843" y="986"/>
                </a:lnTo>
                <a:lnTo>
                  <a:pt x="1868" y="961"/>
                </a:lnTo>
                <a:lnTo>
                  <a:pt x="1893" y="934"/>
                </a:lnTo>
                <a:lnTo>
                  <a:pt x="1917" y="906"/>
                </a:lnTo>
                <a:lnTo>
                  <a:pt x="1938" y="877"/>
                </a:lnTo>
                <a:lnTo>
                  <a:pt x="1957" y="846"/>
                </a:lnTo>
                <a:lnTo>
                  <a:pt x="1957" y="846"/>
                </a:lnTo>
                <a:lnTo>
                  <a:pt x="1974" y="813"/>
                </a:lnTo>
                <a:lnTo>
                  <a:pt x="1990" y="779"/>
                </a:lnTo>
                <a:lnTo>
                  <a:pt x="2003" y="745"/>
                </a:lnTo>
                <a:lnTo>
                  <a:pt x="2013" y="710"/>
                </a:lnTo>
                <a:lnTo>
                  <a:pt x="2021" y="674"/>
                </a:lnTo>
                <a:lnTo>
                  <a:pt x="2027" y="638"/>
                </a:lnTo>
                <a:lnTo>
                  <a:pt x="2031" y="602"/>
                </a:lnTo>
                <a:lnTo>
                  <a:pt x="2032" y="565"/>
                </a:lnTo>
                <a:lnTo>
                  <a:pt x="2031" y="528"/>
                </a:lnTo>
                <a:lnTo>
                  <a:pt x="2027" y="491"/>
                </a:lnTo>
                <a:lnTo>
                  <a:pt x="2021" y="455"/>
                </a:lnTo>
                <a:lnTo>
                  <a:pt x="2013" y="418"/>
                </a:lnTo>
                <a:lnTo>
                  <a:pt x="2003" y="383"/>
                </a:lnTo>
                <a:lnTo>
                  <a:pt x="1988" y="347"/>
                </a:lnTo>
                <a:lnTo>
                  <a:pt x="1973" y="312"/>
                </a:lnTo>
                <a:lnTo>
                  <a:pt x="1954" y="278"/>
                </a:lnTo>
                <a:lnTo>
                  <a:pt x="1954" y="278"/>
                </a:lnTo>
                <a:close/>
              </a:path>
            </a:pathLst>
          </a:custGeom>
          <a:solidFill>
            <a:srgbClr val="D7D92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1526962-4929-4190-B5F7-453AC1855276}"/>
              </a:ext>
            </a:extLst>
          </p:cNvPr>
          <p:cNvSpPr>
            <a:spLocks/>
          </p:cNvSpPr>
          <p:nvPr/>
        </p:nvSpPr>
        <p:spPr bwMode="auto">
          <a:xfrm>
            <a:off x="1301608" y="1150748"/>
            <a:ext cx="3940791" cy="2186528"/>
          </a:xfrm>
          <a:custGeom>
            <a:avLst/>
            <a:gdLst>
              <a:gd name="T0" fmla="*/ 1432 w 2033"/>
              <a:gd name="T1" fmla="*/ 12 h 1128"/>
              <a:gd name="T2" fmla="*/ 1261 w 2033"/>
              <a:gd name="T3" fmla="*/ 76 h 1128"/>
              <a:gd name="T4" fmla="*/ 1122 w 2033"/>
              <a:gd name="T5" fmla="*/ 191 h 1128"/>
              <a:gd name="T6" fmla="*/ 1046 w 2033"/>
              <a:gd name="T7" fmla="*/ 301 h 1128"/>
              <a:gd name="T8" fmla="*/ 1004 w 2033"/>
              <a:gd name="T9" fmla="*/ 403 h 1128"/>
              <a:gd name="T10" fmla="*/ 980 w 2033"/>
              <a:gd name="T11" fmla="*/ 578 h 1128"/>
              <a:gd name="T12" fmla="*/ 956 w 2033"/>
              <a:gd name="T13" fmla="*/ 708 h 1128"/>
              <a:gd name="T14" fmla="*/ 914 w 2033"/>
              <a:gd name="T15" fmla="*/ 792 h 1128"/>
              <a:gd name="T16" fmla="*/ 856 w 2033"/>
              <a:gd name="T17" fmla="*/ 861 h 1128"/>
              <a:gd name="T18" fmla="*/ 773 w 2033"/>
              <a:gd name="T19" fmla="*/ 925 h 1128"/>
              <a:gd name="T20" fmla="*/ 674 w 2033"/>
              <a:gd name="T21" fmla="*/ 966 h 1128"/>
              <a:gd name="T22" fmla="*/ 564 w 2033"/>
              <a:gd name="T23" fmla="*/ 980 h 1128"/>
              <a:gd name="T24" fmla="*/ 476 w 2033"/>
              <a:gd name="T25" fmla="*/ 971 h 1128"/>
              <a:gd name="T26" fmla="*/ 375 w 2033"/>
              <a:gd name="T27" fmla="*/ 934 h 1128"/>
              <a:gd name="T28" fmla="*/ 289 w 2033"/>
              <a:gd name="T29" fmla="*/ 875 h 1128"/>
              <a:gd name="T30" fmla="*/ 232 w 2033"/>
              <a:gd name="T31" fmla="*/ 814 h 1128"/>
              <a:gd name="T32" fmla="*/ 183 w 2033"/>
              <a:gd name="T33" fmla="*/ 730 h 1128"/>
              <a:gd name="T34" fmla="*/ 155 w 2033"/>
              <a:gd name="T35" fmla="*/ 638 h 1128"/>
              <a:gd name="T36" fmla="*/ 149 w 2033"/>
              <a:gd name="T37" fmla="*/ 543 h 1128"/>
              <a:gd name="T38" fmla="*/ 164 w 2033"/>
              <a:gd name="T39" fmla="*/ 448 h 1128"/>
              <a:gd name="T40" fmla="*/ 202 w 2033"/>
              <a:gd name="T41" fmla="*/ 358 h 1128"/>
              <a:gd name="T42" fmla="*/ 262 w 2033"/>
              <a:gd name="T43" fmla="*/ 278 h 1128"/>
              <a:gd name="T44" fmla="*/ 324 w 2033"/>
              <a:gd name="T45" fmla="*/ 224 h 1128"/>
              <a:gd name="T46" fmla="*/ 416 w 2033"/>
              <a:gd name="T47" fmla="*/ 175 h 1128"/>
              <a:gd name="T48" fmla="*/ 521 w 2033"/>
              <a:gd name="T49" fmla="*/ 150 h 1128"/>
              <a:gd name="T50" fmla="*/ 609 w 2033"/>
              <a:gd name="T51" fmla="*/ 150 h 1128"/>
              <a:gd name="T52" fmla="*/ 713 w 2033"/>
              <a:gd name="T53" fmla="*/ 175 h 1128"/>
              <a:gd name="T54" fmla="*/ 806 w 2033"/>
              <a:gd name="T55" fmla="*/ 224 h 1128"/>
              <a:gd name="T56" fmla="*/ 1051 w 2033"/>
              <a:gd name="T57" fmla="*/ 278 h 1128"/>
              <a:gd name="T58" fmla="*/ 963 w 2033"/>
              <a:gd name="T59" fmla="*/ 164 h 1128"/>
              <a:gd name="T60" fmla="*/ 817 w 2033"/>
              <a:gd name="T61" fmla="*/ 60 h 1128"/>
              <a:gd name="T62" fmla="*/ 641 w 2033"/>
              <a:gd name="T63" fmla="*/ 5 h 1128"/>
              <a:gd name="T64" fmla="*/ 488 w 2033"/>
              <a:gd name="T65" fmla="*/ 5 h 1128"/>
              <a:gd name="T66" fmla="*/ 313 w 2033"/>
              <a:gd name="T67" fmla="*/ 60 h 1128"/>
              <a:gd name="T68" fmla="*/ 165 w 2033"/>
              <a:gd name="T69" fmla="*/ 164 h 1128"/>
              <a:gd name="T70" fmla="*/ 77 w 2033"/>
              <a:gd name="T71" fmla="*/ 278 h 1128"/>
              <a:gd name="T72" fmla="*/ 11 w 2033"/>
              <a:gd name="T73" fmla="*/ 450 h 1128"/>
              <a:gd name="T74" fmla="*/ 4 w 2033"/>
              <a:gd name="T75" fmla="*/ 632 h 1128"/>
              <a:gd name="T76" fmla="*/ 57 w 2033"/>
              <a:gd name="T77" fmla="*/ 812 h 1128"/>
              <a:gd name="T78" fmla="*/ 138 w 2033"/>
              <a:gd name="T79" fmla="*/ 934 h 1128"/>
              <a:gd name="T80" fmla="*/ 278 w 2033"/>
              <a:gd name="T81" fmla="*/ 1050 h 1128"/>
              <a:gd name="T82" fmla="*/ 450 w 2033"/>
              <a:gd name="T83" fmla="*/ 1116 h 1128"/>
              <a:gd name="T84" fmla="*/ 603 w 2033"/>
              <a:gd name="T85" fmla="*/ 1127 h 1128"/>
              <a:gd name="T86" fmla="*/ 786 w 2033"/>
              <a:gd name="T87" fmla="*/ 1083 h 1128"/>
              <a:gd name="T88" fmla="*/ 940 w 2033"/>
              <a:gd name="T89" fmla="*/ 986 h 1128"/>
              <a:gd name="T90" fmla="*/ 1054 w 2033"/>
              <a:gd name="T91" fmla="*/ 846 h 1128"/>
              <a:gd name="T92" fmla="*/ 1077 w 2033"/>
              <a:gd name="T93" fmla="*/ 801 h 1128"/>
              <a:gd name="T94" fmla="*/ 1111 w 2033"/>
              <a:gd name="T95" fmla="*/ 701 h 1128"/>
              <a:gd name="T96" fmla="*/ 1134 w 2033"/>
              <a:gd name="T97" fmla="*/ 512 h 1128"/>
              <a:gd name="T98" fmla="*/ 1161 w 2033"/>
              <a:gd name="T99" fmla="*/ 399 h 1128"/>
              <a:gd name="T100" fmla="*/ 1211 w 2033"/>
              <a:gd name="T101" fmla="*/ 314 h 1128"/>
              <a:gd name="T102" fmla="*/ 1273 w 2033"/>
              <a:gd name="T103" fmla="*/ 250 h 1128"/>
              <a:gd name="T104" fmla="*/ 1359 w 2033"/>
              <a:gd name="T105" fmla="*/ 193 h 1128"/>
              <a:gd name="T106" fmla="*/ 1459 w 2033"/>
              <a:gd name="T107" fmla="*/ 157 h 1128"/>
              <a:gd name="T108" fmla="*/ 1546 w 2033"/>
              <a:gd name="T109" fmla="*/ 148 h 1128"/>
              <a:gd name="T110" fmla="*/ 1654 w 2033"/>
              <a:gd name="T111" fmla="*/ 162 h 1128"/>
              <a:gd name="T112" fmla="*/ 1750 w 2033"/>
              <a:gd name="T113" fmla="*/ 202 h 1128"/>
              <a:gd name="T114" fmla="*/ 1834 w 2033"/>
              <a:gd name="T115" fmla="*/ 264 h 1128"/>
              <a:gd name="T116" fmla="*/ 1992 w 2033"/>
              <a:gd name="T117" fmla="*/ 218 h 1128"/>
              <a:gd name="T118" fmla="*/ 1861 w 2033"/>
              <a:gd name="T119" fmla="*/ 96 h 1128"/>
              <a:gd name="T120" fmla="*/ 1695 w 2033"/>
              <a:gd name="T121" fmla="*/ 20 h 1128"/>
              <a:gd name="T122" fmla="*/ 1546 w 2033"/>
              <a:gd name="T123" fmla="*/ 0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33" h="1128">
                <a:moveTo>
                  <a:pt x="1546" y="0"/>
                </a:moveTo>
                <a:lnTo>
                  <a:pt x="1546" y="0"/>
                </a:lnTo>
                <a:lnTo>
                  <a:pt x="1507" y="1"/>
                </a:lnTo>
                <a:lnTo>
                  <a:pt x="1469" y="5"/>
                </a:lnTo>
                <a:lnTo>
                  <a:pt x="1432" y="12"/>
                </a:lnTo>
                <a:lnTo>
                  <a:pt x="1395" y="20"/>
                </a:lnTo>
                <a:lnTo>
                  <a:pt x="1360" y="30"/>
                </a:lnTo>
                <a:lnTo>
                  <a:pt x="1326" y="45"/>
                </a:lnTo>
                <a:lnTo>
                  <a:pt x="1293" y="60"/>
                </a:lnTo>
                <a:lnTo>
                  <a:pt x="1261" y="76"/>
                </a:lnTo>
                <a:lnTo>
                  <a:pt x="1230" y="96"/>
                </a:lnTo>
                <a:lnTo>
                  <a:pt x="1201" y="117"/>
                </a:lnTo>
                <a:lnTo>
                  <a:pt x="1173" y="140"/>
                </a:lnTo>
                <a:lnTo>
                  <a:pt x="1147" y="164"/>
                </a:lnTo>
                <a:lnTo>
                  <a:pt x="1122" y="191"/>
                </a:lnTo>
                <a:lnTo>
                  <a:pt x="1099" y="218"/>
                </a:lnTo>
                <a:lnTo>
                  <a:pt x="1077" y="248"/>
                </a:lnTo>
                <a:lnTo>
                  <a:pt x="1059" y="278"/>
                </a:lnTo>
                <a:lnTo>
                  <a:pt x="1059" y="278"/>
                </a:lnTo>
                <a:lnTo>
                  <a:pt x="1046" y="301"/>
                </a:lnTo>
                <a:lnTo>
                  <a:pt x="1035" y="322"/>
                </a:lnTo>
                <a:lnTo>
                  <a:pt x="1026" y="343"/>
                </a:lnTo>
                <a:lnTo>
                  <a:pt x="1017" y="363"/>
                </a:lnTo>
                <a:lnTo>
                  <a:pt x="1010" y="383"/>
                </a:lnTo>
                <a:lnTo>
                  <a:pt x="1004" y="403"/>
                </a:lnTo>
                <a:lnTo>
                  <a:pt x="1000" y="422"/>
                </a:lnTo>
                <a:lnTo>
                  <a:pt x="995" y="441"/>
                </a:lnTo>
                <a:lnTo>
                  <a:pt x="989" y="476"/>
                </a:lnTo>
                <a:lnTo>
                  <a:pt x="984" y="511"/>
                </a:lnTo>
                <a:lnTo>
                  <a:pt x="980" y="578"/>
                </a:lnTo>
                <a:lnTo>
                  <a:pt x="976" y="611"/>
                </a:lnTo>
                <a:lnTo>
                  <a:pt x="973" y="644"/>
                </a:lnTo>
                <a:lnTo>
                  <a:pt x="966" y="676"/>
                </a:lnTo>
                <a:lnTo>
                  <a:pt x="962" y="692"/>
                </a:lnTo>
                <a:lnTo>
                  <a:pt x="956" y="708"/>
                </a:lnTo>
                <a:lnTo>
                  <a:pt x="950" y="725"/>
                </a:lnTo>
                <a:lnTo>
                  <a:pt x="943" y="741"/>
                </a:lnTo>
                <a:lnTo>
                  <a:pt x="935" y="758"/>
                </a:lnTo>
                <a:lnTo>
                  <a:pt x="926" y="775"/>
                </a:lnTo>
                <a:lnTo>
                  <a:pt x="914" y="792"/>
                </a:lnTo>
                <a:lnTo>
                  <a:pt x="901" y="810"/>
                </a:lnTo>
                <a:lnTo>
                  <a:pt x="887" y="827"/>
                </a:lnTo>
                <a:lnTo>
                  <a:pt x="871" y="846"/>
                </a:lnTo>
                <a:lnTo>
                  <a:pt x="871" y="846"/>
                </a:lnTo>
                <a:lnTo>
                  <a:pt x="856" y="861"/>
                </a:lnTo>
                <a:lnTo>
                  <a:pt x="841" y="875"/>
                </a:lnTo>
                <a:lnTo>
                  <a:pt x="826" y="888"/>
                </a:lnTo>
                <a:lnTo>
                  <a:pt x="808" y="901"/>
                </a:lnTo>
                <a:lnTo>
                  <a:pt x="790" y="913"/>
                </a:lnTo>
                <a:lnTo>
                  <a:pt x="773" y="925"/>
                </a:lnTo>
                <a:lnTo>
                  <a:pt x="754" y="934"/>
                </a:lnTo>
                <a:lnTo>
                  <a:pt x="735" y="944"/>
                </a:lnTo>
                <a:lnTo>
                  <a:pt x="715" y="952"/>
                </a:lnTo>
                <a:lnTo>
                  <a:pt x="695" y="959"/>
                </a:lnTo>
                <a:lnTo>
                  <a:pt x="674" y="966"/>
                </a:lnTo>
                <a:lnTo>
                  <a:pt x="653" y="971"/>
                </a:lnTo>
                <a:lnTo>
                  <a:pt x="631" y="974"/>
                </a:lnTo>
                <a:lnTo>
                  <a:pt x="609" y="978"/>
                </a:lnTo>
                <a:lnTo>
                  <a:pt x="588" y="979"/>
                </a:lnTo>
                <a:lnTo>
                  <a:pt x="564" y="980"/>
                </a:lnTo>
                <a:lnTo>
                  <a:pt x="564" y="980"/>
                </a:lnTo>
                <a:lnTo>
                  <a:pt x="542" y="979"/>
                </a:lnTo>
                <a:lnTo>
                  <a:pt x="520" y="978"/>
                </a:lnTo>
                <a:lnTo>
                  <a:pt x="498" y="974"/>
                </a:lnTo>
                <a:lnTo>
                  <a:pt x="476" y="971"/>
                </a:lnTo>
                <a:lnTo>
                  <a:pt x="455" y="966"/>
                </a:lnTo>
                <a:lnTo>
                  <a:pt x="435" y="959"/>
                </a:lnTo>
                <a:lnTo>
                  <a:pt x="415" y="952"/>
                </a:lnTo>
                <a:lnTo>
                  <a:pt x="395" y="944"/>
                </a:lnTo>
                <a:lnTo>
                  <a:pt x="375" y="934"/>
                </a:lnTo>
                <a:lnTo>
                  <a:pt x="357" y="925"/>
                </a:lnTo>
                <a:lnTo>
                  <a:pt x="338" y="913"/>
                </a:lnTo>
                <a:lnTo>
                  <a:pt x="321" y="901"/>
                </a:lnTo>
                <a:lnTo>
                  <a:pt x="304" y="888"/>
                </a:lnTo>
                <a:lnTo>
                  <a:pt x="289" y="875"/>
                </a:lnTo>
                <a:lnTo>
                  <a:pt x="273" y="861"/>
                </a:lnTo>
                <a:lnTo>
                  <a:pt x="258" y="846"/>
                </a:lnTo>
                <a:lnTo>
                  <a:pt x="258" y="846"/>
                </a:lnTo>
                <a:lnTo>
                  <a:pt x="245" y="831"/>
                </a:lnTo>
                <a:lnTo>
                  <a:pt x="232" y="814"/>
                </a:lnTo>
                <a:lnTo>
                  <a:pt x="221" y="798"/>
                </a:lnTo>
                <a:lnTo>
                  <a:pt x="210" y="781"/>
                </a:lnTo>
                <a:lnTo>
                  <a:pt x="200" y="765"/>
                </a:lnTo>
                <a:lnTo>
                  <a:pt x="191" y="747"/>
                </a:lnTo>
                <a:lnTo>
                  <a:pt x="183" y="730"/>
                </a:lnTo>
                <a:lnTo>
                  <a:pt x="175" y="712"/>
                </a:lnTo>
                <a:lnTo>
                  <a:pt x="169" y="693"/>
                </a:lnTo>
                <a:lnTo>
                  <a:pt x="163" y="674"/>
                </a:lnTo>
                <a:lnTo>
                  <a:pt x="158" y="657"/>
                </a:lnTo>
                <a:lnTo>
                  <a:pt x="155" y="638"/>
                </a:lnTo>
                <a:lnTo>
                  <a:pt x="151" y="618"/>
                </a:lnTo>
                <a:lnTo>
                  <a:pt x="150" y="599"/>
                </a:lnTo>
                <a:lnTo>
                  <a:pt x="149" y="580"/>
                </a:lnTo>
                <a:lnTo>
                  <a:pt x="148" y="562"/>
                </a:lnTo>
                <a:lnTo>
                  <a:pt x="149" y="543"/>
                </a:lnTo>
                <a:lnTo>
                  <a:pt x="150" y="523"/>
                </a:lnTo>
                <a:lnTo>
                  <a:pt x="152" y="504"/>
                </a:lnTo>
                <a:lnTo>
                  <a:pt x="156" y="485"/>
                </a:lnTo>
                <a:lnTo>
                  <a:pt x="160" y="466"/>
                </a:lnTo>
                <a:lnTo>
                  <a:pt x="164" y="448"/>
                </a:lnTo>
                <a:lnTo>
                  <a:pt x="170" y="430"/>
                </a:lnTo>
                <a:lnTo>
                  <a:pt x="177" y="411"/>
                </a:lnTo>
                <a:lnTo>
                  <a:pt x="184" y="394"/>
                </a:lnTo>
                <a:lnTo>
                  <a:pt x="192" y="376"/>
                </a:lnTo>
                <a:lnTo>
                  <a:pt x="202" y="358"/>
                </a:lnTo>
                <a:lnTo>
                  <a:pt x="212" y="342"/>
                </a:lnTo>
                <a:lnTo>
                  <a:pt x="223" y="325"/>
                </a:lnTo>
                <a:lnTo>
                  <a:pt x="235" y="309"/>
                </a:lnTo>
                <a:lnTo>
                  <a:pt x="248" y="294"/>
                </a:lnTo>
                <a:lnTo>
                  <a:pt x="262" y="278"/>
                </a:lnTo>
                <a:lnTo>
                  <a:pt x="262" y="278"/>
                </a:lnTo>
                <a:lnTo>
                  <a:pt x="276" y="264"/>
                </a:lnTo>
                <a:lnTo>
                  <a:pt x="291" y="250"/>
                </a:lnTo>
                <a:lnTo>
                  <a:pt x="308" y="236"/>
                </a:lnTo>
                <a:lnTo>
                  <a:pt x="324" y="224"/>
                </a:lnTo>
                <a:lnTo>
                  <a:pt x="342" y="213"/>
                </a:lnTo>
                <a:lnTo>
                  <a:pt x="360" y="202"/>
                </a:lnTo>
                <a:lnTo>
                  <a:pt x="378" y="193"/>
                </a:lnTo>
                <a:lnTo>
                  <a:pt x="397" y="183"/>
                </a:lnTo>
                <a:lnTo>
                  <a:pt x="416" y="175"/>
                </a:lnTo>
                <a:lnTo>
                  <a:pt x="436" y="168"/>
                </a:lnTo>
                <a:lnTo>
                  <a:pt x="457" y="162"/>
                </a:lnTo>
                <a:lnTo>
                  <a:pt x="477" y="157"/>
                </a:lnTo>
                <a:lnTo>
                  <a:pt x="498" y="153"/>
                </a:lnTo>
                <a:lnTo>
                  <a:pt x="521" y="150"/>
                </a:lnTo>
                <a:lnTo>
                  <a:pt x="542" y="149"/>
                </a:lnTo>
                <a:lnTo>
                  <a:pt x="564" y="148"/>
                </a:lnTo>
                <a:lnTo>
                  <a:pt x="564" y="148"/>
                </a:lnTo>
                <a:lnTo>
                  <a:pt x="587" y="149"/>
                </a:lnTo>
                <a:lnTo>
                  <a:pt x="609" y="150"/>
                </a:lnTo>
                <a:lnTo>
                  <a:pt x="630" y="153"/>
                </a:lnTo>
                <a:lnTo>
                  <a:pt x="651" y="157"/>
                </a:lnTo>
                <a:lnTo>
                  <a:pt x="673" y="162"/>
                </a:lnTo>
                <a:lnTo>
                  <a:pt x="693" y="168"/>
                </a:lnTo>
                <a:lnTo>
                  <a:pt x="713" y="175"/>
                </a:lnTo>
                <a:lnTo>
                  <a:pt x="733" y="183"/>
                </a:lnTo>
                <a:lnTo>
                  <a:pt x="751" y="193"/>
                </a:lnTo>
                <a:lnTo>
                  <a:pt x="770" y="202"/>
                </a:lnTo>
                <a:lnTo>
                  <a:pt x="788" y="213"/>
                </a:lnTo>
                <a:lnTo>
                  <a:pt x="806" y="224"/>
                </a:lnTo>
                <a:lnTo>
                  <a:pt x="822" y="236"/>
                </a:lnTo>
                <a:lnTo>
                  <a:pt x="837" y="250"/>
                </a:lnTo>
                <a:lnTo>
                  <a:pt x="853" y="264"/>
                </a:lnTo>
                <a:lnTo>
                  <a:pt x="868" y="278"/>
                </a:lnTo>
                <a:lnTo>
                  <a:pt x="1051" y="278"/>
                </a:lnTo>
                <a:lnTo>
                  <a:pt x="1051" y="278"/>
                </a:lnTo>
                <a:lnTo>
                  <a:pt x="1033" y="248"/>
                </a:lnTo>
                <a:lnTo>
                  <a:pt x="1011" y="218"/>
                </a:lnTo>
                <a:lnTo>
                  <a:pt x="988" y="191"/>
                </a:lnTo>
                <a:lnTo>
                  <a:pt x="963" y="164"/>
                </a:lnTo>
                <a:lnTo>
                  <a:pt x="937" y="140"/>
                </a:lnTo>
                <a:lnTo>
                  <a:pt x="909" y="117"/>
                </a:lnTo>
                <a:lnTo>
                  <a:pt x="880" y="96"/>
                </a:lnTo>
                <a:lnTo>
                  <a:pt x="849" y="76"/>
                </a:lnTo>
                <a:lnTo>
                  <a:pt x="817" y="60"/>
                </a:lnTo>
                <a:lnTo>
                  <a:pt x="784" y="45"/>
                </a:lnTo>
                <a:lnTo>
                  <a:pt x="750" y="30"/>
                </a:lnTo>
                <a:lnTo>
                  <a:pt x="715" y="20"/>
                </a:lnTo>
                <a:lnTo>
                  <a:pt x="678" y="12"/>
                </a:lnTo>
                <a:lnTo>
                  <a:pt x="641" y="5"/>
                </a:lnTo>
                <a:lnTo>
                  <a:pt x="603" y="1"/>
                </a:lnTo>
                <a:lnTo>
                  <a:pt x="564" y="0"/>
                </a:lnTo>
                <a:lnTo>
                  <a:pt x="564" y="0"/>
                </a:lnTo>
                <a:lnTo>
                  <a:pt x="527" y="1"/>
                </a:lnTo>
                <a:lnTo>
                  <a:pt x="488" y="5"/>
                </a:lnTo>
                <a:lnTo>
                  <a:pt x="451" y="12"/>
                </a:lnTo>
                <a:lnTo>
                  <a:pt x="415" y="20"/>
                </a:lnTo>
                <a:lnTo>
                  <a:pt x="380" y="30"/>
                </a:lnTo>
                <a:lnTo>
                  <a:pt x="345" y="45"/>
                </a:lnTo>
                <a:lnTo>
                  <a:pt x="313" y="60"/>
                </a:lnTo>
                <a:lnTo>
                  <a:pt x="280" y="76"/>
                </a:lnTo>
                <a:lnTo>
                  <a:pt x="249" y="96"/>
                </a:lnTo>
                <a:lnTo>
                  <a:pt x="220" y="117"/>
                </a:lnTo>
                <a:lnTo>
                  <a:pt x="192" y="140"/>
                </a:lnTo>
                <a:lnTo>
                  <a:pt x="165" y="164"/>
                </a:lnTo>
                <a:lnTo>
                  <a:pt x="141" y="191"/>
                </a:lnTo>
                <a:lnTo>
                  <a:pt x="118" y="218"/>
                </a:lnTo>
                <a:lnTo>
                  <a:pt x="97" y="248"/>
                </a:lnTo>
                <a:lnTo>
                  <a:pt x="77" y="278"/>
                </a:lnTo>
                <a:lnTo>
                  <a:pt x="77" y="278"/>
                </a:lnTo>
                <a:lnTo>
                  <a:pt x="60" y="311"/>
                </a:lnTo>
                <a:lnTo>
                  <a:pt x="44" y="344"/>
                </a:lnTo>
                <a:lnTo>
                  <a:pt x="31" y="379"/>
                </a:lnTo>
                <a:lnTo>
                  <a:pt x="21" y="414"/>
                </a:lnTo>
                <a:lnTo>
                  <a:pt x="11" y="450"/>
                </a:lnTo>
                <a:lnTo>
                  <a:pt x="5" y="486"/>
                </a:lnTo>
                <a:lnTo>
                  <a:pt x="2" y="523"/>
                </a:lnTo>
                <a:lnTo>
                  <a:pt x="0" y="559"/>
                </a:lnTo>
                <a:lnTo>
                  <a:pt x="1" y="596"/>
                </a:lnTo>
                <a:lnTo>
                  <a:pt x="4" y="632"/>
                </a:lnTo>
                <a:lnTo>
                  <a:pt x="10" y="670"/>
                </a:lnTo>
                <a:lnTo>
                  <a:pt x="18" y="706"/>
                </a:lnTo>
                <a:lnTo>
                  <a:pt x="29" y="741"/>
                </a:lnTo>
                <a:lnTo>
                  <a:pt x="42" y="777"/>
                </a:lnTo>
                <a:lnTo>
                  <a:pt x="57" y="812"/>
                </a:lnTo>
                <a:lnTo>
                  <a:pt x="75" y="846"/>
                </a:lnTo>
                <a:lnTo>
                  <a:pt x="75" y="846"/>
                </a:lnTo>
                <a:lnTo>
                  <a:pt x="95" y="877"/>
                </a:lnTo>
                <a:lnTo>
                  <a:pt x="116" y="906"/>
                </a:lnTo>
                <a:lnTo>
                  <a:pt x="138" y="934"/>
                </a:lnTo>
                <a:lnTo>
                  <a:pt x="163" y="961"/>
                </a:lnTo>
                <a:lnTo>
                  <a:pt x="190" y="986"/>
                </a:lnTo>
                <a:lnTo>
                  <a:pt x="218" y="1009"/>
                </a:lnTo>
                <a:lnTo>
                  <a:pt x="248" y="1030"/>
                </a:lnTo>
                <a:lnTo>
                  <a:pt x="278" y="1050"/>
                </a:lnTo>
                <a:lnTo>
                  <a:pt x="310" y="1068"/>
                </a:lnTo>
                <a:lnTo>
                  <a:pt x="344" y="1083"/>
                </a:lnTo>
                <a:lnTo>
                  <a:pt x="378" y="1096"/>
                </a:lnTo>
                <a:lnTo>
                  <a:pt x="414" y="1108"/>
                </a:lnTo>
                <a:lnTo>
                  <a:pt x="450" y="1116"/>
                </a:lnTo>
                <a:lnTo>
                  <a:pt x="488" y="1123"/>
                </a:lnTo>
                <a:lnTo>
                  <a:pt x="525" y="1127"/>
                </a:lnTo>
                <a:lnTo>
                  <a:pt x="564" y="1128"/>
                </a:lnTo>
                <a:lnTo>
                  <a:pt x="564" y="1128"/>
                </a:lnTo>
                <a:lnTo>
                  <a:pt x="603" y="1127"/>
                </a:lnTo>
                <a:lnTo>
                  <a:pt x="642" y="1123"/>
                </a:lnTo>
                <a:lnTo>
                  <a:pt x="680" y="1116"/>
                </a:lnTo>
                <a:lnTo>
                  <a:pt x="716" y="1108"/>
                </a:lnTo>
                <a:lnTo>
                  <a:pt x="751" y="1096"/>
                </a:lnTo>
                <a:lnTo>
                  <a:pt x="786" y="1083"/>
                </a:lnTo>
                <a:lnTo>
                  <a:pt x="820" y="1068"/>
                </a:lnTo>
                <a:lnTo>
                  <a:pt x="851" y="1050"/>
                </a:lnTo>
                <a:lnTo>
                  <a:pt x="882" y="1030"/>
                </a:lnTo>
                <a:lnTo>
                  <a:pt x="911" y="1009"/>
                </a:lnTo>
                <a:lnTo>
                  <a:pt x="940" y="986"/>
                </a:lnTo>
                <a:lnTo>
                  <a:pt x="966" y="961"/>
                </a:lnTo>
                <a:lnTo>
                  <a:pt x="990" y="934"/>
                </a:lnTo>
                <a:lnTo>
                  <a:pt x="1014" y="906"/>
                </a:lnTo>
                <a:lnTo>
                  <a:pt x="1035" y="877"/>
                </a:lnTo>
                <a:lnTo>
                  <a:pt x="1054" y="846"/>
                </a:lnTo>
                <a:lnTo>
                  <a:pt x="1054" y="846"/>
                </a:lnTo>
                <a:lnTo>
                  <a:pt x="1055" y="844"/>
                </a:lnTo>
                <a:lnTo>
                  <a:pt x="1055" y="844"/>
                </a:lnTo>
                <a:lnTo>
                  <a:pt x="1067" y="822"/>
                </a:lnTo>
                <a:lnTo>
                  <a:pt x="1077" y="801"/>
                </a:lnTo>
                <a:lnTo>
                  <a:pt x="1087" y="780"/>
                </a:lnTo>
                <a:lnTo>
                  <a:pt x="1095" y="760"/>
                </a:lnTo>
                <a:lnTo>
                  <a:pt x="1101" y="740"/>
                </a:lnTo>
                <a:lnTo>
                  <a:pt x="1107" y="720"/>
                </a:lnTo>
                <a:lnTo>
                  <a:pt x="1111" y="701"/>
                </a:lnTo>
                <a:lnTo>
                  <a:pt x="1116" y="684"/>
                </a:lnTo>
                <a:lnTo>
                  <a:pt x="1122" y="647"/>
                </a:lnTo>
                <a:lnTo>
                  <a:pt x="1126" y="612"/>
                </a:lnTo>
                <a:lnTo>
                  <a:pt x="1131" y="545"/>
                </a:lnTo>
                <a:lnTo>
                  <a:pt x="1134" y="512"/>
                </a:lnTo>
                <a:lnTo>
                  <a:pt x="1139" y="481"/>
                </a:lnTo>
                <a:lnTo>
                  <a:pt x="1146" y="448"/>
                </a:lnTo>
                <a:lnTo>
                  <a:pt x="1149" y="431"/>
                </a:lnTo>
                <a:lnTo>
                  <a:pt x="1155" y="416"/>
                </a:lnTo>
                <a:lnTo>
                  <a:pt x="1161" y="399"/>
                </a:lnTo>
                <a:lnTo>
                  <a:pt x="1169" y="382"/>
                </a:lnTo>
                <a:lnTo>
                  <a:pt x="1177" y="365"/>
                </a:lnTo>
                <a:lnTo>
                  <a:pt x="1188" y="349"/>
                </a:lnTo>
                <a:lnTo>
                  <a:pt x="1199" y="331"/>
                </a:lnTo>
                <a:lnTo>
                  <a:pt x="1211" y="314"/>
                </a:lnTo>
                <a:lnTo>
                  <a:pt x="1227" y="296"/>
                </a:lnTo>
                <a:lnTo>
                  <a:pt x="1242" y="278"/>
                </a:lnTo>
                <a:lnTo>
                  <a:pt x="1242" y="278"/>
                </a:lnTo>
                <a:lnTo>
                  <a:pt x="1257" y="264"/>
                </a:lnTo>
                <a:lnTo>
                  <a:pt x="1273" y="250"/>
                </a:lnTo>
                <a:lnTo>
                  <a:pt x="1288" y="236"/>
                </a:lnTo>
                <a:lnTo>
                  <a:pt x="1306" y="224"/>
                </a:lnTo>
                <a:lnTo>
                  <a:pt x="1322" y="213"/>
                </a:lnTo>
                <a:lnTo>
                  <a:pt x="1340" y="202"/>
                </a:lnTo>
                <a:lnTo>
                  <a:pt x="1359" y="193"/>
                </a:lnTo>
                <a:lnTo>
                  <a:pt x="1377" y="183"/>
                </a:lnTo>
                <a:lnTo>
                  <a:pt x="1397" y="175"/>
                </a:lnTo>
                <a:lnTo>
                  <a:pt x="1417" y="168"/>
                </a:lnTo>
                <a:lnTo>
                  <a:pt x="1437" y="162"/>
                </a:lnTo>
                <a:lnTo>
                  <a:pt x="1459" y="157"/>
                </a:lnTo>
                <a:lnTo>
                  <a:pt x="1480" y="153"/>
                </a:lnTo>
                <a:lnTo>
                  <a:pt x="1501" y="150"/>
                </a:lnTo>
                <a:lnTo>
                  <a:pt x="1523" y="149"/>
                </a:lnTo>
                <a:lnTo>
                  <a:pt x="1546" y="148"/>
                </a:lnTo>
                <a:lnTo>
                  <a:pt x="1546" y="148"/>
                </a:lnTo>
                <a:lnTo>
                  <a:pt x="1568" y="149"/>
                </a:lnTo>
                <a:lnTo>
                  <a:pt x="1589" y="150"/>
                </a:lnTo>
                <a:lnTo>
                  <a:pt x="1612" y="153"/>
                </a:lnTo>
                <a:lnTo>
                  <a:pt x="1633" y="157"/>
                </a:lnTo>
                <a:lnTo>
                  <a:pt x="1654" y="162"/>
                </a:lnTo>
                <a:lnTo>
                  <a:pt x="1674" y="168"/>
                </a:lnTo>
                <a:lnTo>
                  <a:pt x="1694" y="175"/>
                </a:lnTo>
                <a:lnTo>
                  <a:pt x="1713" y="183"/>
                </a:lnTo>
                <a:lnTo>
                  <a:pt x="1733" y="193"/>
                </a:lnTo>
                <a:lnTo>
                  <a:pt x="1750" y="202"/>
                </a:lnTo>
                <a:lnTo>
                  <a:pt x="1768" y="213"/>
                </a:lnTo>
                <a:lnTo>
                  <a:pt x="1786" y="224"/>
                </a:lnTo>
                <a:lnTo>
                  <a:pt x="1802" y="236"/>
                </a:lnTo>
                <a:lnTo>
                  <a:pt x="1819" y="250"/>
                </a:lnTo>
                <a:lnTo>
                  <a:pt x="1834" y="264"/>
                </a:lnTo>
                <a:lnTo>
                  <a:pt x="1848" y="278"/>
                </a:lnTo>
                <a:lnTo>
                  <a:pt x="2033" y="278"/>
                </a:lnTo>
                <a:lnTo>
                  <a:pt x="2033" y="278"/>
                </a:lnTo>
                <a:lnTo>
                  <a:pt x="2013" y="248"/>
                </a:lnTo>
                <a:lnTo>
                  <a:pt x="1992" y="218"/>
                </a:lnTo>
                <a:lnTo>
                  <a:pt x="1969" y="191"/>
                </a:lnTo>
                <a:lnTo>
                  <a:pt x="1945" y="164"/>
                </a:lnTo>
                <a:lnTo>
                  <a:pt x="1917" y="140"/>
                </a:lnTo>
                <a:lnTo>
                  <a:pt x="1890" y="117"/>
                </a:lnTo>
                <a:lnTo>
                  <a:pt x="1861" y="96"/>
                </a:lnTo>
                <a:lnTo>
                  <a:pt x="1830" y="76"/>
                </a:lnTo>
                <a:lnTo>
                  <a:pt x="1799" y="60"/>
                </a:lnTo>
                <a:lnTo>
                  <a:pt x="1764" y="45"/>
                </a:lnTo>
                <a:lnTo>
                  <a:pt x="1730" y="30"/>
                </a:lnTo>
                <a:lnTo>
                  <a:pt x="1695" y="20"/>
                </a:lnTo>
                <a:lnTo>
                  <a:pt x="1659" y="12"/>
                </a:lnTo>
                <a:lnTo>
                  <a:pt x="1622" y="5"/>
                </a:lnTo>
                <a:lnTo>
                  <a:pt x="1584" y="1"/>
                </a:lnTo>
                <a:lnTo>
                  <a:pt x="1546" y="0"/>
                </a:lnTo>
                <a:lnTo>
                  <a:pt x="1546" y="0"/>
                </a:lnTo>
                <a:close/>
              </a:path>
            </a:pathLst>
          </a:custGeom>
          <a:solidFill>
            <a:srgbClr val="5EB37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0F2F05C-CE84-4B91-99BA-D1E207D112F7}"/>
              </a:ext>
            </a:extLst>
          </p:cNvPr>
          <p:cNvSpPr>
            <a:spLocks/>
          </p:cNvSpPr>
          <p:nvPr/>
        </p:nvSpPr>
        <p:spPr bwMode="auto">
          <a:xfrm>
            <a:off x="7395973" y="1627597"/>
            <a:ext cx="1364641" cy="1366581"/>
          </a:xfrm>
          <a:custGeom>
            <a:avLst/>
            <a:gdLst>
              <a:gd name="T0" fmla="*/ 704 w 704"/>
              <a:gd name="T1" fmla="*/ 370 h 705"/>
              <a:gd name="T2" fmla="*/ 697 w 704"/>
              <a:gd name="T3" fmla="*/ 423 h 705"/>
              <a:gd name="T4" fmla="*/ 683 w 704"/>
              <a:gd name="T5" fmla="*/ 473 h 705"/>
              <a:gd name="T6" fmla="*/ 662 w 704"/>
              <a:gd name="T7" fmla="*/ 520 h 705"/>
              <a:gd name="T8" fmla="*/ 635 w 704"/>
              <a:gd name="T9" fmla="*/ 562 h 705"/>
              <a:gd name="T10" fmla="*/ 601 w 704"/>
              <a:gd name="T11" fmla="*/ 601 h 705"/>
              <a:gd name="T12" fmla="*/ 563 w 704"/>
              <a:gd name="T13" fmla="*/ 634 h 705"/>
              <a:gd name="T14" fmla="*/ 520 w 704"/>
              <a:gd name="T15" fmla="*/ 662 h 705"/>
              <a:gd name="T16" fmla="*/ 474 w 704"/>
              <a:gd name="T17" fmla="*/ 683 h 705"/>
              <a:gd name="T18" fmla="*/ 423 w 704"/>
              <a:gd name="T19" fmla="*/ 698 h 705"/>
              <a:gd name="T20" fmla="*/ 370 w 704"/>
              <a:gd name="T21" fmla="*/ 703 h 705"/>
              <a:gd name="T22" fmla="*/ 334 w 704"/>
              <a:gd name="T23" fmla="*/ 703 h 705"/>
              <a:gd name="T24" fmla="*/ 281 w 704"/>
              <a:gd name="T25" fmla="*/ 698 h 705"/>
              <a:gd name="T26" fmla="*/ 230 w 704"/>
              <a:gd name="T27" fmla="*/ 683 h 705"/>
              <a:gd name="T28" fmla="*/ 184 w 704"/>
              <a:gd name="T29" fmla="*/ 662 h 705"/>
              <a:gd name="T30" fmla="*/ 141 w 704"/>
              <a:gd name="T31" fmla="*/ 634 h 705"/>
              <a:gd name="T32" fmla="*/ 102 w 704"/>
              <a:gd name="T33" fmla="*/ 601 h 705"/>
              <a:gd name="T34" fmla="*/ 69 w 704"/>
              <a:gd name="T35" fmla="*/ 562 h 705"/>
              <a:gd name="T36" fmla="*/ 42 w 704"/>
              <a:gd name="T37" fmla="*/ 520 h 705"/>
              <a:gd name="T38" fmla="*/ 21 w 704"/>
              <a:gd name="T39" fmla="*/ 473 h 705"/>
              <a:gd name="T40" fmla="*/ 7 w 704"/>
              <a:gd name="T41" fmla="*/ 423 h 705"/>
              <a:gd name="T42" fmla="*/ 0 w 704"/>
              <a:gd name="T43" fmla="*/ 370 h 705"/>
              <a:gd name="T44" fmla="*/ 0 w 704"/>
              <a:gd name="T45" fmla="*/ 334 h 705"/>
              <a:gd name="T46" fmla="*/ 7 w 704"/>
              <a:gd name="T47" fmla="*/ 282 h 705"/>
              <a:gd name="T48" fmla="*/ 21 w 704"/>
              <a:gd name="T49" fmla="*/ 231 h 705"/>
              <a:gd name="T50" fmla="*/ 42 w 704"/>
              <a:gd name="T51" fmla="*/ 184 h 705"/>
              <a:gd name="T52" fmla="*/ 69 w 704"/>
              <a:gd name="T53" fmla="*/ 142 h 705"/>
              <a:gd name="T54" fmla="*/ 102 w 704"/>
              <a:gd name="T55" fmla="*/ 103 h 705"/>
              <a:gd name="T56" fmla="*/ 141 w 704"/>
              <a:gd name="T57" fmla="*/ 70 h 705"/>
              <a:gd name="T58" fmla="*/ 184 w 704"/>
              <a:gd name="T59" fmla="*/ 42 h 705"/>
              <a:gd name="T60" fmla="*/ 230 w 704"/>
              <a:gd name="T61" fmla="*/ 21 h 705"/>
              <a:gd name="T62" fmla="*/ 281 w 704"/>
              <a:gd name="T63" fmla="*/ 7 h 705"/>
              <a:gd name="T64" fmla="*/ 334 w 704"/>
              <a:gd name="T65" fmla="*/ 1 h 705"/>
              <a:gd name="T66" fmla="*/ 370 w 704"/>
              <a:gd name="T67" fmla="*/ 1 h 705"/>
              <a:gd name="T68" fmla="*/ 423 w 704"/>
              <a:gd name="T69" fmla="*/ 7 h 705"/>
              <a:gd name="T70" fmla="*/ 474 w 704"/>
              <a:gd name="T71" fmla="*/ 21 h 705"/>
              <a:gd name="T72" fmla="*/ 520 w 704"/>
              <a:gd name="T73" fmla="*/ 42 h 705"/>
              <a:gd name="T74" fmla="*/ 563 w 704"/>
              <a:gd name="T75" fmla="*/ 70 h 705"/>
              <a:gd name="T76" fmla="*/ 601 w 704"/>
              <a:gd name="T77" fmla="*/ 103 h 705"/>
              <a:gd name="T78" fmla="*/ 635 w 704"/>
              <a:gd name="T79" fmla="*/ 142 h 705"/>
              <a:gd name="T80" fmla="*/ 662 w 704"/>
              <a:gd name="T81" fmla="*/ 184 h 705"/>
              <a:gd name="T82" fmla="*/ 683 w 704"/>
              <a:gd name="T83" fmla="*/ 231 h 705"/>
              <a:gd name="T84" fmla="*/ 697 w 704"/>
              <a:gd name="T85" fmla="*/ 282 h 705"/>
              <a:gd name="T86" fmla="*/ 704 w 704"/>
              <a:gd name="T87" fmla="*/ 334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04" h="705">
                <a:moveTo>
                  <a:pt x="704" y="352"/>
                </a:moveTo>
                <a:lnTo>
                  <a:pt x="704" y="352"/>
                </a:lnTo>
                <a:lnTo>
                  <a:pt x="704" y="370"/>
                </a:lnTo>
                <a:lnTo>
                  <a:pt x="703" y="388"/>
                </a:lnTo>
                <a:lnTo>
                  <a:pt x="701" y="406"/>
                </a:lnTo>
                <a:lnTo>
                  <a:pt x="697" y="423"/>
                </a:lnTo>
                <a:lnTo>
                  <a:pt x="694" y="440"/>
                </a:lnTo>
                <a:lnTo>
                  <a:pt x="689" y="457"/>
                </a:lnTo>
                <a:lnTo>
                  <a:pt x="683" y="473"/>
                </a:lnTo>
                <a:lnTo>
                  <a:pt x="677" y="490"/>
                </a:lnTo>
                <a:lnTo>
                  <a:pt x="670" y="505"/>
                </a:lnTo>
                <a:lnTo>
                  <a:pt x="662" y="520"/>
                </a:lnTo>
                <a:lnTo>
                  <a:pt x="654" y="534"/>
                </a:lnTo>
                <a:lnTo>
                  <a:pt x="644" y="549"/>
                </a:lnTo>
                <a:lnTo>
                  <a:pt x="635" y="562"/>
                </a:lnTo>
                <a:lnTo>
                  <a:pt x="624" y="576"/>
                </a:lnTo>
                <a:lnTo>
                  <a:pt x="613" y="589"/>
                </a:lnTo>
                <a:lnTo>
                  <a:pt x="601" y="601"/>
                </a:lnTo>
                <a:lnTo>
                  <a:pt x="589" y="613"/>
                </a:lnTo>
                <a:lnTo>
                  <a:pt x="576" y="623"/>
                </a:lnTo>
                <a:lnTo>
                  <a:pt x="563" y="634"/>
                </a:lnTo>
                <a:lnTo>
                  <a:pt x="549" y="645"/>
                </a:lnTo>
                <a:lnTo>
                  <a:pt x="535" y="653"/>
                </a:lnTo>
                <a:lnTo>
                  <a:pt x="520" y="662"/>
                </a:lnTo>
                <a:lnTo>
                  <a:pt x="504" y="669"/>
                </a:lnTo>
                <a:lnTo>
                  <a:pt x="489" y="676"/>
                </a:lnTo>
                <a:lnTo>
                  <a:pt x="474" y="683"/>
                </a:lnTo>
                <a:lnTo>
                  <a:pt x="457" y="688"/>
                </a:lnTo>
                <a:lnTo>
                  <a:pt x="440" y="693"/>
                </a:lnTo>
                <a:lnTo>
                  <a:pt x="423" y="698"/>
                </a:lnTo>
                <a:lnTo>
                  <a:pt x="405" y="700"/>
                </a:lnTo>
                <a:lnTo>
                  <a:pt x="388" y="702"/>
                </a:lnTo>
                <a:lnTo>
                  <a:pt x="370" y="703"/>
                </a:lnTo>
                <a:lnTo>
                  <a:pt x="351" y="705"/>
                </a:lnTo>
                <a:lnTo>
                  <a:pt x="351" y="705"/>
                </a:lnTo>
                <a:lnTo>
                  <a:pt x="334" y="703"/>
                </a:lnTo>
                <a:lnTo>
                  <a:pt x="316" y="702"/>
                </a:lnTo>
                <a:lnTo>
                  <a:pt x="298" y="700"/>
                </a:lnTo>
                <a:lnTo>
                  <a:pt x="281" y="698"/>
                </a:lnTo>
                <a:lnTo>
                  <a:pt x="264" y="693"/>
                </a:lnTo>
                <a:lnTo>
                  <a:pt x="247" y="688"/>
                </a:lnTo>
                <a:lnTo>
                  <a:pt x="230" y="683"/>
                </a:lnTo>
                <a:lnTo>
                  <a:pt x="215" y="676"/>
                </a:lnTo>
                <a:lnTo>
                  <a:pt x="200" y="669"/>
                </a:lnTo>
                <a:lnTo>
                  <a:pt x="184" y="662"/>
                </a:lnTo>
                <a:lnTo>
                  <a:pt x="169" y="653"/>
                </a:lnTo>
                <a:lnTo>
                  <a:pt x="155" y="645"/>
                </a:lnTo>
                <a:lnTo>
                  <a:pt x="141" y="634"/>
                </a:lnTo>
                <a:lnTo>
                  <a:pt x="128" y="623"/>
                </a:lnTo>
                <a:lnTo>
                  <a:pt x="115" y="613"/>
                </a:lnTo>
                <a:lnTo>
                  <a:pt x="102" y="601"/>
                </a:lnTo>
                <a:lnTo>
                  <a:pt x="91" y="589"/>
                </a:lnTo>
                <a:lnTo>
                  <a:pt x="80" y="576"/>
                </a:lnTo>
                <a:lnTo>
                  <a:pt x="69" y="562"/>
                </a:lnTo>
                <a:lnTo>
                  <a:pt x="60" y="549"/>
                </a:lnTo>
                <a:lnTo>
                  <a:pt x="50" y="534"/>
                </a:lnTo>
                <a:lnTo>
                  <a:pt x="42" y="520"/>
                </a:lnTo>
                <a:lnTo>
                  <a:pt x="34" y="505"/>
                </a:lnTo>
                <a:lnTo>
                  <a:pt x="27" y="490"/>
                </a:lnTo>
                <a:lnTo>
                  <a:pt x="21" y="473"/>
                </a:lnTo>
                <a:lnTo>
                  <a:pt x="15" y="457"/>
                </a:lnTo>
                <a:lnTo>
                  <a:pt x="10" y="440"/>
                </a:lnTo>
                <a:lnTo>
                  <a:pt x="7" y="423"/>
                </a:lnTo>
                <a:lnTo>
                  <a:pt x="3" y="406"/>
                </a:lnTo>
                <a:lnTo>
                  <a:pt x="1" y="388"/>
                </a:lnTo>
                <a:lnTo>
                  <a:pt x="0" y="370"/>
                </a:lnTo>
                <a:lnTo>
                  <a:pt x="0" y="352"/>
                </a:lnTo>
                <a:lnTo>
                  <a:pt x="0" y="352"/>
                </a:lnTo>
                <a:lnTo>
                  <a:pt x="0" y="334"/>
                </a:lnTo>
                <a:lnTo>
                  <a:pt x="1" y="316"/>
                </a:lnTo>
                <a:lnTo>
                  <a:pt x="3" y="298"/>
                </a:lnTo>
                <a:lnTo>
                  <a:pt x="7" y="282"/>
                </a:lnTo>
                <a:lnTo>
                  <a:pt x="10" y="264"/>
                </a:lnTo>
                <a:lnTo>
                  <a:pt x="15" y="247"/>
                </a:lnTo>
                <a:lnTo>
                  <a:pt x="21" y="231"/>
                </a:lnTo>
                <a:lnTo>
                  <a:pt x="27" y="215"/>
                </a:lnTo>
                <a:lnTo>
                  <a:pt x="34" y="199"/>
                </a:lnTo>
                <a:lnTo>
                  <a:pt x="42" y="184"/>
                </a:lnTo>
                <a:lnTo>
                  <a:pt x="50" y="170"/>
                </a:lnTo>
                <a:lnTo>
                  <a:pt x="60" y="155"/>
                </a:lnTo>
                <a:lnTo>
                  <a:pt x="69" y="142"/>
                </a:lnTo>
                <a:lnTo>
                  <a:pt x="80" y="128"/>
                </a:lnTo>
                <a:lnTo>
                  <a:pt x="91" y="115"/>
                </a:lnTo>
                <a:lnTo>
                  <a:pt x="102" y="103"/>
                </a:lnTo>
                <a:lnTo>
                  <a:pt x="115" y="91"/>
                </a:lnTo>
                <a:lnTo>
                  <a:pt x="128" y="81"/>
                </a:lnTo>
                <a:lnTo>
                  <a:pt x="141" y="70"/>
                </a:lnTo>
                <a:lnTo>
                  <a:pt x="155" y="59"/>
                </a:lnTo>
                <a:lnTo>
                  <a:pt x="169" y="51"/>
                </a:lnTo>
                <a:lnTo>
                  <a:pt x="184" y="42"/>
                </a:lnTo>
                <a:lnTo>
                  <a:pt x="200" y="35"/>
                </a:lnTo>
                <a:lnTo>
                  <a:pt x="215" y="28"/>
                </a:lnTo>
                <a:lnTo>
                  <a:pt x="230" y="21"/>
                </a:lnTo>
                <a:lnTo>
                  <a:pt x="247" y="16"/>
                </a:lnTo>
                <a:lnTo>
                  <a:pt x="264" y="11"/>
                </a:lnTo>
                <a:lnTo>
                  <a:pt x="281" y="7"/>
                </a:lnTo>
                <a:lnTo>
                  <a:pt x="298" y="4"/>
                </a:lnTo>
                <a:lnTo>
                  <a:pt x="316" y="2"/>
                </a:lnTo>
                <a:lnTo>
                  <a:pt x="334" y="1"/>
                </a:lnTo>
                <a:lnTo>
                  <a:pt x="351" y="0"/>
                </a:lnTo>
                <a:lnTo>
                  <a:pt x="351" y="0"/>
                </a:lnTo>
                <a:lnTo>
                  <a:pt x="370" y="1"/>
                </a:lnTo>
                <a:lnTo>
                  <a:pt x="388" y="2"/>
                </a:lnTo>
                <a:lnTo>
                  <a:pt x="405" y="4"/>
                </a:lnTo>
                <a:lnTo>
                  <a:pt x="423" y="7"/>
                </a:lnTo>
                <a:lnTo>
                  <a:pt x="440" y="11"/>
                </a:lnTo>
                <a:lnTo>
                  <a:pt x="457" y="16"/>
                </a:lnTo>
                <a:lnTo>
                  <a:pt x="474" y="21"/>
                </a:lnTo>
                <a:lnTo>
                  <a:pt x="489" y="28"/>
                </a:lnTo>
                <a:lnTo>
                  <a:pt x="504" y="35"/>
                </a:lnTo>
                <a:lnTo>
                  <a:pt x="520" y="42"/>
                </a:lnTo>
                <a:lnTo>
                  <a:pt x="535" y="51"/>
                </a:lnTo>
                <a:lnTo>
                  <a:pt x="549" y="59"/>
                </a:lnTo>
                <a:lnTo>
                  <a:pt x="563" y="70"/>
                </a:lnTo>
                <a:lnTo>
                  <a:pt x="576" y="81"/>
                </a:lnTo>
                <a:lnTo>
                  <a:pt x="589" y="91"/>
                </a:lnTo>
                <a:lnTo>
                  <a:pt x="601" y="103"/>
                </a:lnTo>
                <a:lnTo>
                  <a:pt x="613" y="115"/>
                </a:lnTo>
                <a:lnTo>
                  <a:pt x="624" y="128"/>
                </a:lnTo>
                <a:lnTo>
                  <a:pt x="635" y="142"/>
                </a:lnTo>
                <a:lnTo>
                  <a:pt x="644" y="155"/>
                </a:lnTo>
                <a:lnTo>
                  <a:pt x="654" y="170"/>
                </a:lnTo>
                <a:lnTo>
                  <a:pt x="662" y="184"/>
                </a:lnTo>
                <a:lnTo>
                  <a:pt x="670" y="199"/>
                </a:lnTo>
                <a:lnTo>
                  <a:pt x="677" y="215"/>
                </a:lnTo>
                <a:lnTo>
                  <a:pt x="683" y="231"/>
                </a:lnTo>
                <a:lnTo>
                  <a:pt x="689" y="247"/>
                </a:lnTo>
                <a:lnTo>
                  <a:pt x="694" y="264"/>
                </a:lnTo>
                <a:lnTo>
                  <a:pt x="697" y="282"/>
                </a:lnTo>
                <a:lnTo>
                  <a:pt x="701" y="298"/>
                </a:lnTo>
                <a:lnTo>
                  <a:pt x="703" y="316"/>
                </a:lnTo>
                <a:lnTo>
                  <a:pt x="704" y="334"/>
                </a:lnTo>
                <a:lnTo>
                  <a:pt x="704" y="352"/>
                </a:lnTo>
                <a:lnTo>
                  <a:pt x="704" y="352"/>
                </a:lnTo>
                <a:close/>
              </a:path>
            </a:pathLst>
          </a:custGeom>
          <a:solidFill>
            <a:srgbClr val="36BCE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DA01BA7-5C42-492A-9EA5-D0C3E6B6E95F}"/>
              </a:ext>
            </a:extLst>
          </p:cNvPr>
          <p:cNvSpPr>
            <a:spLocks/>
          </p:cNvSpPr>
          <p:nvPr/>
        </p:nvSpPr>
        <p:spPr bwMode="auto">
          <a:xfrm>
            <a:off x="3602502" y="1621781"/>
            <a:ext cx="1345257" cy="1343320"/>
          </a:xfrm>
          <a:custGeom>
            <a:avLst/>
            <a:gdLst>
              <a:gd name="T0" fmla="*/ 694 w 694"/>
              <a:gd name="T1" fmla="*/ 364 h 693"/>
              <a:gd name="T2" fmla="*/ 687 w 694"/>
              <a:gd name="T3" fmla="*/ 416 h 693"/>
              <a:gd name="T4" fmla="*/ 673 w 694"/>
              <a:gd name="T5" fmla="*/ 465 h 693"/>
              <a:gd name="T6" fmla="*/ 653 w 694"/>
              <a:gd name="T7" fmla="*/ 512 h 693"/>
              <a:gd name="T8" fmla="*/ 626 w 694"/>
              <a:gd name="T9" fmla="*/ 554 h 693"/>
              <a:gd name="T10" fmla="*/ 593 w 694"/>
              <a:gd name="T11" fmla="*/ 592 h 693"/>
              <a:gd name="T12" fmla="*/ 555 w 694"/>
              <a:gd name="T13" fmla="*/ 624 h 693"/>
              <a:gd name="T14" fmla="*/ 513 w 694"/>
              <a:gd name="T15" fmla="*/ 651 h 693"/>
              <a:gd name="T16" fmla="*/ 467 w 694"/>
              <a:gd name="T17" fmla="*/ 672 h 693"/>
              <a:gd name="T18" fmla="*/ 417 w 694"/>
              <a:gd name="T19" fmla="*/ 686 h 693"/>
              <a:gd name="T20" fmla="*/ 365 w 694"/>
              <a:gd name="T21" fmla="*/ 693 h 693"/>
              <a:gd name="T22" fmla="*/ 329 w 694"/>
              <a:gd name="T23" fmla="*/ 693 h 693"/>
              <a:gd name="T24" fmla="*/ 277 w 694"/>
              <a:gd name="T25" fmla="*/ 686 h 693"/>
              <a:gd name="T26" fmla="*/ 228 w 694"/>
              <a:gd name="T27" fmla="*/ 672 h 693"/>
              <a:gd name="T28" fmla="*/ 181 w 694"/>
              <a:gd name="T29" fmla="*/ 651 h 693"/>
              <a:gd name="T30" fmla="*/ 140 w 694"/>
              <a:gd name="T31" fmla="*/ 624 h 693"/>
              <a:gd name="T32" fmla="*/ 101 w 694"/>
              <a:gd name="T33" fmla="*/ 592 h 693"/>
              <a:gd name="T34" fmla="*/ 69 w 694"/>
              <a:gd name="T35" fmla="*/ 554 h 693"/>
              <a:gd name="T36" fmla="*/ 42 w 694"/>
              <a:gd name="T37" fmla="*/ 512 h 693"/>
              <a:gd name="T38" fmla="*/ 21 w 694"/>
              <a:gd name="T39" fmla="*/ 465 h 693"/>
              <a:gd name="T40" fmla="*/ 7 w 694"/>
              <a:gd name="T41" fmla="*/ 416 h 693"/>
              <a:gd name="T42" fmla="*/ 0 w 694"/>
              <a:gd name="T43" fmla="*/ 364 h 693"/>
              <a:gd name="T44" fmla="*/ 0 w 694"/>
              <a:gd name="T45" fmla="*/ 329 h 693"/>
              <a:gd name="T46" fmla="*/ 7 w 694"/>
              <a:gd name="T47" fmla="*/ 276 h 693"/>
              <a:gd name="T48" fmla="*/ 21 w 694"/>
              <a:gd name="T49" fmla="*/ 227 h 693"/>
              <a:gd name="T50" fmla="*/ 42 w 694"/>
              <a:gd name="T51" fmla="*/ 181 h 693"/>
              <a:gd name="T52" fmla="*/ 69 w 694"/>
              <a:gd name="T53" fmla="*/ 139 h 693"/>
              <a:gd name="T54" fmla="*/ 101 w 694"/>
              <a:gd name="T55" fmla="*/ 101 h 693"/>
              <a:gd name="T56" fmla="*/ 140 w 694"/>
              <a:gd name="T57" fmla="*/ 68 h 693"/>
              <a:gd name="T58" fmla="*/ 181 w 694"/>
              <a:gd name="T59" fmla="*/ 41 h 693"/>
              <a:gd name="T60" fmla="*/ 228 w 694"/>
              <a:gd name="T61" fmla="*/ 21 h 693"/>
              <a:gd name="T62" fmla="*/ 277 w 694"/>
              <a:gd name="T63" fmla="*/ 7 h 693"/>
              <a:gd name="T64" fmla="*/ 329 w 694"/>
              <a:gd name="T65" fmla="*/ 0 h 693"/>
              <a:gd name="T66" fmla="*/ 365 w 694"/>
              <a:gd name="T67" fmla="*/ 0 h 693"/>
              <a:gd name="T68" fmla="*/ 417 w 694"/>
              <a:gd name="T69" fmla="*/ 7 h 693"/>
              <a:gd name="T70" fmla="*/ 467 w 694"/>
              <a:gd name="T71" fmla="*/ 21 h 693"/>
              <a:gd name="T72" fmla="*/ 513 w 694"/>
              <a:gd name="T73" fmla="*/ 41 h 693"/>
              <a:gd name="T74" fmla="*/ 555 w 694"/>
              <a:gd name="T75" fmla="*/ 68 h 693"/>
              <a:gd name="T76" fmla="*/ 593 w 694"/>
              <a:gd name="T77" fmla="*/ 101 h 693"/>
              <a:gd name="T78" fmla="*/ 626 w 694"/>
              <a:gd name="T79" fmla="*/ 139 h 693"/>
              <a:gd name="T80" fmla="*/ 653 w 694"/>
              <a:gd name="T81" fmla="*/ 181 h 693"/>
              <a:gd name="T82" fmla="*/ 673 w 694"/>
              <a:gd name="T83" fmla="*/ 227 h 693"/>
              <a:gd name="T84" fmla="*/ 687 w 694"/>
              <a:gd name="T85" fmla="*/ 276 h 693"/>
              <a:gd name="T86" fmla="*/ 694 w 694"/>
              <a:gd name="T87" fmla="*/ 329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4" h="693">
                <a:moveTo>
                  <a:pt x="694" y="347"/>
                </a:moveTo>
                <a:lnTo>
                  <a:pt x="694" y="347"/>
                </a:lnTo>
                <a:lnTo>
                  <a:pt x="694" y="364"/>
                </a:lnTo>
                <a:lnTo>
                  <a:pt x="693" y="382"/>
                </a:lnTo>
                <a:lnTo>
                  <a:pt x="690" y="400"/>
                </a:lnTo>
                <a:lnTo>
                  <a:pt x="687" y="416"/>
                </a:lnTo>
                <a:lnTo>
                  <a:pt x="683" y="434"/>
                </a:lnTo>
                <a:lnTo>
                  <a:pt x="679" y="450"/>
                </a:lnTo>
                <a:lnTo>
                  <a:pt x="673" y="465"/>
                </a:lnTo>
                <a:lnTo>
                  <a:pt x="667" y="482"/>
                </a:lnTo>
                <a:lnTo>
                  <a:pt x="660" y="497"/>
                </a:lnTo>
                <a:lnTo>
                  <a:pt x="653" y="512"/>
                </a:lnTo>
                <a:lnTo>
                  <a:pt x="645" y="527"/>
                </a:lnTo>
                <a:lnTo>
                  <a:pt x="635" y="541"/>
                </a:lnTo>
                <a:lnTo>
                  <a:pt x="626" y="554"/>
                </a:lnTo>
                <a:lnTo>
                  <a:pt x="615" y="568"/>
                </a:lnTo>
                <a:lnTo>
                  <a:pt x="605" y="579"/>
                </a:lnTo>
                <a:lnTo>
                  <a:pt x="593" y="592"/>
                </a:lnTo>
                <a:lnTo>
                  <a:pt x="581" y="603"/>
                </a:lnTo>
                <a:lnTo>
                  <a:pt x="568" y="615"/>
                </a:lnTo>
                <a:lnTo>
                  <a:pt x="555" y="624"/>
                </a:lnTo>
                <a:lnTo>
                  <a:pt x="541" y="635"/>
                </a:lnTo>
                <a:lnTo>
                  <a:pt x="527" y="643"/>
                </a:lnTo>
                <a:lnTo>
                  <a:pt x="513" y="651"/>
                </a:lnTo>
                <a:lnTo>
                  <a:pt x="497" y="659"/>
                </a:lnTo>
                <a:lnTo>
                  <a:pt x="482" y="666"/>
                </a:lnTo>
                <a:lnTo>
                  <a:pt x="467" y="672"/>
                </a:lnTo>
                <a:lnTo>
                  <a:pt x="450" y="678"/>
                </a:lnTo>
                <a:lnTo>
                  <a:pt x="434" y="683"/>
                </a:lnTo>
                <a:lnTo>
                  <a:pt x="417" y="686"/>
                </a:lnTo>
                <a:lnTo>
                  <a:pt x="400" y="690"/>
                </a:lnTo>
                <a:lnTo>
                  <a:pt x="382" y="691"/>
                </a:lnTo>
                <a:lnTo>
                  <a:pt x="365" y="693"/>
                </a:lnTo>
                <a:lnTo>
                  <a:pt x="347" y="693"/>
                </a:lnTo>
                <a:lnTo>
                  <a:pt x="347" y="693"/>
                </a:lnTo>
                <a:lnTo>
                  <a:pt x="329" y="693"/>
                </a:lnTo>
                <a:lnTo>
                  <a:pt x="312" y="691"/>
                </a:lnTo>
                <a:lnTo>
                  <a:pt x="294" y="690"/>
                </a:lnTo>
                <a:lnTo>
                  <a:pt x="277" y="686"/>
                </a:lnTo>
                <a:lnTo>
                  <a:pt x="260" y="683"/>
                </a:lnTo>
                <a:lnTo>
                  <a:pt x="243" y="678"/>
                </a:lnTo>
                <a:lnTo>
                  <a:pt x="228" y="672"/>
                </a:lnTo>
                <a:lnTo>
                  <a:pt x="212" y="666"/>
                </a:lnTo>
                <a:lnTo>
                  <a:pt x="196" y="659"/>
                </a:lnTo>
                <a:lnTo>
                  <a:pt x="181" y="651"/>
                </a:lnTo>
                <a:lnTo>
                  <a:pt x="167" y="643"/>
                </a:lnTo>
                <a:lnTo>
                  <a:pt x="153" y="635"/>
                </a:lnTo>
                <a:lnTo>
                  <a:pt x="140" y="624"/>
                </a:lnTo>
                <a:lnTo>
                  <a:pt x="126" y="615"/>
                </a:lnTo>
                <a:lnTo>
                  <a:pt x="114" y="603"/>
                </a:lnTo>
                <a:lnTo>
                  <a:pt x="101" y="592"/>
                </a:lnTo>
                <a:lnTo>
                  <a:pt x="90" y="579"/>
                </a:lnTo>
                <a:lnTo>
                  <a:pt x="79" y="568"/>
                </a:lnTo>
                <a:lnTo>
                  <a:pt x="69" y="554"/>
                </a:lnTo>
                <a:lnTo>
                  <a:pt x="59" y="541"/>
                </a:lnTo>
                <a:lnTo>
                  <a:pt x="50" y="527"/>
                </a:lnTo>
                <a:lnTo>
                  <a:pt x="42" y="512"/>
                </a:lnTo>
                <a:lnTo>
                  <a:pt x="34" y="497"/>
                </a:lnTo>
                <a:lnTo>
                  <a:pt x="27" y="482"/>
                </a:lnTo>
                <a:lnTo>
                  <a:pt x="21" y="465"/>
                </a:lnTo>
                <a:lnTo>
                  <a:pt x="15" y="450"/>
                </a:lnTo>
                <a:lnTo>
                  <a:pt x="10" y="434"/>
                </a:lnTo>
                <a:lnTo>
                  <a:pt x="7" y="416"/>
                </a:lnTo>
                <a:lnTo>
                  <a:pt x="3" y="400"/>
                </a:lnTo>
                <a:lnTo>
                  <a:pt x="2" y="382"/>
                </a:lnTo>
                <a:lnTo>
                  <a:pt x="0" y="364"/>
                </a:lnTo>
                <a:lnTo>
                  <a:pt x="0" y="347"/>
                </a:lnTo>
                <a:lnTo>
                  <a:pt x="0" y="347"/>
                </a:lnTo>
                <a:lnTo>
                  <a:pt x="0" y="329"/>
                </a:lnTo>
                <a:lnTo>
                  <a:pt x="2" y="312"/>
                </a:lnTo>
                <a:lnTo>
                  <a:pt x="3" y="294"/>
                </a:lnTo>
                <a:lnTo>
                  <a:pt x="7" y="276"/>
                </a:lnTo>
                <a:lnTo>
                  <a:pt x="10" y="260"/>
                </a:lnTo>
                <a:lnTo>
                  <a:pt x="15" y="243"/>
                </a:lnTo>
                <a:lnTo>
                  <a:pt x="21" y="227"/>
                </a:lnTo>
                <a:lnTo>
                  <a:pt x="27" y="212"/>
                </a:lnTo>
                <a:lnTo>
                  <a:pt x="34" y="196"/>
                </a:lnTo>
                <a:lnTo>
                  <a:pt x="42" y="181"/>
                </a:lnTo>
                <a:lnTo>
                  <a:pt x="50" y="167"/>
                </a:lnTo>
                <a:lnTo>
                  <a:pt x="59" y="153"/>
                </a:lnTo>
                <a:lnTo>
                  <a:pt x="69" y="139"/>
                </a:lnTo>
                <a:lnTo>
                  <a:pt x="79" y="126"/>
                </a:lnTo>
                <a:lnTo>
                  <a:pt x="90" y="113"/>
                </a:lnTo>
                <a:lnTo>
                  <a:pt x="101" y="101"/>
                </a:lnTo>
                <a:lnTo>
                  <a:pt x="114" y="89"/>
                </a:lnTo>
                <a:lnTo>
                  <a:pt x="126" y="79"/>
                </a:lnTo>
                <a:lnTo>
                  <a:pt x="140" y="68"/>
                </a:lnTo>
                <a:lnTo>
                  <a:pt x="153" y="59"/>
                </a:lnTo>
                <a:lnTo>
                  <a:pt x="167" y="50"/>
                </a:lnTo>
                <a:lnTo>
                  <a:pt x="181" y="41"/>
                </a:lnTo>
                <a:lnTo>
                  <a:pt x="196" y="34"/>
                </a:lnTo>
                <a:lnTo>
                  <a:pt x="212" y="27"/>
                </a:lnTo>
                <a:lnTo>
                  <a:pt x="228" y="21"/>
                </a:lnTo>
                <a:lnTo>
                  <a:pt x="243" y="15"/>
                </a:lnTo>
                <a:lnTo>
                  <a:pt x="260" y="11"/>
                </a:lnTo>
                <a:lnTo>
                  <a:pt x="277" y="7"/>
                </a:lnTo>
                <a:lnTo>
                  <a:pt x="294" y="4"/>
                </a:lnTo>
                <a:lnTo>
                  <a:pt x="312" y="1"/>
                </a:lnTo>
                <a:lnTo>
                  <a:pt x="329" y="0"/>
                </a:lnTo>
                <a:lnTo>
                  <a:pt x="347" y="0"/>
                </a:lnTo>
                <a:lnTo>
                  <a:pt x="347" y="0"/>
                </a:lnTo>
                <a:lnTo>
                  <a:pt x="365" y="0"/>
                </a:lnTo>
                <a:lnTo>
                  <a:pt x="382" y="1"/>
                </a:lnTo>
                <a:lnTo>
                  <a:pt x="400" y="4"/>
                </a:lnTo>
                <a:lnTo>
                  <a:pt x="417" y="7"/>
                </a:lnTo>
                <a:lnTo>
                  <a:pt x="434" y="11"/>
                </a:lnTo>
                <a:lnTo>
                  <a:pt x="450" y="15"/>
                </a:lnTo>
                <a:lnTo>
                  <a:pt x="467" y="21"/>
                </a:lnTo>
                <a:lnTo>
                  <a:pt x="482" y="27"/>
                </a:lnTo>
                <a:lnTo>
                  <a:pt x="497" y="34"/>
                </a:lnTo>
                <a:lnTo>
                  <a:pt x="513" y="41"/>
                </a:lnTo>
                <a:lnTo>
                  <a:pt x="527" y="50"/>
                </a:lnTo>
                <a:lnTo>
                  <a:pt x="541" y="59"/>
                </a:lnTo>
                <a:lnTo>
                  <a:pt x="555" y="68"/>
                </a:lnTo>
                <a:lnTo>
                  <a:pt x="568" y="79"/>
                </a:lnTo>
                <a:lnTo>
                  <a:pt x="581" y="89"/>
                </a:lnTo>
                <a:lnTo>
                  <a:pt x="593" y="101"/>
                </a:lnTo>
                <a:lnTo>
                  <a:pt x="605" y="113"/>
                </a:lnTo>
                <a:lnTo>
                  <a:pt x="615" y="126"/>
                </a:lnTo>
                <a:lnTo>
                  <a:pt x="626" y="139"/>
                </a:lnTo>
                <a:lnTo>
                  <a:pt x="635" y="153"/>
                </a:lnTo>
                <a:lnTo>
                  <a:pt x="645" y="167"/>
                </a:lnTo>
                <a:lnTo>
                  <a:pt x="653" y="181"/>
                </a:lnTo>
                <a:lnTo>
                  <a:pt x="660" y="196"/>
                </a:lnTo>
                <a:lnTo>
                  <a:pt x="667" y="212"/>
                </a:lnTo>
                <a:lnTo>
                  <a:pt x="673" y="227"/>
                </a:lnTo>
                <a:lnTo>
                  <a:pt x="679" y="243"/>
                </a:lnTo>
                <a:lnTo>
                  <a:pt x="683" y="260"/>
                </a:lnTo>
                <a:lnTo>
                  <a:pt x="687" y="276"/>
                </a:lnTo>
                <a:lnTo>
                  <a:pt x="690" y="294"/>
                </a:lnTo>
                <a:lnTo>
                  <a:pt x="693" y="312"/>
                </a:lnTo>
                <a:lnTo>
                  <a:pt x="694" y="329"/>
                </a:lnTo>
                <a:lnTo>
                  <a:pt x="694" y="347"/>
                </a:lnTo>
                <a:lnTo>
                  <a:pt x="694" y="347"/>
                </a:lnTo>
                <a:close/>
              </a:path>
            </a:pathLst>
          </a:custGeom>
          <a:solidFill>
            <a:srgbClr val="5EB37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569EEBD-8AA1-46CC-BBDC-7D98B9AEE244}"/>
              </a:ext>
            </a:extLst>
          </p:cNvPr>
          <p:cNvSpPr>
            <a:spLocks/>
          </p:cNvSpPr>
          <p:nvPr/>
        </p:nvSpPr>
        <p:spPr bwMode="auto">
          <a:xfrm>
            <a:off x="5490514" y="1621781"/>
            <a:ext cx="1347196" cy="1343320"/>
          </a:xfrm>
          <a:custGeom>
            <a:avLst/>
            <a:gdLst>
              <a:gd name="T0" fmla="*/ 694 w 695"/>
              <a:gd name="T1" fmla="*/ 364 h 693"/>
              <a:gd name="T2" fmla="*/ 688 w 695"/>
              <a:gd name="T3" fmla="*/ 416 h 693"/>
              <a:gd name="T4" fmla="*/ 674 w 695"/>
              <a:gd name="T5" fmla="*/ 465 h 693"/>
              <a:gd name="T6" fmla="*/ 653 w 695"/>
              <a:gd name="T7" fmla="*/ 512 h 693"/>
              <a:gd name="T8" fmla="*/ 626 w 695"/>
              <a:gd name="T9" fmla="*/ 554 h 693"/>
              <a:gd name="T10" fmla="*/ 593 w 695"/>
              <a:gd name="T11" fmla="*/ 592 h 693"/>
              <a:gd name="T12" fmla="*/ 555 w 695"/>
              <a:gd name="T13" fmla="*/ 624 h 693"/>
              <a:gd name="T14" fmla="*/ 513 w 695"/>
              <a:gd name="T15" fmla="*/ 651 h 693"/>
              <a:gd name="T16" fmla="*/ 467 w 695"/>
              <a:gd name="T17" fmla="*/ 672 h 693"/>
              <a:gd name="T18" fmla="*/ 418 w 695"/>
              <a:gd name="T19" fmla="*/ 686 h 693"/>
              <a:gd name="T20" fmla="*/ 366 w 695"/>
              <a:gd name="T21" fmla="*/ 693 h 693"/>
              <a:gd name="T22" fmla="*/ 329 w 695"/>
              <a:gd name="T23" fmla="*/ 693 h 693"/>
              <a:gd name="T24" fmla="*/ 278 w 695"/>
              <a:gd name="T25" fmla="*/ 686 h 693"/>
              <a:gd name="T26" fmla="*/ 228 w 695"/>
              <a:gd name="T27" fmla="*/ 672 h 693"/>
              <a:gd name="T28" fmla="*/ 182 w 695"/>
              <a:gd name="T29" fmla="*/ 651 h 693"/>
              <a:gd name="T30" fmla="*/ 140 w 695"/>
              <a:gd name="T31" fmla="*/ 624 h 693"/>
              <a:gd name="T32" fmla="*/ 102 w 695"/>
              <a:gd name="T33" fmla="*/ 592 h 693"/>
              <a:gd name="T34" fmla="*/ 69 w 695"/>
              <a:gd name="T35" fmla="*/ 554 h 693"/>
              <a:gd name="T36" fmla="*/ 42 w 695"/>
              <a:gd name="T37" fmla="*/ 512 h 693"/>
              <a:gd name="T38" fmla="*/ 21 w 695"/>
              <a:gd name="T39" fmla="*/ 465 h 693"/>
              <a:gd name="T40" fmla="*/ 7 w 695"/>
              <a:gd name="T41" fmla="*/ 416 h 693"/>
              <a:gd name="T42" fmla="*/ 1 w 695"/>
              <a:gd name="T43" fmla="*/ 364 h 693"/>
              <a:gd name="T44" fmla="*/ 1 w 695"/>
              <a:gd name="T45" fmla="*/ 329 h 693"/>
              <a:gd name="T46" fmla="*/ 7 w 695"/>
              <a:gd name="T47" fmla="*/ 276 h 693"/>
              <a:gd name="T48" fmla="*/ 21 w 695"/>
              <a:gd name="T49" fmla="*/ 227 h 693"/>
              <a:gd name="T50" fmla="*/ 42 w 695"/>
              <a:gd name="T51" fmla="*/ 181 h 693"/>
              <a:gd name="T52" fmla="*/ 69 w 695"/>
              <a:gd name="T53" fmla="*/ 139 h 693"/>
              <a:gd name="T54" fmla="*/ 102 w 695"/>
              <a:gd name="T55" fmla="*/ 101 h 693"/>
              <a:gd name="T56" fmla="*/ 140 w 695"/>
              <a:gd name="T57" fmla="*/ 68 h 693"/>
              <a:gd name="T58" fmla="*/ 182 w 695"/>
              <a:gd name="T59" fmla="*/ 41 h 693"/>
              <a:gd name="T60" fmla="*/ 228 w 695"/>
              <a:gd name="T61" fmla="*/ 21 h 693"/>
              <a:gd name="T62" fmla="*/ 278 w 695"/>
              <a:gd name="T63" fmla="*/ 7 h 693"/>
              <a:gd name="T64" fmla="*/ 329 w 695"/>
              <a:gd name="T65" fmla="*/ 0 h 693"/>
              <a:gd name="T66" fmla="*/ 366 w 695"/>
              <a:gd name="T67" fmla="*/ 0 h 693"/>
              <a:gd name="T68" fmla="*/ 418 w 695"/>
              <a:gd name="T69" fmla="*/ 7 h 693"/>
              <a:gd name="T70" fmla="*/ 467 w 695"/>
              <a:gd name="T71" fmla="*/ 21 h 693"/>
              <a:gd name="T72" fmla="*/ 513 w 695"/>
              <a:gd name="T73" fmla="*/ 41 h 693"/>
              <a:gd name="T74" fmla="*/ 555 w 695"/>
              <a:gd name="T75" fmla="*/ 68 h 693"/>
              <a:gd name="T76" fmla="*/ 593 w 695"/>
              <a:gd name="T77" fmla="*/ 101 h 693"/>
              <a:gd name="T78" fmla="*/ 626 w 695"/>
              <a:gd name="T79" fmla="*/ 139 h 693"/>
              <a:gd name="T80" fmla="*/ 653 w 695"/>
              <a:gd name="T81" fmla="*/ 181 h 693"/>
              <a:gd name="T82" fmla="*/ 674 w 695"/>
              <a:gd name="T83" fmla="*/ 227 h 693"/>
              <a:gd name="T84" fmla="*/ 688 w 695"/>
              <a:gd name="T85" fmla="*/ 276 h 693"/>
              <a:gd name="T86" fmla="*/ 694 w 695"/>
              <a:gd name="T87" fmla="*/ 329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5" h="693">
                <a:moveTo>
                  <a:pt x="695" y="347"/>
                </a:moveTo>
                <a:lnTo>
                  <a:pt x="695" y="347"/>
                </a:lnTo>
                <a:lnTo>
                  <a:pt x="694" y="364"/>
                </a:lnTo>
                <a:lnTo>
                  <a:pt x="693" y="382"/>
                </a:lnTo>
                <a:lnTo>
                  <a:pt x="691" y="400"/>
                </a:lnTo>
                <a:lnTo>
                  <a:pt x="688" y="416"/>
                </a:lnTo>
                <a:lnTo>
                  <a:pt x="684" y="434"/>
                </a:lnTo>
                <a:lnTo>
                  <a:pt x="679" y="450"/>
                </a:lnTo>
                <a:lnTo>
                  <a:pt x="674" y="465"/>
                </a:lnTo>
                <a:lnTo>
                  <a:pt x="667" y="482"/>
                </a:lnTo>
                <a:lnTo>
                  <a:pt x="660" y="497"/>
                </a:lnTo>
                <a:lnTo>
                  <a:pt x="653" y="512"/>
                </a:lnTo>
                <a:lnTo>
                  <a:pt x="645" y="527"/>
                </a:lnTo>
                <a:lnTo>
                  <a:pt x="635" y="541"/>
                </a:lnTo>
                <a:lnTo>
                  <a:pt x="626" y="554"/>
                </a:lnTo>
                <a:lnTo>
                  <a:pt x="615" y="568"/>
                </a:lnTo>
                <a:lnTo>
                  <a:pt x="605" y="579"/>
                </a:lnTo>
                <a:lnTo>
                  <a:pt x="593" y="592"/>
                </a:lnTo>
                <a:lnTo>
                  <a:pt x="581" y="603"/>
                </a:lnTo>
                <a:lnTo>
                  <a:pt x="568" y="615"/>
                </a:lnTo>
                <a:lnTo>
                  <a:pt x="555" y="624"/>
                </a:lnTo>
                <a:lnTo>
                  <a:pt x="541" y="635"/>
                </a:lnTo>
                <a:lnTo>
                  <a:pt x="527" y="643"/>
                </a:lnTo>
                <a:lnTo>
                  <a:pt x="513" y="651"/>
                </a:lnTo>
                <a:lnTo>
                  <a:pt x="498" y="659"/>
                </a:lnTo>
                <a:lnTo>
                  <a:pt x="482" y="666"/>
                </a:lnTo>
                <a:lnTo>
                  <a:pt x="467" y="672"/>
                </a:lnTo>
                <a:lnTo>
                  <a:pt x="451" y="678"/>
                </a:lnTo>
                <a:lnTo>
                  <a:pt x="434" y="683"/>
                </a:lnTo>
                <a:lnTo>
                  <a:pt x="418" y="686"/>
                </a:lnTo>
                <a:lnTo>
                  <a:pt x="400" y="690"/>
                </a:lnTo>
                <a:lnTo>
                  <a:pt x="384" y="691"/>
                </a:lnTo>
                <a:lnTo>
                  <a:pt x="366" y="693"/>
                </a:lnTo>
                <a:lnTo>
                  <a:pt x="347" y="693"/>
                </a:lnTo>
                <a:lnTo>
                  <a:pt x="347" y="693"/>
                </a:lnTo>
                <a:lnTo>
                  <a:pt x="329" y="693"/>
                </a:lnTo>
                <a:lnTo>
                  <a:pt x="312" y="691"/>
                </a:lnTo>
                <a:lnTo>
                  <a:pt x="294" y="690"/>
                </a:lnTo>
                <a:lnTo>
                  <a:pt x="278" y="686"/>
                </a:lnTo>
                <a:lnTo>
                  <a:pt x="261" y="683"/>
                </a:lnTo>
                <a:lnTo>
                  <a:pt x="245" y="678"/>
                </a:lnTo>
                <a:lnTo>
                  <a:pt x="228" y="672"/>
                </a:lnTo>
                <a:lnTo>
                  <a:pt x="213" y="666"/>
                </a:lnTo>
                <a:lnTo>
                  <a:pt x="197" y="659"/>
                </a:lnTo>
                <a:lnTo>
                  <a:pt x="182" y="651"/>
                </a:lnTo>
                <a:lnTo>
                  <a:pt x="167" y="643"/>
                </a:lnTo>
                <a:lnTo>
                  <a:pt x="153" y="635"/>
                </a:lnTo>
                <a:lnTo>
                  <a:pt x="140" y="624"/>
                </a:lnTo>
                <a:lnTo>
                  <a:pt x="127" y="615"/>
                </a:lnTo>
                <a:lnTo>
                  <a:pt x="114" y="603"/>
                </a:lnTo>
                <a:lnTo>
                  <a:pt x="102" y="592"/>
                </a:lnTo>
                <a:lnTo>
                  <a:pt x="91" y="579"/>
                </a:lnTo>
                <a:lnTo>
                  <a:pt x="80" y="568"/>
                </a:lnTo>
                <a:lnTo>
                  <a:pt x="69" y="554"/>
                </a:lnTo>
                <a:lnTo>
                  <a:pt x="60" y="541"/>
                </a:lnTo>
                <a:lnTo>
                  <a:pt x="51" y="527"/>
                </a:lnTo>
                <a:lnTo>
                  <a:pt x="42" y="512"/>
                </a:lnTo>
                <a:lnTo>
                  <a:pt x="34" y="497"/>
                </a:lnTo>
                <a:lnTo>
                  <a:pt x="27" y="482"/>
                </a:lnTo>
                <a:lnTo>
                  <a:pt x="21" y="465"/>
                </a:lnTo>
                <a:lnTo>
                  <a:pt x="17" y="450"/>
                </a:lnTo>
                <a:lnTo>
                  <a:pt x="12" y="434"/>
                </a:lnTo>
                <a:lnTo>
                  <a:pt x="7" y="416"/>
                </a:lnTo>
                <a:lnTo>
                  <a:pt x="5" y="400"/>
                </a:lnTo>
                <a:lnTo>
                  <a:pt x="2" y="382"/>
                </a:lnTo>
                <a:lnTo>
                  <a:pt x="1" y="364"/>
                </a:lnTo>
                <a:lnTo>
                  <a:pt x="0" y="347"/>
                </a:lnTo>
                <a:lnTo>
                  <a:pt x="0" y="347"/>
                </a:lnTo>
                <a:lnTo>
                  <a:pt x="1" y="329"/>
                </a:lnTo>
                <a:lnTo>
                  <a:pt x="2" y="312"/>
                </a:lnTo>
                <a:lnTo>
                  <a:pt x="5" y="294"/>
                </a:lnTo>
                <a:lnTo>
                  <a:pt x="7" y="276"/>
                </a:lnTo>
                <a:lnTo>
                  <a:pt x="12" y="260"/>
                </a:lnTo>
                <a:lnTo>
                  <a:pt x="17" y="243"/>
                </a:lnTo>
                <a:lnTo>
                  <a:pt x="21" y="227"/>
                </a:lnTo>
                <a:lnTo>
                  <a:pt x="27" y="212"/>
                </a:lnTo>
                <a:lnTo>
                  <a:pt x="34" y="196"/>
                </a:lnTo>
                <a:lnTo>
                  <a:pt x="42" y="181"/>
                </a:lnTo>
                <a:lnTo>
                  <a:pt x="51" y="167"/>
                </a:lnTo>
                <a:lnTo>
                  <a:pt x="60" y="153"/>
                </a:lnTo>
                <a:lnTo>
                  <a:pt x="69" y="139"/>
                </a:lnTo>
                <a:lnTo>
                  <a:pt x="80" y="126"/>
                </a:lnTo>
                <a:lnTo>
                  <a:pt x="91" y="113"/>
                </a:lnTo>
                <a:lnTo>
                  <a:pt x="102" y="101"/>
                </a:lnTo>
                <a:lnTo>
                  <a:pt x="114" y="89"/>
                </a:lnTo>
                <a:lnTo>
                  <a:pt x="127" y="79"/>
                </a:lnTo>
                <a:lnTo>
                  <a:pt x="140" y="68"/>
                </a:lnTo>
                <a:lnTo>
                  <a:pt x="153" y="59"/>
                </a:lnTo>
                <a:lnTo>
                  <a:pt x="167" y="50"/>
                </a:lnTo>
                <a:lnTo>
                  <a:pt x="182" y="41"/>
                </a:lnTo>
                <a:lnTo>
                  <a:pt x="197" y="34"/>
                </a:lnTo>
                <a:lnTo>
                  <a:pt x="213" y="27"/>
                </a:lnTo>
                <a:lnTo>
                  <a:pt x="228" y="21"/>
                </a:lnTo>
                <a:lnTo>
                  <a:pt x="245" y="15"/>
                </a:lnTo>
                <a:lnTo>
                  <a:pt x="261" y="11"/>
                </a:lnTo>
                <a:lnTo>
                  <a:pt x="278" y="7"/>
                </a:lnTo>
                <a:lnTo>
                  <a:pt x="294" y="4"/>
                </a:lnTo>
                <a:lnTo>
                  <a:pt x="312" y="1"/>
                </a:lnTo>
                <a:lnTo>
                  <a:pt x="329" y="0"/>
                </a:lnTo>
                <a:lnTo>
                  <a:pt x="347" y="0"/>
                </a:lnTo>
                <a:lnTo>
                  <a:pt x="347" y="0"/>
                </a:lnTo>
                <a:lnTo>
                  <a:pt x="366" y="0"/>
                </a:lnTo>
                <a:lnTo>
                  <a:pt x="384" y="1"/>
                </a:lnTo>
                <a:lnTo>
                  <a:pt x="400" y="4"/>
                </a:lnTo>
                <a:lnTo>
                  <a:pt x="418" y="7"/>
                </a:lnTo>
                <a:lnTo>
                  <a:pt x="434" y="11"/>
                </a:lnTo>
                <a:lnTo>
                  <a:pt x="451" y="15"/>
                </a:lnTo>
                <a:lnTo>
                  <a:pt x="467" y="21"/>
                </a:lnTo>
                <a:lnTo>
                  <a:pt x="482" y="27"/>
                </a:lnTo>
                <a:lnTo>
                  <a:pt x="498" y="34"/>
                </a:lnTo>
                <a:lnTo>
                  <a:pt x="513" y="41"/>
                </a:lnTo>
                <a:lnTo>
                  <a:pt x="527" y="50"/>
                </a:lnTo>
                <a:lnTo>
                  <a:pt x="541" y="59"/>
                </a:lnTo>
                <a:lnTo>
                  <a:pt x="555" y="68"/>
                </a:lnTo>
                <a:lnTo>
                  <a:pt x="568" y="79"/>
                </a:lnTo>
                <a:lnTo>
                  <a:pt x="581" y="89"/>
                </a:lnTo>
                <a:lnTo>
                  <a:pt x="593" y="101"/>
                </a:lnTo>
                <a:lnTo>
                  <a:pt x="605" y="113"/>
                </a:lnTo>
                <a:lnTo>
                  <a:pt x="615" y="126"/>
                </a:lnTo>
                <a:lnTo>
                  <a:pt x="626" y="139"/>
                </a:lnTo>
                <a:lnTo>
                  <a:pt x="635" y="153"/>
                </a:lnTo>
                <a:lnTo>
                  <a:pt x="645" y="167"/>
                </a:lnTo>
                <a:lnTo>
                  <a:pt x="653" y="181"/>
                </a:lnTo>
                <a:lnTo>
                  <a:pt x="660" y="196"/>
                </a:lnTo>
                <a:lnTo>
                  <a:pt x="667" y="212"/>
                </a:lnTo>
                <a:lnTo>
                  <a:pt x="674" y="227"/>
                </a:lnTo>
                <a:lnTo>
                  <a:pt x="679" y="243"/>
                </a:lnTo>
                <a:lnTo>
                  <a:pt x="684" y="260"/>
                </a:lnTo>
                <a:lnTo>
                  <a:pt x="688" y="276"/>
                </a:lnTo>
                <a:lnTo>
                  <a:pt x="691" y="294"/>
                </a:lnTo>
                <a:lnTo>
                  <a:pt x="693" y="312"/>
                </a:lnTo>
                <a:lnTo>
                  <a:pt x="694" y="329"/>
                </a:lnTo>
                <a:lnTo>
                  <a:pt x="695" y="347"/>
                </a:lnTo>
                <a:lnTo>
                  <a:pt x="695" y="347"/>
                </a:lnTo>
                <a:close/>
              </a:path>
            </a:pathLst>
          </a:custGeom>
          <a:solidFill>
            <a:srgbClr val="0097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83E6627-D8A2-4DD8-86C7-7D14ABC0F3AC}"/>
              </a:ext>
            </a:extLst>
          </p:cNvPr>
          <p:cNvSpPr>
            <a:spLocks/>
          </p:cNvSpPr>
          <p:nvPr/>
        </p:nvSpPr>
        <p:spPr bwMode="auto">
          <a:xfrm>
            <a:off x="1720805" y="1574156"/>
            <a:ext cx="1347196" cy="1343320"/>
          </a:xfrm>
          <a:custGeom>
            <a:avLst/>
            <a:gdLst>
              <a:gd name="T0" fmla="*/ 695 w 695"/>
              <a:gd name="T1" fmla="*/ 364 h 693"/>
              <a:gd name="T2" fmla="*/ 687 w 695"/>
              <a:gd name="T3" fmla="*/ 416 h 693"/>
              <a:gd name="T4" fmla="*/ 675 w 695"/>
              <a:gd name="T5" fmla="*/ 465 h 693"/>
              <a:gd name="T6" fmla="*/ 653 w 695"/>
              <a:gd name="T7" fmla="*/ 512 h 693"/>
              <a:gd name="T8" fmla="*/ 626 w 695"/>
              <a:gd name="T9" fmla="*/ 554 h 693"/>
              <a:gd name="T10" fmla="*/ 593 w 695"/>
              <a:gd name="T11" fmla="*/ 592 h 693"/>
              <a:gd name="T12" fmla="*/ 556 w 695"/>
              <a:gd name="T13" fmla="*/ 624 h 693"/>
              <a:gd name="T14" fmla="*/ 513 w 695"/>
              <a:gd name="T15" fmla="*/ 651 h 693"/>
              <a:gd name="T16" fmla="*/ 467 w 695"/>
              <a:gd name="T17" fmla="*/ 672 h 693"/>
              <a:gd name="T18" fmla="*/ 418 w 695"/>
              <a:gd name="T19" fmla="*/ 686 h 693"/>
              <a:gd name="T20" fmla="*/ 366 w 695"/>
              <a:gd name="T21" fmla="*/ 693 h 693"/>
              <a:gd name="T22" fmla="*/ 330 w 695"/>
              <a:gd name="T23" fmla="*/ 693 h 693"/>
              <a:gd name="T24" fmla="*/ 278 w 695"/>
              <a:gd name="T25" fmla="*/ 686 h 693"/>
              <a:gd name="T26" fmla="*/ 229 w 695"/>
              <a:gd name="T27" fmla="*/ 672 h 693"/>
              <a:gd name="T28" fmla="*/ 183 w 695"/>
              <a:gd name="T29" fmla="*/ 651 h 693"/>
              <a:gd name="T30" fmla="*/ 140 w 695"/>
              <a:gd name="T31" fmla="*/ 624 h 693"/>
              <a:gd name="T32" fmla="*/ 103 w 695"/>
              <a:gd name="T33" fmla="*/ 592 h 693"/>
              <a:gd name="T34" fmla="*/ 70 w 695"/>
              <a:gd name="T35" fmla="*/ 554 h 693"/>
              <a:gd name="T36" fmla="*/ 43 w 695"/>
              <a:gd name="T37" fmla="*/ 512 h 693"/>
              <a:gd name="T38" fmla="*/ 22 w 695"/>
              <a:gd name="T39" fmla="*/ 465 h 693"/>
              <a:gd name="T40" fmla="*/ 7 w 695"/>
              <a:gd name="T41" fmla="*/ 416 h 693"/>
              <a:gd name="T42" fmla="*/ 1 w 695"/>
              <a:gd name="T43" fmla="*/ 364 h 693"/>
              <a:gd name="T44" fmla="*/ 1 w 695"/>
              <a:gd name="T45" fmla="*/ 329 h 693"/>
              <a:gd name="T46" fmla="*/ 7 w 695"/>
              <a:gd name="T47" fmla="*/ 276 h 693"/>
              <a:gd name="T48" fmla="*/ 22 w 695"/>
              <a:gd name="T49" fmla="*/ 227 h 693"/>
              <a:gd name="T50" fmla="*/ 43 w 695"/>
              <a:gd name="T51" fmla="*/ 181 h 693"/>
              <a:gd name="T52" fmla="*/ 70 w 695"/>
              <a:gd name="T53" fmla="*/ 139 h 693"/>
              <a:gd name="T54" fmla="*/ 103 w 695"/>
              <a:gd name="T55" fmla="*/ 101 h 693"/>
              <a:gd name="T56" fmla="*/ 140 w 695"/>
              <a:gd name="T57" fmla="*/ 68 h 693"/>
              <a:gd name="T58" fmla="*/ 183 w 695"/>
              <a:gd name="T59" fmla="*/ 41 h 693"/>
              <a:gd name="T60" fmla="*/ 229 w 695"/>
              <a:gd name="T61" fmla="*/ 21 h 693"/>
              <a:gd name="T62" fmla="*/ 278 w 695"/>
              <a:gd name="T63" fmla="*/ 7 h 693"/>
              <a:gd name="T64" fmla="*/ 330 w 695"/>
              <a:gd name="T65" fmla="*/ 0 h 693"/>
              <a:gd name="T66" fmla="*/ 366 w 695"/>
              <a:gd name="T67" fmla="*/ 0 h 693"/>
              <a:gd name="T68" fmla="*/ 418 w 695"/>
              <a:gd name="T69" fmla="*/ 7 h 693"/>
              <a:gd name="T70" fmla="*/ 467 w 695"/>
              <a:gd name="T71" fmla="*/ 21 h 693"/>
              <a:gd name="T72" fmla="*/ 513 w 695"/>
              <a:gd name="T73" fmla="*/ 41 h 693"/>
              <a:gd name="T74" fmla="*/ 556 w 695"/>
              <a:gd name="T75" fmla="*/ 68 h 693"/>
              <a:gd name="T76" fmla="*/ 593 w 695"/>
              <a:gd name="T77" fmla="*/ 101 h 693"/>
              <a:gd name="T78" fmla="*/ 626 w 695"/>
              <a:gd name="T79" fmla="*/ 139 h 693"/>
              <a:gd name="T80" fmla="*/ 653 w 695"/>
              <a:gd name="T81" fmla="*/ 181 h 693"/>
              <a:gd name="T82" fmla="*/ 675 w 695"/>
              <a:gd name="T83" fmla="*/ 227 h 693"/>
              <a:gd name="T84" fmla="*/ 687 w 695"/>
              <a:gd name="T85" fmla="*/ 276 h 693"/>
              <a:gd name="T86" fmla="*/ 695 w 695"/>
              <a:gd name="T87" fmla="*/ 329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5" h="693">
                <a:moveTo>
                  <a:pt x="695" y="347"/>
                </a:moveTo>
                <a:lnTo>
                  <a:pt x="695" y="347"/>
                </a:lnTo>
                <a:lnTo>
                  <a:pt x="695" y="364"/>
                </a:lnTo>
                <a:lnTo>
                  <a:pt x="693" y="382"/>
                </a:lnTo>
                <a:lnTo>
                  <a:pt x="691" y="400"/>
                </a:lnTo>
                <a:lnTo>
                  <a:pt x="687" y="416"/>
                </a:lnTo>
                <a:lnTo>
                  <a:pt x="684" y="434"/>
                </a:lnTo>
                <a:lnTo>
                  <a:pt x="679" y="450"/>
                </a:lnTo>
                <a:lnTo>
                  <a:pt x="675" y="465"/>
                </a:lnTo>
                <a:lnTo>
                  <a:pt x="667" y="482"/>
                </a:lnTo>
                <a:lnTo>
                  <a:pt x="660" y="497"/>
                </a:lnTo>
                <a:lnTo>
                  <a:pt x="653" y="512"/>
                </a:lnTo>
                <a:lnTo>
                  <a:pt x="645" y="527"/>
                </a:lnTo>
                <a:lnTo>
                  <a:pt x="636" y="541"/>
                </a:lnTo>
                <a:lnTo>
                  <a:pt x="626" y="554"/>
                </a:lnTo>
                <a:lnTo>
                  <a:pt x="616" y="568"/>
                </a:lnTo>
                <a:lnTo>
                  <a:pt x="605" y="579"/>
                </a:lnTo>
                <a:lnTo>
                  <a:pt x="593" y="592"/>
                </a:lnTo>
                <a:lnTo>
                  <a:pt x="582" y="603"/>
                </a:lnTo>
                <a:lnTo>
                  <a:pt x="569" y="615"/>
                </a:lnTo>
                <a:lnTo>
                  <a:pt x="556" y="624"/>
                </a:lnTo>
                <a:lnTo>
                  <a:pt x="542" y="635"/>
                </a:lnTo>
                <a:lnTo>
                  <a:pt x="527" y="643"/>
                </a:lnTo>
                <a:lnTo>
                  <a:pt x="513" y="651"/>
                </a:lnTo>
                <a:lnTo>
                  <a:pt x="498" y="659"/>
                </a:lnTo>
                <a:lnTo>
                  <a:pt x="483" y="666"/>
                </a:lnTo>
                <a:lnTo>
                  <a:pt x="467" y="672"/>
                </a:lnTo>
                <a:lnTo>
                  <a:pt x="451" y="678"/>
                </a:lnTo>
                <a:lnTo>
                  <a:pt x="435" y="683"/>
                </a:lnTo>
                <a:lnTo>
                  <a:pt x="418" y="686"/>
                </a:lnTo>
                <a:lnTo>
                  <a:pt x="400" y="690"/>
                </a:lnTo>
                <a:lnTo>
                  <a:pt x="384" y="691"/>
                </a:lnTo>
                <a:lnTo>
                  <a:pt x="366" y="693"/>
                </a:lnTo>
                <a:lnTo>
                  <a:pt x="347" y="693"/>
                </a:lnTo>
                <a:lnTo>
                  <a:pt x="347" y="693"/>
                </a:lnTo>
                <a:lnTo>
                  <a:pt x="330" y="693"/>
                </a:lnTo>
                <a:lnTo>
                  <a:pt x="312" y="691"/>
                </a:lnTo>
                <a:lnTo>
                  <a:pt x="294" y="690"/>
                </a:lnTo>
                <a:lnTo>
                  <a:pt x="278" y="686"/>
                </a:lnTo>
                <a:lnTo>
                  <a:pt x="262" y="683"/>
                </a:lnTo>
                <a:lnTo>
                  <a:pt x="245" y="678"/>
                </a:lnTo>
                <a:lnTo>
                  <a:pt x="229" y="672"/>
                </a:lnTo>
                <a:lnTo>
                  <a:pt x="212" y="666"/>
                </a:lnTo>
                <a:lnTo>
                  <a:pt x="197" y="659"/>
                </a:lnTo>
                <a:lnTo>
                  <a:pt x="183" y="651"/>
                </a:lnTo>
                <a:lnTo>
                  <a:pt x="167" y="643"/>
                </a:lnTo>
                <a:lnTo>
                  <a:pt x="153" y="635"/>
                </a:lnTo>
                <a:lnTo>
                  <a:pt x="140" y="624"/>
                </a:lnTo>
                <a:lnTo>
                  <a:pt x="127" y="615"/>
                </a:lnTo>
                <a:lnTo>
                  <a:pt x="114" y="603"/>
                </a:lnTo>
                <a:lnTo>
                  <a:pt x="103" y="592"/>
                </a:lnTo>
                <a:lnTo>
                  <a:pt x="91" y="579"/>
                </a:lnTo>
                <a:lnTo>
                  <a:pt x="80" y="568"/>
                </a:lnTo>
                <a:lnTo>
                  <a:pt x="70" y="554"/>
                </a:lnTo>
                <a:lnTo>
                  <a:pt x="60" y="541"/>
                </a:lnTo>
                <a:lnTo>
                  <a:pt x="51" y="527"/>
                </a:lnTo>
                <a:lnTo>
                  <a:pt x="43" y="512"/>
                </a:lnTo>
                <a:lnTo>
                  <a:pt x="34" y="497"/>
                </a:lnTo>
                <a:lnTo>
                  <a:pt x="27" y="482"/>
                </a:lnTo>
                <a:lnTo>
                  <a:pt x="22" y="465"/>
                </a:lnTo>
                <a:lnTo>
                  <a:pt x="16" y="450"/>
                </a:lnTo>
                <a:lnTo>
                  <a:pt x="11" y="434"/>
                </a:lnTo>
                <a:lnTo>
                  <a:pt x="7" y="416"/>
                </a:lnTo>
                <a:lnTo>
                  <a:pt x="5" y="400"/>
                </a:lnTo>
                <a:lnTo>
                  <a:pt x="3" y="382"/>
                </a:lnTo>
                <a:lnTo>
                  <a:pt x="1" y="364"/>
                </a:lnTo>
                <a:lnTo>
                  <a:pt x="0" y="347"/>
                </a:lnTo>
                <a:lnTo>
                  <a:pt x="0" y="347"/>
                </a:lnTo>
                <a:lnTo>
                  <a:pt x="1" y="329"/>
                </a:lnTo>
                <a:lnTo>
                  <a:pt x="3" y="312"/>
                </a:lnTo>
                <a:lnTo>
                  <a:pt x="5" y="294"/>
                </a:lnTo>
                <a:lnTo>
                  <a:pt x="7" y="276"/>
                </a:lnTo>
                <a:lnTo>
                  <a:pt x="11" y="260"/>
                </a:lnTo>
                <a:lnTo>
                  <a:pt x="16" y="243"/>
                </a:lnTo>
                <a:lnTo>
                  <a:pt x="22" y="227"/>
                </a:lnTo>
                <a:lnTo>
                  <a:pt x="27" y="212"/>
                </a:lnTo>
                <a:lnTo>
                  <a:pt x="34" y="196"/>
                </a:lnTo>
                <a:lnTo>
                  <a:pt x="43" y="181"/>
                </a:lnTo>
                <a:lnTo>
                  <a:pt x="51" y="167"/>
                </a:lnTo>
                <a:lnTo>
                  <a:pt x="60" y="153"/>
                </a:lnTo>
                <a:lnTo>
                  <a:pt x="70" y="139"/>
                </a:lnTo>
                <a:lnTo>
                  <a:pt x="80" y="126"/>
                </a:lnTo>
                <a:lnTo>
                  <a:pt x="91" y="113"/>
                </a:lnTo>
                <a:lnTo>
                  <a:pt x="103" y="101"/>
                </a:lnTo>
                <a:lnTo>
                  <a:pt x="114" y="89"/>
                </a:lnTo>
                <a:lnTo>
                  <a:pt x="127" y="79"/>
                </a:lnTo>
                <a:lnTo>
                  <a:pt x="140" y="68"/>
                </a:lnTo>
                <a:lnTo>
                  <a:pt x="153" y="59"/>
                </a:lnTo>
                <a:lnTo>
                  <a:pt x="167" y="50"/>
                </a:lnTo>
                <a:lnTo>
                  <a:pt x="183" y="41"/>
                </a:lnTo>
                <a:lnTo>
                  <a:pt x="197" y="34"/>
                </a:lnTo>
                <a:lnTo>
                  <a:pt x="212" y="27"/>
                </a:lnTo>
                <a:lnTo>
                  <a:pt x="229" y="21"/>
                </a:lnTo>
                <a:lnTo>
                  <a:pt x="245" y="15"/>
                </a:lnTo>
                <a:lnTo>
                  <a:pt x="262" y="11"/>
                </a:lnTo>
                <a:lnTo>
                  <a:pt x="278" y="7"/>
                </a:lnTo>
                <a:lnTo>
                  <a:pt x="294" y="4"/>
                </a:lnTo>
                <a:lnTo>
                  <a:pt x="312" y="1"/>
                </a:lnTo>
                <a:lnTo>
                  <a:pt x="330" y="0"/>
                </a:lnTo>
                <a:lnTo>
                  <a:pt x="347" y="0"/>
                </a:lnTo>
                <a:lnTo>
                  <a:pt x="347" y="0"/>
                </a:lnTo>
                <a:lnTo>
                  <a:pt x="366" y="0"/>
                </a:lnTo>
                <a:lnTo>
                  <a:pt x="384" y="1"/>
                </a:lnTo>
                <a:lnTo>
                  <a:pt x="400" y="4"/>
                </a:lnTo>
                <a:lnTo>
                  <a:pt x="418" y="7"/>
                </a:lnTo>
                <a:lnTo>
                  <a:pt x="435" y="11"/>
                </a:lnTo>
                <a:lnTo>
                  <a:pt x="451" y="15"/>
                </a:lnTo>
                <a:lnTo>
                  <a:pt x="467" y="21"/>
                </a:lnTo>
                <a:lnTo>
                  <a:pt x="483" y="27"/>
                </a:lnTo>
                <a:lnTo>
                  <a:pt x="498" y="34"/>
                </a:lnTo>
                <a:lnTo>
                  <a:pt x="513" y="41"/>
                </a:lnTo>
                <a:lnTo>
                  <a:pt x="527" y="50"/>
                </a:lnTo>
                <a:lnTo>
                  <a:pt x="542" y="59"/>
                </a:lnTo>
                <a:lnTo>
                  <a:pt x="556" y="68"/>
                </a:lnTo>
                <a:lnTo>
                  <a:pt x="569" y="79"/>
                </a:lnTo>
                <a:lnTo>
                  <a:pt x="582" y="89"/>
                </a:lnTo>
                <a:lnTo>
                  <a:pt x="593" y="101"/>
                </a:lnTo>
                <a:lnTo>
                  <a:pt x="605" y="113"/>
                </a:lnTo>
                <a:lnTo>
                  <a:pt x="616" y="126"/>
                </a:lnTo>
                <a:lnTo>
                  <a:pt x="626" y="139"/>
                </a:lnTo>
                <a:lnTo>
                  <a:pt x="636" y="153"/>
                </a:lnTo>
                <a:lnTo>
                  <a:pt x="645" y="167"/>
                </a:lnTo>
                <a:lnTo>
                  <a:pt x="653" y="181"/>
                </a:lnTo>
                <a:lnTo>
                  <a:pt x="660" y="196"/>
                </a:lnTo>
                <a:lnTo>
                  <a:pt x="667" y="212"/>
                </a:lnTo>
                <a:lnTo>
                  <a:pt x="675" y="227"/>
                </a:lnTo>
                <a:lnTo>
                  <a:pt x="679" y="243"/>
                </a:lnTo>
                <a:lnTo>
                  <a:pt x="684" y="260"/>
                </a:lnTo>
                <a:lnTo>
                  <a:pt x="687" y="276"/>
                </a:lnTo>
                <a:lnTo>
                  <a:pt x="691" y="294"/>
                </a:lnTo>
                <a:lnTo>
                  <a:pt x="693" y="312"/>
                </a:lnTo>
                <a:lnTo>
                  <a:pt x="695" y="329"/>
                </a:lnTo>
                <a:lnTo>
                  <a:pt x="695" y="347"/>
                </a:lnTo>
                <a:lnTo>
                  <a:pt x="695" y="347"/>
                </a:lnTo>
                <a:close/>
              </a:path>
            </a:pathLst>
          </a:custGeom>
          <a:solidFill>
            <a:srgbClr val="5EB37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9BECDEEA-0AA6-42D7-9E03-F9F163C12C66}"/>
              </a:ext>
            </a:extLst>
          </p:cNvPr>
          <p:cNvSpPr>
            <a:spLocks/>
          </p:cNvSpPr>
          <p:nvPr/>
        </p:nvSpPr>
        <p:spPr bwMode="auto">
          <a:xfrm>
            <a:off x="9299493" y="1617905"/>
            <a:ext cx="1364641" cy="1362704"/>
          </a:xfrm>
          <a:custGeom>
            <a:avLst/>
            <a:gdLst>
              <a:gd name="T0" fmla="*/ 704 w 704"/>
              <a:gd name="T1" fmla="*/ 370 h 703"/>
              <a:gd name="T2" fmla="*/ 697 w 704"/>
              <a:gd name="T3" fmla="*/ 423 h 703"/>
              <a:gd name="T4" fmla="*/ 682 w 704"/>
              <a:gd name="T5" fmla="*/ 472 h 703"/>
              <a:gd name="T6" fmla="*/ 661 w 704"/>
              <a:gd name="T7" fmla="*/ 519 h 703"/>
              <a:gd name="T8" fmla="*/ 634 w 704"/>
              <a:gd name="T9" fmla="*/ 561 h 703"/>
              <a:gd name="T10" fmla="*/ 601 w 704"/>
              <a:gd name="T11" fmla="*/ 600 h 703"/>
              <a:gd name="T12" fmla="*/ 562 w 704"/>
              <a:gd name="T13" fmla="*/ 633 h 703"/>
              <a:gd name="T14" fmla="*/ 520 w 704"/>
              <a:gd name="T15" fmla="*/ 660 h 703"/>
              <a:gd name="T16" fmla="*/ 473 w 704"/>
              <a:gd name="T17" fmla="*/ 681 h 703"/>
              <a:gd name="T18" fmla="*/ 424 w 704"/>
              <a:gd name="T19" fmla="*/ 695 h 703"/>
              <a:gd name="T20" fmla="*/ 371 w 704"/>
              <a:gd name="T21" fmla="*/ 703 h 703"/>
              <a:gd name="T22" fmla="*/ 334 w 704"/>
              <a:gd name="T23" fmla="*/ 703 h 703"/>
              <a:gd name="T24" fmla="*/ 281 w 704"/>
              <a:gd name="T25" fmla="*/ 695 h 703"/>
              <a:gd name="T26" fmla="*/ 232 w 704"/>
              <a:gd name="T27" fmla="*/ 681 h 703"/>
              <a:gd name="T28" fmla="*/ 185 w 704"/>
              <a:gd name="T29" fmla="*/ 660 h 703"/>
              <a:gd name="T30" fmla="*/ 142 w 704"/>
              <a:gd name="T31" fmla="*/ 633 h 703"/>
              <a:gd name="T32" fmla="*/ 104 w 704"/>
              <a:gd name="T33" fmla="*/ 600 h 703"/>
              <a:gd name="T34" fmla="*/ 71 w 704"/>
              <a:gd name="T35" fmla="*/ 561 h 703"/>
              <a:gd name="T36" fmla="*/ 44 w 704"/>
              <a:gd name="T37" fmla="*/ 519 h 703"/>
              <a:gd name="T38" fmla="*/ 22 w 704"/>
              <a:gd name="T39" fmla="*/ 472 h 703"/>
              <a:gd name="T40" fmla="*/ 8 w 704"/>
              <a:gd name="T41" fmla="*/ 423 h 703"/>
              <a:gd name="T42" fmla="*/ 1 w 704"/>
              <a:gd name="T43" fmla="*/ 370 h 703"/>
              <a:gd name="T44" fmla="*/ 1 w 704"/>
              <a:gd name="T45" fmla="*/ 334 h 703"/>
              <a:gd name="T46" fmla="*/ 8 w 704"/>
              <a:gd name="T47" fmla="*/ 281 h 703"/>
              <a:gd name="T48" fmla="*/ 22 w 704"/>
              <a:gd name="T49" fmla="*/ 230 h 703"/>
              <a:gd name="T50" fmla="*/ 44 w 704"/>
              <a:gd name="T51" fmla="*/ 184 h 703"/>
              <a:gd name="T52" fmla="*/ 71 w 704"/>
              <a:gd name="T53" fmla="*/ 141 h 703"/>
              <a:gd name="T54" fmla="*/ 104 w 704"/>
              <a:gd name="T55" fmla="*/ 103 h 703"/>
              <a:gd name="T56" fmla="*/ 142 w 704"/>
              <a:gd name="T57" fmla="*/ 70 h 703"/>
              <a:gd name="T58" fmla="*/ 185 w 704"/>
              <a:gd name="T59" fmla="*/ 42 h 703"/>
              <a:gd name="T60" fmla="*/ 232 w 704"/>
              <a:gd name="T61" fmla="*/ 21 h 703"/>
              <a:gd name="T62" fmla="*/ 281 w 704"/>
              <a:gd name="T63" fmla="*/ 7 h 703"/>
              <a:gd name="T64" fmla="*/ 334 w 704"/>
              <a:gd name="T65" fmla="*/ 1 h 703"/>
              <a:gd name="T66" fmla="*/ 371 w 704"/>
              <a:gd name="T67" fmla="*/ 1 h 703"/>
              <a:gd name="T68" fmla="*/ 424 w 704"/>
              <a:gd name="T69" fmla="*/ 7 h 703"/>
              <a:gd name="T70" fmla="*/ 473 w 704"/>
              <a:gd name="T71" fmla="*/ 21 h 703"/>
              <a:gd name="T72" fmla="*/ 520 w 704"/>
              <a:gd name="T73" fmla="*/ 42 h 703"/>
              <a:gd name="T74" fmla="*/ 562 w 704"/>
              <a:gd name="T75" fmla="*/ 70 h 703"/>
              <a:gd name="T76" fmla="*/ 601 w 704"/>
              <a:gd name="T77" fmla="*/ 103 h 703"/>
              <a:gd name="T78" fmla="*/ 634 w 704"/>
              <a:gd name="T79" fmla="*/ 141 h 703"/>
              <a:gd name="T80" fmla="*/ 661 w 704"/>
              <a:gd name="T81" fmla="*/ 184 h 703"/>
              <a:gd name="T82" fmla="*/ 682 w 704"/>
              <a:gd name="T83" fmla="*/ 230 h 703"/>
              <a:gd name="T84" fmla="*/ 697 w 704"/>
              <a:gd name="T85" fmla="*/ 281 h 703"/>
              <a:gd name="T86" fmla="*/ 704 w 704"/>
              <a:gd name="T87" fmla="*/ 334 h 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04" h="703">
                <a:moveTo>
                  <a:pt x="704" y="351"/>
                </a:moveTo>
                <a:lnTo>
                  <a:pt x="704" y="351"/>
                </a:lnTo>
                <a:lnTo>
                  <a:pt x="704" y="370"/>
                </a:lnTo>
                <a:lnTo>
                  <a:pt x="702" y="388"/>
                </a:lnTo>
                <a:lnTo>
                  <a:pt x="700" y="405"/>
                </a:lnTo>
                <a:lnTo>
                  <a:pt x="697" y="423"/>
                </a:lnTo>
                <a:lnTo>
                  <a:pt x="693" y="439"/>
                </a:lnTo>
                <a:lnTo>
                  <a:pt x="688" y="456"/>
                </a:lnTo>
                <a:lnTo>
                  <a:pt x="682" y="472"/>
                </a:lnTo>
                <a:lnTo>
                  <a:pt x="677" y="489"/>
                </a:lnTo>
                <a:lnTo>
                  <a:pt x="670" y="504"/>
                </a:lnTo>
                <a:lnTo>
                  <a:pt x="661" y="519"/>
                </a:lnTo>
                <a:lnTo>
                  <a:pt x="653" y="533"/>
                </a:lnTo>
                <a:lnTo>
                  <a:pt x="644" y="547"/>
                </a:lnTo>
                <a:lnTo>
                  <a:pt x="634" y="561"/>
                </a:lnTo>
                <a:lnTo>
                  <a:pt x="624" y="574"/>
                </a:lnTo>
                <a:lnTo>
                  <a:pt x="613" y="587"/>
                </a:lnTo>
                <a:lnTo>
                  <a:pt x="601" y="600"/>
                </a:lnTo>
                <a:lnTo>
                  <a:pt x="590" y="612"/>
                </a:lnTo>
                <a:lnTo>
                  <a:pt x="577" y="623"/>
                </a:lnTo>
                <a:lnTo>
                  <a:pt x="562" y="633"/>
                </a:lnTo>
                <a:lnTo>
                  <a:pt x="550" y="643"/>
                </a:lnTo>
                <a:lnTo>
                  <a:pt x="535" y="652"/>
                </a:lnTo>
                <a:lnTo>
                  <a:pt x="520" y="660"/>
                </a:lnTo>
                <a:lnTo>
                  <a:pt x="505" y="668"/>
                </a:lnTo>
                <a:lnTo>
                  <a:pt x="490" y="675"/>
                </a:lnTo>
                <a:lnTo>
                  <a:pt x="473" y="681"/>
                </a:lnTo>
                <a:lnTo>
                  <a:pt x="457" y="687"/>
                </a:lnTo>
                <a:lnTo>
                  <a:pt x="440" y="692"/>
                </a:lnTo>
                <a:lnTo>
                  <a:pt x="424" y="695"/>
                </a:lnTo>
                <a:lnTo>
                  <a:pt x="406" y="699"/>
                </a:lnTo>
                <a:lnTo>
                  <a:pt x="388" y="701"/>
                </a:lnTo>
                <a:lnTo>
                  <a:pt x="371" y="703"/>
                </a:lnTo>
                <a:lnTo>
                  <a:pt x="352" y="703"/>
                </a:lnTo>
                <a:lnTo>
                  <a:pt x="352" y="703"/>
                </a:lnTo>
                <a:lnTo>
                  <a:pt x="334" y="703"/>
                </a:lnTo>
                <a:lnTo>
                  <a:pt x="317" y="701"/>
                </a:lnTo>
                <a:lnTo>
                  <a:pt x="299" y="699"/>
                </a:lnTo>
                <a:lnTo>
                  <a:pt x="281" y="695"/>
                </a:lnTo>
                <a:lnTo>
                  <a:pt x="265" y="692"/>
                </a:lnTo>
                <a:lnTo>
                  <a:pt x="248" y="687"/>
                </a:lnTo>
                <a:lnTo>
                  <a:pt x="232" y="681"/>
                </a:lnTo>
                <a:lnTo>
                  <a:pt x="215" y="675"/>
                </a:lnTo>
                <a:lnTo>
                  <a:pt x="200" y="668"/>
                </a:lnTo>
                <a:lnTo>
                  <a:pt x="185" y="660"/>
                </a:lnTo>
                <a:lnTo>
                  <a:pt x="169" y="652"/>
                </a:lnTo>
                <a:lnTo>
                  <a:pt x="155" y="643"/>
                </a:lnTo>
                <a:lnTo>
                  <a:pt x="142" y="633"/>
                </a:lnTo>
                <a:lnTo>
                  <a:pt x="128" y="623"/>
                </a:lnTo>
                <a:lnTo>
                  <a:pt x="115" y="612"/>
                </a:lnTo>
                <a:lnTo>
                  <a:pt x="104" y="600"/>
                </a:lnTo>
                <a:lnTo>
                  <a:pt x="92" y="587"/>
                </a:lnTo>
                <a:lnTo>
                  <a:pt x="81" y="574"/>
                </a:lnTo>
                <a:lnTo>
                  <a:pt x="71" y="561"/>
                </a:lnTo>
                <a:lnTo>
                  <a:pt x="61" y="547"/>
                </a:lnTo>
                <a:lnTo>
                  <a:pt x="52" y="533"/>
                </a:lnTo>
                <a:lnTo>
                  <a:pt x="44" y="519"/>
                </a:lnTo>
                <a:lnTo>
                  <a:pt x="35" y="504"/>
                </a:lnTo>
                <a:lnTo>
                  <a:pt x="28" y="489"/>
                </a:lnTo>
                <a:lnTo>
                  <a:pt x="22" y="472"/>
                </a:lnTo>
                <a:lnTo>
                  <a:pt x="17" y="456"/>
                </a:lnTo>
                <a:lnTo>
                  <a:pt x="12" y="439"/>
                </a:lnTo>
                <a:lnTo>
                  <a:pt x="8" y="423"/>
                </a:lnTo>
                <a:lnTo>
                  <a:pt x="5" y="405"/>
                </a:lnTo>
                <a:lnTo>
                  <a:pt x="2" y="388"/>
                </a:lnTo>
                <a:lnTo>
                  <a:pt x="1" y="370"/>
                </a:lnTo>
                <a:lnTo>
                  <a:pt x="0" y="351"/>
                </a:lnTo>
                <a:lnTo>
                  <a:pt x="0" y="351"/>
                </a:lnTo>
                <a:lnTo>
                  <a:pt x="1" y="334"/>
                </a:lnTo>
                <a:lnTo>
                  <a:pt x="2" y="316"/>
                </a:lnTo>
                <a:lnTo>
                  <a:pt x="5" y="298"/>
                </a:lnTo>
                <a:lnTo>
                  <a:pt x="8" y="281"/>
                </a:lnTo>
                <a:lnTo>
                  <a:pt x="12" y="264"/>
                </a:lnTo>
                <a:lnTo>
                  <a:pt x="17" y="247"/>
                </a:lnTo>
                <a:lnTo>
                  <a:pt x="22" y="230"/>
                </a:lnTo>
                <a:lnTo>
                  <a:pt x="28" y="215"/>
                </a:lnTo>
                <a:lnTo>
                  <a:pt x="35" y="200"/>
                </a:lnTo>
                <a:lnTo>
                  <a:pt x="44" y="184"/>
                </a:lnTo>
                <a:lnTo>
                  <a:pt x="52" y="169"/>
                </a:lnTo>
                <a:lnTo>
                  <a:pt x="61" y="155"/>
                </a:lnTo>
                <a:lnTo>
                  <a:pt x="71" y="141"/>
                </a:lnTo>
                <a:lnTo>
                  <a:pt x="81" y="128"/>
                </a:lnTo>
                <a:lnTo>
                  <a:pt x="92" y="115"/>
                </a:lnTo>
                <a:lnTo>
                  <a:pt x="104" y="103"/>
                </a:lnTo>
                <a:lnTo>
                  <a:pt x="115" y="91"/>
                </a:lnTo>
                <a:lnTo>
                  <a:pt x="128" y="81"/>
                </a:lnTo>
                <a:lnTo>
                  <a:pt x="142" y="70"/>
                </a:lnTo>
                <a:lnTo>
                  <a:pt x="155" y="60"/>
                </a:lnTo>
                <a:lnTo>
                  <a:pt x="169" y="52"/>
                </a:lnTo>
                <a:lnTo>
                  <a:pt x="185" y="42"/>
                </a:lnTo>
                <a:lnTo>
                  <a:pt x="200" y="35"/>
                </a:lnTo>
                <a:lnTo>
                  <a:pt x="215" y="28"/>
                </a:lnTo>
                <a:lnTo>
                  <a:pt x="232" y="21"/>
                </a:lnTo>
                <a:lnTo>
                  <a:pt x="248" y="16"/>
                </a:lnTo>
                <a:lnTo>
                  <a:pt x="265" y="12"/>
                </a:lnTo>
                <a:lnTo>
                  <a:pt x="281" y="7"/>
                </a:lnTo>
                <a:lnTo>
                  <a:pt x="299" y="5"/>
                </a:lnTo>
                <a:lnTo>
                  <a:pt x="317" y="2"/>
                </a:lnTo>
                <a:lnTo>
                  <a:pt x="334" y="1"/>
                </a:lnTo>
                <a:lnTo>
                  <a:pt x="352" y="0"/>
                </a:lnTo>
                <a:lnTo>
                  <a:pt x="352" y="0"/>
                </a:lnTo>
                <a:lnTo>
                  <a:pt x="371" y="1"/>
                </a:lnTo>
                <a:lnTo>
                  <a:pt x="388" y="2"/>
                </a:lnTo>
                <a:lnTo>
                  <a:pt x="406" y="5"/>
                </a:lnTo>
                <a:lnTo>
                  <a:pt x="424" y="7"/>
                </a:lnTo>
                <a:lnTo>
                  <a:pt x="440" y="12"/>
                </a:lnTo>
                <a:lnTo>
                  <a:pt x="457" y="16"/>
                </a:lnTo>
                <a:lnTo>
                  <a:pt x="473" y="21"/>
                </a:lnTo>
                <a:lnTo>
                  <a:pt x="490" y="28"/>
                </a:lnTo>
                <a:lnTo>
                  <a:pt x="505" y="35"/>
                </a:lnTo>
                <a:lnTo>
                  <a:pt x="520" y="42"/>
                </a:lnTo>
                <a:lnTo>
                  <a:pt x="535" y="52"/>
                </a:lnTo>
                <a:lnTo>
                  <a:pt x="550" y="60"/>
                </a:lnTo>
                <a:lnTo>
                  <a:pt x="562" y="70"/>
                </a:lnTo>
                <a:lnTo>
                  <a:pt x="577" y="81"/>
                </a:lnTo>
                <a:lnTo>
                  <a:pt x="590" y="91"/>
                </a:lnTo>
                <a:lnTo>
                  <a:pt x="601" y="103"/>
                </a:lnTo>
                <a:lnTo>
                  <a:pt x="613" y="115"/>
                </a:lnTo>
                <a:lnTo>
                  <a:pt x="624" y="128"/>
                </a:lnTo>
                <a:lnTo>
                  <a:pt x="634" y="141"/>
                </a:lnTo>
                <a:lnTo>
                  <a:pt x="644" y="155"/>
                </a:lnTo>
                <a:lnTo>
                  <a:pt x="653" y="169"/>
                </a:lnTo>
                <a:lnTo>
                  <a:pt x="661" y="184"/>
                </a:lnTo>
                <a:lnTo>
                  <a:pt x="670" y="200"/>
                </a:lnTo>
                <a:lnTo>
                  <a:pt x="677" y="215"/>
                </a:lnTo>
                <a:lnTo>
                  <a:pt x="682" y="230"/>
                </a:lnTo>
                <a:lnTo>
                  <a:pt x="688" y="247"/>
                </a:lnTo>
                <a:lnTo>
                  <a:pt x="693" y="264"/>
                </a:lnTo>
                <a:lnTo>
                  <a:pt x="697" y="281"/>
                </a:lnTo>
                <a:lnTo>
                  <a:pt x="700" y="298"/>
                </a:lnTo>
                <a:lnTo>
                  <a:pt x="702" y="316"/>
                </a:lnTo>
                <a:lnTo>
                  <a:pt x="704" y="334"/>
                </a:lnTo>
                <a:lnTo>
                  <a:pt x="704" y="351"/>
                </a:lnTo>
                <a:lnTo>
                  <a:pt x="704" y="351"/>
                </a:lnTo>
                <a:close/>
              </a:path>
            </a:pathLst>
          </a:custGeom>
          <a:solidFill>
            <a:srgbClr val="D7D92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E7341B4-7665-4A72-97E1-442E38ED9BAF}"/>
              </a:ext>
            </a:extLst>
          </p:cNvPr>
          <p:cNvGrpSpPr/>
          <p:nvPr/>
        </p:nvGrpSpPr>
        <p:grpSpPr>
          <a:xfrm>
            <a:off x="3960797" y="1954421"/>
            <a:ext cx="678242" cy="678241"/>
            <a:chOff x="-3822191" y="3714094"/>
            <a:chExt cx="1981200" cy="1981199"/>
          </a:xfrm>
        </p:grpSpPr>
        <p:sp>
          <p:nvSpPr>
            <p:cNvPr id="20" name="Freeform 55">
              <a:extLst>
                <a:ext uri="{FF2B5EF4-FFF2-40B4-BE49-F238E27FC236}">
                  <a16:creationId xmlns:a16="http://schemas.microsoft.com/office/drawing/2014/main" id="{E030C488-6959-45BD-9306-9254347DE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07828" y="5285719"/>
              <a:ext cx="469900" cy="204787"/>
            </a:xfrm>
            <a:custGeom>
              <a:avLst/>
              <a:gdLst>
                <a:gd name="T0" fmla="*/ 0 w 591"/>
                <a:gd name="T1" fmla="*/ 0 h 258"/>
                <a:gd name="T2" fmla="*/ 0 w 591"/>
                <a:gd name="T3" fmla="*/ 258 h 258"/>
                <a:gd name="T4" fmla="*/ 591 w 591"/>
                <a:gd name="T5" fmla="*/ 258 h 258"/>
                <a:gd name="T6" fmla="*/ 591 w 591"/>
                <a:gd name="T7" fmla="*/ 258 h 258"/>
                <a:gd name="T8" fmla="*/ 576 w 591"/>
                <a:gd name="T9" fmla="*/ 229 h 258"/>
                <a:gd name="T10" fmla="*/ 563 w 591"/>
                <a:gd name="T11" fmla="*/ 198 h 258"/>
                <a:gd name="T12" fmla="*/ 551 w 591"/>
                <a:gd name="T13" fmla="*/ 167 h 258"/>
                <a:gd name="T14" fmla="*/ 541 w 591"/>
                <a:gd name="T15" fmla="*/ 135 h 258"/>
                <a:gd name="T16" fmla="*/ 533 w 591"/>
                <a:gd name="T17" fmla="*/ 102 h 258"/>
                <a:gd name="T18" fmla="*/ 527 w 591"/>
                <a:gd name="T19" fmla="*/ 69 h 258"/>
                <a:gd name="T20" fmla="*/ 521 w 591"/>
                <a:gd name="T21" fmla="*/ 35 h 258"/>
                <a:gd name="T22" fmla="*/ 517 w 591"/>
                <a:gd name="T23" fmla="*/ 0 h 258"/>
                <a:gd name="T24" fmla="*/ 0 w 591"/>
                <a:gd name="T2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1" h="258">
                  <a:moveTo>
                    <a:pt x="0" y="0"/>
                  </a:moveTo>
                  <a:lnTo>
                    <a:pt x="0" y="258"/>
                  </a:lnTo>
                  <a:lnTo>
                    <a:pt x="591" y="258"/>
                  </a:lnTo>
                  <a:lnTo>
                    <a:pt x="591" y="258"/>
                  </a:lnTo>
                  <a:lnTo>
                    <a:pt x="576" y="229"/>
                  </a:lnTo>
                  <a:lnTo>
                    <a:pt x="563" y="198"/>
                  </a:lnTo>
                  <a:lnTo>
                    <a:pt x="551" y="167"/>
                  </a:lnTo>
                  <a:lnTo>
                    <a:pt x="541" y="135"/>
                  </a:lnTo>
                  <a:lnTo>
                    <a:pt x="533" y="102"/>
                  </a:lnTo>
                  <a:lnTo>
                    <a:pt x="527" y="69"/>
                  </a:lnTo>
                  <a:lnTo>
                    <a:pt x="521" y="35"/>
                  </a:lnTo>
                  <a:lnTo>
                    <a:pt x="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  <p:sp>
          <p:nvSpPr>
            <p:cNvPr id="21" name="Freeform 56">
              <a:extLst>
                <a:ext uri="{FF2B5EF4-FFF2-40B4-BE49-F238E27FC236}">
                  <a16:creationId xmlns:a16="http://schemas.microsoft.com/office/drawing/2014/main" id="{87EA79F2-AD6A-4CBD-BE24-1BE99B2CD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729991" y="4807881"/>
              <a:ext cx="889000" cy="887412"/>
            </a:xfrm>
            <a:custGeom>
              <a:avLst/>
              <a:gdLst>
                <a:gd name="T0" fmla="*/ 1117 w 1118"/>
                <a:gd name="T1" fmla="*/ 531 h 1118"/>
                <a:gd name="T2" fmla="*/ 1106 w 1118"/>
                <a:gd name="T3" fmla="*/ 446 h 1118"/>
                <a:gd name="T4" fmla="*/ 1084 w 1118"/>
                <a:gd name="T5" fmla="*/ 367 h 1118"/>
                <a:gd name="T6" fmla="*/ 1051 w 1118"/>
                <a:gd name="T7" fmla="*/ 293 h 1118"/>
                <a:gd name="T8" fmla="*/ 1007 w 1118"/>
                <a:gd name="T9" fmla="*/ 225 h 1118"/>
                <a:gd name="T10" fmla="*/ 954 w 1118"/>
                <a:gd name="T11" fmla="*/ 164 h 1118"/>
                <a:gd name="T12" fmla="*/ 894 w 1118"/>
                <a:gd name="T13" fmla="*/ 112 h 1118"/>
                <a:gd name="T14" fmla="*/ 825 w 1118"/>
                <a:gd name="T15" fmla="*/ 67 h 1118"/>
                <a:gd name="T16" fmla="*/ 751 w 1118"/>
                <a:gd name="T17" fmla="*/ 34 h 1118"/>
                <a:gd name="T18" fmla="*/ 672 w 1118"/>
                <a:gd name="T19" fmla="*/ 11 h 1118"/>
                <a:gd name="T20" fmla="*/ 587 w 1118"/>
                <a:gd name="T21" fmla="*/ 2 h 1118"/>
                <a:gd name="T22" fmla="*/ 529 w 1118"/>
                <a:gd name="T23" fmla="*/ 2 h 1118"/>
                <a:gd name="T24" fmla="*/ 446 w 1118"/>
                <a:gd name="T25" fmla="*/ 11 h 1118"/>
                <a:gd name="T26" fmla="*/ 367 w 1118"/>
                <a:gd name="T27" fmla="*/ 34 h 1118"/>
                <a:gd name="T28" fmla="*/ 293 w 1118"/>
                <a:gd name="T29" fmla="*/ 67 h 1118"/>
                <a:gd name="T30" fmla="*/ 224 w 1118"/>
                <a:gd name="T31" fmla="*/ 112 h 1118"/>
                <a:gd name="T32" fmla="*/ 164 w 1118"/>
                <a:gd name="T33" fmla="*/ 164 h 1118"/>
                <a:gd name="T34" fmla="*/ 111 w 1118"/>
                <a:gd name="T35" fmla="*/ 225 h 1118"/>
                <a:gd name="T36" fmla="*/ 67 w 1118"/>
                <a:gd name="T37" fmla="*/ 293 h 1118"/>
                <a:gd name="T38" fmla="*/ 33 w 1118"/>
                <a:gd name="T39" fmla="*/ 367 h 1118"/>
                <a:gd name="T40" fmla="*/ 11 w 1118"/>
                <a:gd name="T41" fmla="*/ 446 h 1118"/>
                <a:gd name="T42" fmla="*/ 0 w 1118"/>
                <a:gd name="T43" fmla="*/ 531 h 1118"/>
                <a:gd name="T44" fmla="*/ 0 w 1118"/>
                <a:gd name="T45" fmla="*/ 588 h 1118"/>
                <a:gd name="T46" fmla="*/ 11 w 1118"/>
                <a:gd name="T47" fmla="*/ 672 h 1118"/>
                <a:gd name="T48" fmla="*/ 33 w 1118"/>
                <a:gd name="T49" fmla="*/ 752 h 1118"/>
                <a:gd name="T50" fmla="*/ 67 w 1118"/>
                <a:gd name="T51" fmla="*/ 825 h 1118"/>
                <a:gd name="T52" fmla="*/ 111 w 1118"/>
                <a:gd name="T53" fmla="*/ 894 h 1118"/>
                <a:gd name="T54" fmla="*/ 164 w 1118"/>
                <a:gd name="T55" fmla="*/ 954 h 1118"/>
                <a:gd name="T56" fmla="*/ 224 w 1118"/>
                <a:gd name="T57" fmla="*/ 1007 h 1118"/>
                <a:gd name="T58" fmla="*/ 293 w 1118"/>
                <a:gd name="T59" fmla="*/ 1051 h 1118"/>
                <a:gd name="T60" fmla="*/ 367 w 1118"/>
                <a:gd name="T61" fmla="*/ 1085 h 1118"/>
                <a:gd name="T62" fmla="*/ 446 w 1118"/>
                <a:gd name="T63" fmla="*/ 1108 h 1118"/>
                <a:gd name="T64" fmla="*/ 529 w 1118"/>
                <a:gd name="T65" fmla="*/ 1117 h 1118"/>
                <a:gd name="T66" fmla="*/ 587 w 1118"/>
                <a:gd name="T67" fmla="*/ 1117 h 1118"/>
                <a:gd name="T68" fmla="*/ 672 w 1118"/>
                <a:gd name="T69" fmla="*/ 1108 h 1118"/>
                <a:gd name="T70" fmla="*/ 751 w 1118"/>
                <a:gd name="T71" fmla="*/ 1085 h 1118"/>
                <a:gd name="T72" fmla="*/ 825 w 1118"/>
                <a:gd name="T73" fmla="*/ 1051 h 1118"/>
                <a:gd name="T74" fmla="*/ 894 w 1118"/>
                <a:gd name="T75" fmla="*/ 1007 h 1118"/>
                <a:gd name="T76" fmla="*/ 954 w 1118"/>
                <a:gd name="T77" fmla="*/ 954 h 1118"/>
                <a:gd name="T78" fmla="*/ 1007 w 1118"/>
                <a:gd name="T79" fmla="*/ 894 h 1118"/>
                <a:gd name="T80" fmla="*/ 1051 w 1118"/>
                <a:gd name="T81" fmla="*/ 825 h 1118"/>
                <a:gd name="T82" fmla="*/ 1084 w 1118"/>
                <a:gd name="T83" fmla="*/ 752 h 1118"/>
                <a:gd name="T84" fmla="*/ 1106 w 1118"/>
                <a:gd name="T85" fmla="*/ 672 h 1118"/>
                <a:gd name="T86" fmla="*/ 1117 w 1118"/>
                <a:gd name="T87" fmla="*/ 588 h 1118"/>
                <a:gd name="T88" fmla="*/ 172 w 1118"/>
                <a:gd name="T89" fmla="*/ 817 h 1118"/>
                <a:gd name="T90" fmla="*/ 301 w 1118"/>
                <a:gd name="T91" fmla="*/ 172 h 1118"/>
                <a:gd name="T92" fmla="*/ 946 w 1118"/>
                <a:gd name="T93" fmla="*/ 301 h 1118"/>
                <a:gd name="T94" fmla="*/ 817 w 1118"/>
                <a:gd name="T95" fmla="*/ 946 h 1118"/>
                <a:gd name="T96" fmla="*/ 172 w 1118"/>
                <a:gd name="T97" fmla="*/ 817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8" h="1118">
                  <a:moveTo>
                    <a:pt x="1118" y="559"/>
                  </a:moveTo>
                  <a:lnTo>
                    <a:pt x="1118" y="559"/>
                  </a:lnTo>
                  <a:lnTo>
                    <a:pt x="1117" y="531"/>
                  </a:lnTo>
                  <a:lnTo>
                    <a:pt x="1115" y="503"/>
                  </a:lnTo>
                  <a:lnTo>
                    <a:pt x="1111" y="475"/>
                  </a:lnTo>
                  <a:lnTo>
                    <a:pt x="1106" y="446"/>
                  </a:lnTo>
                  <a:lnTo>
                    <a:pt x="1101" y="420"/>
                  </a:lnTo>
                  <a:lnTo>
                    <a:pt x="1093" y="393"/>
                  </a:lnTo>
                  <a:lnTo>
                    <a:pt x="1084" y="367"/>
                  </a:lnTo>
                  <a:lnTo>
                    <a:pt x="1074" y="342"/>
                  </a:lnTo>
                  <a:lnTo>
                    <a:pt x="1063" y="317"/>
                  </a:lnTo>
                  <a:lnTo>
                    <a:pt x="1051" y="293"/>
                  </a:lnTo>
                  <a:lnTo>
                    <a:pt x="1037" y="269"/>
                  </a:lnTo>
                  <a:lnTo>
                    <a:pt x="1023" y="248"/>
                  </a:lnTo>
                  <a:lnTo>
                    <a:pt x="1007" y="225"/>
                  </a:lnTo>
                  <a:lnTo>
                    <a:pt x="990" y="204"/>
                  </a:lnTo>
                  <a:lnTo>
                    <a:pt x="973" y="183"/>
                  </a:lnTo>
                  <a:lnTo>
                    <a:pt x="954" y="164"/>
                  </a:lnTo>
                  <a:lnTo>
                    <a:pt x="934" y="145"/>
                  </a:lnTo>
                  <a:lnTo>
                    <a:pt x="914" y="128"/>
                  </a:lnTo>
                  <a:lnTo>
                    <a:pt x="894" y="112"/>
                  </a:lnTo>
                  <a:lnTo>
                    <a:pt x="871" y="96"/>
                  </a:lnTo>
                  <a:lnTo>
                    <a:pt x="848" y="81"/>
                  </a:lnTo>
                  <a:lnTo>
                    <a:pt x="825" y="67"/>
                  </a:lnTo>
                  <a:lnTo>
                    <a:pt x="801" y="55"/>
                  </a:lnTo>
                  <a:lnTo>
                    <a:pt x="777" y="45"/>
                  </a:lnTo>
                  <a:lnTo>
                    <a:pt x="751" y="34"/>
                  </a:lnTo>
                  <a:lnTo>
                    <a:pt x="724" y="26"/>
                  </a:lnTo>
                  <a:lnTo>
                    <a:pt x="699" y="18"/>
                  </a:lnTo>
                  <a:lnTo>
                    <a:pt x="672" y="11"/>
                  </a:lnTo>
                  <a:lnTo>
                    <a:pt x="644" y="7"/>
                  </a:lnTo>
                  <a:lnTo>
                    <a:pt x="615" y="3"/>
                  </a:lnTo>
                  <a:lnTo>
                    <a:pt x="587" y="2"/>
                  </a:lnTo>
                  <a:lnTo>
                    <a:pt x="559" y="0"/>
                  </a:lnTo>
                  <a:lnTo>
                    <a:pt x="559" y="0"/>
                  </a:lnTo>
                  <a:lnTo>
                    <a:pt x="529" y="2"/>
                  </a:lnTo>
                  <a:lnTo>
                    <a:pt x="501" y="3"/>
                  </a:lnTo>
                  <a:lnTo>
                    <a:pt x="474" y="7"/>
                  </a:lnTo>
                  <a:lnTo>
                    <a:pt x="446" y="11"/>
                  </a:lnTo>
                  <a:lnTo>
                    <a:pt x="419" y="18"/>
                  </a:lnTo>
                  <a:lnTo>
                    <a:pt x="392" y="26"/>
                  </a:lnTo>
                  <a:lnTo>
                    <a:pt x="367" y="34"/>
                  </a:lnTo>
                  <a:lnTo>
                    <a:pt x="341" y="45"/>
                  </a:lnTo>
                  <a:lnTo>
                    <a:pt x="317" y="55"/>
                  </a:lnTo>
                  <a:lnTo>
                    <a:pt x="293" y="67"/>
                  </a:lnTo>
                  <a:lnTo>
                    <a:pt x="269" y="81"/>
                  </a:lnTo>
                  <a:lnTo>
                    <a:pt x="246" y="96"/>
                  </a:lnTo>
                  <a:lnTo>
                    <a:pt x="224" y="112"/>
                  </a:lnTo>
                  <a:lnTo>
                    <a:pt x="203" y="128"/>
                  </a:lnTo>
                  <a:lnTo>
                    <a:pt x="183" y="145"/>
                  </a:lnTo>
                  <a:lnTo>
                    <a:pt x="164" y="164"/>
                  </a:lnTo>
                  <a:lnTo>
                    <a:pt x="145" y="183"/>
                  </a:lnTo>
                  <a:lnTo>
                    <a:pt x="128" y="204"/>
                  </a:lnTo>
                  <a:lnTo>
                    <a:pt x="111" y="225"/>
                  </a:lnTo>
                  <a:lnTo>
                    <a:pt x="95" y="248"/>
                  </a:lnTo>
                  <a:lnTo>
                    <a:pt x="81" y="269"/>
                  </a:lnTo>
                  <a:lnTo>
                    <a:pt x="67" y="293"/>
                  </a:lnTo>
                  <a:lnTo>
                    <a:pt x="55" y="317"/>
                  </a:lnTo>
                  <a:lnTo>
                    <a:pt x="44" y="342"/>
                  </a:lnTo>
                  <a:lnTo>
                    <a:pt x="33" y="367"/>
                  </a:lnTo>
                  <a:lnTo>
                    <a:pt x="25" y="393"/>
                  </a:lnTo>
                  <a:lnTo>
                    <a:pt x="17" y="420"/>
                  </a:lnTo>
                  <a:lnTo>
                    <a:pt x="11" y="446"/>
                  </a:lnTo>
                  <a:lnTo>
                    <a:pt x="7" y="475"/>
                  </a:lnTo>
                  <a:lnTo>
                    <a:pt x="3" y="503"/>
                  </a:lnTo>
                  <a:lnTo>
                    <a:pt x="0" y="531"/>
                  </a:lnTo>
                  <a:lnTo>
                    <a:pt x="0" y="559"/>
                  </a:lnTo>
                  <a:lnTo>
                    <a:pt x="0" y="559"/>
                  </a:lnTo>
                  <a:lnTo>
                    <a:pt x="0" y="588"/>
                  </a:lnTo>
                  <a:lnTo>
                    <a:pt x="3" y="617"/>
                  </a:lnTo>
                  <a:lnTo>
                    <a:pt x="7" y="644"/>
                  </a:lnTo>
                  <a:lnTo>
                    <a:pt x="11" y="672"/>
                  </a:lnTo>
                  <a:lnTo>
                    <a:pt x="17" y="699"/>
                  </a:lnTo>
                  <a:lnTo>
                    <a:pt x="25" y="726"/>
                  </a:lnTo>
                  <a:lnTo>
                    <a:pt x="33" y="752"/>
                  </a:lnTo>
                  <a:lnTo>
                    <a:pt x="44" y="777"/>
                  </a:lnTo>
                  <a:lnTo>
                    <a:pt x="55" y="801"/>
                  </a:lnTo>
                  <a:lnTo>
                    <a:pt x="67" y="825"/>
                  </a:lnTo>
                  <a:lnTo>
                    <a:pt x="81" y="850"/>
                  </a:lnTo>
                  <a:lnTo>
                    <a:pt x="95" y="871"/>
                  </a:lnTo>
                  <a:lnTo>
                    <a:pt x="111" y="894"/>
                  </a:lnTo>
                  <a:lnTo>
                    <a:pt x="128" y="914"/>
                  </a:lnTo>
                  <a:lnTo>
                    <a:pt x="145" y="936"/>
                  </a:lnTo>
                  <a:lnTo>
                    <a:pt x="164" y="954"/>
                  </a:lnTo>
                  <a:lnTo>
                    <a:pt x="183" y="973"/>
                  </a:lnTo>
                  <a:lnTo>
                    <a:pt x="203" y="991"/>
                  </a:lnTo>
                  <a:lnTo>
                    <a:pt x="224" y="1007"/>
                  </a:lnTo>
                  <a:lnTo>
                    <a:pt x="246" y="1023"/>
                  </a:lnTo>
                  <a:lnTo>
                    <a:pt x="269" y="1038"/>
                  </a:lnTo>
                  <a:lnTo>
                    <a:pt x="293" y="1051"/>
                  </a:lnTo>
                  <a:lnTo>
                    <a:pt x="317" y="1063"/>
                  </a:lnTo>
                  <a:lnTo>
                    <a:pt x="341" y="1074"/>
                  </a:lnTo>
                  <a:lnTo>
                    <a:pt x="367" y="1085"/>
                  </a:lnTo>
                  <a:lnTo>
                    <a:pt x="392" y="1093"/>
                  </a:lnTo>
                  <a:lnTo>
                    <a:pt x="419" y="1101"/>
                  </a:lnTo>
                  <a:lnTo>
                    <a:pt x="446" y="1108"/>
                  </a:lnTo>
                  <a:lnTo>
                    <a:pt x="474" y="1112"/>
                  </a:lnTo>
                  <a:lnTo>
                    <a:pt x="501" y="1116"/>
                  </a:lnTo>
                  <a:lnTo>
                    <a:pt x="529" y="1117"/>
                  </a:lnTo>
                  <a:lnTo>
                    <a:pt x="559" y="1118"/>
                  </a:lnTo>
                  <a:lnTo>
                    <a:pt x="559" y="1118"/>
                  </a:lnTo>
                  <a:lnTo>
                    <a:pt x="587" y="1117"/>
                  </a:lnTo>
                  <a:lnTo>
                    <a:pt x="615" y="1116"/>
                  </a:lnTo>
                  <a:lnTo>
                    <a:pt x="644" y="1112"/>
                  </a:lnTo>
                  <a:lnTo>
                    <a:pt x="672" y="1108"/>
                  </a:lnTo>
                  <a:lnTo>
                    <a:pt x="699" y="1101"/>
                  </a:lnTo>
                  <a:lnTo>
                    <a:pt x="724" y="1093"/>
                  </a:lnTo>
                  <a:lnTo>
                    <a:pt x="751" y="1085"/>
                  </a:lnTo>
                  <a:lnTo>
                    <a:pt x="777" y="1074"/>
                  </a:lnTo>
                  <a:lnTo>
                    <a:pt x="801" y="1063"/>
                  </a:lnTo>
                  <a:lnTo>
                    <a:pt x="825" y="1051"/>
                  </a:lnTo>
                  <a:lnTo>
                    <a:pt x="848" y="1038"/>
                  </a:lnTo>
                  <a:lnTo>
                    <a:pt x="871" y="1023"/>
                  </a:lnTo>
                  <a:lnTo>
                    <a:pt x="894" y="1007"/>
                  </a:lnTo>
                  <a:lnTo>
                    <a:pt x="914" y="991"/>
                  </a:lnTo>
                  <a:lnTo>
                    <a:pt x="934" y="973"/>
                  </a:lnTo>
                  <a:lnTo>
                    <a:pt x="954" y="954"/>
                  </a:lnTo>
                  <a:lnTo>
                    <a:pt x="973" y="936"/>
                  </a:lnTo>
                  <a:lnTo>
                    <a:pt x="990" y="914"/>
                  </a:lnTo>
                  <a:lnTo>
                    <a:pt x="1007" y="894"/>
                  </a:lnTo>
                  <a:lnTo>
                    <a:pt x="1023" y="871"/>
                  </a:lnTo>
                  <a:lnTo>
                    <a:pt x="1037" y="850"/>
                  </a:lnTo>
                  <a:lnTo>
                    <a:pt x="1051" y="825"/>
                  </a:lnTo>
                  <a:lnTo>
                    <a:pt x="1063" y="801"/>
                  </a:lnTo>
                  <a:lnTo>
                    <a:pt x="1074" y="777"/>
                  </a:lnTo>
                  <a:lnTo>
                    <a:pt x="1084" y="752"/>
                  </a:lnTo>
                  <a:lnTo>
                    <a:pt x="1093" y="726"/>
                  </a:lnTo>
                  <a:lnTo>
                    <a:pt x="1101" y="699"/>
                  </a:lnTo>
                  <a:lnTo>
                    <a:pt x="1106" y="672"/>
                  </a:lnTo>
                  <a:lnTo>
                    <a:pt x="1111" y="644"/>
                  </a:lnTo>
                  <a:lnTo>
                    <a:pt x="1115" y="617"/>
                  </a:lnTo>
                  <a:lnTo>
                    <a:pt x="1117" y="588"/>
                  </a:lnTo>
                  <a:lnTo>
                    <a:pt x="1118" y="559"/>
                  </a:lnTo>
                  <a:lnTo>
                    <a:pt x="1118" y="559"/>
                  </a:lnTo>
                  <a:close/>
                  <a:moveTo>
                    <a:pt x="172" y="817"/>
                  </a:moveTo>
                  <a:lnTo>
                    <a:pt x="430" y="559"/>
                  </a:lnTo>
                  <a:lnTo>
                    <a:pt x="172" y="301"/>
                  </a:lnTo>
                  <a:lnTo>
                    <a:pt x="301" y="172"/>
                  </a:lnTo>
                  <a:lnTo>
                    <a:pt x="559" y="430"/>
                  </a:lnTo>
                  <a:lnTo>
                    <a:pt x="817" y="172"/>
                  </a:lnTo>
                  <a:lnTo>
                    <a:pt x="946" y="301"/>
                  </a:lnTo>
                  <a:lnTo>
                    <a:pt x="688" y="559"/>
                  </a:lnTo>
                  <a:lnTo>
                    <a:pt x="946" y="817"/>
                  </a:lnTo>
                  <a:lnTo>
                    <a:pt x="817" y="946"/>
                  </a:lnTo>
                  <a:lnTo>
                    <a:pt x="559" y="688"/>
                  </a:lnTo>
                  <a:lnTo>
                    <a:pt x="301" y="946"/>
                  </a:lnTo>
                  <a:lnTo>
                    <a:pt x="172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  <p:sp>
          <p:nvSpPr>
            <p:cNvPr id="22" name="Freeform 57">
              <a:extLst>
                <a:ext uri="{FF2B5EF4-FFF2-40B4-BE49-F238E27FC236}">
                  <a16:creationId xmlns:a16="http://schemas.microsoft.com/office/drawing/2014/main" id="{40783B19-1A74-4ACB-BEB5-30FC5F488E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22191" y="3714094"/>
              <a:ext cx="1981200" cy="1503362"/>
            </a:xfrm>
            <a:custGeom>
              <a:avLst/>
              <a:gdLst>
                <a:gd name="T0" fmla="*/ 1294 w 2494"/>
                <a:gd name="T1" fmla="*/ 1865 h 1892"/>
                <a:gd name="T2" fmla="*/ 1314 w 2494"/>
                <a:gd name="T3" fmla="*/ 1759 h 1892"/>
                <a:gd name="T4" fmla="*/ 1352 w 2494"/>
                <a:gd name="T5" fmla="*/ 1661 h 1892"/>
                <a:gd name="T6" fmla="*/ 1403 w 2494"/>
                <a:gd name="T7" fmla="*/ 1571 h 1892"/>
                <a:gd name="T8" fmla="*/ 1469 w 2494"/>
                <a:gd name="T9" fmla="*/ 1490 h 1892"/>
                <a:gd name="T10" fmla="*/ 1545 w 2494"/>
                <a:gd name="T11" fmla="*/ 1422 h 1892"/>
                <a:gd name="T12" fmla="*/ 1633 w 2494"/>
                <a:gd name="T13" fmla="*/ 1365 h 1892"/>
                <a:gd name="T14" fmla="*/ 1729 w 2494"/>
                <a:gd name="T15" fmla="*/ 1324 h 1892"/>
                <a:gd name="T16" fmla="*/ 1806 w 2494"/>
                <a:gd name="T17" fmla="*/ 1204 h 1892"/>
                <a:gd name="T18" fmla="*/ 973 w 2494"/>
                <a:gd name="T19" fmla="*/ 1298 h 1892"/>
                <a:gd name="T20" fmla="*/ 1069 w 2494"/>
                <a:gd name="T21" fmla="*/ 1341 h 1892"/>
                <a:gd name="T22" fmla="*/ 1146 w 2494"/>
                <a:gd name="T23" fmla="*/ 1414 h 1892"/>
                <a:gd name="T24" fmla="*/ 1192 w 2494"/>
                <a:gd name="T25" fmla="*/ 1509 h 1892"/>
                <a:gd name="T26" fmla="*/ 1118 w 2494"/>
                <a:gd name="T27" fmla="*/ 1591 h 1892"/>
                <a:gd name="T28" fmla="*/ 1108 w 2494"/>
                <a:gd name="T29" fmla="*/ 1528 h 1892"/>
                <a:gd name="T30" fmla="*/ 1068 w 2494"/>
                <a:gd name="T31" fmla="*/ 1454 h 1892"/>
                <a:gd name="T32" fmla="*/ 1005 w 2494"/>
                <a:gd name="T33" fmla="*/ 1402 h 1892"/>
                <a:gd name="T34" fmla="*/ 924 w 2494"/>
                <a:gd name="T35" fmla="*/ 1378 h 1892"/>
                <a:gd name="T36" fmla="*/ 860 w 2494"/>
                <a:gd name="T37" fmla="*/ 731 h 1892"/>
                <a:gd name="T38" fmla="*/ 853 w 2494"/>
                <a:gd name="T39" fmla="*/ 697 h 1892"/>
                <a:gd name="T40" fmla="*/ 822 w 2494"/>
                <a:gd name="T41" fmla="*/ 660 h 1892"/>
                <a:gd name="T42" fmla="*/ 791 w 2494"/>
                <a:gd name="T43" fmla="*/ 646 h 1892"/>
                <a:gd name="T44" fmla="*/ 764 w 2494"/>
                <a:gd name="T45" fmla="*/ 645 h 1892"/>
                <a:gd name="T46" fmla="*/ 732 w 2494"/>
                <a:gd name="T47" fmla="*/ 656 h 1892"/>
                <a:gd name="T48" fmla="*/ 699 w 2494"/>
                <a:gd name="T49" fmla="*/ 691 h 1892"/>
                <a:gd name="T50" fmla="*/ 688 w 2494"/>
                <a:gd name="T51" fmla="*/ 722 h 1892"/>
                <a:gd name="T52" fmla="*/ 258 w 2494"/>
                <a:gd name="T53" fmla="*/ 989 h 1892"/>
                <a:gd name="T54" fmla="*/ 252 w 2494"/>
                <a:gd name="T55" fmla="*/ 951 h 1892"/>
                <a:gd name="T56" fmla="*/ 228 w 2494"/>
                <a:gd name="T57" fmla="*/ 907 h 1892"/>
                <a:gd name="T58" fmla="*/ 191 w 2494"/>
                <a:gd name="T59" fmla="*/ 876 h 1892"/>
                <a:gd name="T60" fmla="*/ 142 w 2494"/>
                <a:gd name="T61" fmla="*/ 861 h 1892"/>
                <a:gd name="T62" fmla="*/ 129 w 2494"/>
                <a:gd name="T63" fmla="*/ 258 h 1892"/>
                <a:gd name="T64" fmla="*/ 166 w 2494"/>
                <a:gd name="T65" fmla="*/ 253 h 1892"/>
                <a:gd name="T66" fmla="*/ 211 w 2494"/>
                <a:gd name="T67" fmla="*/ 228 h 1892"/>
                <a:gd name="T68" fmla="*/ 242 w 2494"/>
                <a:gd name="T69" fmla="*/ 191 h 1892"/>
                <a:gd name="T70" fmla="*/ 256 w 2494"/>
                <a:gd name="T71" fmla="*/ 142 h 1892"/>
                <a:gd name="T72" fmla="*/ 2236 w 2494"/>
                <a:gd name="T73" fmla="*/ 129 h 1892"/>
                <a:gd name="T74" fmla="*/ 2241 w 2494"/>
                <a:gd name="T75" fmla="*/ 168 h 1892"/>
                <a:gd name="T76" fmla="*/ 2266 w 2494"/>
                <a:gd name="T77" fmla="*/ 211 h 1892"/>
                <a:gd name="T78" fmla="*/ 2303 w 2494"/>
                <a:gd name="T79" fmla="*/ 242 h 1892"/>
                <a:gd name="T80" fmla="*/ 2352 w 2494"/>
                <a:gd name="T81" fmla="*/ 258 h 1892"/>
                <a:gd name="T82" fmla="*/ 2365 w 2494"/>
                <a:gd name="T83" fmla="*/ 860 h 1892"/>
                <a:gd name="T84" fmla="*/ 2326 w 2494"/>
                <a:gd name="T85" fmla="*/ 865 h 1892"/>
                <a:gd name="T86" fmla="*/ 2283 w 2494"/>
                <a:gd name="T87" fmla="*/ 890 h 1892"/>
                <a:gd name="T88" fmla="*/ 2251 w 2494"/>
                <a:gd name="T89" fmla="*/ 927 h 1892"/>
                <a:gd name="T90" fmla="*/ 2236 w 2494"/>
                <a:gd name="T91" fmla="*/ 976 h 1892"/>
                <a:gd name="T92" fmla="*/ 1247 w 2494"/>
                <a:gd name="T93" fmla="*/ 1032 h 1892"/>
                <a:gd name="T94" fmla="*/ 1164 w 2494"/>
                <a:gd name="T95" fmla="*/ 1025 h 1892"/>
                <a:gd name="T96" fmla="*/ 1086 w 2494"/>
                <a:gd name="T97" fmla="*/ 1004 h 1892"/>
                <a:gd name="T98" fmla="*/ 1012 w 2494"/>
                <a:gd name="T99" fmla="*/ 970 h 1892"/>
                <a:gd name="T100" fmla="*/ 946 w 2494"/>
                <a:gd name="T101" fmla="*/ 925 h 1892"/>
                <a:gd name="T102" fmla="*/ 0 w 2494"/>
                <a:gd name="T103" fmla="*/ 0 h 1892"/>
                <a:gd name="T104" fmla="*/ 688 w 2494"/>
                <a:gd name="T105" fmla="*/ 1445 h 1892"/>
                <a:gd name="T106" fmla="*/ 700 w 2494"/>
                <a:gd name="T107" fmla="*/ 1531 h 1892"/>
                <a:gd name="T108" fmla="*/ 738 w 2494"/>
                <a:gd name="T109" fmla="*/ 1611 h 1892"/>
                <a:gd name="T110" fmla="*/ 2322 w 2494"/>
                <a:gd name="T111" fmla="*/ 1032 h 1892"/>
                <a:gd name="T112" fmla="*/ 2322 w 2494"/>
                <a:gd name="T113" fmla="*/ 86 h 1892"/>
                <a:gd name="T114" fmla="*/ 2322 w 2494"/>
                <a:gd name="T115" fmla="*/ 86 h 1892"/>
                <a:gd name="T116" fmla="*/ 86 w 2494"/>
                <a:gd name="T117" fmla="*/ 172 h 1892"/>
                <a:gd name="T118" fmla="*/ 86 w 2494"/>
                <a:gd name="T119" fmla="*/ 946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4" h="1892">
                  <a:moveTo>
                    <a:pt x="860" y="1892"/>
                  </a:moveTo>
                  <a:lnTo>
                    <a:pt x="1291" y="1892"/>
                  </a:lnTo>
                  <a:lnTo>
                    <a:pt x="1291" y="1892"/>
                  </a:lnTo>
                  <a:lnTo>
                    <a:pt x="1294" y="1865"/>
                  </a:lnTo>
                  <a:lnTo>
                    <a:pt x="1298" y="1839"/>
                  </a:lnTo>
                  <a:lnTo>
                    <a:pt x="1302" y="1812"/>
                  </a:lnTo>
                  <a:lnTo>
                    <a:pt x="1307" y="1786"/>
                  </a:lnTo>
                  <a:lnTo>
                    <a:pt x="1314" y="1759"/>
                  </a:lnTo>
                  <a:lnTo>
                    <a:pt x="1322" y="1734"/>
                  </a:lnTo>
                  <a:lnTo>
                    <a:pt x="1332" y="1710"/>
                  </a:lnTo>
                  <a:lnTo>
                    <a:pt x="1341" y="1685"/>
                  </a:lnTo>
                  <a:lnTo>
                    <a:pt x="1352" y="1661"/>
                  </a:lnTo>
                  <a:lnTo>
                    <a:pt x="1364" y="1638"/>
                  </a:lnTo>
                  <a:lnTo>
                    <a:pt x="1376" y="1615"/>
                  </a:lnTo>
                  <a:lnTo>
                    <a:pt x="1389" y="1593"/>
                  </a:lnTo>
                  <a:lnTo>
                    <a:pt x="1403" y="1571"/>
                  </a:lnTo>
                  <a:lnTo>
                    <a:pt x="1419" y="1550"/>
                  </a:lnTo>
                  <a:lnTo>
                    <a:pt x="1434" y="1529"/>
                  </a:lnTo>
                  <a:lnTo>
                    <a:pt x="1451" y="1509"/>
                  </a:lnTo>
                  <a:lnTo>
                    <a:pt x="1469" y="1490"/>
                  </a:lnTo>
                  <a:lnTo>
                    <a:pt x="1486" y="1472"/>
                  </a:lnTo>
                  <a:lnTo>
                    <a:pt x="1505" y="1454"/>
                  </a:lnTo>
                  <a:lnTo>
                    <a:pt x="1525" y="1438"/>
                  </a:lnTo>
                  <a:lnTo>
                    <a:pt x="1545" y="1422"/>
                  </a:lnTo>
                  <a:lnTo>
                    <a:pt x="1567" y="1406"/>
                  </a:lnTo>
                  <a:lnTo>
                    <a:pt x="1588" y="1392"/>
                  </a:lnTo>
                  <a:lnTo>
                    <a:pt x="1610" y="1379"/>
                  </a:lnTo>
                  <a:lnTo>
                    <a:pt x="1633" y="1365"/>
                  </a:lnTo>
                  <a:lnTo>
                    <a:pt x="1655" y="1353"/>
                  </a:lnTo>
                  <a:lnTo>
                    <a:pt x="1680" y="1343"/>
                  </a:lnTo>
                  <a:lnTo>
                    <a:pt x="1704" y="1333"/>
                  </a:lnTo>
                  <a:lnTo>
                    <a:pt x="1729" y="1324"/>
                  </a:lnTo>
                  <a:lnTo>
                    <a:pt x="1754" y="1316"/>
                  </a:lnTo>
                  <a:lnTo>
                    <a:pt x="1779" y="1309"/>
                  </a:lnTo>
                  <a:lnTo>
                    <a:pt x="1806" y="1304"/>
                  </a:lnTo>
                  <a:lnTo>
                    <a:pt x="1806" y="1204"/>
                  </a:lnTo>
                  <a:lnTo>
                    <a:pt x="946" y="1204"/>
                  </a:lnTo>
                  <a:lnTo>
                    <a:pt x="946" y="1293"/>
                  </a:lnTo>
                  <a:lnTo>
                    <a:pt x="946" y="1293"/>
                  </a:lnTo>
                  <a:lnTo>
                    <a:pt x="973" y="1298"/>
                  </a:lnTo>
                  <a:lnTo>
                    <a:pt x="998" y="1306"/>
                  </a:lnTo>
                  <a:lnTo>
                    <a:pt x="1024" y="1316"/>
                  </a:lnTo>
                  <a:lnTo>
                    <a:pt x="1048" y="1328"/>
                  </a:lnTo>
                  <a:lnTo>
                    <a:pt x="1069" y="1341"/>
                  </a:lnTo>
                  <a:lnTo>
                    <a:pt x="1091" y="1357"/>
                  </a:lnTo>
                  <a:lnTo>
                    <a:pt x="1111" y="1375"/>
                  </a:lnTo>
                  <a:lnTo>
                    <a:pt x="1129" y="1394"/>
                  </a:lnTo>
                  <a:lnTo>
                    <a:pt x="1146" y="1414"/>
                  </a:lnTo>
                  <a:lnTo>
                    <a:pt x="1161" y="1435"/>
                  </a:lnTo>
                  <a:lnTo>
                    <a:pt x="1173" y="1460"/>
                  </a:lnTo>
                  <a:lnTo>
                    <a:pt x="1184" y="1484"/>
                  </a:lnTo>
                  <a:lnTo>
                    <a:pt x="1192" y="1509"/>
                  </a:lnTo>
                  <a:lnTo>
                    <a:pt x="1198" y="1536"/>
                  </a:lnTo>
                  <a:lnTo>
                    <a:pt x="1203" y="1563"/>
                  </a:lnTo>
                  <a:lnTo>
                    <a:pt x="1204" y="1591"/>
                  </a:lnTo>
                  <a:lnTo>
                    <a:pt x="1118" y="1591"/>
                  </a:lnTo>
                  <a:lnTo>
                    <a:pt x="1118" y="1591"/>
                  </a:lnTo>
                  <a:lnTo>
                    <a:pt x="1117" y="1570"/>
                  </a:lnTo>
                  <a:lnTo>
                    <a:pt x="1114" y="1548"/>
                  </a:lnTo>
                  <a:lnTo>
                    <a:pt x="1108" y="1528"/>
                  </a:lnTo>
                  <a:lnTo>
                    <a:pt x="1100" y="1508"/>
                  </a:lnTo>
                  <a:lnTo>
                    <a:pt x="1092" y="1489"/>
                  </a:lnTo>
                  <a:lnTo>
                    <a:pt x="1080" y="1472"/>
                  </a:lnTo>
                  <a:lnTo>
                    <a:pt x="1068" y="1454"/>
                  </a:lnTo>
                  <a:lnTo>
                    <a:pt x="1055" y="1439"/>
                  </a:lnTo>
                  <a:lnTo>
                    <a:pt x="1040" y="1426"/>
                  </a:lnTo>
                  <a:lnTo>
                    <a:pt x="1022" y="1412"/>
                  </a:lnTo>
                  <a:lnTo>
                    <a:pt x="1005" y="1402"/>
                  </a:lnTo>
                  <a:lnTo>
                    <a:pt x="986" y="1394"/>
                  </a:lnTo>
                  <a:lnTo>
                    <a:pt x="966" y="1386"/>
                  </a:lnTo>
                  <a:lnTo>
                    <a:pt x="946" y="1380"/>
                  </a:lnTo>
                  <a:lnTo>
                    <a:pt x="924" y="1378"/>
                  </a:lnTo>
                  <a:lnTo>
                    <a:pt x="903" y="1376"/>
                  </a:lnTo>
                  <a:lnTo>
                    <a:pt x="860" y="1376"/>
                  </a:lnTo>
                  <a:lnTo>
                    <a:pt x="860" y="731"/>
                  </a:lnTo>
                  <a:lnTo>
                    <a:pt x="860" y="731"/>
                  </a:lnTo>
                  <a:lnTo>
                    <a:pt x="860" y="722"/>
                  </a:lnTo>
                  <a:lnTo>
                    <a:pt x="858" y="714"/>
                  </a:lnTo>
                  <a:lnTo>
                    <a:pt x="856" y="706"/>
                  </a:lnTo>
                  <a:lnTo>
                    <a:pt x="853" y="697"/>
                  </a:lnTo>
                  <a:lnTo>
                    <a:pt x="849" y="691"/>
                  </a:lnTo>
                  <a:lnTo>
                    <a:pt x="845" y="683"/>
                  </a:lnTo>
                  <a:lnTo>
                    <a:pt x="834" y="671"/>
                  </a:lnTo>
                  <a:lnTo>
                    <a:pt x="822" y="660"/>
                  </a:lnTo>
                  <a:lnTo>
                    <a:pt x="814" y="656"/>
                  </a:lnTo>
                  <a:lnTo>
                    <a:pt x="807" y="652"/>
                  </a:lnTo>
                  <a:lnTo>
                    <a:pt x="799" y="649"/>
                  </a:lnTo>
                  <a:lnTo>
                    <a:pt x="791" y="646"/>
                  </a:lnTo>
                  <a:lnTo>
                    <a:pt x="782" y="645"/>
                  </a:lnTo>
                  <a:lnTo>
                    <a:pt x="774" y="645"/>
                  </a:lnTo>
                  <a:lnTo>
                    <a:pt x="774" y="645"/>
                  </a:lnTo>
                  <a:lnTo>
                    <a:pt x="764" y="645"/>
                  </a:lnTo>
                  <a:lnTo>
                    <a:pt x="756" y="646"/>
                  </a:lnTo>
                  <a:lnTo>
                    <a:pt x="748" y="649"/>
                  </a:lnTo>
                  <a:lnTo>
                    <a:pt x="740" y="652"/>
                  </a:lnTo>
                  <a:lnTo>
                    <a:pt x="732" y="656"/>
                  </a:lnTo>
                  <a:lnTo>
                    <a:pt x="725" y="660"/>
                  </a:lnTo>
                  <a:lnTo>
                    <a:pt x="713" y="671"/>
                  </a:lnTo>
                  <a:lnTo>
                    <a:pt x="703" y="683"/>
                  </a:lnTo>
                  <a:lnTo>
                    <a:pt x="699" y="691"/>
                  </a:lnTo>
                  <a:lnTo>
                    <a:pt x="694" y="697"/>
                  </a:lnTo>
                  <a:lnTo>
                    <a:pt x="692" y="706"/>
                  </a:lnTo>
                  <a:lnTo>
                    <a:pt x="689" y="714"/>
                  </a:lnTo>
                  <a:lnTo>
                    <a:pt x="688" y="722"/>
                  </a:lnTo>
                  <a:lnTo>
                    <a:pt x="688" y="731"/>
                  </a:lnTo>
                  <a:lnTo>
                    <a:pt x="688" y="1032"/>
                  </a:lnTo>
                  <a:lnTo>
                    <a:pt x="258" y="1032"/>
                  </a:lnTo>
                  <a:lnTo>
                    <a:pt x="258" y="989"/>
                  </a:lnTo>
                  <a:lnTo>
                    <a:pt x="258" y="989"/>
                  </a:lnTo>
                  <a:lnTo>
                    <a:pt x="256" y="976"/>
                  </a:lnTo>
                  <a:lnTo>
                    <a:pt x="255" y="964"/>
                  </a:lnTo>
                  <a:lnTo>
                    <a:pt x="252" y="951"/>
                  </a:lnTo>
                  <a:lnTo>
                    <a:pt x="247" y="939"/>
                  </a:lnTo>
                  <a:lnTo>
                    <a:pt x="242" y="927"/>
                  </a:lnTo>
                  <a:lnTo>
                    <a:pt x="235" y="917"/>
                  </a:lnTo>
                  <a:lnTo>
                    <a:pt x="228" y="907"/>
                  </a:lnTo>
                  <a:lnTo>
                    <a:pt x="220" y="898"/>
                  </a:lnTo>
                  <a:lnTo>
                    <a:pt x="211" y="890"/>
                  </a:lnTo>
                  <a:lnTo>
                    <a:pt x="200" y="882"/>
                  </a:lnTo>
                  <a:lnTo>
                    <a:pt x="191" y="876"/>
                  </a:lnTo>
                  <a:lnTo>
                    <a:pt x="178" y="871"/>
                  </a:lnTo>
                  <a:lnTo>
                    <a:pt x="166" y="865"/>
                  </a:lnTo>
                  <a:lnTo>
                    <a:pt x="154" y="863"/>
                  </a:lnTo>
                  <a:lnTo>
                    <a:pt x="142" y="861"/>
                  </a:lnTo>
                  <a:lnTo>
                    <a:pt x="129" y="860"/>
                  </a:lnTo>
                  <a:lnTo>
                    <a:pt x="86" y="860"/>
                  </a:lnTo>
                  <a:lnTo>
                    <a:pt x="86" y="258"/>
                  </a:lnTo>
                  <a:lnTo>
                    <a:pt x="129" y="258"/>
                  </a:lnTo>
                  <a:lnTo>
                    <a:pt x="129" y="258"/>
                  </a:lnTo>
                  <a:lnTo>
                    <a:pt x="142" y="258"/>
                  </a:lnTo>
                  <a:lnTo>
                    <a:pt x="154" y="255"/>
                  </a:lnTo>
                  <a:lnTo>
                    <a:pt x="166" y="253"/>
                  </a:lnTo>
                  <a:lnTo>
                    <a:pt x="178" y="247"/>
                  </a:lnTo>
                  <a:lnTo>
                    <a:pt x="191" y="242"/>
                  </a:lnTo>
                  <a:lnTo>
                    <a:pt x="200" y="236"/>
                  </a:lnTo>
                  <a:lnTo>
                    <a:pt x="211" y="228"/>
                  </a:lnTo>
                  <a:lnTo>
                    <a:pt x="220" y="220"/>
                  </a:lnTo>
                  <a:lnTo>
                    <a:pt x="228" y="211"/>
                  </a:lnTo>
                  <a:lnTo>
                    <a:pt x="235" y="202"/>
                  </a:lnTo>
                  <a:lnTo>
                    <a:pt x="242" y="191"/>
                  </a:lnTo>
                  <a:lnTo>
                    <a:pt x="247" y="179"/>
                  </a:lnTo>
                  <a:lnTo>
                    <a:pt x="252" y="168"/>
                  </a:lnTo>
                  <a:lnTo>
                    <a:pt x="255" y="154"/>
                  </a:lnTo>
                  <a:lnTo>
                    <a:pt x="256" y="142"/>
                  </a:lnTo>
                  <a:lnTo>
                    <a:pt x="258" y="129"/>
                  </a:lnTo>
                  <a:lnTo>
                    <a:pt x="258" y="86"/>
                  </a:lnTo>
                  <a:lnTo>
                    <a:pt x="2236" y="86"/>
                  </a:lnTo>
                  <a:lnTo>
                    <a:pt x="2236" y="129"/>
                  </a:lnTo>
                  <a:lnTo>
                    <a:pt x="2236" y="129"/>
                  </a:lnTo>
                  <a:lnTo>
                    <a:pt x="2236" y="142"/>
                  </a:lnTo>
                  <a:lnTo>
                    <a:pt x="2239" y="154"/>
                  </a:lnTo>
                  <a:lnTo>
                    <a:pt x="2241" y="168"/>
                  </a:lnTo>
                  <a:lnTo>
                    <a:pt x="2245" y="179"/>
                  </a:lnTo>
                  <a:lnTo>
                    <a:pt x="2251" y="191"/>
                  </a:lnTo>
                  <a:lnTo>
                    <a:pt x="2258" y="202"/>
                  </a:lnTo>
                  <a:lnTo>
                    <a:pt x="2266" y="211"/>
                  </a:lnTo>
                  <a:lnTo>
                    <a:pt x="2274" y="220"/>
                  </a:lnTo>
                  <a:lnTo>
                    <a:pt x="2283" y="228"/>
                  </a:lnTo>
                  <a:lnTo>
                    <a:pt x="2292" y="236"/>
                  </a:lnTo>
                  <a:lnTo>
                    <a:pt x="2303" y="242"/>
                  </a:lnTo>
                  <a:lnTo>
                    <a:pt x="2315" y="247"/>
                  </a:lnTo>
                  <a:lnTo>
                    <a:pt x="2326" y="253"/>
                  </a:lnTo>
                  <a:lnTo>
                    <a:pt x="2339" y="255"/>
                  </a:lnTo>
                  <a:lnTo>
                    <a:pt x="2352" y="258"/>
                  </a:lnTo>
                  <a:lnTo>
                    <a:pt x="2365" y="258"/>
                  </a:lnTo>
                  <a:lnTo>
                    <a:pt x="2408" y="258"/>
                  </a:lnTo>
                  <a:lnTo>
                    <a:pt x="2408" y="860"/>
                  </a:lnTo>
                  <a:lnTo>
                    <a:pt x="2365" y="860"/>
                  </a:lnTo>
                  <a:lnTo>
                    <a:pt x="2365" y="860"/>
                  </a:lnTo>
                  <a:lnTo>
                    <a:pt x="2352" y="861"/>
                  </a:lnTo>
                  <a:lnTo>
                    <a:pt x="2339" y="863"/>
                  </a:lnTo>
                  <a:lnTo>
                    <a:pt x="2326" y="865"/>
                  </a:lnTo>
                  <a:lnTo>
                    <a:pt x="2315" y="871"/>
                  </a:lnTo>
                  <a:lnTo>
                    <a:pt x="2303" y="876"/>
                  </a:lnTo>
                  <a:lnTo>
                    <a:pt x="2292" y="882"/>
                  </a:lnTo>
                  <a:lnTo>
                    <a:pt x="2283" y="890"/>
                  </a:lnTo>
                  <a:lnTo>
                    <a:pt x="2274" y="898"/>
                  </a:lnTo>
                  <a:lnTo>
                    <a:pt x="2266" y="907"/>
                  </a:lnTo>
                  <a:lnTo>
                    <a:pt x="2258" y="917"/>
                  </a:lnTo>
                  <a:lnTo>
                    <a:pt x="2251" y="927"/>
                  </a:lnTo>
                  <a:lnTo>
                    <a:pt x="2245" y="939"/>
                  </a:lnTo>
                  <a:lnTo>
                    <a:pt x="2241" y="951"/>
                  </a:lnTo>
                  <a:lnTo>
                    <a:pt x="2239" y="964"/>
                  </a:lnTo>
                  <a:lnTo>
                    <a:pt x="2236" y="976"/>
                  </a:lnTo>
                  <a:lnTo>
                    <a:pt x="2236" y="989"/>
                  </a:lnTo>
                  <a:lnTo>
                    <a:pt x="2236" y="1032"/>
                  </a:lnTo>
                  <a:lnTo>
                    <a:pt x="1247" y="1032"/>
                  </a:lnTo>
                  <a:lnTo>
                    <a:pt x="1247" y="1032"/>
                  </a:lnTo>
                  <a:lnTo>
                    <a:pt x="1225" y="1032"/>
                  </a:lnTo>
                  <a:lnTo>
                    <a:pt x="1205" y="1031"/>
                  </a:lnTo>
                  <a:lnTo>
                    <a:pt x="1185" y="1028"/>
                  </a:lnTo>
                  <a:lnTo>
                    <a:pt x="1164" y="1025"/>
                  </a:lnTo>
                  <a:lnTo>
                    <a:pt x="1143" y="1021"/>
                  </a:lnTo>
                  <a:lnTo>
                    <a:pt x="1125" y="1016"/>
                  </a:lnTo>
                  <a:lnTo>
                    <a:pt x="1104" y="1011"/>
                  </a:lnTo>
                  <a:lnTo>
                    <a:pt x="1086" y="1004"/>
                  </a:lnTo>
                  <a:lnTo>
                    <a:pt x="1067" y="997"/>
                  </a:lnTo>
                  <a:lnTo>
                    <a:pt x="1048" y="989"/>
                  </a:lnTo>
                  <a:lnTo>
                    <a:pt x="1030" y="980"/>
                  </a:lnTo>
                  <a:lnTo>
                    <a:pt x="1012" y="970"/>
                  </a:lnTo>
                  <a:lnTo>
                    <a:pt x="994" y="960"/>
                  </a:lnTo>
                  <a:lnTo>
                    <a:pt x="978" y="949"/>
                  </a:lnTo>
                  <a:lnTo>
                    <a:pt x="962" y="937"/>
                  </a:lnTo>
                  <a:lnTo>
                    <a:pt x="946" y="925"/>
                  </a:lnTo>
                  <a:lnTo>
                    <a:pt x="946" y="1118"/>
                  </a:lnTo>
                  <a:lnTo>
                    <a:pt x="2494" y="1118"/>
                  </a:lnTo>
                  <a:lnTo>
                    <a:pt x="2494" y="0"/>
                  </a:lnTo>
                  <a:lnTo>
                    <a:pt x="0" y="0"/>
                  </a:lnTo>
                  <a:lnTo>
                    <a:pt x="0" y="1118"/>
                  </a:lnTo>
                  <a:lnTo>
                    <a:pt x="688" y="1118"/>
                  </a:lnTo>
                  <a:lnTo>
                    <a:pt x="688" y="1445"/>
                  </a:lnTo>
                  <a:lnTo>
                    <a:pt x="688" y="1445"/>
                  </a:lnTo>
                  <a:lnTo>
                    <a:pt x="688" y="1466"/>
                  </a:lnTo>
                  <a:lnTo>
                    <a:pt x="690" y="1488"/>
                  </a:lnTo>
                  <a:lnTo>
                    <a:pt x="694" y="1511"/>
                  </a:lnTo>
                  <a:lnTo>
                    <a:pt x="700" y="1531"/>
                  </a:lnTo>
                  <a:lnTo>
                    <a:pt x="708" y="1552"/>
                  </a:lnTo>
                  <a:lnTo>
                    <a:pt x="716" y="1572"/>
                  </a:lnTo>
                  <a:lnTo>
                    <a:pt x="727" y="1593"/>
                  </a:lnTo>
                  <a:lnTo>
                    <a:pt x="738" y="1611"/>
                  </a:lnTo>
                  <a:lnTo>
                    <a:pt x="860" y="1793"/>
                  </a:lnTo>
                  <a:lnTo>
                    <a:pt x="860" y="1892"/>
                  </a:lnTo>
                  <a:close/>
                  <a:moveTo>
                    <a:pt x="2408" y="1032"/>
                  </a:moveTo>
                  <a:lnTo>
                    <a:pt x="2322" y="1032"/>
                  </a:lnTo>
                  <a:lnTo>
                    <a:pt x="2322" y="946"/>
                  </a:lnTo>
                  <a:lnTo>
                    <a:pt x="2408" y="946"/>
                  </a:lnTo>
                  <a:lnTo>
                    <a:pt x="2408" y="1032"/>
                  </a:lnTo>
                  <a:close/>
                  <a:moveTo>
                    <a:pt x="2322" y="86"/>
                  </a:moveTo>
                  <a:lnTo>
                    <a:pt x="2408" y="86"/>
                  </a:lnTo>
                  <a:lnTo>
                    <a:pt x="2408" y="172"/>
                  </a:lnTo>
                  <a:lnTo>
                    <a:pt x="2322" y="172"/>
                  </a:lnTo>
                  <a:lnTo>
                    <a:pt x="2322" y="86"/>
                  </a:lnTo>
                  <a:close/>
                  <a:moveTo>
                    <a:pt x="86" y="86"/>
                  </a:moveTo>
                  <a:lnTo>
                    <a:pt x="172" y="86"/>
                  </a:lnTo>
                  <a:lnTo>
                    <a:pt x="172" y="172"/>
                  </a:lnTo>
                  <a:lnTo>
                    <a:pt x="86" y="172"/>
                  </a:lnTo>
                  <a:lnTo>
                    <a:pt x="86" y="86"/>
                  </a:lnTo>
                  <a:close/>
                  <a:moveTo>
                    <a:pt x="172" y="1032"/>
                  </a:moveTo>
                  <a:lnTo>
                    <a:pt x="86" y="1032"/>
                  </a:lnTo>
                  <a:lnTo>
                    <a:pt x="86" y="946"/>
                  </a:lnTo>
                  <a:lnTo>
                    <a:pt x="172" y="946"/>
                  </a:lnTo>
                  <a:lnTo>
                    <a:pt x="172" y="10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  <p:sp>
          <p:nvSpPr>
            <p:cNvPr id="23" name="Freeform 58">
              <a:extLst>
                <a:ext uri="{FF2B5EF4-FFF2-40B4-BE49-F238E27FC236}">
                  <a16:creationId xmlns:a16="http://schemas.microsoft.com/office/drawing/2014/main" id="{7AE02907-A38F-4C17-8280-CF0140A27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85666" y="3850619"/>
              <a:ext cx="638175" cy="615950"/>
            </a:xfrm>
            <a:custGeom>
              <a:avLst/>
              <a:gdLst>
                <a:gd name="T0" fmla="*/ 168 w 803"/>
                <a:gd name="T1" fmla="*/ 0 h 774"/>
                <a:gd name="T2" fmla="*/ 164 w 803"/>
                <a:gd name="T3" fmla="*/ 16 h 774"/>
                <a:gd name="T4" fmla="*/ 153 w 803"/>
                <a:gd name="T5" fmla="*/ 46 h 774"/>
                <a:gd name="T6" fmla="*/ 138 w 803"/>
                <a:gd name="T7" fmla="*/ 73 h 774"/>
                <a:gd name="T8" fmla="*/ 119 w 803"/>
                <a:gd name="T9" fmla="*/ 98 h 774"/>
                <a:gd name="T10" fmla="*/ 96 w 803"/>
                <a:gd name="T11" fmla="*/ 120 h 774"/>
                <a:gd name="T12" fmla="*/ 72 w 803"/>
                <a:gd name="T13" fmla="*/ 138 h 774"/>
                <a:gd name="T14" fmla="*/ 45 w 803"/>
                <a:gd name="T15" fmla="*/ 153 h 774"/>
                <a:gd name="T16" fmla="*/ 14 w 803"/>
                <a:gd name="T17" fmla="*/ 164 h 774"/>
                <a:gd name="T18" fmla="*/ 0 w 803"/>
                <a:gd name="T19" fmla="*/ 606 h 774"/>
                <a:gd name="T20" fmla="*/ 14 w 803"/>
                <a:gd name="T21" fmla="*/ 610 h 774"/>
                <a:gd name="T22" fmla="*/ 45 w 803"/>
                <a:gd name="T23" fmla="*/ 621 h 774"/>
                <a:gd name="T24" fmla="*/ 72 w 803"/>
                <a:gd name="T25" fmla="*/ 636 h 774"/>
                <a:gd name="T26" fmla="*/ 96 w 803"/>
                <a:gd name="T27" fmla="*/ 655 h 774"/>
                <a:gd name="T28" fmla="*/ 119 w 803"/>
                <a:gd name="T29" fmla="*/ 676 h 774"/>
                <a:gd name="T30" fmla="*/ 138 w 803"/>
                <a:gd name="T31" fmla="*/ 702 h 774"/>
                <a:gd name="T32" fmla="*/ 153 w 803"/>
                <a:gd name="T33" fmla="*/ 728 h 774"/>
                <a:gd name="T34" fmla="*/ 164 w 803"/>
                <a:gd name="T35" fmla="*/ 758 h 774"/>
                <a:gd name="T36" fmla="*/ 430 w 803"/>
                <a:gd name="T37" fmla="*/ 774 h 774"/>
                <a:gd name="T38" fmla="*/ 430 w 803"/>
                <a:gd name="T39" fmla="*/ 559 h 774"/>
                <a:gd name="T40" fmla="*/ 432 w 803"/>
                <a:gd name="T41" fmla="*/ 524 h 774"/>
                <a:gd name="T42" fmla="*/ 443 w 803"/>
                <a:gd name="T43" fmla="*/ 492 h 774"/>
                <a:gd name="T44" fmla="*/ 459 w 803"/>
                <a:gd name="T45" fmla="*/ 462 h 774"/>
                <a:gd name="T46" fmla="*/ 479 w 803"/>
                <a:gd name="T47" fmla="*/ 438 h 774"/>
                <a:gd name="T48" fmla="*/ 505 w 803"/>
                <a:gd name="T49" fmla="*/ 417 h 774"/>
                <a:gd name="T50" fmla="*/ 535 w 803"/>
                <a:gd name="T51" fmla="*/ 400 h 774"/>
                <a:gd name="T52" fmla="*/ 567 w 803"/>
                <a:gd name="T53" fmla="*/ 391 h 774"/>
                <a:gd name="T54" fmla="*/ 602 w 803"/>
                <a:gd name="T55" fmla="*/ 387 h 774"/>
                <a:gd name="T56" fmla="*/ 603 w 803"/>
                <a:gd name="T57" fmla="*/ 357 h 774"/>
                <a:gd name="T58" fmla="*/ 610 w 803"/>
                <a:gd name="T59" fmla="*/ 300 h 774"/>
                <a:gd name="T60" fmla="*/ 623 w 803"/>
                <a:gd name="T61" fmla="*/ 243 h 774"/>
                <a:gd name="T62" fmla="*/ 645 w 803"/>
                <a:gd name="T63" fmla="*/ 191 h 774"/>
                <a:gd name="T64" fmla="*/ 670 w 803"/>
                <a:gd name="T65" fmla="*/ 141 h 774"/>
                <a:gd name="T66" fmla="*/ 703 w 803"/>
                <a:gd name="T67" fmla="*/ 95 h 774"/>
                <a:gd name="T68" fmla="*/ 740 w 803"/>
                <a:gd name="T69" fmla="*/ 54 h 774"/>
                <a:gd name="T70" fmla="*/ 781 w 803"/>
                <a:gd name="T71" fmla="*/ 16 h 774"/>
                <a:gd name="T72" fmla="*/ 168 w 803"/>
                <a:gd name="T73" fmla="*/ 0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03" h="774">
                  <a:moveTo>
                    <a:pt x="168" y="0"/>
                  </a:moveTo>
                  <a:lnTo>
                    <a:pt x="168" y="0"/>
                  </a:lnTo>
                  <a:lnTo>
                    <a:pt x="168" y="0"/>
                  </a:lnTo>
                  <a:lnTo>
                    <a:pt x="164" y="16"/>
                  </a:lnTo>
                  <a:lnTo>
                    <a:pt x="158" y="31"/>
                  </a:lnTo>
                  <a:lnTo>
                    <a:pt x="153" y="46"/>
                  </a:lnTo>
                  <a:lnTo>
                    <a:pt x="146" y="59"/>
                  </a:lnTo>
                  <a:lnTo>
                    <a:pt x="138" y="73"/>
                  </a:lnTo>
                  <a:lnTo>
                    <a:pt x="129" y="86"/>
                  </a:lnTo>
                  <a:lnTo>
                    <a:pt x="119" y="98"/>
                  </a:lnTo>
                  <a:lnTo>
                    <a:pt x="109" y="109"/>
                  </a:lnTo>
                  <a:lnTo>
                    <a:pt x="96" y="120"/>
                  </a:lnTo>
                  <a:lnTo>
                    <a:pt x="84" y="129"/>
                  </a:lnTo>
                  <a:lnTo>
                    <a:pt x="72" y="138"/>
                  </a:lnTo>
                  <a:lnTo>
                    <a:pt x="59" y="146"/>
                  </a:lnTo>
                  <a:lnTo>
                    <a:pt x="45" y="153"/>
                  </a:lnTo>
                  <a:lnTo>
                    <a:pt x="31" y="159"/>
                  </a:lnTo>
                  <a:lnTo>
                    <a:pt x="14" y="164"/>
                  </a:lnTo>
                  <a:lnTo>
                    <a:pt x="0" y="168"/>
                  </a:lnTo>
                  <a:lnTo>
                    <a:pt x="0" y="606"/>
                  </a:lnTo>
                  <a:lnTo>
                    <a:pt x="0" y="606"/>
                  </a:lnTo>
                  <a:lnTo>
                    <a:pt x="14" y="610"/>
                  </a:lnTo>
                  <a:lnTo>
                    <a:pt x="31" y="616"/>
                  </a:lnTo>
                  <a:lnTo>
                    <a:pt x="45" y="621"/>
                  </a:lnTo>
                  <a:lnTo>
                    <a:pt x="59" y="628"/>
                  </a:lnTo>
                  <a:lnTo>
                    <a:pt x="72" y="636"/>
                  </a:lnTo>
                  <a:lnTo>
                    <a:pt x="84" y="645"/>
                  </a:lnTo>
                  <a:lnTo>
                    <a:pt x="96" y="655"/>
                  </a:lnTo>
                  <a:lnTo>
                    <a:pt x="109" y="665"/>
                  </a:lnTo>
                  <a:lnTo>
                    <a:pt x="119" y="676"/>
                  </a:lnTo>
                  <a:lnTo>
                    <a:pt x="129" y="688"/>
                  </a:lnTo>
                  <a:lnTo>
                    <a:pt x="138" y="702"/>
                  </a:lnTo>
                  <a:lnTo>
                    <a:pt x="146" y="715"/>
                  </a:lnTo>
                  <a:lnTo>
                    <a:pt x="153" y="728"/>
                  </a:lnTo>
                  <a:lnTo>
                    <a:pt x="158" y="743"/>
                  </a:lnTo>
                  <a:lnTo>
                    <a:pt x="164" y="758"/>
                  </a:lnTo>
                  <a:lnTo>
                    <a:pt x="168" y="774"/>
                  </a:lnTo>
                  <a:lnTo>
                    <a:pt x="430" y="774"/>
                  </a:lnTo>
                  <a:lnTo>
                    <a:pt x="430" y="559"/>
                  </a:lnTo>
                  <a:lnTo>
                    <a:pt x="430" y="559"/>
                  </a:lnTo>
                  <a:lnTo>
                    <a:pt x="431" y="542"/>
                  </a:lnTo>
                  <a:lnTo>
                    <a:pt x="432" y="524"/>
                  </a:lnTo>
                  <a:lnTo>
                    <a:pt x="438" y="508"/>
                  </a:lnTo>
                  <a:lnTo>
                    <a:pt x="443" y="492"/>
                  </a:lnTo>
                  <a:lnTo>
                    <a:pt x="450" y="477"/>
                  </a:lnTo>
                  <a:lnTo>
                    <a:pt x="459" y="462"/>
                  </a:lnTo>
                  <a:lnTo>
                    <a:pt x="469" y="450"/>
                  </a:lnTo>
                  <a:lnTo>
                    <a:pt x="479" y="438"/>
                  </a:lnTo>
                  <a:lnTo>
                    <a:pt x="492" y="426"/>
                  </a:lnTo>
                  <a:lnTo>
                    <a:pt x="505" y="417"/>
                  </a:lnTo>
                  <a:lnTo>
                    <a:pt x="520" y="407"/>
                  </a:lnTo>
                  <a:lnTo>
                    <a:pt x="535" y="400"/>
                  </a:lnTo>
                  <a:lnTo>
                    <a:pt x="551" y="395"/>
                  </a:lnTo>
                  <a:lnTo>
                    <a:pt x="567" y="391"/>
                  </a:lnTo>
                  <a:lnTo>
                    <a:pt x="584" y="388"/>
                  </a:lnTo>
                  <a:lnTo>
                    <a:pt x="602" y="387"/>
                  </a:lnTo>
                  <a:lnTo>
                    <a:pt x="602" y="387"/>
                  </a:lnTo>
                  <a:lnTo>
                    <a:pt x="603" y="357"/>
                  </a:lnTo>
                  <a:lnTo>
                    <a:pt x="606" y="328"/>
                  </a:lnTo>
                  <a:lnTo>
                    <a:pt x="610" y="300"/>
                  </a:lnTo>
                  <a:lnTo>
                    <a:pt x="617" y="271"/>
                  </a:lnTo>
                  <a:lnTo>
                    <a:pt x="623" y="243"/>
                  </a:lnTo>
                  <a:lnTo>
                    <a:pt x="633" y="216"/>
                  </a:lnTo>
                  <a:lnTo>
                    <a:pt x="645" y="191"/>
                  </a:lnTo>
                  <a:lnTo>
                    <a:pt x="657" y="165"/>
                  </a:lnTo>
                  <a:lnTo>
                    <a:pt x="670" y="141"/>
                  </a:lnTo>
                  <a:lnTo>
                    <a:pt x="686" y="118"/>
                  </a:lnTo>
                  <a:lnTo>
                    <a:pt x="703" y="95"/>
                  </a:lnTo>
                  <a:lnTo>
                    <a:pt x="720" y="74"/>
                  </a:lnTo>
                  <a:lnTo>
                    <a:pt x="740" y="54"/>
                  </a:lnTo>
                  <a:lnTo>
                    <a:pt x="760" y="35"/>
                  </a:lnTo>
                  <a:lnTo>
                    <a:pt x="781" y="16"/>
                  </a:lnTo>
                  <a:lnTo>
                    <a:pt x="803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  <p:sp>
          <p:nvSpPr>
            <p:cNvPr id="24" name="Freeform 59">
              <a:extLst>
                <a:ext uri="{FF2B5EF4-FFF2-40B4-BE49-F238E27FC236}">
                  <a16:creationId xmlns:a16="http://schemas.microsoft.com/office/drawing/2014/main" id="{B84F5E52-342C-4998-95CD-84E32048E1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139566" y="3850619"/>
              <a:ext cx="614363" cy="615950"/>
            </a:xfrm>
            <a:custGeom>
              <a:avLst/>
              <a:gdLst>
                <a:gd name="T0" fmla="*/ 115 w 774"/>
                <a:gd name="T1" fmla="*/ 663 h 774"/>
                <a:gd name="T2" fmla="*/ 200 w 774"/>
                <a:gd name="T3" fmla="*/ 727 h 774"/>
                <a:gd name="T4" fmla="*/ 300 w 774"/>
                <a:gd name="T5" fmla="*/ 765 h 774"/>
                <a:gd name="T6" fmla="*/ 387 w 774"/>
                <a:gd name="T7" fmla="*/ 774 h 774"/>
                <a:gd name="T8" fmla="*/ 484 w 774"/>
                <a:gd name="T9" fmla="*/ 762 h 774"/>
                <a:gd name="T10" fmla="*/ 571 w 774"/>
                <a:gd name="T11" fmla="*/ 727 h 774"/>
                <a:gd name="T12" fmla="*/ 646 w 774"/>
                <a:gd name="T13" fmla="*/ 673 h 774"/>
                <a:gd name="T14" fmla="*/ 708 w 774"/>
                <a:gd name="T15" fmla="*/ 603 h 774"/>
                <a:gd name="T16" fmla="*/ 750 w 774"/>
                <a:gd name="T17" fmla="*/ 520 h 774"/>
                <a:gd name="T18" fmla="*/ 771 w 774"/>
                <a:gd name="T19" fmla="*/ 426 h 774"/>
                <a:gd name="T20" fmla="*/ 771 w 774"/>
                <a:gd name="T21" fmla="*/ 348 h 774"/>
                <a:gd name="T22" fmla="*/ 750 w 774"/>
                <a:gd name="T23" fmla="*/ 254 h 774"/>
                <a:gd name="T24" fmla="*/ 708 w 774"/>
                <a:gd name="T25" fmla="*/ 171 h 774"/>
                <a:gd name="T26" fmla="*/ 646 w 774"/>
                <a:gd name="T27" fmla="*/ 101 h 774"/>
                <a:gd name="T28" fmla="*/ 571 w 774"/>
                <a:gd name="T29" fmla="*/ 47 h 774"/>
                <a:gd name="T30" fmla="*/ 484 w 774"/>
                <a:gd name="T31" fmla="*/ 12 h 774"/>
                <a:gd name="T32" fmla="*/ 387 w 774"/>
                <a:gd name="T33" fmla="*/ 0 h 774"/>
                <a:gd name="T34" fmla="*/ 309 w 774"/>
                <a:gd name="T35" fmla="*/ 8 h 774"/>
                <a:gd name="T36" fmla="*/ 219 w 774"/>
                <a:gd name="T37" fmla="*/ 38 h 774"/>
                <a:gd name="T38" fmla="*/ 141 w 774"/>
                <a:gd name="T39" fmla="*/ 89 h 774"/>
                <a:gd name="T40" fmla="*/ 76 w 774"/>
                <a:gd name="T41" fmla="*/ 156 h 774"/>
                <a:gd name="T42" fmla="*/ 31 w 774"/>
                <a:gd name="T43" fmla="*/ 237 h 774"/>
                <a:gd name="T44" fmla="*/ 4 w 774"/>
                <a:gd name="T45" fmla="*/ 328 h 774"/>
                <a:gd name="T46" fmla="*/ 1 w 774"/>
                <a:gd name="T47" fmla="*/ 411 h 774"/>
                <a:gd name="T48" fmla="*/ 62 w 774"/>
                <a:gd name="T49" fmla="*/ 473 h 774"/>
                <a:gd name="T50" fmla="*/ 86 w 774"/>
                <a:gd name="T51" fmla="*/ 559 h 774"/>
                <a:gd name="T52" fmla="*/ 348 w 774"/>
                <a:gd name="T53" fmla="*/ 425 h 774"/>
                <a:gd name="T54" fmla="*/ 295 w 774"/>
                <a:gd name="T55" fmla="*/ 392 h 774"/>
                <a:gd name="T56" fmla="*/ 263 w 774"/>
                <a:gd name="T57" fmla="*/ 340 h 774"/>
                <a:gd name="T58" fmla="*/ 258 w 774"/>
                <a:gd name="T59" fmla="*/ 290 h 774"/>
                <a:gd name="T60" fmla="*/ 294 w 774"/>
                <a:gd name="T61" fmla="*/ 211 h 774"/>
                <a:gd name="T62" fmla="*/ 430 w 774"/>
                <a:gd name="T63" fmla="*/ 86 h 774"/>
                <a:gd name="T64" fmla="*/ 478 w 774"/>
                <a:gd name="T65" fmla="*/ 211 h 774"/>
                <a:gd name="T66" fmla="*/ 516 w 774"/>
                <a:gd name="T67" fmla="*/ 290 h 774"/>
                <a:gd name="T68" fmla="*/ 426 w 774"/>
                <a:gd name="T69" fmla="*/ 285 h 774"/>
                <a:gd name="T70" fmla="*/ 395 w 774"/>
                <a:gd name="T71" fmla="*/ 259 h 774"/>
                <a:gd name="T72" fmla="*/ 363 w 774"/>
                <a:gd name="T73" fmla="*/ 266 h 774"/>
                <a:gd name="T74" fmla="*/ 344 w 774"/>
                <a:gd name="T75" fmla="*/ 301 h 774"/>
                <a:gd name="T76" fmla="*/ 356 w 774"/>
                <a:gd name="T77" fmla="*/ 332 h 774"/>
                <a:gd name="T78" fmla="*/ 387 w 774"/>
                <a:gd name="T79" fmla="*/ 344 h 774"/>
                <a:gd name="T80" fmla="*/ 449 w 774"/>
                <a:gd name="T81" fmla="*/ 360 h 774"/>
                <a:gd name="T82" fmla="*/ 493 w 774"/>
                <a:gd name="T83" fmla="*/ 400 h 774"/>
                <a:gd name="T84" fmla="*/ 515 w 774"/>
                <a:gd name="T85" fmla="*/ 460 h 774"/>
                <a:gd name="T86" fmla="*/ 509 w 774"/>
                <a:gd name="T87" fmla="*/ 513 h 774"/>
                <a:gd name="T88" fmla="*/ 447 w 774"/>
                <a:gd name="T89" fmla="*/ 586 h 774"/>
                <a:gd name="T90" fmla="*/ 344 w 774"/>
                <a:gd name="T91" fmla="*/ 594 h 774"/>
                <a:gd name="T92" fmla="*/ 271 w 774"/>
                <a:gd name="T93" fmla="*/ 531 h 774"/>
                <a:gd name="T94" fmla="*/ 344 w 774"/>
                <a:gd name="T95" fmla="*/ 473 h 774"/>
                <a:gd name="T96" fmla="*/ 356 w 774"/>
                <a:gd name="T97" fmla="*/ 504 h 774"/>
                <a:gd name="T98" fmla="*/ 387 w 774"/>
                <a:gd name="T99" fmla="*/ 516 h 774"/>
                <a:gd name="T100" fmla="*/ 422 w 774"/>
                <a:gd name="T101" fmla="*/ 497 h 774"/>
                <a:gd name="T102" fmla="*/ 429 w 774"/>
                <a:gd name="T103" fmla="*/ 465 h 774"/>
                <a:gd name="T104" fmla="*/ 403 w 774"/>
                <a:gd name="T105" fmla="*/ 434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4" h="774">
                  <a:moveTo>
                    <a:pt x="86" y="559"/>
                  </a:moveTo>
                  <a:lnTo>
                    <a:pt x="86" y="629"/>
                  </a:lnTo>
                  <a:lnTo>
                    <a:pt x="86" y="629"/>
                  </a:lnTo>
                  <a:lnTo>
                    <a:pt x="99" y="646"/>
                  </a:lnTo>
                  <a:lnTo>
                    <a:pt x="115" y="663"/>
                  </a:lnTo>
                  <a:lnTo>
                    <a:pt x="130" y="677"/>
                  </a:lnTo>
                  <a:lnTo>
                    <a:pt x="148" y="691"/>
                  </a:lnTo>
                  <a:lnTo>
                    <a:pt x="164" y="704"/>
                  </a:lnTo>
                  <a:lnTo>
                    <a:pt x="183" y="716"/>
                  </a:lnTo>
                  <a:lnTo>
                    <a:pt x="200" y="727"/>
                  </a:lnTo>
                  <a:lnTo>
                    <a:pt x="219" y="736"/>
                  </a:lnTo>
                  <a:lnTo>
                    <a:pt x="239" y="745"/>
                  </a:lnTo>
                  <a:lnTo>
                    <a:pt x="259" y="753"/>
                  </a:lnTo>
                  <a:lnTo>
                    <a:pt x="279" y="759"/>
                  </a:lnTo>
                  <a:lnTo>
                    <a:pt x="300" y="765"/>
                  </a:lnTo>
                  <a:lnTo>
                    <a:pt x="321" y="769"/>
                  </a:lnTo>
                  <a:lnTo>
                    <a:pt x="343" y="771"/>
                  </a:lnTo>
                  <a:lnTo>
                    <a:pt x="364" y="774"/>
                  </a:lnTo>
                  <a:lnTo>
                    <a:pt x="387" y="774"/>
                  </a:lnTo>
                  <a:lnTo>
                    <a:pt x="387" y="774"/>
                  </a:lnTo>
                  <a:lnTo>
                    <a:pt x="407" y="774"/>
                  </a:lnTo>
                  <a:lnTo>
                    <a:pt x="426" y="773"/>
                  </a:lnTo>
                  <a:lnTo>
                    <a:pt x="446" y="770"/>
                  </a:lnTo>
                  <a:lnTo>
                    <a:pt x="465" y="766"/>
                  </a:lnTo>
                  <a:lnTo>
                    <a:pt x="484" y="762"/>
                  </a:lnTo>
                  <a:lnTo>
                    <a:pt x="501" y="757"/>
                  </a:lnTo>
                  <a:lnTo>
                    <a:pt x="520" y="751"/>
                  </a:lnTo>
                  <a:lnTo>
                    <a:pt x="537" y="743"/>
                  </a:lnTo>
                  <a:lnTo>
                    <a:pt x="555" y="736"/>
                  </a:lnTo>
                  <a:lnTo>
                    <a:pt x="571" y="727"/>
                  </a:lnTo>
                  <a:lnTo>
                    <a:pt x="587" y="718"/>
                  </a:lnTo>
                  <a:lnTo>
                    <a:pt x="603" y="708"/>
                  </a:lnTo>
                  <a:lnTo>
                    <a:pt x="618" y="698"/>
                  </a:lnTo>
                  <a:lnTo>
                    <a:pt x="633" y="685"/>
                  </a:lnTo>
                  <a:lnTo>
                    <a:pt x="646" y="673"/>
                  </a:lnTo>
                  <a:lnTo>
                    <a:pt x="660" y="661"/>
                  </a:lnTo>
                  <a:lnTo>
                    <a:pt x="673" y="648"/>
                  </a:lnTo>
                  <a:lnTo>
                    <a:pt x="685" y="633"/>
                  </a:lnTo>
                  <a:lnTo>
                    <a:pt x="697" y="618"/>
                  </a:lnTo>
                  <a:lnTo>
                    <a:pt x="708" y="603"/>
                  </a:lnTo>
                  <a:lnTo>
                    <a:pt x="717" y="587"/>
                  </a:lnTo>
                  <a:lnTo>
                    <a:pt x="727" y="571"/>
                  </a:lnTo>
                  <a:lnTo>
                    <a:pt x="735" y="555"/>
                  </a:lnTo>
                  <a:lnTo>
                    <a:pt x="743" y="538"/>
                  </a:lnTo>
                  <a:lnTo>
                    <a:pt x="750" y="520"/>
                  </a:lnTo>
                  <a:lnTo>
                    <a:pt x="756" y="503"/>
                  </a:lnTo>
                  <a:lnTo>
                    <a:pt x="762" y="484"/>
                  </a:lnTo>
                  <a:lnTo>
                    <a:pt x="766" y="465"/>
                  </a:lnTo>
                  <a:lnTo>
                    <a:pt x="770" y="446"/>
                  </a:lnTo>
                  <a:lnTo>
                    <a:pt x="771" y="426"/>
                  </a:lnTo>
                  <a:lnTo>
                    <a:pt x="773" y="407"/>
                  </a:lnTo>
                  <a:lnTo>
                    <a:pt x="774" y="387"/>
                  </a:lnTo>
                  <a:lnTo>
                    <a:pt x="774" y="387"/>
                  </a:lnTo>
                  <a:lnTo>
                    <a:pt x="773" y="367"/>
                  </a:lnTo>
                  <a:lnTo>
                    <a:pt x="771" y="348"/>
                  </a:lnTo>
                  <a:lnTo>
                    <a:pt x="770" y="328"/>
                  </a:lnTo>
                  <a:lnTo>
                    <a:pt x="766" y="309"/>
                  </a:lnTo>
                  <a:lnTo>
                    <a:pt x="762" y="290"/>
                  </a:lnTo>
                  <a:lnTo>
                    <a:pt x="756" y="271"/>
                  </a:lnTo>
                  <a:lnTo>
                    <a:pt x="750" y="254"/>
                  </a:lnTo>
                  <a:lnTo>
                    <a:pt x="743" y="237"/>
                  </a:lnTo>
                  <a:lnTo>
                    <a:pt x="735" y="219"/>
                  </a:lnTo>
                  <a:lnTo>
                    <a:pt x="727" y="203"/>
                  </a:lnTo>
                  <a:lnTo>
                    <a:pt x="717" y="187"/>
                  </a:lnTo>
                  <a:lnTo>
                    <a:pt x="708" y="171"/>
                  </a:lnTo>
                  <a:lnTo>
                    <a:pt x="697" y="156"/>
                  </a:lnTo>
                  <a:lnTo>
                    <a:pt x="685" y="141"/>
                  </a:lnTo>
                  <a:lnTo>
                    <a:pt x="673" y="126"/>
                  </a:lnTo>
                  <a:lnTo>
                    <a:pt x="660" y="113"/>
                  </a:lnTo>
                  <a:lnTo>
                    <a:pt x="646" y="101"/>
                  </a:lnTo>
                  <a:lnTo>
                    <a:pt x="633" y="89"/>
                  </a:lnTo>
                  <a:lnTo>
                    <a:pt x="618" y="77"/>
                  </a:lnTo>
                  <a:lnTo>
                    <a:pt x="603" y="66"/>
                  </a:lnTo>
                  <a:lnTo>
                    <a:pt x="587" y="56"/>
                  </a:lnTo>
                  <a:lnTo>
                    <a:pt x="571" y="47"/>
                  </a:lnTo>
                  <a:lnTo>
                    <a:pt x="555" y="38"/>
                  </a:lnTo>
                  <a:lnTo>
                    <a:pt x="537" y="31"/>
                  </a:lnTo>
                  <a:lnTo>
                    <a:pt x="520" y="24"/>
                  </a:lnTo>
                  <a:lnTo>
                    <a:pt x="501" y="17"/>
                  </a:lnTo>
                  <a:lnTo>
                    <a:pt x="484" y="12"/>
                  </a:lnTo>
                  <a:lnTo>
                    <a:pt x="465" y="8"/>
                  </a:lnTo>
                  <a:lnTo>
                    <a:pt x="446" y="4"/>
                  </a:lnTo>
                  <a:lnTo>
                    <a:pt x="426" y="3"/>
                  </a:lnTo>
                  <a:lnTo>
                    <a:pt x="40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67" y="0"/>
                  </a:lnTo>
                  <a:lnTo>
                    <a:pt x="347" y="3"/>
                  </a:lnTo>
                  <a:lnTo>
                    <a:pt x="328" y="4"/>
                  </a:lnTo>
                  <a:lnTo>
                    <a:pt x="309" y="8"/>
                  </a:lnTo>
                  <a:lnTo>
                    <a:pt x="290" y="12"/>
                  </a:lnTo>
                  <a:lnTo>
                    <a:pt x="271" y="17"/>
                  </a:lnTo>
                  <a:lnTo>
                    <a:pt x="254" y="24"/>
                  </a:lnTo>
                  <a:lnTo>
                    <a:pt x="236" y="31"/>
                  </a:lnTo>
                  <a:lnTo>
                    <a:pt x="219" y="38"/>
                  </a:lnTo>
                  <a:lnTo>
                    <a:pt x="203" y="47"/>
                  </a:lnTo>
                  <a:lnTo>
                    <a:pt x="187" y="56"/>
                  </a:lnTo>
                  <a:lnTo>
                    <a:pt x="170" y="66"/>
                  </a:lnTo>
                  <a:lnTo>
                    <a:pt x="156" y="77"/>
                  </a:lnTo>
                  <a:lnTo>
                    <a:pt x="141" y="89"/>
                  </a:lnTo>
                  <a:lnTo>
                    <a:pt x="126" y="101"/>
                  </a:lnTo>
                  <a:lnTo>
                    <a:pt x="113" y="113"/>
                  </a:lnTo>
                  <a:lnTo>
                    <a:pt x="101" y="126"/>
                  </a:lnTo>
                  <a:lnTo>
                    <a:pt x="89" y="141"/>
                  </a:lnTo>
                  <a:lnTo>
                    <a:pt x="76" y="156"/>
                  </a:lnTo>
                  <a:lnTo>
                    <a:pt x="66" y="171"/>
                  </a:lnTo>
                  <a:lnTo>
                    <a:pt x="56" y="187"/>
                  </a:lnTo>
                  <a:lnTo>
                    <a:pt x="47" y="203"/>
                  </a:lnTo>
                  <a:lnTo>
                    <a:pt x="37" y="219"/>
                  </a:lnTo>
                  <a:lnTo>
                    <a:pt x="31" y="237"/>
                  </a:lnTo>
                  <a:lnTo>
                    <a:pt x="23" y="254"/>
                  </a:lnTo>
                  <a:lnTo>
                    <a:pt x="17" y="271"/>
                  </a:lnTo>
                  <a:lnTo>
                    <a:pt x="12" y="290"/>
                  </a:lnTo>
                  <a:lnTo>
                    <a:pt x="8" y="309"/>
                  </a:lnTo>
                  <a:lnTo>
                    <a:pt x="4" y="328"/>
                  </a:lnTo>
                  <a:lnTo>
                    <a:pt x="1" y="348"/>
                  </a:lnTo>
                  <a:lnTo>
                    <a:pt x="0" y="367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1" y="411"/>
                  </a:lnTo>
                  <a:lnTo>
                    <a:pt x="1" y="411"/>
                  </a:lnTo>
                  <a:lnTo>
                    <a:pt x="19" y="425"/>
                  </a:lnTo>
                  <a:lnTo>
                    <a:pt x="36" y="438"/>
                  </a:lnTo>
                  <a:lnTo>
                    <a:pt x="50" y="456"/>
                  </a:lnTo>
                  <a:lnTo>
                    <a:pt x="62" y="473"/>
                  </a:lnTo>
                  <a:lnTo>
                    <a:pt x="72" y="493"/>
                  </a:lnTo>
                  <a:lnTo>
                    <a:pt x="79" y="513"/>
                  </a:lnTo>
                  <a:lnTo>
                    <a:pt x="84" y="536"/>
                  </a:lnTo>
                  <a:lnTo>
                    <a:pt x="86" y="559"/>
                  </a:lnTo>
                  <a:lnTo>
                    <a:pt x="86" y="559"/>
                  </a:lnTo>
                  <a:close/>
                  <a:moveTo>
                    <a:pt x="387" y="430"/>
                  </a:moveTo>
                  <a:lnTo>
                    <a:pt x="387" y="430"/>
                  </a:lnTo>
                  <a:lnTo>
                    <a:pt x="373" y="430"/>
                  </a:lnTo>
                  <a:lnTo>
                    <a:pt x="361" y="427"/>
                  </a:lnTo>
                  <a:lnTo>
                    <a:pt x="348" y="425"/>
                  </a:lnTo>
                  <a:lnTo>
                    <a:pt x="337" y="419"/>
                  </a:lnTo>
                  <a:lnTo>
                    <a:pt x="325" y="414"/>
                  </a:lnTo>
                  <a:lnTo>
                    <a:pt x="314" y="409"/>
                  </a:lnTo>
                  <a:lnTo>
                    <a:pt x="305" y="400"/>
                  </a:lnTo>
                  <a:lnTo>
                    <a:pt x="295" y="392"/>
                  </a:lnTo>
                  <a:lnTo>
                    <a:pt x="287" y="383"/>
                  </a:lnTo>
                  <a:lnTo>
                    <a:pt x="279" y="374"/>
                  </a:lnTo>
                  <a:lnTo>
                    <a:pt x="273" y="363"/>
                  </a:lnTo>
                  <a:lnTo>
                    <a:pt x="267" y="351"/>
                  </a:lnTo>
                  <a:lnTo>
                    <a:pt x="263" y="340"/>
                  </a:lnTo>
                  <a:lnTo>
                    <a:pt x="261" y="327"/>
                  </a:lnTo>
                  <a:lnTo>
                    <a:pt x="258" y="314"/>
                  </a:lnTo>
                  <a:lnTo>
                    <a:pt x="258" y="301"/>
                  </a:lnTo>
                  <a:lnTo>
                    <a:pt x="258" y="301"/>
                  </a:lnTo>
                  <a:lnTo>
                    <a:pt x="258" y="290"/>
                  </a:lnTo>
                  <a:lnTo>
                    <a:pt x="259" y="281"/>
                  </a:lnTo>
                  <a:lnTo>
                    <a:pt x="265" y="261"/>
                  </a:lnTo>
                  <a:lnTo>
                    <a:pt x="271" y="243"/>
                  </a:lnTo>
                  <a:lnTo>
                    <a:pt x="282" y="226"/>
                  </a:lnTo>
                  <a:lnTo>
                    <a:pt x="294" y="211"/>
                  </a:lnTo>
                  <a:lnTo>
                    <a:pt x="309" y="199"/>
                  </a:lnTo>
                  <a:lnTo>
                    <a:pt x="325" y="188"/>
                  </a:lnTo>
                  <a:lnTo>
                    <a:pt x="344" y="180"/>
                  </a:lnTo>
                  <a:lnTo>
                    <a:pt x="344" y="86"/>
                  </a:lnTo>
                  <a:lnTo>
                    <a:pt x="430" y="86"/>
                  </a:lnTo>
                  <a:lnTo>
                    <a:pt x="430" y="180"/>
                  </a:lnTo>
                  <a:lnTo>
                    <a:pt x="430" y="180"/>
                  </a:lnTo>
                  <a:lnTo>
                    <a:pt x="447" y="188"/>
                  </a:lnTo>
                  <a:lnTo>
                    <a:pt x="465" y="199"/>
                  </a:lnTo>
                  <a:lnTo>
                    <a:pt x="478" y="211"/>
                  </a:lnTo>
                  <a:lnTo>
                    <a:pt x="492" y="226"/>
                  </a:lnTo>
                  <a:lnTo>
                    <a:pt x="501" y="243"/>
                  </a:lnTo>
                  <a:lnTo>
                    <a:pt x="509" y="261"/>
                  </a:lnTo>
                  <a:lnTo>
                    <a:pt x="515" y="281"/>
                  </a:lnTo>
                  <a:lnTo>
                    <a:pt x="516" y="290"/>
                  </a:lnTo>
                  <a:lnTo>
                    <a:pt x="516" y="301"/>
                  </a:lnTo>
                  <a:lnTo>
                    <a:pt x="430" y="301"/>
                  </a:lnTo>
                  <a:lnTo>
                    <a:pt x="430" y="301"/>
                  </a:lnTo>
                  <a:lnTo>
                    <a:pt x="429" y="293"/>
                  </a:lnTo>
                  <a:lnTo>
                    <a:pt x="426" y="285"/>
                  </a:lnTo>
                  <a:lnTo>
                    <a:pt x="422" y="277"/>
                  </a:lnTo>
                  <a:lnTo>
                    <a:pt x="416" y="270"/>
                  </a:lnTo>
                  <a:lnTo>
                    <a:pt x="411" y="266"/>
                  </a:lnTo>
                  <a:lnTo>
                    <a:pt x="403" y="262"/>
                  </a:lnTo>
                  <a:lnTo>
                    <a:pt x="395" y="259"/>
                  </a:lnTo>
                  <a:lnTo>
                    <a:pt x="387" y="258"/>
                  </a:lnTo>
                  <a:lnTo>
                    <a:pt x="387" y="258"/>
                  </a:lnTo>
                  <a:lnTo>
                    <a:pt x="377" y="259"/>
                  </a:lnTo>
                  <a:lnTo>
                    <a:pt x="369" y="262"/>
                  </a:lnTo>
                  <a:lnTo>
                    <a:pt x="363" y="266"/>
                  </a:lnTo>
                  <a:lnTo>
                    <a:pt x="356" y="270"/>
                  </a:lnTo>
                  <a:lnTo>
                    <a:pt x="351" y="277"/>
                  </a:lnTo>
                  <a:lnTo>
                    <a:pt x="347" y="285"/>
                  </a:lnTo>
                  <a:lnTo>
                    <a:pt x="344" y="293"/>
                  </a:lnTo>
                  <a:lnTo>
                    <a:pt x="344" y="301"/>
                  </a:lnTo>
                  <a:lnTo>
                    <a:pt x="344" y="301"/>
                  </a:lnTo>
                  <a:lnTo>
                    <a:pt x="344" y="309"/>
                  </a:lnTo>
                  <a:lnTo>
                    <a:pt x="347" y="317"/>
                  </a:lnTo>
                  <a:lnTo>
                    <a:pt x="351" y="325"/>
                  </a:lnTo>
                  <a:lnTo>
                    <a:pt x="356" y="332"/>
                  </a:lnTo>
                  <a:lnTo>
                    <a:pt x="363" y="337"/>
                  </a:lnTo>
                  <a:lnTo>
                    <a:pt x="369" y="341"/>
                  </a:lnTo>
                  <a:lnTo>
                    <a:pt x="377" y="343"/>
                  </a:lnTo>
                  <a:lnTo>
                    <a:pt x="387" y="344"/>
                  </a:lnTo>
                  <a:lnTo>
                    <a:pt x="387" y="344"/>
                  </a:lnTo>
                  <a:lnTo>
                    <a:pt x="400" y="345"/>
                  </a:lnTo>
                  <a:lnTo>
                    <a:pt x="412" y="347"/>
                  </a:lnTo>
                  <a:lnTo>
                    <a:pt x="424" y="349"/>
                  </a:lnTo>
                  <a:lnTo>
                    <a:pt x="437" y="355"/>
                  </a:lnTo>
                  <a:lnTo>
                    <a:pt x="449" y="360"/>
                  </a:lnTo>
                  <a:lnTo>
                    <a:pt x="458" y="366"/>
                  </a:lnTo>
                  <a:lnTo>
                    <a:pt x="469" y="374"/>
                  </a:lnTo>
                  <a:lnTo>
                    <a:pt x="478" y="382"/>
                  </a:lnTo>
                  <a:lnTo>
                    <a:pt x="486" y="391"/>
                  </a:lnTo>
                  <a:lnTo>
                    <a:pt x="493" y="400"/>
                  </a:lnTo>
                  <a:lnTo>
                    <a:pt x="500" y="411"/>
                  </a:lnTo>
                  <a:lnTo>
                    <a:pt x="505" y="423"/>
                  </a:lnTo>
                  <a:lnTo>
                    <a:pt x="511" y="435"/>
                  </a:lnTo>
                  <a:lnTo>
                    <a:pt x="513" y="448"/>
                  </a:lnTo>
                  <a:lnTo>
                    <a:pt x="515" y="460"/>
                  </a:lnTo>
                  <a:lnTo>
                    <a:pt x="516" y="473"/>
                  </a:lnTo>
                  <a:lnTo>
                    <a:pt x="516" y="473"/>
                  </a:lnTo>
                  <a:lnTo>
                    <a:pt x="516" y="484"/>
                  </a:lnTo>
                  <a:lnTo>
                    <a:pt x="515" y="493"/>
                  </a:lnTo>
                  <a:lnTo>
                    <a:pt x="509" y="513"/>
                  </a:lnTo>
                  <a:lnTo>
                    <a:pt x="501" y="531"/>
                  </a:lnTo>
                  <a:lnTo>
                    <a:pt x="492" y="548"/>
                  </a:lnTo>
                  <a:lnTo>
                    <a:pt x="478" y="563"/>
                  </a:lnTo>
                  <a:lnTo>
                    <a:pt x="465" y="575"/>
                  </a:lnTo>
                  <a:lnTo>
                    <a:pt x="447" y="586"/>
                  </a:lnTo>
                  <a:lnTo>
                    <a:pt x="430" y="594"/>
                  </a:lnTo>
                  <a:lnTo>
                    <a:pt x="430" y="688"/>
                  </a:lnTo>
                  <a:lnTo>
                    <a:pt x="344" y="688"/>
                  </a:lnTo>
                  <a:lnTo>
                    <a:pt x="344" y="594"/>
                  </a:lnTo>
                  <a:lnTo>
                    <a:pt x="344" y="594"/>
                  </a:lnTo>
                  <a:lnTo>
                    <a:pt x="325" y="586"/>
                  </a:lnTo>
                  <a:lnTo>
                    <a:pt x="309" y="575"/>
                  </a:lnTo>
                  <a:lnTo>
                    <a:pt x="294" y="563"/>
                  </a:lnTo>
                  <a:lnTo>
                    <a:pt x="282" y="548"/>
                  </a:lnTo>
                  <a:lnTo>
                    <a:pt x="271" y="531"/>
                  </a:lnTo>
                  <a:lnTo>
                    <a:pt x="265" y="513"/>
                  </a:lnTo>
                  <a:lnTo>
                    <a:pt x="259" y="493"/>
                  </a:lnTo>
                  <a:lnTo>
                    <a:pt x="258" y="484"/>
                  </a:lnTo>
                  <a:lnTo>
                    <a:pt x="258" y="473"/>
                  </a:lnTo>
                  <a:lnTo>
                    <a:pt x="344" y="473"/>
                  </a:lnTo>
                  <a:lnTo>
                    <a:pt x="344" y="473"/>
                  </a:lnTo>
                  <a:lnTo>
                    <a:pt x="344" y="481"/>
                  </a:lnTo>
                  <a:lnTo>
                    <a:pt x="347" y="489"/>
                  </a:lnTo>
                  <a:lnTo>
                    <a:pt x="351" y="497"/>
                  </a:lnTo>
                  <a:lnTo>
                    <a:pt x="356" y="504"/>
                  </a:lnTo>
                  <a:lnTo>
                    <a:pt x="363" y="509"/>
                  </a:lnTo>
                  <a:lnTo>
                    <a:pt x="369" y="513"/>
                  </a:lnTo>
                  <a:lnTo>
                    <a:pt x="377" y="515"/>
                  </a:lnTo>
                  <a:lnTo>
                    <a:pt x="387" y="516"/>
                  </a:lnTo>
                  <a:lnTo>
                    <a:pt x="387" y="516"/>
                  </a:lnTo>
                  <a:lnTo>
                    <a:pt x="395" y="515"/>
                  </a:lnTo>
                  <a:lnTo>
                    <a:pt x="403" y="513"/>
                  </a:lnTo>
                  <a:lnTo>
                    <a:pt x="411" y="509"/>
                  </a:lnTo>
                  <a:lnTo>
                    <a:pt x="416" y="504"/>
                  </a:lnTo>
                  <a:lnTo>
                    <a:pt x="422" y="497"/>
                  </a:lnTo>
                  <a:lnTo>
                    <a:pt x="426" y="489"/>
                  </a:lnTo>
                  <a:lnTo>
                    <a:pt x="429" y="481"/>
                  </a:lnTo>
                  <a:lnTo>
                    <a:pt x="430" y="473"/>
                  </a:lnTo>
                  <a:lnTo>
                    <a:pt x="430" y="473"/>
                  </a:lnTo>
                  <a:lnTo>
                    <a:pt x="429" y="465"/>
                  </a:lnTo>
                  <a:lnTo>
                    <a:pt x="426" y="457"/>
                  </a:lnTo>
                  <a:lnTo>
                    <a:pt x="422" y="449"/>
                  </a:lnTo>
                  <a:lnTo>
                    <a:pt x="416" y="442"/>
                  </a:lnTo>
                  <a:lnTo>
                    <a:pt x="411" y="438"/>
                  </a:lnTo>
                  <a:lnTo>
                    <a:pt x="403" y="434"/>
                  </a:lnTo>
                  <a:lnTo>
                    <a:pt x="395" y="431"/>
                  </a:lnTo>
                  <a:lnTo>
                    <a:pt x="387" y="430"/>
                  </a:lnTo>
                  <a:lnTo>
                    <a:pt x="387" y="4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  <p:sp>
          <p:nvSpPr>
            <p:cNvPr id="25" name="Freeform 60">
              <a:extLst>
                <a:ext uri="{FF2B5EF4-FFF2-40B4-BE49-F238E27FC236}">
                  <a16:creationId xmlns:a16="http://schemas.microsoft.com/office/drawing/2014/main" id="{58C74A03-4679-4C02-80E2-AA32FF6FC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615691" y="3850619"/>
              <a:ext cx="638175" cy="615950"/>
            </a:xfrm>
            <a:custGeom>
              <a:avLst/>
              <a:gdLst>
                <a:gd name="T0" fmla="*/ 202 w 804"/>
                <a:gd name="T1" fmla="*/ 387 h 774"/>
                <a:gd name="T2" fmla="*/ 198 w 804"/>
                <a:gd name="T3" fmla="*/ 446 h 774"/>
                <a:gd name="T4" fmla="*/ 187 w 804"/>
                <a:gd name="T5" fmla="*/ 503 h 774"/>
                <a:gd name="T6" fmla="*/ 170 w 804"/>
                <a:gd name="T7" fmla="*/ 558 h 774"/>
                <a:gd name="T8" fmla="*/ 147 w 804"/>
                <a:gd name="T9" fmla="*/ 609 h 774"/>
                <a:gd name="T10" fmla="*/ 117 w 804"/>
                <a:gd name="T11" fmla="*/ 656 h 774"/>
                <a:gd name="T12" fmla="*/ 82 w 804"/>
                <a:gd name="T13" fmla="*/ 700 h 774"/>
                <a:gd name="T14" fmla="*/ 43 w 804"/>
                <a:gd name="T15" fmla="*/ 739 h 774"/>
                <a:gd name="T16" fmla="*/ 0 w 804"/>
                <a:gd name="T17" fmla="*/ 774 h 774"/>
                <a:gd name="T18" fmla="*/ 636 w 804"/>
                <a:gd name="T19" fmla="*/ 774 h 774"/>
                <a:gd name="T20" fmla="*/ 645 w 804"/>
                <a:gd name="T21" fmla="*/ 743 h 774"/>
                <a:gd name="T22" fmla="*/ 658 w 804"/>
                <a:gd name="T23" fmla="*/ 715 h 774"/>
                <a:gd name="T24" fmla="*/ 675 w 804"/>
                <a:gd name="T25" fmla="*/ 688 h 774"/>
                <a:gd name="T26" fmla="*/ 695 w 804"/>
                <a:gd name="T27" fmla="*/ 665 h 774"/>
                <a:gd name="T28" fmla="*/ 718 w 804"/>
                <a:gd name="T29" fmla="*/ 645 h 774"/>
                <a:gd name="T30" fmla="*/ 745 w 804"/>
                <a:gd name="T31" fmla="*/ 628 h 774"/>
                <a:gd name="T32" fmla="*/ 773 w 804"/>
                <a:gd name="T33" fmla="*/ 616 h 774"/>
                <a:gd name="T34" fmla="*/ 804 w 804"/>
                <a:gd name="T35" fmla="*/ 606 h 774"/>
                <a:gd name="T36" fmla="*/ 804 w 804"/>
                <a:gd name="T37" fmla="*/ 168 h 774"/>
                <a:gd name="T38" fmla="*/ 773 w 804"/>
                <a:gd name="T39" fmla="*/ 159 h 774"/>
                <a:gd name="T40" fmla="*/ 745 w 804"/>
                <a:gd name="T41" fmla="*/ 146 h 774"/>
                <a:gd name="T42" fmla="*/ 718 w 804"/>
                <a:gd name="T43" fmla="*/ 129 h 774"/>
                <a:gd name="T44" fmla="*/ 695 w 804"/>
                <a:gd name="T45" fmla="*/ 109 h 774"/>
                <a:gd name="T46" fmla="*/ 675 w 804"/>
                <a:gd name="T47" fmla="*/ 86 h 774"/>
                <a:gd name="T48" fmla="*/ 658 w 804"/>
                <a:gd name="T49" fmla="*/ 59 h 774"/>
                <a:gd name="T50" fmla="*/ 645 w 804"/>
                <a:gd name="T51" fmla="*/ 31 h 774"/>
                <a:gd name="T52" fmla="*/ 636 w 804"/>
                <a:gd name="T53" fmla="*/ 0 h 774"/>
                <a:gd name="T54" fmla="*/ 0 w 804"/>
                <a:gd name="T55" fmla="*/ 0 h 774"/>
                <a:gd name="T56" fmla="*/ 43 w 804"/>
                <a:gd name="T57" fmla="*/ 35 h 774"/>
                <a:gd name="T58" fmla="*/ 82 w 804"/>
                <a:gd name="T59" fmla="*/ 74 h 774"/>
                <a:gd name="T60" fmla="*/ 117 w 804"/>
                <a:gd name="T61" fmla="*/ 118 h 774"/>
                <a:gd name="T62" fmla="*/ 147 w 804"/>
                <a:gd name="T63" fmla="*/ 165 h 774"/>
                <a:gd name="T64" fmla="*/ 170 w 804"/>
                <a:gd name="T65" fmla="*/ 216 h 774"/>
                <a:gd name="T66" fmla="*/ 187 w 804"/>
                <a:gd name="T67" fmla="*/ 271 h 774"/>
                <a:gd name="T68" fmla="*/ 198 w 804"/>
                <a:gd name="T69" fmla="*/ 328 h 774"/>
                <a:gd name="T70" fmla="*/ 202 w 804"/>
                <a:gd name="T71" fmla="*/ 38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04" h="774">
                  <a:moveTo>
                    <a:pt x="202" y="387"/>
                  </a:moveTo>
                  <a:lnTo>
                    <a:pt x="202" y="387"/>
                  </a:lnTo>
                  <a:lnTo>
                    <a:pt x="201" y="417"/>
                  </a:lnTo>
                  <a:lnTo>
                    <a:pt x="198" y="446"/>
                  </a:lnTo>
                  <a:lnTo>
                    <a:pt x="194" y="474"/>
                  </a:lnTo>
                  <a:lnTo>
                    <a:pt x="187" y="503"/>
                  </a:lnTo>
                  <a:lnTo>
                    <a:pt x="179" y="531"/>
                  </a:lnTo>
                  <a:lnTo>
                    <a:pt x="170" y="558"/>
                  </a:lnTo>
                  <a:lnTo>
                    <a:pt x="159" y="583"/>
                  </a:lnTo>
                  <a:lnTo>
                    <a:pt x="147" y="609"/>
                  </a:lnTo>
                  <a:lnTo>
                    <a:pt x="132" y="633"/>
                  </a:lnTo>
                  <a:lnTo>
                    <a:pt x="117" y="656"/>
                  </a:lnTo>
                  <a:lnTo>
                    <a:pt x="101" y="679"/>
                  </a:lnTo>
                  <a:lnTo>
                    <a:pt x="82" y="700"/>
                  </a:lnTo>
                  <a:lnTo>
                    <a:pt x="64" y="720"/>
                  </a:lnTo>
                  <a:lnTo>
                    <a:pt x="43" y="739"/>
                  </a:lnTo>
                  <a:lnTo>
                    <a:pt x="22" y="758"/>
                  </a:lnTo>
                  <a:lnTo>
                    <a:pt x="0" y="774"/>
                  </a:lnTo>
                  <a:lnTo>
                    <a:pt x="636" y="774"/>
                  </a:lnTo>
                  <a:lnTo>
                    <a:pt x="636" y="774"/>
                  </a:lnTo>
                  <a:lnTo>
                    <a:pt x="640" y="758"/>
                  </a:lnTo>
                  <a:lnTo>
                    <a:pt x="645" y="743"/>
                  </a:lnTo>
                  <a:lnTo>
                    <a:pt x="651" y="728"/>
                  </a:lnTo>
                  <a:lnTo>
                    <a:pt x="658" y="715"/>
                  </a:lnTo>
                  <a:lnTo>
                    <a:pt x="666" y="702"/>
                  </a:lnTo>
                  <a:lnTo>
                    <a:pt x="675" y="688"/>
                  </a:lnTo>
                  <a:lnTo>
                    <a:pt x="684" y="676"/>
                  </a:lnTo>
                  <a:lnTo>
                    <a:pt x="695" y="665"/>
                  </a:lnTo>
                  <a:lnTo>
                    <a:pt x="706" y="655"/>
                  </a:lnTo>
                  <a:lnTo>
                    <a:pt x="718" y="645"/>
                  </a:lnTo>
                  <a:lnTo>
                    <a:pt x="731" y="636"/>
                  </a:lnTo>
                  <a:lnTo>
                    <a:pt x="745" y="628"/>
                  </a:lnTo>
                  <a:lnTo>
                    <a:pt x="758" y="621"/>
                  </a:lnTo>
                  <a:lnTo>
                    <a:pt x="773" y="616"/>
                  </a:lnTo>
                  <a:lnTo>
                    <a:pt x="788" y="610"/>
                  </a:lnTo>
                  <a:lnTo>
                    <a:pt x="804" y="606"/>
                  </a:lnTo>
                  <a:lnTo>
                    <a:pt x="804" y="168"/>
                  </a:lnTo>
                  <a:lnTo>
                    <a:pt x="804" y="168"/>
                  </a:lnTo>
                  <a:lnTo>
                    <a:pt x="788" y="164"/>
                  </a:lnTo>
                  <a:lnTo>
                    <a:pt x="773" y="159"/>
                  </a:lnTo>
                  <a:lnTo>
                    <a:pt x="758" y="153"/>
                  </a:lnTo>
                  <a:lnTo>
                    <a:pt x="745" y="146"/>
                  </a:lnTo>
                  <a:lnTo>
                    <a:pt x="731" y="138"/>
                  </a:lnTo>
                  <a:lnTo>
                    <a:pt x="718" y="129"/>
                  </a:lnTo>
                  <a:lnTo>
                    <a:pt x="706" y="120"/>
                  </a:lnTo>
                  <a:lnTo>
                    <a:pt x="695" y="109"/>
                  </a:lnTo>
                  <a:lnTo>
                    <a:pt x="684" y="98"/>
                  </a:lnTo>
                  <a:lnTo>
                    <a:pt x="675" y="86"/>
                  </a:lnTo>
                  <a:lnTo>
                    <a:pt x="666" y="73"/>
                  </a:lnTo>
                  <a:lnTo>
                    <a:pt x="658" y="59"/>
                  </a:lnTo>
                  <a:lnTo>
                    <a:pt x="651" y="46"/>
                  </a:lnTo>
                  <a:lnTo>
                    <a:pt x="645" y="31"/>
                  </a:lnTo>
                  <a:lnTo>
                    <a:pt x="640" y="16"/>
                  </a:lnTo>
                  <a:lnTo>
                    <a:pt x="63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16"/>
                  </a:lnTo>
                  <a:lnTo>
                    <a:pt x="43" y="35"/>
                  </a:lnTo>
                  <a:lnTo>
                    <a:pt x="64" y="54"/>
                  </a:lnTo>
                  <a:lnTo>
                    <a:pt x="82" y="74"/>
                  </a:lnTo>
                  <a:lnTo>
                    <a:pt x="101" y="95"/>
                  </a:lnTo>
                  <a:lnTo>
                    <a:pt x="117" y="118"/>
                  </a:lnTo>
                  <a:lnTo>
                    <a:pt x="132" y="141"/>
                  </a:lnTo>
                  <a:lnTo>
                    <a:pt x="147" y="165"/>
                  </a:lnTo>
                  <a:lnTo>
                    <a:pt x="159" y="191"/>
                  </a:lnTo>
                  <a:lnTo>
                    <a:pt x="170" y="216"/>
                  </a:lnTo>
                  <a:lnTo>
                    <a:pt x="179" y="243"/>
                  </a:lnTo>
                  <a:lnTo>
                    <a:pt x="187" y="271"/>
                  </a:lnTo>
                  <a:lnTo>
                    <a:pt x="194" y="300"/>
                  </a:lnTo>
                  <a:lnTo>
                    <a:pt x="198" y="328"/>
                  </a:lnTo>
                  <a:lnTo>
                    <a:pt x="201" y="357"/>
                  </a:lnTo>
                  <a:lnTo>
                    <a:pt x="202" y="387"/>
                  </a:lnTo>
                  <a:lnTo>
                    <a:pt x="202" y="3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1CF1DE0-5951-46EA-8132-A109000EC857}"/>
              </a:ext>
            </a:extLst>
          </p:cNvPr>
          <p:cNvGrpSpPr/>
          <p:nvPr/>
        </p:nvGrpSpPr>
        <p:grpSpPr>
          <a:xfrm>
            <a:off x="1987121" y="1852752"/>
            <a:ext cx="852524" cy="715021"/>
            <a:chOff x="-1693863" y="-195263"/>
            <a:chExt cx="984250" cy="825501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CA7886BA-D1C4-4EE8-A58A-00DA64E98E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11238" y="-195263"/>
              <a:ext cx="271463" cy="269875"/>
            </a:xfrm>
            <a:custGeom>
              <a:avLst/>
              <a:gdLst>
                <a:gd name="T0" fmla="*/ 267 w 511"/>
                <a:gd name="T1" fmla="*/ 511 h 511"/>
                <a:gd name="T2" fmla="*/ 330 w 511"/>
                <a:gd name="T3" fmla="*/ 500 h 511"/>
                <a:gd name="T4" fmla="*/ 397 w 511"/>
                <a:gd name="T5" fmla="*/ 467 h 511"/>
                <a:gd name="T6" fmla="*/ 452 w 511"/>
                <a:gd name="T7" fmla="*/ 417 h 511"/>
                <a:gd name="T8" fmla="*/ 490 w 511"/>
                <a:gd name="T9" fmla="*/ 355 h 511"/>
                <a:gd name="T10" fmla="*/ 510 w 511"/>
                <a:gd name="T11" fmla="*/ 280 h 511"/>
                <a:gd name="T12" fmla="*/ 511 w 511"/>
                <a:gd name="T13" fmla="*/ 254 h 511"/>
                <a:gd name="T14" fmla="*/ 505 w 511"/>
                <a:gd name="T15" fmla="*/ 203 h 511"/>
                <a:gd name="T16" fmla="*/ 480 w 511"/>
                <a:gd name="T17" fmla="*/ 133 h 511"/>
                <a:gd name="T18" fmla="*/ 436 w 511"/>
                <a:gd name="T19" fmla="*/ 74 h 511"/>
                <a:gd name="T20" fmla="*/ 377 w 511"/>
                <a:gd name="T21" fmla="*/ 31 h 511"/>
                <a:gd name="T22" fmla="*/ 306 w 511"/>
                <a:gd name="T23" fmla="*/ 5 h 511"/>
                <a:gd name="T24" fmla="*/ 254 w 511"/>
                <a:gd name="T25" fmla="*/ 0 h 511"/>
                <a:gd name="T26" fmla="*/ 203 w 511"/>
                <a:gd name="T27" fmla="*/ 5 h 511"/>
                <a:gd name="T28" fmla="*/ 133 w 511"/>
                <a:gd name="T29" fmla="*/ 32 h 511"/>
                <a:gd name="T30" fmla="*/ 74 w 511"/>
                <a:gd name="T31" fmla="*/ 76 h 511"/>
                <a:gd name="T32" fmla="*/ 31 w 511"/>
                <a:gd name="T33" fmla="*/ 134 h 511"/>
                <a:gd name="T34" fmla="*/ 5 w 511"/>
                <a:gd name="T35" fmla="*/ 205 h 511"/>
                <a:gd name="T36" fmla="*/ 0 w 511"/>
                <a:gd name="T37" fmla="*/ 256 h 511"/>
                <a:gd name="T38" fmla="*/ 5 w 511"/>
                <a:gd name="T39" fmla="*/ 308 h 511"/>
                <a:gd name="T40" fmla="*/ 31 w 511"/>
                <a:gd name="T41" fmla="*/ 378 h 511"/>
                <a:gd name="T42" fmla="*/ 74 w 511"/>
                <a:gd name="T43" fmla="*/ 437 h 511"/>
                <a:gd name="T44" fmla="*/ 134 w 511"/>
                <a:gd name="T45" fmla="*/ 480 h 511"/>
                <a:gd name="T46" fmla="*/ 203 w 511"/>
                <a:gd name="T47" fmla="*/ 505 h 511"/>
                <a:gd name="T48" fmla="*/ 254 w 511"/>
                <a:gd name="T49" fmla="*/ 511 h 511"/>
                <a:gd name="T50" fmla="*/ 275 w 511"/>
                <a:gd name="T51" fmla="*/ 58 h 511"/>
                <a:gd name="T52" fmla="*/ 332 w 511"/>
                <a:gd name="T53" fmla="*/ 72 h 511"/>
                <a:gd name="T54" fmla="*/ 381 w 511"/>
                <a:gd name="T55" fmla="*/ 102 h 511"/>
                <a:gd name="T56" fmla="*/ 420 w 511"/>
                <a:gd name="T57" fmla="*/ 145 h 511"/>
                <a:gd name="T58" fmla="*/ 445 w 511"/>
                <a:gd name="T59" fmla="*/ 197 h 511"/>
                <a:gd name="T60" fmla="*/ 455 w 511"/>
                <a:gd name="T61" fmla="*/ 256 h 511"/>
                <a:gd name="T62" fmla="*/ 451 w 511"/>
                <a:gd name="T63" fmla="*/ 297 h 511"/>
                <a:gd name="T64" fmla="*/ 431 w 511"/>
                <a:gd name="T65" fmla="*/ 352 h 511"/>
                <a:gd name="T66" fmla="*/ 396 w 511"/>
                <a:gd name="T67" fmla="*/ 397 h 511"/>
                <a:gd name="T68" fmla="*/ 350 w 511"/>
                <a:gd name="T69" fmla="*/ 431 h 511"/>
                <a:gd name="T70" fmla="*/ 295 w 511"/>
                <a:gd name="T71" fmla="*/ 450 h 511"/>
                <a:gd name="T72" fmla="*/ 254 w 511"/>
                <a:gd name="T73" fmla="*/ 455 h 511"/>
                <a:gd name="T74" fmla="*/ 195 w 511"/>
                <a:gd name="T75" fmla="*/ 446 h 511"/>
                <a:gd name="T76" fmla="*/ 142 w 511"/>
                <a:gd name="T77" fmla="*/ 421 h 511"/>
                <a:gd name="T78" fmla="*/ 100 w 511"/>
                <a:gd name="T79" fmla="*/ 381 h 511"/>
                <a:gd name="T80" fmla="*/ 70 w 511"/>
                <a:gd name="T81" fmla="*/ 332 h 511"/>
                <a:gd name="T82" fmla="*/ 56 w 511"/>
                <a:gd name="T83" fmla="*/ 275 h 511"/>
                <a:gd name="T84" fmla="*/ 56 w 511"/>
                <a:gd name="T85" fmla="*/ 234 h 511"/>
                <a:gd name="T86" fmla="*/ 70 w 511"/>
                <a:gd name="T87" fmla="*/ 177 h 511"/>
                <a:gd name="T88" fmla="*/ 101 w 511"/>
                <a:gd name="T89" fmla="*/ 128 h 511"/>
                <a:gd name="T90" fmla="*/ 143 w 511"/>
                <a:gd name="T91" fmla="*/ 90 h 511"/>
                <a:gd name="T92" fmla="*/ 195 w 511"/>
                <a:gd name="T93" fmla="*/ 66 h 511"/>
                <a:gd name="T94" fmla="*/ 254 w 511"/>
                <a:gd name="T95" fmla="*/ 57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1" h="511">
                  <a:moveTo>
                    <a:pt x="254" y="511"/>
                  </a:moveTo>
                  <a:lnTo>
                    <a:pt x="254" y="511"/>
                  </a:lnTo>
                  <a:lnTo>
                    <a:pt x="267" y="511"/>
                  </a:lnTo>
                  <a:lnTo>
                    <a:pt x="281" y="509"/>
                  </a:lnTo>
                  <a:lnTo>
                    <a:pt x="306" y="505"/>
                  </a:lnTo>
                  <a:lnTo>
                    <a:pt x="330" y="500"/>
                  </a:lnTo>
                  <a:lnTo>
                    <a:pt x="354" y="491"/>
                  </a:lnTo>
                  <a:lnTo>
                    <a:pt x="376" y="480"/>
                  </a:lnTo>
                  <a:lnTo>
                    <a:pt x="397" y="467"/>
                  </a:lnTo>
                  <a:lnTo>
                    <a:pt x="417" y="452"/>
                  </a:lnTo>
                  <a:lnTo>
                    <a:pt x="435" y="436"/>
                  </a:lnTo>
                  <a:lnTo>
                    <a:pt x="452" y="417"/>
                  </a:lnTo>
                  <a:lnTo>
                    <a:pt x="467" y="398"/>
                  </a:lnTo>
                  <a:lnTo>
                    <a:pt x="479" y="377"/>
                  </a:lnTo>
                  <a:lnTo>
                    <a:pt x="490" y="355"/>
                  </a:lnTo>
                  <a:lnTo>
                    <a:pt x="499" y="331"/>
                  </a:lnTo>
                  <a:lnTo>
                    <a:pt x="505" y="307"/>
                  </a:lnTo>
                  <a:lnTo>
                    <a:pt x="510" y="280"/>
                  </a:lnTo>
                  <a:lnTo>
                    <a:pt x="510" y="268"/>
                  </a:lnTo>
                  <a:lnTo>
                    <a:pt x="511" y="254"/>
                  </a:lnTo>
                  <a:lnTo>
                    <a:pt x="511" y="254"/>
                  </a:lnTo>
                  <a:lnTo>
                    <a:pt x="510" y="241"/>
                  </a:lnTo>
                  <a:lnTo>
                    <a:pt x="510" y="228"/>
                  </a:lnTo>
                  <a:lnTo>
                    <a:pt x="505" y="203"/>
                  </a:lnTo>
                  <a:lnTo>
                    <a:pt x="499" y="179"/>
                  </a:lnTo>
                  <a:lnTo>
                    <a:pt x="490" y="156"/>
                  </a:lnTo>
                  <a:lnTo>
                    <a:pt x="480" y="133"/>
                  </a:lnTo>
                  <a:lnTo>
                    <a:pt x="467" y="112"/>
                  </a:lnTo>
                  <a:lnTo>
                    <a:pt x="453" y="92"/>
                  </a:lnTo>
                  <a:lnTo>
                    <a:pt x="436" y="74"/>
                  </a:lnTo>
                  <a:lnTo>
                    <a:pt x="418" y="58"/>
                  </a:lnTo>
                  <a:lnTo>
                    <a:pt x="398" y="44"/>
                  </a:lnTo>
                  <a:lnTo>
                    <a:pt x="377" y="31"/>
                  </a:lnTo>
                  <a:lnTo>
                    <a:pt x="354" y="20"/>
                  </a:lnTo>
                  <a:lnTo>
                    <a:pt x="331" y="12"/>
                  </a:lnTo>
                  <a:lnTo>
                    <a:pt x="306" y="5"/>
                  </a:lnTo>
                  <a:lnTo>
                    <a:pt x="281" y="2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41" y="1"/>
                  </a:lnTo>
                  <a:lnTo>
                    <a:pt x="228" y="2"/>
                  </a:lnTo>
                  <a:lnTo>
                    <a:pt x="203" y="5"/>
                  </a:lnTo>
                  <a:lnTo>
                    <a:pt x="179" y="12"/>
                  </a:lnTo>
                  <a:lnTo>
                    <a:pt x="154" y="21"/>
                  </a:lnTo>
                  <a:lnTo>
                    <a:pt x="133" y="32"/>
                  </a:lnTo>
                  <a:lnTo>
                    <a:pt x="112" y="44"/>
                  </a:lnTo>
                  <a:lnTo>
                    <a:pt x="92" y="59"/>
                  </a:lnTo>
                  <a:lnTo>
                    <a:pt x="74" y="76"/>
                  </a:lnTo>
                  <a:lnTo>
                    <a:pt x="58" y="93"/>
                  </a:lnTo>
                  <a:lnTo>
                    <a:pt x="43" y="113"/>
                  </a:lnTo>
                  <a:lnTo>
                    <a:pt x="31" y="134"/>
                  </a:lnTo>
                  <a:lnTo>
                    <a:pt x="20" y="157"/>
                  </a:lnTo>
                  <a:lnTo>
                    <a:pt x="11" y="180"/>
                  </a:lnTo>
                  <a:lnTo>
                    <a:pt x="5" y="205"/>
                  </a:lnTo>
                  <a:lnTo>
                    <a:pt x="1" y="230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0" y="269"/>
                  </a:lnTo>
                  <a:lnTo>
                    <a:pt x="1" y="283"/>
                  </a:lnTo>
                  <a:lnTo>
                    <a:pt x="5" y="308"/>
                  </a:lnTo>
                  <a:lnTo>
                    <a:pt x="12" y="333"/>
                  </a:lnTo>
                  <a:lnTo>
                    <a:pt x="20" y="356"/>
                  </a:lnTo>
                  <a:lnTo>
                    <a:pt x="31" y="378"/>
                  </a:lnTo>
                  <a:lnTo>
                    <a:pt x="44" y="399"/>
                  </a:lnTo>
                  <a:lnTo>
                    <a:pt x="58" y="418"/>
                  </a:lnTo>
                  <a:lnTo>
                    <a:pt x="74" y="437"/>
                  </a:lnTo>
                  <a:lnTo>
                    <a:pt x="93" y="454"/>
                  </a:lnTo>
                  <a:lnTo>
                    <a:pt x="112" y="468"/>
                  </a:lnTo>
                  <a:lnTo>
                    <a:pt x="134" y="480"/>
                  </a:lnTo>
                  <a:lnTo>
                    <a:pt x="156" y="491"/>
                  </a:lnTo>
                  <a:lnTo>
                    <a:pt x="179" y="500"/>
                  </a:lnTo>
                  <a:lnTo>
                    <a:pt x="203" y="505"/>
                  </a:lnTo>
                  <a:lnTo>
                    <a:pt x="228" y="509"/>
                  </a:lnTo>
                  <a:lnTo>
                    <a:pt x="254" y="511"/>
                  </a:lnTo>
                  <a:lnTo>
                    <a:pt x="254" y="511"/>
                  </a:lnTo>
                  <a:close/>
                  <a:moveTo>
                    <a:pt x="254" y="57"/>
                  </a:moveTo>
                  <a:lnTo>
                    <a:pt x="254" y="57"/>
                  </a:lnTo>
                  <a:lnTo>
                    <a:pt x="275" y="58"/>
                  </a:lnTo>
                  <a:lnTo>
                    <a:pt x="295" y="60"/>
                  </a:lnTo>
                  <a:lnTo>
                    <a:pt x="313" y="66"/>
                  </a:lnTo>
                  <a:lnTo>
                    <a:pt x="332" y="72"/>
                  </a:lnTo>
                  <a:lnTo>
                    <a:pt x="350" y="81"/>
                  </a:lnTo>
                  <a:lnTo>
                    <a:pt x="366" y="91"/>
                  </a:lnTo>
                  <a:lnTo>
                    <a:pt x="381" y="102"/>
                  </a:lnTo>
                  <a:lnTo>
                    <a:pt x="396" y="115"/>
                  </a:lnTo>
                  <a:lnTo>
                    <a:pt x="409" y="129"/>
                  </a:lnTo>
                  <a:lnTo>
                    <a:pt x="420" y="145"/>
                  </a:lnTo>
                  <a:lnTo>
                    <a:pt x="431" y="161"/>
                  </a:lnTo>
                  <a:lnTo>
                    <a:pt x="438" y="179"/>
                  </a:lnTo>
                  <a:lnTo>
                    <a:pt x="445" y="197"/>
                  </a:lnTo>
                  <a:lnTo>
                    <a:pt x="451" y="216"/>
                  </a:lnTo>
                  <a:lnTo>
                    <a:pt x="454" y="236"/>
                  </a:lnTo>
                  <a:lnTo>
                    <a:pt x="455" y="256"/>
                  </a:lnTo>
                  <a:lnTo>
                    <a:pt x="455" y="256"/>
                  </a:lnTo>
                  <a:lnTo>
                    <a:pt x="454" y="277"/>
                  </a:lnTo>
                  <a:lnTo>
                    <a:pt x="451" y="297"/>
                  </a:lnTo>
                  <a:lnTo>
                    <a:pt x="445" y="316"/>
                  </a:lnTo>
                  <a:lnTo>
                    <a:pt x="438" y="334"/>
                  </a:lnTo>
                  <a:lnTo>
                    <a:pt x="431" y="352"/>
                  </a:lnTo>
                  <a:lnTo>
                    <a:pt x="420" y="368"/>
                  </a:lnTo>
                  <a:lnTo>
                    <a:pt x="409" y="382"/>
                  </a:lnTo>
                  <a:lnTo>
                    <a:pt x="396" y="397"/>
                  </a:lnTo>
                  <a:lnTo>
                    <a:pt x="381" y="410"/>
                  </a:lnTo>
                  <a:lnTo>
                    <a:pt x="366" y="421"/>
                  </a:lnTo>
                  <a:lnTo>
                    <a:pt x="350" y="431"/>
                  </a:lnTo>
                  <a:lnTo>
                    <a:pt x="332" y="439"/>
                  </a:lnTo>
                  <a:lnTo>
                    <a:pt x="313" y="446"/>
                  </a:lnTo>
                  <a:lnTo>
                    <a:pt x="295" y="450"/>
                  </a:lnTo>
                  <a:lnTo>
                    <a:pt x="275" y="454"/>
                  </a:lnTo>
                  <a:lnTo>
                    <a:pt x="254" y="455"/>
                  </a:lnTo>
                  <a:lnTo>
                    <a:pt x="254" y="455"/>
                  </a:lnTo>
                  <a:lnTo>
                    <a:pt x="233" y="454"/>
                  </a:lnTo>
                  <a:lnTo>
                    <a:pt x="214" y="450"/>
                  </a:lnTo>
                  <a:lnTo>
                    <a:pt x="195" y="446"/>
                  </a:lnTo>
                  <a:lnTo>
                    <a:pt x="176" y="439"/>
                  </a:lnTo>
                  <a:lnTo>
                    <a:pt x="159" y="431"/>
                  </a:lnTo>
                  <a:lnTo>
                    <a:pt x="142" y="421"/>
                  </a:lnTo>
                  <a:lnTo>
                    <a:pt x="127" y="409"/>
                  </a:lnTo>
                  <a:lnTo>
                    <a:pt x="113" y="395"/>
                  </a:lnTo>
                  <a:lnTo>
                    <a:pt x="100" y="381"/>
                  </a:lnTo>
                  <a:lnTo>
                    <a:pt x="89" y="366"/>
                  </a:lnTo>
                  <a:lnTo>
                    <a:pt x="79" y="349"/>
                  </a:lnTo>
                  <a:lnTo>
                    <a:pt x="70" y="332"/>
                  </a:lnTo>
                  <a:lnTo>
                    <a:pt x="63" y="314"/>
                  </a:lnTo>
                  <a:lnTo>
                    <a:pt x="58" y="295"/>
                  </a:lnTo>
                  <a:lnTo>
                    <a:pt x="56" y="275"/>
                  </a:lnTo>
                  <a:lnTo>
                    <a:pt x="55" y="254"/>
                  </a:lnTo>
                  <a:lnTo>
                    <a:pt x="55" y="254"/>
                  </a:lnTo>
                  <a:lnTo>
                    <a:pt x="56" y="234"/>
                  </a:lnTo>
                  <a:lnTo>
                    <a:pt x="59" y="215"/>
                  </a:lnTo>
                  <a:lnTo>
                    <a:pt x="63" y="195"/>
                  </a:lnTo>
                  <a:lnTo>
                    <a:pt x="70" y="177"/>
                  </a:lnTo>
                  <a:lnTo>
                    <a:pt x="79" y="160"/>
                  </a:lnTo>
                  <a:lnTo>
                    <a:pt x="89" y="144"/>
                  </a:lnTo>
                  <a:lnTo>
                    <a:pt x="101" y="128"/>
                  </a:lnTo>
                  <a:lnTo>
                    <a:pt x="114" y="114"/>
                  </a:lnTo>
                  <a:lnTo>
                    <a:pt x="128" y="102"/>
                  </a:lnTo>
                  <a:lnTo>
                    <a:pt x="143" y="90"/>
                  </a:lnTo>
                  <a:lnTo>
                    <a:pt x="160" y="80"/>
                  </a:lnTo>
                  <a:lnTo>
                    <a:pt x="177" y="72"/>
                  </a:lnTo>
                  <a:lnTo>
                    <a:pt x="195" y="66"/>
                  </a:lnTo>
                  <a:lnTo>
                    <a:pt x="215" y="60"/>
                  </a:lnTo>
                  <a:lnTo>
                    <a:pt x="235" y="58"/>
                  </a:lnTo>
                  <a:lnTo>
                    <a:pt x="254" y="57"/>
                  </a:lnTo>
                  <a:lnTo>
                    <a:pt x="254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E542C708-78EF-4D8E-A19B-8CD664146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19163" y="-147638"/>
              <a:ext cx="87313" cy="174625"/>
            </a:xfrm>
            <a:custGeom>
              <a:avLst/>
              <a:gdLst>
                <a:gd name="T0" fmla="*/ 33 w 165"/>
                <a:gd name="T1" fmla="*/ 291 h 331"/>
                <a:gd name="T2" fmla="*/ 47 w 165"/>
                <a:gd name="T3" fmla="*/ 295 h 331"/>
                <a:gd name="T4" fmla="*/ 65 w 165"/>
                <a:gd name="T5" fmla="*/ 322 h 331"/>
                <a:gd name="T6" fmla="*/ 107 w 165"/>
                <a:gd name="T7" fmla="*/ 331 h 331"/>
                <a:gd name="T8" fmla="*/ 109 w 165"/>
                <a:gd name="T9" fmla="*/ 295 h 331"/>
                <a:gd name="T10" fmla="*/ 128 w 165"/>
                <a:gd name="T11" fmla="*/ 286 h 331"/>
                <a:gd name="T12" fmla="*/ 144 w 165"/>
                <a:gd name="T13" fmla="*/ 273 h 331"/>
                <a:gd name="T14" fmla="*/ 154 w 165"/>
                <a:gd name="T15" fmla="*/ 259 h 331"/>
                <a:gd name="T16" fmla="*/ 163 w 165"/>
                <a:gd name="T17" fmla="*/ 236 h 331"/>
                <a:gd name="T18" fmla="*/ 165 w 165"/>
                <a:gd name="T19" fmla="*/ 212 h 331"/>
                <a:gd name="T20" fmla="*/ 160 w 165"/>
                <a:gd name="T21" fmla="*/ 195 h 331"/>
                <a:gd name="T22" fmla="*/ 154 w 165"/>
                <a:gd name="T23" fmla="*/ 182 h 331"/>
                <a:gd name="T24" fmla="*/ 143 w 165"/>
                <a:gd name="T25" fmla="*/ 169 h 331"/>
                <a:gd name="T26" fmla="*/ 129 w 165"/>
                <a:gd name="T27" fmla="*/ 160 h 331"/>
                <a:gd name="T28" fmla="*/ 117 w 165"/>
                <a:gd name="T29" fmla="*/ 152 h 331"/>
                <a:gd name="T30" fmla="*/ 103 w 165"/>
                <a:gd name="T31" fmla="*/ 146 h 331"/>
                <a:gd name="T32" fmla="*/ 82 w 165"/>
                <a:gd name="T33" fmla="*/ 137 h 331"/>
                <a:gd name="T34" fmla="*/ 76 w 165"/>
                <a:gd name="T35" fmla="*/ 133 h 331"/>
                <a:gd name="T36" fmla="*/ 64 w 165"/>
                <a:gd name="T37" fmla="*/ 125 h 331"/>
                <a:gd name="T38" fmla="*/ 59 w 165"/>
                <a:gd name="T39" fmla="*/ 117 h 331"/>
                <a:gd name="T40" fmla="*/ 58 w 165"/>
                <a:gd name="T41" fmla="*/ 110 h 331"/>
                <a:gd name="T42" fmla="*/ 59 w 165"/>
                <a:gd name="T43" fmla="*/ 94 h 331"/>
                <a:gd name="T44" fmla="*/ 64 w 165"/>
                <a:gd name="T45" fmla="*/ 87 h 331"/>
                <a:gd name="T46" fmla="*/ 77 w 165"/>
                <a:gd name="T47" fmla="*/ 79 h 331"/>
                <a:gd name="T48" fmla="*/ 86 w 165"/>
                <a:gd name="T49" fmla="*/ 77 h 331"/>
                <a:gd name="T50" fmla="*/ 97 w 165"/>
                <a:gd name="T51" fmla="*/ 77 h 331"/>
                <a:gd name="T52" fmla="*/ 111 w 165"/>
                <a:gd name="T53" fmla="*/ 80 h 331"/>
                <a:gd name="T54" fmla="*/ 121 w 165"/>
                <a:gd name="T55" fmla="*/ 82 h 331"/>
                <a:gd name="T56" fmla="*/ 138 w 165"/>
                <a:gd name="T57" fmla="*/ 77 h 331"/>
                <a:gd name="T58" fmla="*/ 135 w 165"/>
                <a:gd name="T59" fmla="*/ 40 h 331"/>
                <a:gd name="T60" fmla="*/ 121 w 165"/>
                <a:gd name="T61" fmla="*/ 37 h 331"/>
                <a:gd name="T62" fmla="*/ 112 w 165"/>
                <a:gd name="T63" fmla="*/ 35 h 331"/>
                <a:gd name="T64" fmla="*/ 102 w 165"/>
                <a:gd name="T65" fmla="*/ 9 h 331"/>
                <a:gd name="T66" fmla="*/ 59 w 165"/>
                <a:gd name="T67" fmla="*/ 0 h 331"/>
                <a:gd name="T68" fmla="*/ 58 w 165"/>
                <a:gd name="T69" fmla="*/ 35 h 331"/>
                <a:gd name="T70" fmla="*/ 38 w 165"/>
                <a:gd name="T71" fmla="*/ 44 h 331"/>
                <a:gd name="T72" fmla="*/ 24 w 165"/>
                <a:gd name="T73" fmla="*/ 56 h 331"/>
                <a:gd name="T74" fmla="*/ 15 w 165"/>
                <a:gd name="T75" fmla="*/ 69 h 331"/>
                <a:gd name="T76" fmla="*/ 7 w 165"/>
                <a:gd name="T77" fmla="*/ 93 h 331"/>
                <a:gd name="T78" fmla="*/ 5 w 165"/>
                <a:gd name="T79" fmla="*/ 117 h 331"/>
                <a:gd name="T80" fmla="*/ 10 w 165"/>
                <a:gd name="T81" fmla="*/ 135 h 331"/>
                <a:gd name="T82" fmla="*/ 20 w 165"/>
                <a:gd name="T83" fmla="*/ 151 h 331"/>
                <a:gd name="T84" fmla="*/ 34 w 165"/>
                <a:gd name="T85" fmla="*/ 166 h 331"/>
                <a:gd name="T86" fmla="*/ 43 w 165"/>
                <a:gd name="T87" fmla="*/ 172 h 331"/>
                <a:gd name="T88" fmla="*/ 60 w 165"/>
                <a:gd name="T89" fmla="*/ 181 h 331"/>
                <a:gd name="T90" fmla="*/ 81 w 165"/>
                <a:gd name="T91" fmla="*/ 189 h 331"/>
                <a:gd name="T92" fmla="*/ 91 w 165"/>
                <a:gd name="T93" fmla="*/ 195 h 331"/>
                <a:gd name="T94" fmla="*/ 100 w 165"/>
                <a:gd name="T95" fmla="*/ 199 h 331"/>
                <a:gd name="T96" fmla="*/ 107 w 165"/>
                <a:gd name="T97" fmla="*/ 208 h 331"/>
                <a:gd name="T98" fmla="*/ 111 w 165"/>
                <a:gd name="T99" fmla="*/ 221 h 331"/>
                <a:gd name="T100" fmla="*/ 110 w 165"/>
                <a:gd name="T101" fmla="*/ 233 h 331"/>
                <a:gd name="T102" fmla="*/ 102 w 165"/>
                <a:gd name="T103" fmla="*/ 242 h 331"/>
                <a:gd name="T104" fmla="*/ 91 w 165"/>
                <a:gd name="T105" fmla="*/ 249 h 331"/>
                <a:gd name="T106" fmla="*/ 79 w 165"/>
                <a:gd name="T107" fmla="*/ 252 h 331"/>
                <a:gd name="T108" fmla="*/ 65 w 165"/>
                <a:gd name="T109" fmla="*/ 252 h 331"/>
                <a:gd name="T110" fmla="*/ 52 w 165"/>
                <a:gd name="T111" fmla="*/ 252 h 331"/>
                <a:gd name="T112" fmla="*/ 37 w 165"/>
                <a:gd name="T113" fmla="*/ 247 h 331"/>
                <a:gd name="T114" fmla="*/ 26 w 165"/>
                <a:gd name="T115" fmla="*/ 243 h 331"/>
                <a:gd name="T116" fmla="*/ 19 w 165"/>
                <a:gd name="T117" fmla="*/ 241 h 331"/>
                <a:gd name="T118" fmla="*/ 0 w 165"/>
                <a:gd name="T119" fmla="*/ 278 h 331"/>
                <a:gd name="T120" fmla="*/ 10 w 165"/>
                <a:gd name="T121" fmla="*/ 285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5" h="331">
                  <a:moveTo>
                    <a:pt x="21" y="287"/>
                  </a:moveTo>
                  <a:lnTo>
                    <a:pt x="21" y="287"/>
                  </a:lnTo>
                  <a:lnTo>
                    <a:pt x="27" y="290"/>
                  </a:lnTo>
                  <a:lnTo>
                    <a:pt x="33" y="291"/>
                  </a:lnTo>
                  <a:lnTo>
                    <a:pt x="33" y="291"/>
                  </a:lnTo>
                  <a:lnTo>
                    <a:pt x="39" y="292"/>
                  </a:lnTo>
                  <a:lnTo>
                    <a:pt x="47" y="295"/>
                  </a:lnTo>
                  <a:lnTo>
                    <a:pt x="47" y="295"/>
                  </a:lnTo>
                  <a:lnTo>
                    <a:pt x="55" y="296"/>
                  </a:lnTo>
                  <a:lnTo>
                    <a:pt x="61" y="296"/>
                  </a:lnTo>
                  <a:lnTo>
                    <a:pt x="65" y="296"/>
                  </a:lnTo>
                  <a:lnTo>
                    <a:pt x="65" y="322"/>
                  </a:lnTo>
                  <a:lnTo>
                    <a:pt x="65" y="331"/>
                  </a:lnTo>
                  <a:lnTo>
                    <a:pt x="73" y="331"/>
                  </a:lnTo>
                  <a:lnTo>
                    <a:pt x="99" y="331"/>
                  </a:lnTo>
                  <a:lnTo>
                    <a:pt x="107" y="331"/>
                  </a:lnTo>
                  <a:lnTo>
                    <a:pt x="107" y="322"/>
                  </a:lnTo>
                  <a:lnTo>
                    <a:pt x="107" y="295"/>
                  </a:lnTo>
                  <a:lnTo>
                    <a:pt x="109" y="295"/>
                  </a:lnTo>
                  <a:lnTo>
                    <a:pt x="109" y="295"/>
                  </a:lnTo>
                  <a:lnTo>
                    <a:pt x="116" y="291"/>
                  </a:lnTo>
                  <a:lnTo>
                    <a:pt x="125" y="287"/>
                  </a:lnTo>
                  <a:lnTo>
                    <a:pt x="125" y="287"/>
                  </a:lnTo>
                  <a:lnTo>
                    <a:pt x="128" y="286"/>
                  </a:lnTo>
                  <a:lnTo>
                    <a:pt x="132" y="284"/>
                  </a:lnTo>
                  <a:lnTo>
                    <a:pt x="138" y="278"/>
                  </a:lnTo>
                  <a:lnTo>
                    <a:pt x="138" y="278"/>
                  </a:lnTo>
                  <a:lnTo>
                    <a:pt x="144" y="273"/>
                  </a:lnTo>
                  <a:lnTo>
                    <a:pt x="149" y="266"/>
                  </a:lnTo>
                  <a:lnTo>
                    <a:pt x="149" y="266"/>
                  </a:lnTo>
                  <a:lnTo>
                    <a:pt x="151" y="264"/>
                  </a:lnTo>
                  <a:lnTo>
                    <a:pt x="154" y="259"/>
                  </a:lnTo>
                  <a:lnTo>
                    <a:pt x="158" y="252"/>
                  </a:lnTo>
                  <a:lnTo>
                    <a:pt x="158" y="252"/>
                  </a:lnTo>
                  <a:lnTo>
                    <a:pt x="163" y="236"/>
                  </a:lnTo>
                  <a:lnTo>
                    <a:pt x="163" y="236"/>
                  </a:lnTo>
                  <a:lnTo>
                    <a:pt x="165" y="229"/>
                  </a:lnTo>
                  <a:lnTo>
                    <a:pt x="165" y="219"/>
                  </a:lnTo>
                  <a:lnTo>
                    <a:pt x="165" y="219"/>
                  </a:lnTo>
                  <a:lnTo>
                    <a:pt x="165" y="212"/>
                  </a:lnTo>
                  <a:lnTo>
                    <a:pt x="163" y="205"/>
                  </a:lnTo>
                  <a:lnTo>
                    <a:pt x="163" y="205"/>
                  </a:lnTo>
                  <a:lnTo>
                    <a:pt x="161" y="198"/>
                  </a:lnTo>
                  <a:lnTo>
                    <a:pt x="160" y="195"/>
                  </a:lnTo>
                  <a:lnTo>
                    <a:pt x="158" y="190"/>
                  </a:lnTo>
                  <a:lnTo>
                    <a:pt x="158" y="190"/>
                  </a:lnTo>
                  <a:lnTo>
                    <a:pt x="155" y="185"/>
                  </a:lnTo>
                  <a:lnTo>
                    <a:pt x="154" y="182"/>
                  </a:lnTo>
                  <a:lnTo>
                    <a:pt x="151" y="178"/>
                  </a:lnTo>
                  <a:lnTo>
                    <a:pt x="151" y="178"/>
                  </a:lnTo>
                  <a:lnTo>
                    <a:pt x="147" y="173"/>
                  </a:lnTo>
                  <a:lnTo>
                    <a:pt x="143" y="169"/>
                  </a:lnTo>
                  <a:lnTo>
                    <a:pt x="143" y="169"/>
                  </a:lnTo>
                  <a:lnTo>
                    <a:pt x="137" y="163"/>
                  </a:lnTo>
                  <a:lnTo>
                    <a:pt x="134" y="161"/>
                  </a:lnTo>
                  <a:lnTo>
                    <a:pt x="129" y="160"/>
                  </a:lnTo>
                  <a:lnTo>
                    <a:pt x="129" y="160"/>
                  </a:lnTo>
                  <a:lnTo>
                    <a:pt x="127" y="158"/>
                  </a:lnTo>
                  <a:lnTo>
                    <a:pt x="124" y="155"/>
                  </a:lnTo>
                  <a:lnTo>
                    <a:pt x="117" y="152"/>
                  </a:lnTo>
                  <a:lnTo>
                    <a:pt x="117" y="152"/>
                  </a:lnTo>
                  <a:lnTo>
                    <a:pt x="111" y="149"/>
                  </a:lnTo>
                  <a:lnTo>
                    <a:pt x="103" y="146"/>
                  </a:lnTo>
                  <a:lnTo>
                    <a:pt x="103" y="146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6" y="139"/>
                  </a:lnTo>
                  <a:lnTo>
                    <a:pt x="82" y="137"/>
                  </a:lnTo>
                  <a:lnTo>
                    <a:pt x="82" y="137"/>
                  </a:lnTo>
                  <a:lnTo>
                    <a:pt x="79" y="135"/>
                  </a:lnTo>
                  <a:lnTo>
                    <a:pt x="76" y="133"/>
                  </a:lnTo>
                  <a:lnTo>
                    <a:pt x="76" y="133"/>
                  </a:lnTo>
                  <a:lnTo>
                    <a:pt x="72" y="131"/>
                  </a:lnTo>
                  <a:lnTo>
                    <a:pt x="68" y="129"/>
                  </a:lnTo>
                  <a:lnTo>
                    <a:pt x="68" y="129"/>
                  </a:lnTo>
                  <a:lnTo>
                    <a:pt x="64" y="125"/>
                  </a:lnTo>
                  <a:lnTo>
                    <a:pt x="64" y="125"/>
                  </a:lnTo>
                  <a:lnTo>
                    <a:pt x="60" y="121"/>
                  </a:lnTo>
                  <a:lnTo>
                    <a:pt x="60" y="119"/>
                  </a:lnTo>
                  <a:lnTo>
                    <a:pt x="59" y="117"/>
                  </a:lnTo>
                  <a:lnTo>
                    <a:pt x="59" y="117"/>
                  </a:lnTo>
                  <a:lnTo>
                    <a:pt x="58" y="116"/>
                  </a:lnTo>
                  <a:lnTo>
                    <a:pt x="58" y="114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9" y="94"/>
                  </a:lnTo>
                  <a:lnTo>
                    <a:pt x="59" y="94"/>
                  </a:lnTo>
                  <a:lnTo>
                    <a:pt x="61" y="91"/>
                  </a:lnTo>
                  <a:lnTo>
                    <a:pt x="64" y="87"/>
                  </a:lnTo>
                  <a:lnTo>
                    <a:pt x="64" y="87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72" y="80"/>
                  </a:lnTo>
                  <a:lnTo>
                    <a:pt x="77" y="79"/>
                  </a:lnTo>
                  <a:lnTo>
                    <a:pt x="77" y="79"/>
                  </a:lnTo>
                  <a:lnTo>
                    <a:pt x="81" y="78"/>
                  </a:lnTo>
                  <a:lnTo>
                    <a:pt x="86" y="77"/>
                  </a:lnTo>
                  <a:lnTo>
                    <a:pt x="86" y="77"/>
                  </a:lnTo>
                  <a:lnTo>
                    <a:pt x="91" y="77"/>
                  </a:lnTo>
                  <a:lnTo>
                    <a:pt x="91" y="77"/>
                  </a:lnTo>
                  <a:lnTo>
                    <a:pt x="97" y="77"/>
                  </a:lnTo>
                  <a:lnTo>
                    <a:pt x="97" y="77"/>
                  </a:lnTo>
                  <a:lnTo>
                    <a:pt x="101" y="78"/>
                  </a:lnTo>
                  <a:lnTo>
                    <a:pt x="105" y="79"/>
                  </a:lnTo>
                  <a:lnTo>
                    <a:pt x="105" y="79"/>
                  </a:lnTo>
                  <a:lnTo>
                    <a:pt x="111" y="80"/>
                  </a:lnTo>
                  <a:lnTo>
                    <a:pt x="114" y="81"/>
                  </a:lnTo>
                  <a:lnTo>
                    <a:pt x="114" y="81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25" y="83"/>
                  </a:lnTo>
                  <a:lnTo>
                    <a:pt x="128" y="84"/>
                  </a:lnTo>
                  <a:lnTo>
                    <a:pt x="137" y="87"/>
                  </a:lnTo>
                  <a:lnTo>
                    <a:pt x="138" y="77"/>
                  </a:lnTo>
                  <a:lnTo>
                    <a:pt x="143" y="49"/>
                  </a:lnTo>
                  <a:lnTo>
                    <a:pt x="143" y="41"/>
                  </a:lnTo>
                  <a:lnTo>
                    <a:pt x="135" y="40"/>
                  </a:lnTo>
                  <a:lnTo>
                    <a:pt x="135" y="40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25" y="37"/>
                  </a:lnTo>
                  <a:lnTo>
                    <a:pt x="121" y="37"/>
                  </a:lnTo>
                  <a:lnTo>
                    <a:pt x="121" y="37"/>
                  </a:lnTo>
                  <a:lnTo>
                    <a:pt x="117" y="36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07" y="34"/>
                  </a:lnTo>
                  <a:lnTo>
                    <a:pt x="103" y="33"/>
                  </a:lnTo>
                  <a:lnTo>
                    <a:pt x="102" y="33"/>
                  </a:lnTo>
                  <a:lnTo>
                    <a:pt x="102" y="9"/>
                  </a:lnTo>
                  <a:lnTo>
                    <a:pt x="102" y="0"/>
                  </a:lnTo>
                  <a:lnTo>
                    <a:pt x="93" y="0"/>
                  </a:lnTo>
                  <a:lnTo>
                    <a:pt x="68" y="0"/>
                  </a:lnTo>
                  <a:lnTo>
                    <a:pt x="59" y="0"/>
                  </a:lnTo>
                  <a:lnTo>
                    <a:pt x="59" y="9"/>
                  </a:lnTo>
                  <a:lnTo>
                    <a:pt x="59" y="35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0" y="38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38" y="44"/>
                  </a:lnTo>
                  <a:lnTo>
                    <a:pt x="35" y="46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4" y="56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6" y="66"/>
                  </a:lnTo>
                  <a:lnTo>
                    <a:pt x="15" y="6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5" y="102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17"/>
                  </a:lnTo>
                  <a:lnTo>
                    <a:pt x="7" y="125"/>
                  </a:lnTo>
                  <a:lnTo>
                    <a:pt x="7" y="125"/>
                  </a:lnTo>
                  <a:lnTo>
                    <a:pt x="9" y="131"/>
                  </a:lnTo>
                  <a:lnTo>
                    <a:pt x="10" y="135"/>
                  </a:lnTo>
                  <a:lnTo>
                    <a:pt x="12" y="138"/>
                  </a:lnTo>
                  <a:lnTo>
                    <a:pt x="12" y="138"/>
                  </a:lnTo>
                  <a:lnTo>
                    <a:pt x="20" y="151"/>
                  </a:lnTo>
                  <a:lnTo>
                    <a:pt x="20" y="151"/>
                  </a:lnTo>
                  <a:lnTo>
                    <a:pt x="24" y="155"/>
                  </a:lnTo>
                  <a:lnTo>
                    <a:pt x="29" y="161"/>
                  </a:lnTo>
                  <a:lnTo>
                    <a:pt x="29" y="161"/>
                  </a:lnTo>
                  <a:lnTo>
                    <a:pt x="34" y="166"/>
                  </a:lnTo>
                  <a:lnTo>
                    <a:pt x="36" y="169"/>
                  </a:lnTo>
                  <a:lnTo>
                    <a:pt x="41" y="170"/>
                  </a:lnTo>
                  <a:lnTo>
                    <a:pt x="41" y="170"/>
                  </a:lnTo>
                  <a:lnTo>
                    <a:pt x="43" y="172"/>
                  </a:lnTo>
                  <a:lnTo>
                    <a:pt x="46" y="174"/>
                  </a:lnTo>
                  <a:lnTo>
                    <a:pt x="53" y="177"/>
                  </a:lnTo>
                  <a:lnTo>
                    <a:pt x="53" y="177"/>
                  </a:lnTo>
                  <a:lnTo>
                    <a:pt x="60" y="181"/>
                  </a:lnTo>
                  <a:lnTo>
                    <a:pt x="67" y="184"/>
                  </a:lnTo>
                  <a:lnTo>
                    <a:pt x="67" y="184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84" y="190"/>
                  </a:lnTo>
                  <a:lnTo>
                    <a:pt x="88" y="193"/>
                  </a:lnTo>
                  <a:lnTo>
                    <a:pt x="88" y="193"/>
                  </a:lnTo>
                  <a:lnTo>
                    <a:pt x="91" y="195"/>
                  </a:lnTo>
                  <a:lnTo>
                    <a:pt x="94" y="196"/>
                  </a:lnTo>
                  <a:lnTo>
                    <a:pt x="94" y="196"/>
                  </a:lnTo>
                  <a:lnTo>
                    <a:pt x="98" y="198"/>
                  </a:lnTo>
                  <a:lnTo>
                    <a:pt x="100" y="199"/>
                  </a:lnTo>
                  <a:lnTo>
                    <a:pt x="100" y="199"/>
                  </a:lnTo>
                  <a:lnTo>
                    <a:pt x="105" y="205"/>
                  </a:lnTo>
                  <a:lnTo>
                    <a:pt x="105" y="205"/>
                  </a:lnTo>
                  <a:lnTo>
                    <a:pt x="107" y="208"/>
                  </a:lnTo>
                  <a:lnTo>
                    <a:pt x="109" y="212"/>
                  </a:lnTo>
                  <a:lnTo>
                    <a:pt x="109" y="212"/>
                  </a:lnTo>
                  <a:lnTo>
                    <a:pt x="110" y="216"/>
                  </a:lnTo>
                  <a:lnTo>
                    <a:pt x="111" y="221"/>
                  </a:lnTo>
                  <a:lnTo>
                    <a:pt x="111" y="221"/>
                  </a:lnTo>
                  <a:lnTo>
                    <a:pt x="111" y="230"/>
                  </a:lnTo>
                  <a:lnTo>
                    <a:pt x="111" y="230"/>
                  </a:lnTo>
                  <a:lnTo>
                    <a:pt x="110" y="233"/>
                  </a:lnTo>
                  <a:lnTo>
                    <a:pt x="107" y="236"/>
                  </a:lnTo>
                  <a:lnTo>
                    <a:pt x="107" y="236"/>
                  </a:lnTo>
                  <a:lnTo>
                    <a:pt x="102" y="242"/>
                  </a:lnTo>
                  <a:lnTo>
                    <a:pt x="102" y="242"/>
                  </a:lnTo>
                  <a:lnTo>
                    <a:pt x="99" y="244"/>
                  </a:lnTo>
                  <a:lnTo>
                    <a:pt x="94" y="247"/>
                  </a:lnTo>
                  <a:lnTo>
                    <a:pt x="94" y="247"/>
                  </a:lnTo>
                  <a:lnTo>
                    <a:pt x="91" y="249"/>
                  </a:lnTo>
                  <a:lnTo>
                    <a:pt x="88" y="251"/>
                  </a:lnTo>
                  <a:lnTo>
                    <a:pt x="88" y="251"/>
                  </a:lnTo>
                  <a:lnTo>
                    <a:pt x="84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2" y="252"/>
                  </a:lnTo>
                  <a:lnTo>
                    <a:pt x="72" y="252"/>
                  </a:lnTo>
                  <a:lnTo>
                    <a:pt x="65" y="252"/>
                  </a:lnTo>
                  <a:lnTo>
                    <a:pt x="65" y="252"/>
                  </a:lnTo>
                  <a:lnTo>
                    <a:pt x="56" y="252"/>
                  </a:lnTo>
                  <a:lnTo>
                    <a:pt x="56" y="252"/>
                  </a:lnTo>
                  <a:lnTo>
                    <a:pt x="52" y="252"/>
                  </a:lnTo>
                  <a:lnTo>
                    <a:pt x="47" y="251"/>
                  </a:lnTo>
                  <a:lnTo>
                    <a:pt x="47" y="251"/>
                  </a:lnTo>
                  <a:lnTo>
                    <a:pt x="42" y="250"/>
                  </a:lnTo>
                  <a:lnTo>
                    <a:pt x="37" y="247"/>
                  </a:lnTo>
                  <a:lnTo>
                    <a:pt x="37" y="247"/>
                  </a:lnTo>
                  <a:lnTo>
                    <a:pt x="32" y="245"/>
                  </a:lnTo>
                  <a:lnTo>
                    <a:pt x="26" y="243"/>
                  </a:lnTo>
                  <a:lnTo>
                    <a:pt x="26" y="243"/>
                  </a:lnTo>
                  <a:lnTo>
                    <a:pt x="24" y="243"/>
                  </a:lnTo>
                  <a:lnTo>
                    <a:pt x="21" y="242"/>
                  </a:lnTo>
                  <a:lnTo>
                    <a:pt x="21" y="242"/>
                  </a:lnTo>
                  <a:lnTo>
                    <a:pt x="19" y="241"/>
                  </a:lnTo>
                  <a:lnTo>
                    <a:pt x="15" y="240"/>
                  </a:lnTo>
                  <a:lnTo>
                    <a:pt x="5" y="234"/>
                  </a:lnTo>
                  <a:lnTo>
                    <a:pt x="3" y="247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5" y="286"/>
                  </a:lnTo>
                  <a:lnTo>
                    <a:pt x="5" y="286"/>
                  </a:lnTo>
                  <a:lnTo>
                    <a:pt x="10" y="285"/>
                  </a:lnTo>
                  <a:lnTo>
                    <a:pt x="14" y="285"/>
                  </a:lnTo>
                  <a:lnTo>
                    <a:pt x="21" y="287"/>
                  </a:lnTo>
                  <a:lnTo>
                    <a:pt x="21" y="2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0DC03365-6349-4108-B523-B0E00D4F1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35113" y="87312"/>
              <a:ext cx="596900" cy="219075"/>
            </a:xfrm>
            <a:custGeom>
              <a:avLst/>
              <a:gdLst>
                <a:gd name="T0" fmla="*/ 29 w 1129"/>
                <a:gd name="T1" fmla="*/ 413 h 413"/>
                <a:gd name="T2" fmla="*/ 29 w 1129"/>
                <a:gd name="T3" fmla="*/ 413 h 413"/>
                <a:gd name="T4" fmla="*/ 37 w 1129"/>
                <a:gd name="T5" fmla="*/ 411 h 413"/>
                <a:gd name="T6" fmla="*/ 44 w 1129"/>
                <a:gd name="T7" fmla="*/ 408 h 413"/>
                <a:gd name="T8" fmla="*/ 425 w 1129"/>
                <a:gd name="T9" fmla="*/ 136 h 413"/>
                <a:gd name="T10" fmla="*/ 793 w 1129"/>
                <a:gd name="T11" fmla="*/ 289 h 413"/>
                <a:gd name="T12" fmla="*/ 793 w 1129"/>
                <a:gd name="T13" fmla="*/ 289 h 413"/>
                <a:gd name="T14" fmla="*/ 801 w 1129"/>
                <a:gd name="T15" fmla="*/ 290 h 413"/>
                <a:gd name="T16" fmla="*/ 809 w 1129"/>
                <a:gd name="T17" fmla="*/ 290 h 413"/>
                <a:gd name="T18" fmla="*/ 815 w 1129"/>
                <a:gd name="T19" fmla="*/ 289 h 413"/>
                <a:gd name="T20" fmla="*/ 822 w 1129"/>
                <a:gd name="T21" fmla="*/ 285 h 413"/>
                <a:gd name="T22" fmla="*/ 1118 w 1129"/>
                <a:gd name="T23" fmla="*/ 50 h 413"/>
                <a:gd name="T24" fmla="*/ 1118 w 1129"/>
                <a:gd name="T25" fmla="*/ 50 h 413"/>
                <a:gd name="T26" fmla="*/ 1122 w 1129"/>
                <a:gd name="T27" fmla="*/ 47 h 413"/>
                <a:gd name="T28" fmla="*/ 1126 w 1129"/>
                <a:gd name="T29" fmla="*/ 42 h 413"/>
                <a:gd name="T30" fmla="*/ 1128 w 1129"/>
                <a:gd name="T31" fmla="*/ 37 h 413"/>
                <a:gd name="T32" fmla="*/ 1129 w 1129"/>
                <a:gd name="T33" fmla="*/ 31 h 413"/>
                <a:gd name="T34" fmla="*/ 1129 w 1129"/>
                <a:gd name="T35" fmla="*/ 26 h 413"/>
                <a:gd name="T36" fmla="*/ 1128 w 1129"/>
                <a:gd name="T37" fmla="*/ 20 h 413"/>
                <a:gd name="T38" fmla="*/ 1127 w 1129"/>
                <a:gd name="T39" fmla="*/ 15 h 413"/>
                <a:gd name="T40" fmla="*/ 1123 w 1129"/>
                <a:gd name="T41" fmla="*/ 9 h 413"/>
                <a:gd name="T42" fmla="*/ 1123 w 1129"/>
                <a:gd name="T43" fmla="*/ 9 h 413"/>
                <a:gd name="T44" fmla="*/ 1120 w 1129"/>
                <a:gd name="T45" fmla="*/ 6 h 413"/>
                <a:gd name="T46" fmla="*/ 1116 w 1129"/>
                <a:gd name="T47" fmla="*/ 3 h 413"/>
                <a:gd name="T48" fmla="*/ 1110 w 1129"/>
                <a:gd name="T49" fmla="*/ 1 h 413"/>
                <a:gd name="T50" fmla="*/ 1105 w 1129"/>
                <a:gd name="T51" fmla="*/ 0 h 413"/>
                <a:gd name="T52" fmla="*/ 1099 w 1129"/>
                <a:gd name="T53" fmla="*/ 0 h 413"/>
                <a:gd name="T54" fmla="*/ 1094 w 1129"/>
                <a:gd name="T55" fmla="*/ 0 h 413"/>
                <a:gd name="T56" fmla="*/ 1088 w 1129"/>
                <a:gd name="T57" fmla="*/ 2 h 413"/>
                <a:gd name="T58" fmla="*/ 1083 w 1129"/>
                <a:gd name="T59" fmla="*/ 5 h 413"/>
                <a:gd name="T60" fmla="*/ 799 w 1129"/>
                <a:gd name="T61" fmla="*/ 231 h 413"/>
                <a:gd name="T62" fmla="*/ 432 w 1129"/>
                <a:gd name="T63" fmla="*/ 78 h 413"/>
                <a:gd name="T64" fmla="*/ 432 w 1129"/>
                <a:gd name="T65" fmla="*/ 78 h 413"/>
                <a:gd name="T66" fmla="*/ 426 w 1129"/>
                <a:gd name="T67" fmla="*/ 76 h 413"/>
                <a:gd name="T68" fmla="*/ 418 w 1129"/>
                <a:gd name="T69" fmla="*/ 76 h 413"/>
                <a:gd name="T70" fmla="*/ 412 w 1129"/>
                <a:gd name="T71" fmla="*/ 78 h 413"/>
                <a:gd name="T72" fmla="*/ 406 w 1129"/>
                <a:gd name="T73" fmla="*/ 82 h 413"/>
                <a:gd name="T74" fmla="*/ 12 w 1129"/>
                <a:gd name="T75" fmla="*/ 362 h 413"/>
                <a:gd name="T76" fmla="*/ 12 w 1129"/>
                <a:gd name="T77" fmla="*/ 362 h 413"/>
                <a:gd name="T78" fmla="*/ 9 w 1129"/>
                <a:gd name="T79" fmla="*/ 365 h 413"/>
                <a:gd name="T80" fmla="*/ 5 w 1129"/>
                <a:gd name="T81" fmla="*/ 370 h 413"/>
                <a:gd name="T82" fmla="*/ 3 w 1129"/>
                <a:gd name="T83" fmla="*/ 375 h 413"/>
                <a:gd name="T84" fmla="*/ 1 w 1129"/>
                <a:gd name="T85" fmla="*/ 380 h 413"/>
                <a:gd name="T86" fmla="*/ 0 w 1129"/>
                <a:gd name="T87" fmla="*/ 385 h 413"/>
                <a:gd name="T88" fmla="*/ 1 w 1129"/>
                <a:gd name="T89" fmla="*/ 391 h 413"/>
                <a:gd name="T90" fmla="*/ 3 w 1129"/>
                <a:gd name="T91" fmla="*/ 396 h 413"/>
                <a:gd name="T92" fmla="*/ 6 w 1129"/>
                <a:gd name="T93" fmla="*/ 400 h 413"/>
                <a:gd name="T94" fmla="*/ 6 w 1129"/>
                <a:gd name="T95" fmla="*/ 400 h 413"/>
                <a:gd name="T96" fmla="*/ 10 w 1129"/>
                <a:gd name="T97" fmla="*/ 406 h 413"/>
                <a:gd name="T98" fmla="*/ 16 w 1129"/>
                <a:gd name="T99" fmla="*/ 410 h 413"/>
                <a:gd name="T100" fmla="*/ 22 w 1129"/>
                <a:gd name="T101" fmla="*/ 413 h 413"/>
                <a:gd name="T102" fmla="*/ 29 w 1129"/>
                <a:gd name="T103" fmla="*/ 413 h 413"/>
                <a:gd name="T104" fmla="*/ 29 w 1129"/>
                <a:gd name="T105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29" h="413">
                  <a:moveTo>
                    <a:pt x="29" y="413"/>
                  </a:moveTo>
                  <a:lnTo>
                    <a:pt x="29" y="413"/>
                  </a:lnTo>
                  <a:lnTo>
                    <a:pt x="37" y="411"/>
                  </a:lnTo>
                  <a:lnTo>
                    <a:pt x="44" y="408"/>
                  </a:lnTo>
                  <a:lnTo>
                    <a:pt x="425" y="136"/>
                  </a:lnTo>
                  <a:lnTo>
                    <a:pt x="793" y="289"/>
                  </a:lnTo>
                  <a:lnTo>
                    <a:pt x="793" y="289"/>
                  </a:lnTo>
                  <a:lnTo>
                    <a:pt x="801" y="290"/>
                  </a:lnTo>
                  <a:lnTo>
                    <a:pt x="809" y="290"/>
                  </a:lnTo>
                  <a:lnTo>
                    <a:pt x="815" y="289"/>
                  </a:lnTo>
                  <a:lnTo>
                    <a:pt x="822" y="285"/>
                  </a:lnTo>
                  <a:lnTo>
                    <a:pt x="1118" y="50"/>
                  </a:lnTo>
                  <a:lnTo>
                    <a:pt x="1118" y="50"/>
                  </a:lnTo>
                  <a:lnTo>
                    <a:pt x="1122" y="47"/>
                  </a:lnTo>
                  <a:lnTo>
                    <a:pt x="1126" y="42"/>
                  </a:lnTo>
                  <a:lnTo>
                    <a:pt x="1128" y="37"/>
                  </a:lnTo>
                  <a:lnTo>
                    <a:pt x="1129" y="31"/>
                  </a:lnTo>
                  <a:lnTo>
                    <a:pt x="1129" y="26"/>
                  </a:lnTo>
                  <a:lnTo>
                    <a:pt x="1128" y="20"/>
                  </a:lnTo>
                  <a:lnTo>
                    <a:pt x="1127" y="15"/>
                  </a:lnTo>
                  <a:lnTo>
                    <a:pt x="1123" y="9"/>
                  </a:lnTo>
                  <a:lnTo>
                    <a:pt x="1123" y="9"/>
                  </a:lnTo>
                  <a:lnTo>
                    <a:pt x="1120" y="6"/>
                  </a:lnTo>
                  <a:lnTo>
                    <a:pt x="1116" y="3"/>
                  </a:lnTo>
                  <a:lnTo>
                    <a:pt x="1110" y="1"/>
                  </a:lnTo>
                  <a:lnTo>
                    <a:pt x="1105" y="0"/>
                  </a:lnTo>
                  <a:lnTo>
                    <a:pt x="1099" y="0"/>
                  </a:lnTo>
                  <a:lnTo>
                    <a:pt x="1094" y="0"/>
                  </a:lnTo>
                  <a:lnTo>
                    <a:pt x="1088" y="2"/>
                  </a:lnTo>
                  <a:lnTo>
                    <a:pt x="1083" y="5"/>
                  </a:lnTo>
                  <a:lnTo>
                    <a:pt x="799" y="231"/>
                  </a:lnTo>
                  <a:lnTo>
                    <a:pt x="432" y="78"/>
                  </a:lnTo>
                  <a:lnTo>
                    <a:pt x="432" y="78"/>
                  </a:lnTo>
                  <a:lnTo>
                    <a:pt x="426" y="76"/>
                  </a:lnTo>
                  <a:lnTo>
                    <a:pt x="418" y="76"/>
                  </a:lnTo>
                  <a:lnTo>
                    <a:pt x="412" y="78"/>
                  </a:lnTo>
                  <a:lnTo>
                    <a:pt x="406" y="82"/>
                  </a:lnTo>
                  <a:lnTo>
                    <a:pt x="12" y="362"/>
                  </a:lnTo>
                  <a:lnTo>
                    <a:pt x="12" y="362"/>
                  </a:lnTo>
                  <a:lnTo>
                    <a:pt x="9" y="365"/>
                  </a:lnTo>
                  <a:lnTo>
                    <a:pt x="5" y="370"/>
                  </a:lnTo>
                  <a:lnTo>
                    <a:pt x="3" y="375"/>
                  </a:lnTo>
                  <a:lnTo>
                    <a:pt x="1" y="380"/>
                  </a:lnTo>
                  <a:lnTo>
                    <a:pt x="0" y="385"/>
                  </a:lnTo>
                  <a:lnTo>
                    <a:pt x="1" y="391"/>
                  </a:lnTo>
                  <a:lnTo>
                    <a:pt x="3" y="396"/>
                  </a:lnTo>
                  <a:lnTo>
                    <a:pt x="6" y="400"/>
                  </a:lnTo>
                  <a:lnTo>
                    <a:pt x="6" y="400"/>
                  </a:lnTo>
                  <a:lnTo>
                    <a:pt x="10" y="406"/>
                  </a:lnTo>
                  <a:lnTo>
                    <a:pt x="16" y="410"/>
                  </a:lnTo>
                  <a:lnTo>
                    <a:pt x="22" y="413"/>
                  </a:lnTo>
                  <a:lnTo>
                    <a:pt x="29" y="413"/>
                  </a:lnTo>
                  <a:lnTo>
                    <a:pt x="29" y="4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7A3C9F21-4D87-47C3-9F07-3999A56ED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93863" y="157162"/>
              <a:ext cx="984250" cy="473076"/>
            </a:xfrm>
            <a:custGeom>
              <a:avLst/>
              <a:gdLst>
                <a:gd name="T0" fmla="*/ 1703 w 1860"/>
                <a:gd name="T1" fmla="*/ 27 h 895"/>
                <a:gd name="T2" fmla="*/ 1701 w 1860"/>
                <a:gd name="T3" fmla="*/ 16 h 895"/>
                <a:gd name="T4" fmla="*/ 1691 w 1860"/>
                <a:gd name="T5" fmla="*/ 4 h 895"/>
                <a:gd name="T6" fmla="*/ 1676 w 1860"/>
                <a:gd name="T7" fmla="*/ 0 h 895"/>
                <a:gd name="T8" fmla="*/ 1411 w 1860"/>
                <a:gd name="T9" fmla="*/ 0 h 895"/>
                <a:gd name="T10" fmla="*/ 1397 w 1860"/>
                <a:gd name="T11" fmla="*/ 8 h 895"/>
                <a:gd name="T12" fmla="*/ 1390 w 1860"/>
                <a:gd name="T13" fmla="*/ 22 h 895"/>
                <a:gd name="T14" fmla="*/ 1294 w 1860"/>
                <a:gd name="T15" fmla="*/ 839 h 895"/>
                <a:gd name="T16" fmla="*/ 1294 w 1860"/>
                <a:gd name="T17" fmla="*/ 302 h 895"/>
                <a:gd name="T18" fmla="*/ 1286 w 1860"/>
                <a:gd name="T19" fmla="*/ 288 h 895"/>
                <a:gd name="T20" fmla="*/ 1272 w 1860"/>
                <a:gd name="T21" fmla="*/ 280 h 895"/>
                <a:gd name="T22" fmla="*/ 1007 w 1860"/>
                <a:gd name="T23" fmla="*/ 280 h 895"/>
                <a:gd name="T24" fmla="*/ 991 w 1860"/>
                <a:gd name="T25" fmla="*/ 285 h 895"/>
                <a:gd name="T26" fmla="*/ 980 w 1860"/>
                <a:gd name="T27" fmla="*/ 297 h 895"/>
                <a:gd name="T28" fmla="*/ 978 w 1860"/>
                <a:gd name="T29" fmla="*/ 839 h 895"/>
                <a:gd name="T30" fmla="*/ 884 w 1860"/>
                <a:gd name="T31" fmla="*/ 266 h 895"/>
                <a:gd name="T32" fmla="*/ 880 w 1860"/>
                <a:gd name="T33" fmla="*/ 251 h 895"/>
                <a:gd name="T34" fmla="*/ 866 w 1860"/>
                <a:gd name="T35" fmla="*/ 240 h 895"/>
                <a:gd name="T36" fmla="*/ 598 w 1860"/>
                <a:gd name="T37" fmla="*/ 238 h 895"/>
                <a:gd name="T38" fmla="*/ 587 w 1860"/>
                <a:gd name="T39" fmla="*/ 240 h 895"/>
                <a:gd name="T40" fmla="*/ 575 w 1860"/>
                <a:gd name="T41" fmla="*/ 251 h 895"/>
                <a:gd name="T42" fmla="*/ 570 w 1860"/>
                <a:gd name="T43" fmla="*/ 266 h 895"/>
                <a:gd name="T44" fmla="*/ 475 w 1860"/>
                <a:gd name="T45" fmla="*/ 431 h 895"/>
                <a:gd name="T46" fmla="*/ 473 w 1860"/>
                <a:gd name="T47" fmla="*/ 420 h 895"/>
                <a:gd name="T48" fmla="*/ 463 w 1860"/>
                <a:gd name="T49" fmla="*/ 408 h 895"/>
                <a:gd name="T50" fmla="*/ 447 w 1860"/>
                <a:gd name="T51" fmla="*/ 403 h 895"/>
                <a:gd name="T52" fmla="*/ 182 w 1860"/>
                <a:gd name="T53" fmla="*/ 403 h 895"/>
                <a:gd name="T54" fmla="*/ 168 w 1860"/>
                <a:gd name="T55" fmla="*/ 411 h 895"/>
                <a:gd name="T56" fmla="*/ 160 w 1860"/>
                <a:gd name="T57" fmla="*/ 425 h 895"/>
                <a:gd name="T58" fmla="*/ 27 w 1860"/>
                <a:gd name="T59" fmla="*/ 839 h 895"/>
                <a:gd name="T60" fmla="*/ 16 w 1860"/>
                <a:gd name="T61" fmla="*/ 841 h 895"/>
                <a:gd name="T62" fmla="*/ 4 w 1860"/>
                <a:gd name="T63" fmla="*/ 851 h 895"/>
                <a:gd name="T64" fmla="*/ 0 w 1860"/>
                <a:gd name="T65" fmla="*/ 868 h 895"/>
                <a:gd name="T66" fmla="*/ 2 w 1860"/>
                <a:gd name="T67" fmla="*/ 879 h 895"/>
                <a:gd name="T68" fmla="*/ 12 w 1860"/>
                <a:gd name="T69" fmla="*/ 891 h 895"/>
                <a:gd name="T70" fmla="*/ 27 w 1860"/>
                <a:gd name="T71" fmla="*/ 895 h 895"/>
                <a:gd name="T72" fmla="*/ 598 w 1860"/>
                <a:gd name="T73" fmla="*/ 895 h 895"/>
                <a:gd name="T74" fmla="*/ 1264 w 1860"/>
                <a:gd name="T75" fmla="*/ 895 h 895"/>
                <a:gd name="T76" fmla="*/ 1831 w 1860"/>
                <a:gd name="T77" fmla="*/ 895 h 895"/>
                <a:gd name="T78" fmla="*/ 1842 w 1860"/>
                <a:gd name="T79" fmla="*/ 893 h 895"/>
                <a:gd name="T80" fmla="*/ 1855 w 1860"/>
                <a:gd name="T81" fmla="*/ 883 h 895"/>
                <a:gd name="T82" fmla="*/ 1860 w 1860"/>
                <a:gd name="T83" fmla="*/ 868 h 895"/>
                <a:gd name="T84" fmla="*/ 1858 w 1860"/>
                <a:gd name="T85" fmla="*/ 857 h 895"/>
                <a:gd name="T86" fmla="*/ 1849 w 1860"/>
                <a:gd name="T87" fmla="*/ 845 h 895"/>
                <a:gd name="T88" fmla="*/ 1834 w 1860"/>
                <a:gd name="T89" fmla="*/ 839 h 895"/>
                <a:gd name="T90" fmla="*/ 215 w 1860"/>
                <a:gd name="T91" fmla="*/ 839 h 895"/>
                <a:gd name="T92" fmla="*/ 417 w 1860"/>
                <a:gd name="T93" fmla="*/ 839 h 895"/>
                <a:gd name="T94" fmla="*/ 626 w 1860"/>
                <a:gd name="T95" fmla="*/ 295 h 895"/>
                <a:gd name="T96" fmla="*/ 1237 w 1860"/>
                <a:gd name="T97" fmla="*/ 839 h 895"/>
                <a:gd name="T98" fmla="*/ 1237 w 1860"/>
                <a:gd name="T99" fmla="*/ 336 h 895"/>
                <a:gd name="T100" fmla="*/ 1445 w 1860"/>
                <a:gd name="T101" fmla="*/ 839 h 895"/>
                <a:gd name="T102" fmla="*/ 1647 w 1860"/>
                <a:gd name="T103" fmla="*/ 839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60" h="895">
                  <a:moveTo>
                    <a:pt x="1834" y="839"/>
                  </a:moveTo>
                  <a:lnTo>
                    <a:pt x="1703" y="839"/>
                  </a:lnTo>
                  <a:lnTo>
                    <a:pt x="1703" y="27"/>
                  </a:lnTo>
                  <a:lnTo>
                    <a:pt x="1703" y="27"/>
                  </a:lnTo>
                  <a:lnTo>
                    <a:pt x="1703" y="22"/>
                  </a:lnTo>
                  <a:lnTo>
                    <a:pt x="1701" y="16"/>
                  </a:lnTo>
                  <a:lnTo>
                    <a:pt x="1699" y="12"/>
                  </a:lnTo>
                  <a:lnTo>
                    <a:pt x="1695" y="8"/>
                  </a:lnTo>
                  <a:lnTo>
                    <a:pt x="1691" y="4"/>
                  </a:lnTo>
                  <a:lnTo>
                    <a:pt x="1687" y="2"/>
                  </a:lnTo>
                  <a:lnTo>
                    <a:pt x="1681" y="0"/>
                  </a:lnTo>
                  <a:lnTo>
                    <a:pt x="1676" y="0"/>
                  </a:lnTo>
                  <a:lnTo>
                    <a:pt x="1417" y="0"/>
                  </a:lnTo>
                  <a:lnTo>
                    <a:pt x="1417" y="0"/>
                  </a:lnTo>
                  <a:lnTo>
                    <a:pt x="1411" y="0"/>
                  </a:lnTo>
                  <a:lnTo>
                    <a:pt x="1406" y="2"/>
                  </a:lnTo>
                  <a:lnTo>
                    <a:pt x="1402" y="4"/>
                  </a:lnTo>
                  <a:lnTo>
                    <a:pt x="1397" y="8"/>
                  </a:lnTo>
                  <a:lnTo>
                    <a:pt x="1394" y="12"/>
                  </a:lnTo>
                  <a:lnTo>
                    <a:pt x="1392" y="16"/>
                  </a:lnTo>
                  <a:lnTo>
                    <a:pt x="1390" y="22"/>
                  </a:lnTo>
                  <a:lnTo>
                    <a:pt x="1390" y="27"/>
                  </a:lnTo>
                  <a:lnTo>
                    <a:pt x="1390" y="839"/>
                  </a:lnTo>
                  <a:lnTo>
                    <a:pt x="1294" y="839"/>
                  </a:lnTo>
                  <a:lnTo>
                    <a:pt x="1294" y="308"/>
                  </a:lnTo>
                  <a:lnTo>
                    <a:pt x="1294" y="308"/>
                  </a:lnTo>
                  <a:lnTo>
                    <a:pt x="1294" y="302"/>
                  </a:lnTo>
                  <a:lnTo>
                    <a:pt x="1292" y="297"/>
                  </a:lnTo>
                  <a:lnTo>
                    <a:pt x="1290" y="292"/>
                  </a:lnTo>
                  <a:lnTo>
                    <a:pt x="1286" y="288"/>
                  </a:lnTo>
                  <a:lnTo>
                    <a:pt x="1282" y="285"/>
                  </a:lnTo>
                  <a:lnTo>
                    <a:pt x="1278" y="283"/>
                  </a:lnTo>
                  <a:lnTo>
                    <a:pt x="1272" y="280"/>
                  </a:lnTo>
                  <a:lnTo>
                    <a:pt x="1267" y="280"/>
                  </a:lnTo>
                  <a:lnTo>
                    <a:pt x="1007" y="280"/>
                  </a:lnTo>
                  <a:lnTo>
                    <a:pt x="1007" y="280"/>
                  </a:lnTo>
                  <a:lnTo>
                    <a:pt x="1001" y="280"/>
                  </a:lnTo>
                  <a:lnTo>
                    <a:pt x="996" y="283"/>
                  </a:lnTo>
                  <a:lnTo>
                    <a:pt x="991" y="285"/>
                  </a:lnTo>
                  <a:lnTo>
                    <a:pt x="987" y="288"/>
                  </a:lnTo>
                  <a:lnTo>
                    <a:pt x="984" y="292"/>
                  </a:lnTo>
                  <a:lnTo>
                    <a:pt x="980" y="297"/>
                  </a:lnTo>
                  <a:lnTo>
                    <a:pt x="979" y="302"/>
                  </a:lnTo>
                  <a:lnTo>
                    <a:pt x="978" y="308"/>
                  </a:lnTo>
                  <a:lnTo>
                    <a:pt x="978" y="839"/>
                  </a:lnTo>
                  <a:lnTo>
                    <a:pt x="884" y="839"/>
                  </a:lnTo>
                  <a:lnTo>
                    <a:pt x="884" y="266"/>
                  </a:lnTo>
                  <a:lnTo>
                    <a:pt x="884" y="266"/>
                  </a:lnTo>
                  <a:lnTo>
                    <a:pt x="883" y="261"/>
                  </a:lnTo>
                  <a:lnTo>
                    <a:pt x="882" y="255"/>
                  </a:lnTo>
                  <a:lnTo>
                    <a:pt x="880" y="251"/>
                  </a:lnTo>
                  <a:lnTo>
                    <a:pt x="876" y="246"/>
                  </a:lnTo>
                  <a:lnTo>
                    <a:pt x="872" y="243"/>
                  </a:lnTo>
                  <a:lnTo>
                    <a:pt x="866" y="240"/>
                  </a:lnTo>
                  <a:lnTo>
                    <a:pt x="862" y="239"/>
                  </a:lnTo>
                  <a:lnTo>
                    <a:pt x="855" y="238"/>
                  </a:lnTo>
                  <a:lnTo>
                    <a:pt x="598" y="238"/>
                  </a:lnTo>
                  <a:lnTo>
                    <a:pt x="598" y="238"/>
                  </a:lnTo>
                  <a:lnTo>
                    <a:pt x="592" y="239"/>
                  </a:lnTo>
                  <a:lnTo>
                    <a:pt x="587" y="240"/>
                  </a:lnTo>
                  <a:lnTo>
                    <a:pt x="582" y="243"/>
                  </a:lnTo>
                  <a:lnTo>
                    <a:pt x="578" y="246"/>
                  </a:lnTo>
                  <a:lnTo>
                    <a:pt x="575" y="251"/>
                  </a:lnTo>
                  <a:lnTo>
                    <a:pt x="572" y="255"/>
                  </a:lnTo>
                  <a:lnTo>
                    <a:pt x="570" y="261"/>
                  </a:lnTo>
                  <a:lnTo>
                    <a:pt x="570" y="266"/>
                  </a:lnTo>
                  <a:lnTo>
                    <a:pt x="570" y="839"/>
                  </a:lnTo>
                  <a:lnTo>
                    <a:pt x="475" y="839"/>
                  </a:lnTo>
                  <a:lnTo>
                    <a:pt x="475" y="431"/>
                  </a:lnTo>
                  <a:lnTo>
                    <a:pt x="475" y="431"/>
                  </a:lnTo>
                  <a:lnTo>
                    <a:pt x="475" y="425"/>
                  </a:lnTo>
                  <a:lnTo>
                    <a:pt x="473" y="420"/>
                  </a:lnTo>
                  <a:lnTo>
                    <a:pt x="470" y="415"/>
                  </a:lnTo>
                  <a:lnTo>
                    <a:pt x="467" y="411"/>
                  </a:lnTo>
                  <a:lnTo>
                    <a:pt x="463" y="408"/>
                  </a:lnTo>
                  <a:lnTo>
                    <a:pt x="458" y="405"/>
                  </a:lnTo>
                  <a:lnTo>
                    <a:pt x="453" y="403"/>
                  </a:lnTo>
                  <a:lnTo>
                    <a:pt x="447" y="403"/>
                  </a:lnTo>
                  <a:lnTo>
                    <a:pt x="188" y="403"/>
                  </a:lnTo>
                  <a:lnTo>
                    <a:pt x="188" y="403"/>
                  </a:lnTo>
                  <a:lnTo>
                    <a:pt x="182" y="403"/>
                  </a:lnTo>
                  <a:lnTo>
                    <a:pt x="177" y="405"/>
                  </a:lnTo>
                  <a:lnTo>
                    <a:pt x="171" y="408"/>
                  </a:lnTo>
                  <a:lnTo>
                    <a:pt x="168" y="411"/>
                  </a:lnTo>
                  <a:lnTo>
                    <a:pt x="163" y="415"/>
                  </a:lnTo>
                  <a:lnTo>
                    <a:pt x="161" y="420"/>
                  </a:lnTo>
                  <a:lnTo>
                    <a:pt x="160" y="425"/>
                  </a:lnTo>
                  <a:lnTo>
                    <a:pt x="159" y="431"/>
                  </a:lnTo>
                  <a:lnTo>
                    <a:pt x="159" y="839"/>
                  </a:lnTo>
                  <a:lnTo>
                    <a:pt x="27" y="839"/>
                  </a:lnTo>
                  <a:lnTo>
                    <a:pt x="27" y="839"/>
                  </a:lnTo>
                  <a:lnTo>
                    <a:pt x="22" y="840"/>
                  </a:lnTo>
                  <a:lnTo>
                    <a:pt x="16" y="841"/>
                  </a:lnTo>
                  <a:lnTo>
                    <a:pt x="12" y="845"/>
                  </a:lnTo>
                  <a:lnTo>
                    <a:pt x="8" y="848"/>
                  </a:lnTo>
                  <a:lnTo>
                    <a:pt x="4" y="851"/>
                  </a:lnTo>
                  <a:lnTo>
                    <a:pt x="2" y="857"/>
                  </a:lnTo>
                  <a:lnTo>
                    <a:pt x="0" y="862"/>
                  </a:lnTo>
                  <a:lnTo>
                    <a:pt x="0" y="868"/>
                  </a:lnTo>
                  <a:lnTo>
                    <a:pt x="0" y="868"/>
                  </a:lnTo>
                  <a:lnTo>
                    <a:pt x="0" y="873"/>
                  </a:lnTo>
                  <a:lnTo>
                    <a:pt x="2" y="879"/>
                  </a:lnTo>
                  <a:lnTo>
                    <a:pt x="4" y="883"/>
                  </a:lnTo>
                  <a:lnTo>
                    <a:pt x="8" y="887"/>
                  </a:lnTo>
                  <a:lnTo>
                    <a:pt x="12" y="891"/>
                  </a:lnTo>
                  <a:lnTo>
                    <a:pt x="16" y="893"/>
                  </a:lnTo>
                  <a:lnTo>
                    <a:pt x="22" y="895"/>
                  </a:lnTo>
                  <a:lnTo>
                    <a:pt x="27" y="895"/>
                  </a:lnTo>
                  <a:lnTo>
                    <a:pt x="185" y="895"/>
                  </a:lnTo>
                  <a:lnTo>
                    <a:pt x="443" y="895"/>
                  </a:lnTo>
                  <a:lnTo>
                    <a:pt x="598" y="895"/>
                  </a:lnTo>
                  <a:lnTo>
                    <a:pt x="855" y="895"/>
                  </a:lnTo>
                  <a:lnTo>
                    <a:pt x="1007" y="895"/>
                  </a:lnTo>
                  <a:lnTo>
                    <a:pt x="1264" y="895"/>
                  </a:lnTo>
                  <a:lnTo>
                    <a:pt x="1416" y="895"/>
                  </a:lnTo>
                  <a:lnTo>
                    <a:pt x="1674" y="895"/>
                  </a:lnTo>
                  <a:lnTo>
                    <a:pt x="1831" y="895"/>
                  </a:lnTo>
                  <a:lnTo>
                    <a:pt x="1831" y="895"/>
                  </a:lnTo>
                  <a:lnTo>
                    <a:pt x="1837" y="895"/>
                  </a:lnTo>
                  <a:lnTo>
                    <a:pt x="1842" y="893"/>
                  </a:lnTo>
                  <a:lnTo>
                    <a:pt x="1847" y="891"/>
                  </a:lnTo>
                  <a:lnTo>
                    <a:pt x="1851" y="887"/>
                  </a:lnTo>
                  <a:lnTo>
                    <a:pt x="1855" y="883"/>
                  </a:lnTo>
                  <a:lnTo>
                    <a:pt x="1858" y="879"/>
                  </a:lnTo>
                  <a:lnTo>
                    <a:pt x="1859" y="873"/>
                  </a:lnTo>
                  <a:lnTo>
                    <a:pt x="1860" y="868"/>
                  </a:lnTo>
                  <a:lnTo>
                    <a:pt x="1860" y="868"/>
                  </a:lnTo>
                  <a:lnTo>
                    <a:pt x="1860" y="862"/>
                  </a:lnTo>
                  <a:lnTo>
                    <a:pt x="1858" y="857"/>
                  </a:lnTo>
                  <a:lnTo>
                    <a:pt x="1856" y="851"/>
                  </a:lnTo>
                  <a:lnTo>
                    <a:pt x="1853" y="848"/>
                  </a:lnTo>
                  <a:lnTo>
                    <a:pt x="1849" y="845"/>
                  </a:lnTo>
                  <a:lnTo>
                    <a:pt x="1845" y="841"/>
                  </a:lnTo>
                  <a:lnTo>
                    <a:pt x="1839" y="840"/>
                  </a:lnTo>
                  <a:lnTo>
                    <a:pt x="1834" y="839"/>
                  </a:lnTo>
                  <a:lnTo>
                    <a:pt x="1834" y="839"/>
                  </a:lnTo>
                  <a:close/>
                  <a:moveTo>
                    <a:pt x="417" y="839"/>
                  </a:moveTo>
                  <a:lnTo>
                    <a:pt x="215" y="839"/>
                  </a:lnTo>
                  <a:lnTo>
                    <a:pt x="215" y="459"/>
                  </a:lnTo>
                  <a:lnTo>
                    <a:pt x="417" y="459"/>
                  </a:lnTo>
                  <a:lnTo>
                    <a:pt x="417" y="839"/>
                  </a:lnTo>
                  <a:close/>
                  <a:moveTo>
                    <a:pt x="828" y="839"/>
                  </a:moveTo>
                  <a:lnTo>
                    <a:pt x="626" y="839"/>
                  </a:lnTo>
                  <a:lnTo>
                    <a:pt x="626" y="295"/>
                  </a:lnTo>
                  <a:lnTo>
                    <a:pt x="828" y="295"/>
                  </a:lnTo>
                  <a:lnTo>
                    <a:pt x="828" y="839"/>
                  </a:lnTo>
                  <a:close/>
                  <a:moveTo>
                    <a:pt x="1237" y="839"/>
                  </a:moveTo>
                  <a:lnTo>
                    <a:pt x="1035" y="839"/>
                  </a:lnTo>
                  <a:lnTo>
                    <a:pt x="1035" y="336"/>
                  </a:lnTo>
                  <a:lnTo>
                    <a:pt x="1237" y="336"/>
                  </a:lnTo>
                  <a:lnTo>
                    <a:pt x="1237" y="839"/>
                  </a:lnTo>
                  <a:close/>
                  <a:moveTo>
                    <a:pt x="1647" y="839"/>
                  </a:moveTo>
                  <a:lnTo>
                    <a:pt x="1445" y="839"/>
                  </a:lnTo>
                  <a:lnTo>
                    <a:pt x="1445" y="56"/>
                  </a:lnTo>
                  <a:lnTo>
                    <a:pt x="1647" y="56"/>
                  </a:lnTo>
                  <a:lnTo>
                    <a:pt x="1647" y="8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57E9DC23-C79E-4D85-B1B7-E58BBBAD5CC3}"/>
              </a:ext>
            </a:extLst>
          </p:cNvPr>
          <p:cNvGrpSpPr/>
          <p:nvPr/>
        </p:nvGrpSpPr>
        <p:grpSpPr>
          <a:xfrm>
            <a:off x="7797931" y="1975865"/>
            <a:ext cx="710756" cy="547212"/>
            <a:chOff x="1498071" y="6163861"/>
            <a:chExt cx="1455738" cy="1120775"/>
          </a:xfrm>
        </p:grpSpPr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AF913A59-B70E-434B-8FAB-F42B3908FB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8421" y="6163861"/>
              <a:ext cx="935038" cy="1120775"/>
            </a:xfrm>
            <a:custGeom>
              <a:avLst/>
              <a:gdLst>
                <a:gd name="T0" fmla="*/ 624 w 1180"/>
                <a:gd name="T1" fmla="*/ 0 h 1413"/>
                <a:gd name="T2" fmla="*/ 624 w 1180"/>
                <a:gd name="T3" fmla="*/ 0 h 1413"/>
                <a:gd name="T4" fmla="*/ 628 w 1180"/>
                <a:gd name="T5" fmla="*/ 119 h 1413"/>
                <a:gd name="T6" fmla="*/ 628 w 1180"/>
                <a:gd name="T7" fmla="*/ 119 h 1413"/>
                <a:gd name="T8" fmla="*/ 552 w 1180"/>
                <a:gd name="T9" fmla="*/ 119 h 1413"/>
                <a:gd name="T10" fmla="*/ 552 w 1180"/>
                <a:gd name="T11" fmla="*/ 119 h 1413"/>
                <a:gd name="T12" fmla="*/ 556 w 1180"/>
                <a:gd name="T13" fmla="*/ 0 h 1413"/>
                <a:gd name="T14" fmla="*/ 556 w 1180"/>
                <a:gd name="T15" fmla="*/ 0 h 1413"/>
                <a:gd name="T16" fmla="*/ 372 w 1180"/>
                <a:gd name="T17" fmla="*/ 0 h 1413"/>
                <a:gd name="T18" fmla="*/ 372 w 1180"/>
                <a:gd name="T19" fmla="*/ 0 h 1413"/>
                <a:gd name="T20" fmla="*/ 0 w 1180"/>
                <a:gd name="T21" fmla="*/ 1413 h 1413"/>
                <a:gd name="T22" fmla="*/ 0 w 1180"/>
                <a:gd name="T23" fmla="*/ 1413 h 1413"/>
                <a:gd name="T24" fmla="*/ 500 w 1180"/>
                <a:gd name="T25" fmla="*/ 1413 h 1413"/>
                <a:gd name="T26" fmla="*/ 500 w 1180"/>
                <a:gd name="T27" fmla="*/ 1413 h 1413"/>
                <a:gd name="T28" fmla="*/ 505 w 1180"/>
                <a:gd name="T29" fmla="*/ 1296 h 1413"/>
                <a:gd name="T30" fmla="*/ 505 w 1180"/>
                <a:gd name="T31" fmla="*/ 1296 h 1413"/>
                <a:gd name="T32" fmla="*/ 676 w 1180"/>
                <a:gd name="T33" fmla="*/ 1296 h 1413"/>
                <a:gd name="T34" fmla="*/ 676 w 1180"/>
                <a:gd name="T35" fmla="*/ 1296 h 1413"/>
                <a:gd name="T36" fmla="*/ 680 w 1180"/>
                <a:gd name="T37" fmla="*/ 1413 h 1413"/>
                <a:gd name="T38" fmla="*/ 680 w 1180"/>
                <a:gd name="T39" fmla="*/ 1413 h 1413"/>
                <a:gd name="T40" fmla="*/ 1180 w 1180"/>
                <a:gd name="T41" fmla="*/ 1413 h 1413"/>
                <a:gd name="T42" fmla="*/ 1180 w 1180"/>
                <a:gd name="T43" fmla="*/ 1413 h 1413"/>
                <a:gd name="T44" fmla="*/ 809 w 1180"/>
                <a:gd name="T45" fmla="*/ 0 h 1413"/>
                <a:gd name="T46" fmla="*/ 809 w 1180"/>
                <a:gd name="T47" fmla="*/ 0 h 1413"/>
                <a:gd name="T48" fmla="*/ 624 w 1180"/>
                <a:gd name="T49" fmla="*/ 0 h 1413"/>
                <a:gd name="T50" fmla="*/ 624 w 1180"/>
                <a:gd name="T51" fmla="*/ 0 h 1413"/>
                <a:gd name="T52" fmla="*/ 546 w 1180"/>
                <a:gd name="T53" fmla="*/ 293 h 1413"/>
                <a:gd name="T54" fmla="*/ 546 w 1180"/>
                <a:gd name="T55" fmla="*/ 293 h 1413"/>
                <a:gd name="T56" fmla="*/ 636 w 1180"/>
                <a:gd name="T57" fmla="*/ 293 h 1413"/>
                <a:gd name="T58" fmla="*/ 636 w 1180"/>
                <a:gd name="T59" fmla="*/ 293 h 1413"/>
                <a:gd name="T60" fmla="*/ 648 w 1180"/>
                <a:gd name="T61" fmla="*/ 620 h 1413"/>
                <a:gd name="T62" fmla="*/ 648 w 1180"/>
                <a:gd name="T63" fmla="*/ 620 h 1413"/>
                <a:gd name="T64" fmla="*/ 532 w 1180"/>
                <a:gd name="T65" fmla="*/ 620 h 1413"/>
                <a:gd name="T66" fmla="*/ 532 w 1180"/>
                <a:gd name="T67" fmla="*/ 620 h 1413"/>
                <a:gd name="T68" fmla="*/ 546 w 1180"/>
                <a:gd name="T69" fmla="*/ 293 h 1413"/>
                <a:gd name="T70" fmla="*/ 546 w 1180"/>
                <a:gd name="T71" fmla="*/ 293 h 1413"/>
                <a:gd name="T72" fmla="*/ 512 w 1180"/>
                <a:gd name="T73" fmla="*/ 1121 h 1413"/>
                <a:gd name="T74" fmla="*/ 512 w 1180"/>
                <a:gd name="T75" fmla="*/ 1121 h 1413"/>
                <a:gd name="T76" fmla="*/ 525 w 1180"/>
                <a:gd name="T77" fmla="*/ 795 h 1413"/>
                <a:gd name="T78" fmla="*/ 525 w 1180"/>
                <a:gd name="T79" fmla="*/ 795 h 1413"/>
                <a:gd name="T80" fmla="*/ 656 w 1180"/>
                <a:gd name="T81" fmla="*/ 795 h 1413"/>
                <a:gd name="T82" fmla="*/ 656 w 1180"/>
                <a:gd name="T83" fmla="*/ 795 h 1413"/>
                <a:gd name="T84" fmla="*/ 668 w 1180"/>
                <a:gd name="T85" fmla="*/ 1121 h 1413"/>
                <a:gd name="T86" fmla="*/ 668 w 1180"/>
                <a:gd name="T87" fmla="*/ 1121 h 1413"/>
                <a:gd name="T88" fmla="*/ 512 w 1180"/>
                <a:gd name="T89" fmla="*/ 1121 h 1413"/>
                <a:gd name="T90" fmla="*/ 512 w 1180"/>
                <a:gd name="T91" fmla="*/ 1121 h 1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80" h="1413">
                  <a:moveTo>
                    <a:pt x="624" y="0"/>
                  </a:moveTo>
                  <a:lnTo>
                    <a:pt x="624" y="0"/>
                  </a:lnTo>
                  <a:lnTo>
                    <a:pt x="628" y="119"/>
                  </a:lnTo>
                  <a:lnTo>
                    <a:pt x="628" y="119"/>
                  </a:lnTo>
                  <a:lnTo>
                    <a:pt x="552" y="119"/>
                  </a:lnTo>
                  <a:lnTo>
                    <a:pt x="552" y="119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0" y="1413"/>
                  </a:lnTo>
                  <a:lnTo>
                    <a:pt x="0" y="1413"/>
                  </a:lnTo>
                  <a:lnTo>
                    <a:pt x="500" y="1413"/>
                  </a:lnTo>
                  <a:lnTo>
                    <a:pt x="500" y="1413"/>
                  </a:lnTo>
                  <a:lnTo>
                    <a:pt x="505" y="1296"/>
                  </a:lnTo>
                  <a:lnTo>
                    <a:pt x="505" y="1296"/>
                  </a:lnTo>
                  <a:lnTo>
                    <a:pt x="676" y="1296"/>
                  </a:lnTo>
                  <a:lnTo>
                    <a:pt x="676" y="1296"/>
                  </a:lnTo>
                  <a:lnTo>
                    <a:pt x="680" y="1413"/>
                  </a:lnTo>
                  <a:lnTo>
                    <a:pt x="680" y="1413"/>
                  </a:lnTo>
                  <a:lnTo>
                    <a:pt x="1180" y="1413"/>
                  </a:lnTo>
                  <a:lnTo>
                    <a:pt x="1180" y="1413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624" y="0"/>
                  </a:lnTo>
                  <a:lnTo>
                    <a:pt x="624" y="0"/>
                  </a:lnTo>
                  <a:close/>
                  <a:moveTo>
                    <a:pt x="546" y="293"/>
                  </a:moveTo>
                  <a:lnTo>
                    <a:pt x="546" y="293"/>
                  </a:lnTo>
                  <a:lnTo>
                    <a:pt x="636" y="293"/>
                  </a:lnTo>
                  <a:lnTo>
                    <a:pt x="636" y="293"/>
                  </a:lnTo>
                  <a:lnTo>
                    <a:pt x="648" y="620"/>
                  </a:lnTo>
                  <a:lnTo>
                    <a:pt x="648" y="620"/>
                  </a:lnTo>
                  <a:lnTo>
                    <a:pt x="532" y="620"/>
                  </a:lnTo>
                  <a:lnTo>
                    <a:pt x="532" y="620"/>
                  </a:lnTo>
                  <a:lnTo>
                    <a:pt x="546" y="293"/>
                  </a:lnTo>
                  <a:lnTo>
                    <a:pt x="546" y="293"/>
                  </a:lnTo>
                  <a:close/>
                  <a:moveTo>
                    <a:pt x="512" y="1121"/>
                  </a:moveTo>
                  <a:lnTo>
                    <a:pt x="512" y="1121"/>
                  </a:lnTo>
                  <a:lnTo>
                    <a:pt x="525" y="795"/>
                  </a:lnTo>
                  <a:lnTo>
                    <a:pt x="525" y="795"/>
                  </a:lnTo>
                  <a:lnTo>
                    <a:pt x="656" y="795"/>
                  </a:lnTo>
                  <a:lnTo>
                    <a:pt x="656" y="795"/>
                  </a:lnTo>
                  <a:lnTo>
                    <a:pt x="668" y="1121"/>
                  </a:lnTo>
                  <a:lnTo>
                    <a:pt x="668" y="1121"/>
                  </a:lnTo>
                  <a:lnTo>
                    <a:pt x="512" y="1121"/>
                  </a:lnTo>
                  <a:lnTo>
                    <a:pt x="512" y="1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A24D3CD1-197B-480E-8297-0E49BF4F1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09" y="6163861"/>
              <a:ext cx="508000" cy="1120775"/>
            </a:xfrm>
            <a:custGeom>
              <a:avLst/>
              <a:gdLst>
                <a:gd name="T0" fmla="*/ 0 w 641"/>
                <a:gd name="T1" fmla="*/ 0 h 1413"/>
                <a:gd name="T2" fmla="*/ 0 w 641"/>
                <a:gd name="T3" fmla="*/ 0 h 1413"/>
                <a:gd name="T4" fmla="*/ 472 w 641"/>
                <a:gd name="T5" fmla="*/ 1413 h 1413"/>
                <a:gd name="T6" fmla="*/ 472 w 641"/>
                <a:gd name="T7" fmla="*/ 1413 h 1413"/>
                <a:gd name="T8" fmla="*/ 641 w 641"/>
                <a:gd name="T9" fmla="*/ 1413 h 1413"/>
                <a:gd name="T10" fmla="*/ 641 w 641"/>
                <a:gd name="T11" fmla="*/ 1413 h 1413"/>
                <a:gd name="T12" fmla="*/ 63 w 641"/>
                <a:gd name="T13" fmla="*/ 0 h 1413"/>
                <a:gd name="T14" fmla="*/ 63 w 641"/>
                <a:gd name="T15" fmla="*/ 0 h 1413"/>
                <a:gd name="T16" fmla="*/ 0 w 641"/>
                <a:gd name="T17" fmla="*/ 0 h 1413"/>
                <a:gd name="T18" fmla="*/ 0 w 641"/>
                <a:gd name="T19" fmla="*/ 0 h 1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1" h="1413">
                  <a:moveTo>
                    <a:pt x="0" y="0"/>
                  </a:moveTo>
                  <a:lnTo>
                    <a:pt x="0" y="0"/>
                  </a:lnTo>
                  <a:lnTo>
                    <a:pt x="472" y="1413"/>
                  </a:lnTo>
                  <a:lnTo>
                    <a:pt x="472" y="1413"/>
                  </a:lnTo>
                  <a:lnTo>
                    <a:pt x="641" y="1413"/>
                  </a:lnTo>
                  <a:lnTo>
                    <a:pt x="641" y="1413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5CCA650F-B8E9-4295-96B7-308CB5FD9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071" y="6163861"/>
              <a:ext cx="508000" cy="1120775"/>
            </a:xfrm>
            <a:custGeom>
              <a:avLst/>
              <a:gdLst>
                <a:gd name="T0" fmla="*/ 578 w 641"/>
                <a:gd name="T1" fmla="*/ 0 h 1413"/>
                <a:gd name="T2" fmla="*/ 578 w 641"/>
                <a:gd name="T3" fmla="*/ 0 h 1413"/>
                <a:gd name="T4" fmla="*/ 0 w 641"/>
                <a:gd name="T5" fmla="*/ 1413 h 1413"/>
                <a:gd name="T6" fmla="*/ 0 w 641"/>
                <a:gd name="T7" fmla="*/ 1413 h 1413"/>
                <a:gd name="T8" fmla="*/ 171 w 641"/>
                <a:gd name="T9" fmla="*/ 1413 h 1413"/>
                <a:gd name="T10" fmla="*/ 171 w 641"/>
                <a:gd name="T11" fmla="*/ 1413 h 1413"/>
                <a:gd name="T12" fmla="*/ 641 w 641"/>
                <a:gd name="T13" fmla="*/ 0 h 1413"/>
                <a:gd name="T14" fmla="*/ 641 w 641"/>
                <a:gd name="T15" fmla="*/ 0 h 1413"/>
                <a:gd name="T16" fmla="*/ 578 w 641"/>
                <a:gd name="T17" fmla="*/ 0 h 1413"/>
                <a:gd name="T18" fmla="*/ 578 w 641"/>
                <a:gd name="T19" fmla="*/ 0 h 1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1" h="1413">
                  <a:moveTo>
                    <a:pt x="578" y="0"/>
                  </a:moveTo>
                  <a:lnTo>
                    <a:pt x="578" y="0"/>
                  </a:lnTo>
                  <a:lnTo>
                    <a:pt x="0" y="1413"/>
                  </a:lnTo>
                  <a:lnTo>
                    <a:pt x="0" y="1413"/>
                  </a:lnTo>
                  <a:lnTo>
                    <a:pt x="171" y="1413"/>
                  </a:lnTo>
                  <a:lnTo>
                    <a:pt x="171" y="1413"/>
                  </a:lnTo>
                  <a:lnTo>
                    <a:pt x="641" y="0"/>
                  </a:lnTo>
                  <a:lnTo>
                    <a:pt x="641" y="0"/>
                  </a:lnTo>
                  <a:lnTo>
                    <a:pt x="578" y="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5243E487-0EF9-463C-A362-D429F398FC4D}"/>
              </a:ext>
            </a:extLst>
          </p:cNvPr>
          <p:cNvGrpSpPr/>
          <p:nvPr/>
        </p:nvGrpSpPr>
        <p:grpSpPr>
          <a:xfrm>
            <a:off x="5920546" y="1933327"/>
            <a:ext cx="571539" cy="672335"/>
            <a:chOff x="8310563" y="-3403600"/>
            <a:chExt cx="1665288" cy="1958975"/>
          </a:xfrm>
          <a:solidFill>
            <a:schemeClr val="bg1"/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13B2C846-70D5-4D80-B954-BAB712291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-2203450"/>
              <a:ext cx="439738" cy="58737"/>
            </a:xfrm>
            <a:custGeom>
              <a:avLst/>
              <a:gdLst>
                <a:gd name="T0" fmla="*/ 519 w 555"/>
                <a:gd name="T1" fmla="*/ 0 h 74"/>
                <a:gd name="T2" fmla="*/ 37 w 555"/>
                <a:gd name="T3" fmla="*/ 0 h 74"/>
                <a:gd name="T4" fmla="*/ 37 w 555"/>
                <a:gd name="T5" fmla="*/ 0 h 74"/>
                <a:gd name="T6" fmla="*/ 30 w 555"/>
                <a:gd name="T7" fmla="*/ 1 h 74"/>
                <a:gd name="T8" fmla="*/ 23 w 555"/>
                <a:gd name="T9" fmla="*/ 3 h 74"/>
                <a:gd name="T10" fmla="*/ 16 w 555"/>
                <a:gd name="T11" fmla="*/ 7 h 74"/>
                <a:gd name="T12" fmla="*/ 11 w 555"/>
                <a:gd name="T13" fmla="*/ 11 h 74"/>
                <a:gd name="T14" fmla="*/ 7 w 555"/>
                <a:gd name="T15" fmla="*/ 16 h 74"/>
                <a:gd name="T16" fmla="*/ 3 w 555"/>
                <a:gd name="T17" fmla="*/ 23 h 74"/>
                <a:gd name="T18" fmla="*/ 0 w 555"/>
                <a:gd name="T19" fmla="*/ 29 h 74"/>
                <a:gd name="T20" fmla="*/ 0 w 555"/>
                <a:gd name="T21" fmla="*/ 36 h 74"/>
                <a:gd name="T22" fmla="*/ 0 w 555"/>
                <a:gd name="T23" fmla="*/ 38 h 74"/>
                <a:gd name="T24" fmla="*/ 0 w 555"/>
                <a:gd name="T25" fmla="*/ 38 h 74"/>
                <a:gd name="T26" fmla="*/ 0 w 555"/>
                <a:gd name="T27" fmla="*/ 44 h 74"/>
                <a:gd name="T28" fmla="*/ 3 w 555"/>
                <a:gd name="T29" fmla="*/ 52 h 74"/>
                <a:gd name="T30" fmla="*/ 7 w 555"/>
                <a:gd name="T31" fmla="*/ 58 h 74"/>
                <a:gd name="T32" fmla="*/ 11 w 555"/>
                <a:gd name="T33" fmla="*/ 63 h 74"/>
                <a:gd name="T34" fmla="*/ 16 w 555"/>
                <a:gd name="T35" fmla="*/ 68 h 74"/>
                <a:gd name="T36" fmla="*/ 23 w 555"/>
                <a:gd name="T37" fmla="*/ 71 h 74"/>
                <a:gd name="T38" fmla="*/ 30 w 555"/>
                <a:gd name="T39" fmla="*/ 74 h 74"/>
                <a:gd name="T40" fmla="*/ 37 w 555"/>
                <a:gd name="T41" fmla="*/ 74 h 74"/>
                <a:gd name="T42" fmla="*/ 519 w 555"/>
                <a:gd name="T43" fmla="*/ 74 h 74"/>
                <a:gd name="T44" fmla="*/ 519 w 555"/>
                <a:gd name="T45" fmla="*/ 74 h 74"/>
                <a:gd name="T46" fmla="*/ 526 w 555"/>
                <a:gd name="T47" fmla="*/ 74 h 74"/>
                <a:gd name="T48" fmla="*/ 532 w 555"/>
                <a:gd name="T49" fmla="*/ 71 h 74"/>
                <a:gd name="T50" fmla="*/ 539 w 555"/>
                <a:gd name="T51" fmla="*/ 68 h 74"/>
                <a:gd name="T52" fmla="*/ 545 w 555"/>
                <a:gd name="T53" fmla="*/ 63 h 74"/>
                <a:gd name="T54" fmla="*/ 549 w 555"/>
                <a:gd name="T55" fmla="*/ 58 h 74"/>
                <a:gd name="T56" fmla="*/ 553 w 555"/>
                <a:gd name="T57" fmla="*/ 52 h 74"/>
                <a:gd name="T58" fmla="*/ 554 w 555"/>
                <a:gd name="T59" fmla="*/ 44 h 74"/>
                <a:gd name="T60" fmla="*/ 555 w 555"/>
                <a:gd name="T61" fmla="*/ 38 h 74"/>
                <a:gd name="T62" fmla="*/ 555 w 555"/>
                <a:gd name="T63" fmla="*/ 36 h 74"/>
                <a:gd name="T64" fmla="*/ 555 w 555"/>
                <a:gd name="T65" fmla="*/ 36 h 74"/>
                <a:gd name="T66" fmla="*/ 554 w 555"/>
                <a:gd name="T67" fmla="*/ 29 h 74"/>
                <a:gd name="T68" fmla="*/ 553 w 555"/>
                <a:gd name="T69" fmla="*/ 23 h 74"/>
                <a:gd name="T70" fmla="*/ 549 w 555"/>
                <a:gd name="T71" fmla="*/ 16 h 74"/>
                <a:gd name="T72" fmla="*/ 545 w 555"/>
                <a:gd name="T73" fmla="*/ 11 h 74"/>
                <a:gd name="T74" fmla="*/ 539 w 555"/>
                <a:gd name="T75" fmla="*/ 7 h 74"/>
                <a:gd name="T76" fmla="*/ 532 w 555"/>
                <a:gd name="T77" fmla="*/ 3 h 74"/>
                <a:gd name="T78" fmla="*/ 526 w 555"/>
                <a:gd name="T79" fmla="*/ 1 h 74"/>
                <a:gd name="T80" fmla="*/ 519 w 555"/>
                <a:gd name="T81" fmla="*/ 0 h 74"/>
                <a:gd name="T82" fmla="*/ 519 w 555"/>
                <a:gd name="T8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55" h="74">
                  <a:moveTo>
                    <a:pt x="519" y="0"/>
                  </a:moveTo>
                  <a:lnTo>
                    <a:pt x="37" y="0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6" y="7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3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3" y="52"/>
                  </a:lnTo>
                  <a:lnTo>
                    <a:pt x="7" y="58"/>
                  </a:lnTo>
                  <a:lnTo>
                    <a:pt x="11" y="63"/>
                  </a:lnTo>
                  <a:lnTo>
                    <a:pt x="16" y="68"/>
                  </a:lnTo>
                  <a:lnTo>
                    <a:pt x="23" y="71"/>
                  </a:lnTo>
                  <a:lnTo>
                    <a:pt x="30" y="74"/>
                  </a:lnTo>
                  <a:lnTo>
                    <a:pt x="37" y="74"/>
                  </a:lnTo>
                  <a:lnTo>
                    <a:pt x="519" y="74"/>
                  </a:lnTo>
                  <a:lnTo>
                    <a:pt x="519" y="74"/>
                  </a:lnTo>
                  <a:lnTo>
                    <a:pt x="526" y="74"/>
                  </a:lnTo>
                  <a:lnTo>
                    <a:pt x="532" y="71"/>
                  </a:lnTo>
                  <a:lnTo>
                    <a:pt x="539" y="68"/>
                  </a:lnTo>
                  <a:lnTo>
                    <a:pt x="545" y="63"/>
                  </a:lnTo>
                  <a:lnTo>
                    <a:pt x="549" y="58"/>
                  </a:lnTo>
                  <a:lnTo>
                    <a:pt x="553" y="52"/>
                  </a:lnTo>
                  <a:lnTo>
                    <a:pt x="554" y="44"/>
                  </a:lnTo>
                  <a:lnTo>
                    <a:pt x="555" y="38"/>
                  </a:lnTo>
                  <a:lnTo>
                    <a:pt x="555" y="36"/>
                  </a:lnTo>
                  <a:lnTo>
                    <a:pt x="555" y="36"/>
                  </a:lnTo>
                  <a:lnTo>
                    <a:pt x="554" y="29"/>
                  </a:lnTo>
                  <a:lnTo>
                    <a:pt x="553" y="23"/>
                  </a:lnTo>
                  <a:lnTo>
                    <a:pt x="549" y="16"/>
                  </a:lnTo>
                  <a:lnTo>
                    <a:pt x="545" y="11"/>
                  </a:lnTo>
                  <a:lnTo>
                    <a:pt x="539" y="7"/>
                  </a:lnTo>
                  <a:lnTo>
                    <a:pt x="532" y="3"/>
                  </a:lnTo>
                  <a:lnTo>
                    <a:pt x="526" y="1"/>
                  </a:lnTo>
                  <a:lnTo>
                    <a:pt x="519" y="0"/>
                  </a:lnTo>
                  <a:lnTo>
                    <a:pt x="5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676AD54A-292A-4894-A68F-E3DB812CB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-2085975"/>
              <a:ext cx="439738" cy="58737"/>
            </a:xfrm>
            <a:custGeom>
              <a:avLst/>
              <a:gdLst>
                <a:gd name="T0" fmla="*/ 519 w 555"/>
                <a:gd name="T1" fmla="*/ 0 h 74"/>
                <a:gd name="T2" fmla="*/ 37 w 555"/>
                <a:gd name="T3" fmla="*/ 0 h 74"/>
                <a:gd name="T4" fmla="*/ 37 w 555"/>
                <a:gd name="T5" fmla="*/ 0 h 74"/>
                <a:gd name="T6" fmla="*/ 30 w 555"/>
                <a:gd name="T7" fmla="*/ 1 h 74"/>
                <a:gd name="T8" fmla="*/ 23 w 555"/>
                <a:gd name="T9" fmla="*/ 2 h 74"/>
                <a:gd name="T10" fmla="*/ 16 w 555"/>
                <a:gd name="T11" fmla="*/ 6 h 74"/>
                <a:gd name="T12" fmla="*/ 11 w 555"/>
                <a:gd name="T13" fmla="*/ 11 h 74"/>
                <a:gd name="T14" fmla="*/ 7 w 555"/>
                <a:gd name="T15" fmla="*/ 16 h 74"/>
                <a:gd name="T16" fmla="*/ 3 w 555"/>
                <a:gd name="T17" fmla="*/ 23 h 74"/>
                <a:gd name="T18" fmla="*/ 0 w 555"/>
                <a:gd name="T19" fmla="*/ 29 h 74"/>
                <a:gd name="T20" fmla="*/ 0 w 555"/>
                <a:gd name="T21" fmla="*/ 37 h 74"/>
                <a:gd name="T22" fmla="*/ 0 w 555"/>
                <a:gd name="T23" fmla="*/ 37 h 74"/>
                <a:gd name="T24" fmla="*/ 0 w 555"/>
                <a:gd name="T25" fmla="*/ 37 h 74"/>
                <a:gd name="T26" fmla="*/ 0 w 555"/>
                <a:gd name="T27" fmla="*/ 45 h 74"/>
                <a:gd name="T28" fmla="*/ 3 w 555"/>
                <a:gd name="T29" fmla="*/ 52 h 74"/>
                <a:gd name="T30" fmla="*/ 7 w 555"/>
                <a:gd name="T31" fmla="*/ 58 h 74"/>
                <a:gd name="T32" fmla="*/ 11 w 555"/>
                <a:gd name="T33" fmla="*/ 63 h 74"/>
                <a:gd name="T34" fmla="*/ 16 w 555"/>
                <a:gd name="T35" fmla="*/ 68 h 74"/>
                <a:gd name="T36" fmla="*/ 23 w 555"/>
                <a:gd name="T37" fmla="*/ 71 h 74"/>
                <a:gd name="T38" fmla="*/ 30 w 555"/>
                <a:gd name="T39" fmla="*/ 74 h 74"/>
                <a:gd name="T40" fmla="*/ 37 w 555"/>
                <a:gd name="T41" fmla="*/ 74 h 74"/>
                <a:gd name="T42" fmla="*/ 519 w 555"/>
                <a:gd name="T43" fmla="*/ 74 h 74"/>
                <a:gd name="T44" fmla="*/ 519 w 555"/>
                <a:gd name="T45" fmla="*/ 74 h 74"/>
                <a:gd name="T46" fmla="*/ 526 w 555"/>
                <a:gd name="T47" fmla="*/ 74 h 74"/>
                <a:gd name="T48" fmla="*/ 532 w 555"/>
                <a:gd name="T49" fmla="*/ 71 h 74"/>
                <a:gd name="T50" fmla="*/ 539 w 555"/>
                <a:gd name="T51" fmla="*/ 68 h 74"/>
                <a:gd name="T52" fmla="*/ 545 w 555"/>
                <a:gd name="T53" fmla="*/ 63 h 74"/>
                <a:gd name="T54" fmla="*/ 549 w 555"/>
                <a:gd name="T55" fmla="*/ 58 h 74"/>
                <a:gd name="T56" fmla="*/ 553 w 555"/>
                <a:gd name="T57" fmla="*/ 52 h 74"/>
                <a:gd name="T58" fmla="*/ 554 w 555"/>
                <a:gd name="T59" fmla="*/ 45 h 74"/>
                <a:gd name="T60" fmla="*/ 555 w 555"/>
                <a:gd name="T61" fmla="*/ 37 h 74"/>
                <a:gd name="T62" fmla="*/ 555 w 555"/>
                <a:gd name="T63" fmla="*/ 37 h 74"/>
                <a:gd name="T64" fmla="*/ 555 w 555"/>
                <a:gd name="T65" fmla="*/ 37 h 74"/>
                <a:gd name="T66" fmla="*/ 554 w 555"/>
                <a:gd name="T67" fmla="*/ 29 h 74"/>
                <a:gd name="T68" fmla="*/ 553 w 555"/>
                <a:gd name="T69" fmla="*/ 23 h 74"/>
                <a:gd name="T70" fmla="*/ 549 w 555"/>
                <a:gd name="T71" fmla="*/ 16 h 74"/>
                <a:gd name="T72" fmla="*/ 545 w 555"/>
                <a:gd name="T73" fmla="*/ 11 h 74"/>
                <a:gd name="T74" fmla="*/ 539 w 555"/>
                <a:gd name="T75" fmla="*/ 6 h 74"/>
                <a:gd name="T76" fmla="*/ 532 w 555"/>
                <a:gd name="T77" fmla="*/ 2 h 74"/>
                <a:gd name="T78" fmla="*/ 526 w 555"/>
                <a:gd name="T79" fmla="*/ 1 h 74"/>
                <a:gd name="T80" fmla="*/ 519 w 555"/>
                <a:gd name="T81" fmla="*/ 0 h 74"/>
                <a:gd name="T82" fmla="*/ 519 w 555"/>
                <a:gd name="T8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55" h="74">
                  <a:moveTo>
                    <a:pt x="519" y="0"/>
                  </a:moveTo>
                  <a:lnTo>
                    <a:pt x="37" y="0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2"/>
                  </a:lnTo>
                  <a:lnTo>
                    <a:pt x="16" y="6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3" y="23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3" y="52"/>
                  </a:lnTo>
                  <a:lnTo>
                    <a:pt x="7" y="58"/>
                  </a:lnTo>
                  <a:lnTo>
                    <a:pt x="11" y="63"/>
                  </a:lnTo>
                  <a:lnTo>
                    <a:pt x="16" y="68"/>
                  </a:lnTo>
                  <a:lnTo>
                    <a:pt x="23" y="71"/>
                  </a:lnTo>
                  <a:lnTo>
                    <a:pt x="30" y="74"/>
                  </a:lnTo>
                  <a:lnTo>
                    <a:pt x="37" y="74"/>
                  </a:lnTo>
                  <a:lnTo>
                    <a:pt x="519" y="74"/>
                  </a:lnTo>
                  <a:lnTo>
                    <a:pt x="519" y="74"/>
                  </a:lnTo>
                  <a:lnTo>
                    <a:pt x="526" y="74"/>
                  </a:lnTo>
                  <a:lnTo>
                    <a:pt x="532" y="71"/>
                  </a:lnTo>
                  <a:lnTo>
                    <a:pt x="539" y="68"/>
                  </a:lnTo>
                  <a:lnTo>
                    <a:pt x="545" y="63"/>
                  </a:lnTo>
                  <a:lnTo>
                    <a:pt x="549" y="58"/>
                  </a:lnTo>
                  <a:lnTo>
                    <a:pt x="553" y="52"/>
                  </a:lnTo>
                  <a:lnTo>
                    <a:pt x="554" y="45"/>
                  </a:lnTo>
                  <a:lnTo>
                    <a:pt x="555" y="37"/>
                  </a:lnTo>
                  <a:lnTo>
                    <a:pt x="555" y="37"/>
                  </a:lnTo>
                  <a:lnTo>
                    <a:pt x="555" y="37"/>
                  </a:lnTo>
                  <a:lnTo>
                    <a:pt x="554" y="29"/>
                  </a:lnTo>
                  <a:lnTo>
                    <a:pt x="553" y="23"/>
                  </a:lnTo>
                  <a:lnTo>
                    <a:pt x="549" y="16"/>
                  </a:lnTo>
                  <a:lnTo>
                    <a:pt x="545" y="11"/>
                  </a:lnTo>
                  <a:lnTo>
                    <a:pt x="539" y="6"/>
                  </a:lnTo>
                  <a:lnTo>
                    <a:pt x="532" y="2"/>
                  </a:lnTo>
                  <a:lnTo>
                    <a:pt x="526" y="1"/>
                  </a:lnTo>
                  <a:lnTo>
                    <a:pt x="519" y="0"/>
                  </a:lnTo>
                  <a:lnTo>
                    <a:pt x="5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58410BE0-8BE4-4843-B83F-A7C39985A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-2319338"/>
              <a:ext cx="439738" cy="58737"/>
            </a:xfrm>
            <a:custGeom>
              <a:avLst/>
              <a:gdLst>
                <a:gd name="T0" fmla="*/ 519 w 555"/>
                <a:gd name="T1" fmla="*/ 0 h 74"/>
                <a:gd name="T2" fmla="*/ 37 w 555"/>
                <a:gd name="T3" fmla="*/ 0 h 74"/>
                <a:gd name="T4" fmla="*/ 37 w 555"/>
                <a:gd name="T5" fmla="*/ 0 h 74"/>
                <a:gd name="T6" fmla="*/ 30 w 555"/>
                <a:gd name="T7" fmla="*/ 1 h 74"/>
                <a:gd name="T8" fmla="*/ 23 w 555"/>
                <a:gd name="T9" fmla="*/ 3 h 74"/>
                <a:gd name="T10" fmla="*/ 16 w 555"/>
                <a:gd name="T11" fmla="*/ 7 h 74"/>
                <a:gd name="T12" fmla="*/ 11 w 555"/>
                <a:gd name="T13" fmla="*/ 11 h 74"/>
                <a:gd name="T14" fmla="*/ 7 w 555"/>
                <a:gd name="T15" fmla="*/ 16 h 74"/>
                <a:gd name="T16" fmla="*/ 3 w 555"/>
                <a:gd name="T17" fmla="*/ 23 h 74"/>
                <a:gd name="T18" fmla="*/ 0 w 555"/>
                <a:gd name="T19" fmla="*/ 30 h 74"/>
                <a:gd name="T20" fmla="*/ 0 w 555"/>
                <a:gd name="T21" fmla="*/ 36 h 74"/>
                <a:gd name="T22" fmla="*/ 0 w 555"/>
                <a:gd name="T23" fmla="*/ 38 h 74"/>
                <a:gd name="T24" fmla="*/ 0 w 555"/>
                <a:gd name="T25" fmla="*/ 38 h 74"/>
                <a:gd name="T26" fmla="*/ 0 w 555"/>
                <a:gd name="T27" fmla="*/ 44 h 74"/>
                <a:gd name="T28" fmla="*/ 3 w 555"/>
                <a:gd name="T29" fmla="*/ 51 h 74"/>
                <a:gd name="T30" fmla="*/ 7 w 555"/>
                <a:gd name="T31" fmla="*/ 58 h 74"/>
                <a:gd name="T32" fmla="*/ 11 w 555"/>
                <a:gd name="T33" fmla="*/ 63 h 74"/>
                <a:gd name="T34" fmla="*/ 16 w 555"/>
                <a:gd name="T35" fmla="*/ 67 h 74"/>
                <a:gd name="T36" fmla="*/ 23 w 555"/>
                <a:gd name="T37" fmla="*/ 71 h 74"/>
                <a:gd name="T38" fmla="*/ 30 w 555"/>
                <a:gd name="T39" fmla="*/ 74 h 74"/>
                <a:gd name="T40" fmla="*/ 37 w 555"/>
                <a:gd name="T41" fmla="*/ 74 h 74"/>
                <a:gd name="T42" fmla="*/ 519 w 555"/>
                <a:gd name="T43" fmla="*/ 74 h 74"/>
                <a:gd name="T44" fmla="*/ 519 w 555"/>
                <a:gd name="T45" fmla="*/ 74 h 74"/>
                <a:gd name="T46" fmla="*/ 526 w 555"/>
                <a:gd name="T47" fmla="*/ 74 h 74"/>
                <a:gd name="T48" fmla="*/ 532 w 555"/>
                <a:gd name="T49" fmla="*/ 71 h 74"/>
                <a:gd name="T50" fmla="*/ 539 w 555"/>
                <a:gd name="T51" fmla="*/ 67 h 74"/>
                <a:gd name="T52" fmla="*/ 545 w 555"/>
                <a:gd name="T53" fmla="*/ 63 h 74"/>
                <a:gd name="T54" fmla="*/ 549 w 555"/>
                <a:gd name="T55" fmla="*/ 58 h 74"/>
                <a:gd name="T56" fmla="*/ 553 w 555"/>
                <a:gd name="T57" fmla="*/ 51 h 74"/>
                <a:gd name="T58" fmla="*/ 554 w 555"/>
                <a:gd name="T59" fmla="*/ 44 h 74"/>
                <a:gd name="T60" fmla="*/ 555 w 555"/>
                <a:gd name="T61" fmla="*/ 38 h 74"/>
                <a:gd name="T62" fmla="*/ 555 w 555"/>
                <a:gd name="T63" fmla="*/ 36 h 74"/>
                <a:gd name="T64" fmla="*/ 555 w 555"/>
                <a:gd name="T65" fmla="*/ 36 h 74"/>
                <a:gd name="T66" fmla="*/ 554 w 555"/>
                <a:gd name="T67" fmla="*/ 30 h 74"/>
                <a:gd name="T68" fmla="*/ 553 w 555"/>
                <a:gd name="T69" fmla="*/ 23 h 74"/>
                <a:gd name="T70" fmla="*/ 549 w 555"/>
                <a:gd name="T71" fmla="*/ 16 h 74"/>
                <a:gd name="T72" fmla="*/ 545 w 555"/>
                <a:gd name="T73" fmla="*/ 11 h 74"/>
                <a:gd name="T74" fmla="*/ 539 w 555"/>
                <a:gd name="T75" fmla="*/ 7 h 74"/>
                <a:gd name="T76" fmla="*/ 532 w 555"/>
                <a:gd name="T77" fmla="*/ 3 h 74"/>
                <a:gd name="T78" fmla="*/ 526 w 555"/>
                <a:gd name="T79" fmla="*/ 1 h 74"/>
                <a:gd name="T80" fmla="*/ 519 w 555"/>
                <a:gd name="T81" fmla="*/ 0 h 74"/>
                <a:gd name="T82" fmla="*/ 519 w 555"/>
                <a:gd name="T8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55" h="74">
                  <a:moveTo>
                    <a:pt x="519" y="0"/>
                  </a:moveTo>
                  <a:lnTo>
                    <a:pt x="37" y="0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6" y="7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3" y="23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3" y="51"/>
                  </a:lnTo>
                  <a:lnTo>
                    <a:pt x="7" y="58"/>
                  </a:lnTo>
                  <a:lnTo>
                    <a:pt x="11" y="63"/>
                  </a:lnTo>
                  <a:lnTo>
                    <a:pt x="16" y="67"/>
                  </a:lnTo>
                  <a:lnTo>
                    <a:pt x="23" y="71"/>
                  </a:lnTo>
                  <a:lnTo>
                    <a:pt x="30" y="74"/>
                  </a:lnTo>
                  <a:lnTo>
                    <a:pt x="37" y="74"/>
                  </a:lnTo>
                  <a:lnTo>
                    <a:pt x="519" y="74"/>
                  </a:lnTo>
                  <a:lnTo>
                    <a:pt x="519" y="74"/>
                  </a:lnTo>
                  <a:lnTo>
                    <a:pt x="526" y="74"/>
                  </a:lnTo>
                  <a:lnTo>
                    <a:pt x="532" y="71"/>
                  </a:lnTo>
                  <a:lnTo>
                    <a:pt x="539" y="67"/>
                  </a:lnTo>
                  <a:lnTo>
                    <a:pt x="545" y="63"/>
                  </a:lnTo>
                  <a:lnTo>
                    <a:pt x="549" y="58"/>
                  </a:lnTo>
                  <a:lnTo>
                    <a:pt x="553" y="51"/>
                  </a:lnTo>
                  <a:lnTo>
                    <a:pt x="554" y="44"/>
                  </a:lnTo>
                  <a:lnTo>
                    <a:pt x="555" y="38"/>
                  </a:lnTo>
                  <a:lnTo>
                    <a:pt x="555" y="36"/>
                  </a:lnTo>
                  <a:lnTo>
                    <a:pt x="555" y="36"/>
                  </a:lnTo>
                  <a:lnTo>
                    <a:pt x="554" y="30"/>
                  </a:lnTo>
                  <a:lnTo>
                    <a:pt x="553" y="23"/>
                  </a:lnTo>
                  <a:lnTo>
                    <a:pt x="549" y="16"/>
                  </a:lnTo>
                  <a:lnTo>
                    <a:pt x="545" y="11"/>
                  </a:lnTo>
                  <a:lnTo>
                    <a:pt x="539" y="7"/>
                  </a:lnTo>
                  <a:lnTo>
                    <a:pt x="532" y="3"/>
                  </a:lnTo>
                  <a:lnTo>
                    <a:pt x="526" y="1"/>
                  </a:lnTo>
                  <a:lnTo>
                    <a:pt x="519" y="0"/>
                  </a:lnTo>
                  <a:lnTo>
                    <a:pt x="5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DBE973CA-F749-4F81-82D0-D5BB68D9FE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10563" y="-3403600"/>
              <a:ext cx="1665288" cy="1958975"/>
            </a:xfrm>
            <a:custGeom>
              <a:avLst/>
              <a:gdLst>
                <a:gd name="T0" fmla="*/ 1996 w 2098"/>
                <a:gd name="T1" fmla="*/ 1606 h 2467"/>
                <a:gd name="T2" fmla="*/ 1955 w 2098"/>
                <a:gd name="T3" fmla="*/ 1530 h 2467"/>
                <a:gd name="T4" fmla="*/ 1880 w 2098"/>
                <a:gd name="T5" fmla="*/ 1490 h 2467"/>
                <a:gd name="T6" fmla="*/ 1810 w 2098"/>
                <a:gd name="T7" fmla="*/ 90 h 2467"/>
                <a:gd name="T8" fmla="*/ 1692 w 2098"/>
                <a:gd name="T9" fmla="*/ 1 h 2467"/>
                <a:gd name="T10" fmla="*/ 1645 w 2098"/>
                <a:gd name="T11" fmla="*/ 26 h 2467"/>
                <a:gd name="T12" fmla="*/ 1599 w 2098"/>
                <a:gd name="T13" fmla="*/ 371 h 2467"/>
                <a:gd name="T14" fmla="*/ 1520 w 2098"/>
                <a:gd name="T15" fmla="*/ 284 h 2467"/>
                <a:gd name="T16" fmla="*/ 1412 w 2098"/>
                <a:gd name="T17" fmla="*/ 241 h 2467"/>
                <a:gd name="T18" fmla="*/ 685 w 2098"/>
                <a:gd name="T19" fmla="*/ 241 h 2467"/>
                <a:gd name="T20" fmla="*/ 576 w 2098"/>
                <a:gd name="T21" fmla="*/ 284 h 2467"/>
                <a:gd name="T22" fmla="*/ 498 w 2098"/>
                <a:gd name="T23" fmla="*/ 372 h 2467"/>
                <a:gd name="T24" fmla="*/ 454 w 2098"/>
                <a:gd name="T25" fmla="*/ 26 h 2467"/>
                <a:gd name="T26" fmla="*/ 407 w 2098"/>
                <a:gd name="T27" fmla="*/ 1 h 2467"/>
                <a:gd name="T28" fmla="*/ 289 w 2098"/>
                <a:gd name="T29" fmla="*/ 90 h 2467"/>
                <a:gd name="T30" fmla="*/ 219 w 2098"/>
                <a:gd name="T31" fmla="*/ 1490 h 2467"/>
                <a:gd name="T32" fmla="*/ 144 w 2098"/>
                <a:gd name="T33" fmla="*/ 1530 h 2467"/>
                <a:gd name="T34" fmla="*/ 103 w 2098"/>
                <a:gd name="T35" fmla="*/ 1606 h 2467"/>
                <a:gd name="T36" fmla="*/ 29 w 2098"/>
                <a:gd name="T37" fmla="*/ 2017 h 2467"/>
                <a:gd name="T38" fmla="*/ 1 w 2098"/>
                <a:gd name="T39" fmla="*/ 2045 h 2467"/>
                <a:gd name="T40" fmla="*/ 7 w 2098"/>
                <a:gd name="T41" fmla="*/ 2279 h 2467"/>
                <a:gd name="T42" fmla="*/ 197 w 2098"/>
                <a:gd name="T43" fmla="*/ 2295 h 2467"/>
                <a:gd name="T44" fmla="*/ 219 w 2098"/>
                <a:gd name="T45" fmla="*/ 2446 h 2467"/>
                <a:gd name="T46" fmla="*/ 468 w 2098"/>
                <a:gd name="T47" fmla="*/ 2467 h 2467"/>
                <a:gd name="T48" fmla="*/ 536 w 2098"/>
                <a:gd name="T49" fmla="*/ 2421 h 2467"/>
                <a:gd name="T50" fmla="*/ 1557 w 2098"/>
                <a:gd name="T51" fmla="*/ 2393 h 2467"/>
                <a:gd name="T52" fmla="*/ 1603 w 2098"/>
                <a:gd name="T53" fmla="*/ 2462 h 2467"/>
                <a:gd name="T54" fmla="*/ 1856 w 2098"/>
                <a:gd name="T55" fmla="*/ 2462 h 2467"/>
                <a:gd name="T56" fmla="*/ 1902 w 2098"/>
                <a:gd name="T57" fmla="*/ 2393 h 2467"/>
                <a:gd name="T58" fmla="*/ 2082 w 2098"/>
                <a:gd name="T59" fmla="*/ 2288 h 2467"/>
                <a:gd name="T60" fmla="*/ 2098 w 2098"/>
                <a:gd name="T61" fmla="*/ 2053 h 2467"/>
                <a:gd name="T62" fmla="*/ 2082 w 2098"/>
                <a:gd name="T63" fmla="*/ 2022 h 2467"/>
                <a:gd name="T64" fmla="*/ 1594 w 2098"/>
                <a:gd name="T65" fmla="*/ 689 h 2467"/>
                <a:gd name="T66" fmla="*/ 547 w 2098"/>
                <a:gd name="T67" fmla="*/ 1857 h 2467"/>
                <a:gd name="T68" fmla="*/ 493 w 2098"/>
                <a:gd name="T69" fmla="*/ 1911 h 2467"/>
                <a:gd name="T70" fmla="*/ 313 w 2098"/>
                <a:gd name="T71" fmla="*/ 1901 h 2467"/>
                <a:gd name="T72" fmla="*/ 282 w 2098"/>
                <a:gd name="T73" fmla="*/ 1841 h 2467"/>
                <a:gd name="T74" fmla="*/ 313 w 2098"/>
                <a:gd name="T75" fmla="*/ 1783 h 2467"/>
                <a:gd name="T76" fmla="*/ 493 w 2098"/>
                <a:gd name="T77" fmla="*/ 1772 h 2467"/>
                <a:gd name="T78" fmla="*/ 547 w 2098"/>
                <a:gd name="T79" fmla="*/ 1827 h 2467"/>
                <a:gd name="T80" fmla="*/ 1369 w 2098"/>
                <a:gd name="T81" fmla="*/ 1888 h 2467"/>
                <a:gd name="T82" fmla="*/ 1301 w 2098"/>
                <a:gd name="T83" fmla="*/ 1934 h 2467"/>
                <a:gd name="T84" fmla="*/ 746 w 2098"/>
                <a:gd name="T85" fmla="*/ 1912 h 2467"/>
                <a:gd name="T86" fmla="*/ 724 w 2098"/>
                <a:gd name="T87" fmla="*/ 1391 h 2467"/>
                <a:gd name="T88" fmla="*/ 769 w 2098"/>
                <a:gd name="T89" fmla="*/ 1322 h 2467"/>
                <a:gd name="T90" fmla="*/ 1329 w 2098"/>
                <a:gd name="T91" fmla="*/ 1322 h 2467"/>
                <a:gd name="T92" fmla="*/ 1375 w 2098"/>
                <a:gd name="T93" fmla="*/ 1391 h 2467"/>
                <a:gd name="T94" fmla="*/ 1805 w 2098"/>
                <a:gd name="T95" fmla="*/ 1881 h 2467"/>
                <a:gd name="T96" fmla="*/ 1619 w 2098"/>
                <a:gd name="T97" fmla="*/ 1912 h 2467"/>
                <a:gd name="T98" fmla="*/ 1561 w 2098"/>
                <a:gd name="T99" fmla="*/ 1881 h 2467"/>
                <a:gd name="T100" fmla="*/ 1551 w 2098"/>
                <a:gd name="T101" fmla="*/ 1827 h 2467"/>
                <a:gd name="T102" fmla="*/ 1606 w 2098"/>
                <a:gd name="T103" fmla="*/ 1772 h 2467"/>
                <a:gd name="T104" fmla="*/ 1785 w 2098"/>
                <a:gd name="T105" fmla="*/ 1783 h 2467"/>
                <a:gd name="T106" fmla="*/ 1815 w 2098"/>
                <a:gd name="T107" fmla="*/ 1842 h 2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98" h="2467">
                  <a:moveTo>
                    <a:pt x="2061" y="2016"/>
                  </a:moveTo>
                  <a:lnTo>
                    <a:pt x="1998" y="2016"/>
                  </a:lnTo>
                  <a:lnTo>
                    <a:pt x="1998" y="1635"/>
                  </a:lnTo>
                  <a:lnTo>
                    <a:pt x="1998" y="1635"/>
                  </a:lnTo>
                  <a:lnTo>
                    <a:pt x="1997" y="1620"/>
                  </a:lnTo>
                  <a:lnTo>
                    <a:pt x="1996" y="1606"/>
                  </a:lnTo>
                  <a:lnTo>
                    <a:pt x="1992" y="1592"/>
                  </a:lnTo>
                  <a:lnTo>
                    <a:pt x="1986" y="1579"/>
                  </a:lnTo>
                  <a:lnTo>
                    <a:pt x="1981" y="1565"/>
                  </a:lnTo>
                  <a:lnTo>
                    <a:pt x="1973" y="1553"/>
                  </a:lnTo>
                  <a:lnTo>
                    <a:pt x="1965" y="1541"/>
                  </a:lnTo>
                  <a:lnTo>
                    <a:pt x="1955" y="1530"/>
                  </a:lnTo>
                  <a:lnTo>
                    <a:pt x="1945" y="1521"/>
                  </a:lnTo>
                  <a:lnTo>
                    <a:pt x="1932" y="1513"/>
                  </a:lnTo>
                  <a:lnTo>
                    <a:pt x="1920" y="1506"/>
                  </a:lnTo>
                  <a:lnTo>
                    <a:pt x="1908" y="1499"/>
                  </a:lnTo>
                  <a:lnTo>
                    <a:pt x="1893" y="1494"/>
                  </a:lnTo>
                  <a:lnTo>
                    <a:pt x="1880" y="1490"/>
                  </a:lnTo>
                  <a:lnTo>
                    <a:pt x="1865" y="1489"/>
                  </a:lnTo>
                  <a:lnTo>
                    <a:pt x="1850" y="1487"/>
                  </a:lnTo>
                  <a:lnTo>
                    <a:pt x="1811" y="1487"/>
                  </a:lnTo>
                  <a:lnTo>
                    <a:pt x="1811" y="99"/>
                  </a:lnTo>
                  <a:lnTo>
                    <a:pt x="1811" y="99"/>
                  </a:lnTo>
                  <a:lnTo>
                    <a:pt x="1810" y="90"/>
                  </a:lnTo>
                  <a:lnTo>
                    <a:pt x="1807" y="82"/>
                  </a:lnTo>
                  <a:lnTo>
                    <a:pt x="1802" y="73"/>
                  </a:lnTo>
                  <a:lnTo>
                    <a:pt x="1795" y="68"/>
                  </a:lnTo>
                  <a:lnTo>
                    <a:pt x="1701" y="5"/>
                  </a:lnTo>
                  <a:lnTo>
                    <a:pt x="1701" y="5"/>
                  </a:lnTo>
                  <a:lnTo>
                    <a:pt x="1692" y="1"/>
                  </a:lnTo>
                  <a:lnTo>
                    <a:pt x="1681" y="0"/>
                  </a:lnTo>
                  <a:lnTo>
                    <a:pt x="1672" y="1"/>
                  </a:lnTo>
                  <a:lnTo>
                    <a:pt x="1662" y="4"/>
                  </a:lnTo>
                  <a:lnTo>
                    <a:pt x="1656" y="9"/>
                  </a:lnTo>
                  <a:lnTo>
                    <a:pt x="1649" y="17"/>
                  </a:lnTo>
                  <a:lnTo>
                    <a:pt x="1645" y="26"/>
                  </a:lnTo>
                  <a:lnTo>
                    <a:pt x="1643" y="36"/>
                  </a:lnTo>
                  <a:lnTo>
                    <a:pt x="1643" y="482"/>
                  </a:lnTo>
                  <a:lnTo>
                    <a:pt x="1615" y="407"/>
                  </a:lnTo>
                  <a:lnTo>
                    <a:pt x="1615" y="407"/>
                  </a:lnTo>
                  <a:lnTo>
                    <a:pt x="1607" y="388"/>
                  </a:lnTo>
                  <a:lnTo>
                    <a:pt x="1599" y="371"/>
                  </a:lnTo>
                  <a:lnTo>
                    <a:pt x="1588" y="354"/>
                  </a:lnTo>
                  <a:lnTo>
                    <a:pt x="1576" y="338"/>
                  </a:lnTo>
                  <a:lnTo>
                    <a:pt x="1564" y="323"/>
                  </a:lnTo>
                  <a:lnTo>
                    <a:pt x="1551" y="309"/>
                  </a:lnTo>
                  <a:lnTo>
                    <a:pt x="1536" y="297"/>
                  </a:lnTo>
                  <a:lnTo>
                    <a:pt x="1520" y="284"/>
                  </a:lnTo>
                  <a:lnTo>
                    <a:pt x="1504" y="274"/>
                  </a:lnTo>
                  <a:lnTo>
                    <a:pt x="1488" y="264"/>
                  </a:lnTo>
                  <a:lnTo>
                    <a:pt x="1469" y="256"/>
                  </a:lnTo>
                  <a:lnTo>
                    <a:pt x="1451" y="250"/>
                  </a:lnTo>
                  <a:lnTo>
                    <a:pt x="1432" y="246"/>
                  </a:lnTo>
                  <a:lnTo>
                    <a:pt x="1412" y="241"/>
                  </a:lnTo>
                  <a:lnTo>
                    <a:pt x="1392" y="239"/>
                  </a:lnTo>
                  <a:lnTo>
                    <a:pt x="1372" y="237"/>
                  </a:lnTo>
                  <a:lnTo>
                    <a:pt x="726" y="237"/>
                  </a:lnTo>
                  <a:lnTo>
                    <a:pt x="726" y="237"/>
                  </a:lnTo>
                  <a:lnTo>
                    <a:pt x="705" y="239"/>
                  </a:lnTo>
                  <a:lnTo>
                    <a:pt x="685" y="241"/>
                  </a:lnTo>
                  <a:lnTo>
                    <a:pt x="666" y="246"/>
                  </a:lnTo>
                  <a:lnTo>
                    <a:pt x="646" y="251"/>
                  </a:lnTo>
                  <a:lnTo>
                    <a:pt x="629" y="258"/>
                  </a:lnTo>
                  <a:lnTo>
                    <a:pt x="610" y="264"/>
                  </a:lnTo>
                  <a:lnTo>
                    <a:pt x="594" y="274"/>
                  </a:lnTo>
                  <a:lnTo>
                    <a:pt x="576" y="284"/>
                  </a:lnTo>
                  <a:lnTo>
                    <a:pt x="562" y="297"/>
                  </a:lnTo>
                  <a:lnTo>
                    <a:pt x="547" y="310"/>
                  </a:lnTo>
                  <a:lnTo>
                    <a:pt x="533" y="323"/>
                  </a:lnTo>
                  <a:lnTo>
                    <a:pt x="520" y="338"/>
                  </a:lnTo>
                  <a:lnTo>
                    <a:pt x="509" y="354"/>
                  </a:lnTo>
                  <a:lnTo>
                    <a:pt x="498" y="372"/>
                  </a:lnTo>
                  <a:lnTo>
                    <a:pt x="489" y="389"/>
                  </a:lnTo>
                  <a:lnTo>
                    <a:pt x="482" y="408"/>
                  </a:lnTo>
                  <a:lnTo>
                    <a:pt x="455" y="482"/>
                  </a:lnTo>
                  <a:lnTo>
                    <a:pt x="455" y="36"/>
                  </a:lnTo>
                  <a:lnTo>
                    <a:pt x="455" y="36"/>
                  </a:lnTo>
                  <a:lnTo>
                    <a:pt x="454" y="26"/>
                  </a:lnTo>
                  <a:lnTo>
                    <a:pt x="450" y="17"/>
                  </a:lnTo>
                  <a:lnTo>
                    <a:pt x="443" y="9"/>
                  </a:lnTo>
                  <a:lnTo>
                    <a:pt x="435" y="4"/>
                  </a:lnTo>
                  <a:lnTo>
                    <a:pt x="427" y="1"/>
                  </a:lnTo>
                  <a:lnTo>
                    <a:pt x="416" y="0"/>
                  </a:lnTo>
                  <a:lnTo>
                    <a:pt x="407" y="1"/>
                  </a:lnTo>
                  <a:lnTo>
                    <a:pt x="398" y="5"/>
                  </a:lnTo>
                  <a:lnTo>
                    <a:pt x="304" y="68"/>
                  </a:lnTo>
                  <a:lnTo>
                    <a:pt x="304" y="68"/>
                  </a:lnTo>
                  <a:lnTo>
                    <a:pt x="297" y="73"/>
                  </a:lnTo>
                  <a:lnTo>
                    <a:pt x="291" y="82"/>
                  </a:lnTo>
                  <a:lnTo>
                    <a:pt x="289" y="90"/>
                  </a:lnTo>
                  <a:lnTo>
                    <a:pt x="287" y="99"/>
                  </a:lnTo>
                  <a:lnTo>
                    <a:pt x="287" y="1487"/>
                  </a:lnTo>
                  <a:lnTo>
                    <a:pt x="248" y="1487"/>
                  </a:lnTo>
                  <a:lnTo>
                    <a:pt x="248" y="1487"/>
                  </a:lnTo>
                  <a:lnTo>
                    <a:pt x="234" y="1489"/>
                  </a:lnTo>
                  <a:lnTo>
                    <a:pt x="219" y="1490"/>
                  </a:lnTo>
                  <a:lnTo>
                    <a:pt x="204" y="1494"/>
                  </a:lnTo>
                  <a:lnTo>
                    <a:pt x="191" y="1499"/>
                  </a:lnTo>
                  <a:lnTo>
                    <a:pt x="179" y="1506"/>
                  </a:lnTo>
                  <a:lnTo>
                    <a:pt x="165" y="1513"/>
                  </a:lnTo>
                  <a:lnTo>
                    <a:pt x="154" y="1521"/>
                  </a:lnTo>
                  <a:lnTo>
                    <a:pt x="144" y="1530"/>
                  </a:lnTo>
                  <a:lnTo>
                    <a:pt x="134" y="1541"/>
                  </a:lnTo>
                  <a:lnTo>
                    <a:pt x="126" y="1553"/>
                  </a:lnTo>
                  <a:lnTo>
                    <a:pt x="118" y="1565"/>
                  </a:lnTo>
                  <a:lnTo>
                    <a:pt x="113" y="1579"/>
                  </a:lnTo>
                  <a:lnTo>
                    <a:pt x="107" y="1592"/>
                  </a:lnTo>
                  <a:lnTo>
                    <a:pt x="103" y="1606"/>
                  </a:lnTo>
                  <a:lnTo>
                    <a:pt x="101" y="1620"/>
                  </a:lnTo>
                  <a:lnTo>
                    <a:pt x="101" y="1635"/>
                  </a:lnTo>
                  <a:lnTo>
                    <a:pt x="101" y="2016"/>
                  </a:lnTo>
                  <a:lnTo>
                    <a:pt x="37" y="2016"/>
                  </a:lnTo>
                  <a:lnTo>
                    <a:pt x="37" y="2016"/>
                  </a:lnTo>
                  <a:lnTo>
                    <a:pt x="29" y="2017"/>
                  </a:lnTo>
                  <a:lnTo>
                    <a:pt x="23" y="2020"/>
                  </a:lnTo>
                  <a:lnTo>
                    <a:pt x="17" y="2022"/>
                  </a:lnTo>
                  <a:lnTo>
                    <a:pt x="11" y="2028"/>
                  </a:lnTo>
                  <a:lnTo>
                    <a:pt x="7" y="2033"/>
                  </a:lnTo>
                  <a:lnTo>
                    <a:pt x="4" y="2038"/>
                  </a:lnTo>
                  <a:lnTo>
                    <a:pt x="1" y="2045"/>
                  </a:lnTo>
                  <a:lnTo>
                    <a:pt x="0" y="2053"/>
                  </a:lnTo>
                  <a:lnTo>
                    <a:pt x="0" y="2258"/>
                  </a:lnTo>
                  <a:lnTo>
                    <a:pt x="0" y="2258"/>
                  </a:lnTo>
                  <a:lnTo>
                    <a:pt x="1" y="2266"/>
                  </a:lnTo>
                  <a:lnTo>
                    <a:pt x="4" y="2272"/>
                  </a:lnTo>
                  <a:lnTo>
                    <a:pt x="7" y="2279"/>
                  </a:lnTo>
                  <a:lnTo>
                    <a:pt x="11" y="2284"/>
                  </a:lnTo>
                  <a:lnTo>
                    <a:pt x="17" y="2288"/>
                  </a:lnTo>
                  <a:lnTo>
                    <a:pt x="23" y="2292"/>
                  </a:lnTo>
                  <a:lnTo>
                    <a:pt x="29" y="2294"/>
                  </a:lnTo>
                  <a:lnTo>
                    <a:pt x="37" y="2295"/>
                  </a:lnTo>
                  <a:lnTo>
                    <a:pt x="197" y="2295"/>
                  </a:lnTo>
                  <a:lnTo>
                    <a:pt x="197" y="2393"/>
                  </a:lnTo>
                  <a:lnTo>
                    <a:pt x="197" y="2393"/>
                  </a:lnTo>
                  <a:lnTo>
                    <a:pt x="199" y="2408"/>
                  </a:lnTo>
                  <a:lnTo>
                    <a:pt x="203" y="2421"/>
                  </a:lnTo>
                  <a:lnTo>
                    <a:pt x="209" y="2435"/>
                  </a:lnTo>
                  <a:lnTo>
                    <a:pt x="219" y="2446"/>
                  </a:lnTo>
                  <a:lnTo>
                    <a:pt x="230" y="2454"/>
                  </a:lnTo>
                  <a:lnTo>
                    <a:pt x="242" y="2462"/>
                  </a:lnTo>
                  <a:lnTo>
                    <a:pt x="257" y="2466"/>
                  </a:lnTo>
                  <a:lnTo>
                    <a:pt x="271" y="2467"/>
                  </a:lnTo>
                  <a:lnTo>
                    <a:pt x="468" y="2467"/>
                  </a:lnTo>
                  <a:lnTo>
                    <a:pt x="468" y="2467"/>
                  </a:lnTo>
                  <a:lnTo>
                    <a:pt x="482" y="2466"/>
                  </a:lnTo>
                  <a:lnTo>
                    <a:pt x="496" y="2462"/>
                  </a:lnTo>
                  <a:lnTo>
                    <a:pt x="509" y="2454"/>
                  </a:lnTo>
                  <a:lnTo>
                    <a:pt x="520" y="2446"/>
                  </a:lnTo>
                  <a:lnTo>
                    <a:pt x="528" y="2435"/>
                  </a:lnTo>
                  <a:lnTo>
                    <a:pt x="536" y="2421"/>
                  </a:lnTo>
                  <a:lnTo>
                    <a:pt x="540" y="2408"/>
                  </a:lnTo>
                  <a:lnTo>
                    <a:pt x="541" y="2393"/>
                  </a:lnTo>
                  <a:lnTo>
                    <a:pt x="541" y="2295"/>
                  </a:lnTo>
                  <a:lnTo>
                    <a:pt x="1557" y="2295"/>
                  </a:lnTo>
                  <a:lnTo>
                    <a:pt x="1557" y="2393"/>
                  </a:lnTo>
                  <a:lnTo>
                    <a:pt x="1557" y="2393"/>
                  </a:lnTo>
                  <a:lnTo>
                    <a:pt x="1559" y="2408"/>
                  </a:lnTo>
                  <a:lnTo>
                    <a:pt x="1563" y="2421"/>
                  </a:lnTo>
                  <a:lnTo>
                    <a:pt x="1570" y="2435"/>
                  </a:lnTo>
                  <a:lnTo>
                    <a:pt x="1579" y="2446"/>
                  </a:lnTo>
                  <a:lnTo>
                    <a:pt x="1590" y="2454"/>
                  </a:lnTo>
                  <a:lnTo>
                    <a:pt x="1603" y="2462"/>
                  </a:lnTo>
                  <a:lnTo>
                    <a:pt x="1617" y="2466"/>
                  </a:lnTo>
                  <a:lnTo>
                    <a:pt x="1631" y="2467"/>
                  </a:lnTo>
                  <a:lnTo>
                    <a:pt x="1828" y="2467"/>
                  </a:lnTo>
                  <a:lnTo>
                    <a:pt x="1828" y="2467"/>
                  </a:lnTo>
                  <a:lnTo>
                    <a:pt x="1842" y="2466"/>
                  </a:lnTo>
                  <a:lnTo>
                    <a:pt x="1856" y="2462"/>
                  </a:lnTo>
                  <a:lnTo>
                    <a:pt x="1869" y="2454"/>
                  </a:lnTo>
                  <a:lnTo>
                    <a:pt x="1880" y="2446"/>
                  </a:lnTo>
                  <a:lnTo>
                    <a:pt x="1889" y="2435"/>
                  </a:lnTo>
                  <a:lnTo>
                    <a:pt x="1896" y="2421"/>
                  </a:lnTo>
                  <a:lnTo>
                    <a:pt x="1900" y="2408"/>
                  </a:lnTo>
                  <a:lnTo>
                    <a:pt x="1902" y="2393"/>
                  </a:lnTo>
                  <a:lnTo>
                    <a:pt x="1902" y="2295"/>
                  </a:lnTo>
                  <a:lnTo>
                    <a:pt x="2061" y="2295"/>
                  </a:lnTo>
                  <a:lnTo>
                    <a:pt x="2061" y="2295"/>
                  </a:lnTo>
                  <a:lnTo>
                    <a:pt x="2068" y="2294"/>
                  </a:lnTo>
                  <a:lnTo>
                    <a:pt x="2075" y="2292"/>
                  </a:lnTo>
                  <a:lnTo>
                    <a:pt x="2082" y="2288"/>
                  </a:lnTo>
                  <a:lnTo>
                    <a:pt x="2087" y="2284"/>
                  </a:lnTo>
                  <a:lnTo>
                    <a:pt x="2092" y="2279"/>
                  </a:lnTo>
                  <a:lnTo>
                    <a:pt x="2095" y="2272"/>
                  </a:lnTo>
                  <a:lnTo>
                    <a:pt x="2098" y="2266"/>
                  </a:lnTo>
                  <a:lnTo>
                    <a:pt x="2098" y="2258"/>
                  </a:lnTo>
                  <a:lnTo>
                    <a:pt x="2098" y="2053"/>
                  </a:lnTo>
                  <a:lnTo>
                    <a:pt x="2098" y="2053"/>
                  </a:lnTo>
                  <a:lnTo>
                    <a:pt x="2098" y="2045"/>
                  </a:lnTo>
                  <a:lnTo>
                    <a:pt x="2095" y="2038"/>
                  </a:lnTo>
                  <a:lnTo>
                    <a:pt x="2092" y="2033"/>
                  </a:lnTo>
                  <a:lnTo>
                    <a:pt x="2087" y="2028"/>
                  </a:lnTo>
                  <a:lnTo>
                    <a:pt x="2082" y="2022"/>
                  </a:lnTo>
                  <a:lnTo>
                    <a:pt x="2075" y="2020"/>
                  </a:lnTo>
                  <a:lnTo>
                    <a:pt x="2068" y="2017"/>
                  </a:lnTo>
                  <a:lnTo>
                    <a:pt x="2061" y="2016"/>
                  </a:lnTo>
                  <a:lnTo>
                    <a:pt x="2061" y="2016"/>
                  </a:lnTo>
                  <a:close/>
                  <a:moveTo>
                    <a:pt x="504" y="689"/>
                  </a:moveTo>
                  <a:lnTo>
                    <a:pt x="1594" y="689"/>
                  </a:lnTo>
                  <a:lnTo>
                    <a:pt x="1594" y="1053"/>
                  </a:lnTo>
                  <a:lnTo>
                    <a:pt x="504" y="1053"/>
                  </a:lnTo>
                  <a:lnTo>
                    <a:pt x="504" y="689"/>
                  </a:lnTo>
                  <a:close/>
                  <a:moveTo>
                    <a:pt x="548" y="1842"/>
                  </a:moveTo>
                  <a:lnTo>
                    <a:pt x="548" y="1842"/>
                  </a:lnTo>
                  <a:lnTo>
                    <a:pt x="547" y="1857"/>
                  </a:lnTo>
                  <a:lnTo>
                    <a:pt x="543" y="1870"/>
                  </a:lnTo>
                  <a:lnTo>
                    <a:pt x="537" y="1881"/>
                  </a:lnTo>
                  <a:lnTo>
                    <a:pt x="528" y="1892"/>
                  </a:lnTo>
                  <a:lnTo>
                    <a:pt x="519" y="1901"/>
                  </a:lnTo>
                  <a:lnTo>
                    <a:pt x="506" y="1907"/>
                  </a:lnTo>
                  <a:lnTo>
                    <a:pt x="493" y="1911"/>
                  </a:lnTo>
                  <a:lnTo>
                    <a:pt x="478" y="1912"/>
                  </a:lnTo>
                  <a:lnTo>
                    <a:pt x="352" y="1912"/>
                  </a:lnTo>
                  <a:lnTo>
                    <a:pt x="352" y="1912"/>
                  </a:lnTo>
                  <a:lnTo>
                    <a:pt x="338" y="1911"/>
                  </a:lnTo>
                  <a:lnTo>
                    <a:pt x="325" y="1907"/>
                  </a:lnTo>
                  <a:lnTo>
                    <a:pt x="313" y="1901"/>
                  </a:lnTo>
                  <a:lnTo>
                    <a:pt x="304" y="1892"/>
                  </a:lnTo>
                  <a:lnTo>
                    <a:pt x="294" y="1881"/>
                  </a:lnTo>
                  <a:lnTo>
                    <a:pt x="287" y="1870"/>
                  </a:lnTo>
                  <a:lnTo>
                    <a:pt x="283" y="1857"/>
                  </a:lnTo>
                  <a:lnTo>
                    <a:pt x="282" y="1842"/>
                  </a:lnTo>
                  <a:lnTo>
                    <a:pt x="282" y="1841"/>
                  </a:lnTo>
                  <a:lnTo>
                    <a:pt x="282" y="1841"/>
                  </a:lnTo>
                  <a:lnTo>
                    <a:pt x="283" y="1827"/>
                  </a:lnTo>
                  <a:lnTo>
                    <a:pt x="287" y="1814"/>
                  </a:lnTo>
                  <a:lnTo>
                    <a:pt x="294" y="1802"/>
                  </a:lnTo>
                  <a:lnTo>
                    <a:pt x="304" y="1791"/>
                  </a:lnTo>
                  <a:lnTo>
                    <a:pt x="313" y="1783"/>
                  </a:lnTo>
                  <a:lnTo>
                    <a:pt x="325" y="1776"/>
                  </a:lnTo>
                  <a:lnTo>
                    <a:pt x="338" y="1772"/>
                  </a:lnTo>
                  <a:lnTo>
                    <a:pt x="352" y="1771"/>
                  </a:lnTo>
                  <a:lnTo>
                    <a:pt x="478" y="1771"/>
                  </a:lnTo>
                  <a:lnTo>
                    <a:pt x="478" y="1771"/>
                  </a:lnTo>
                  <a:lnTo>
                    <a:pt x="493" y="1772"/>
                  </a:lnTo>
                  <a:lnTo>
                    <a:pt x="506" y="1776"/>
                  </a:lnTo>
                  <a:lnTo>
                    <a:pt x="519" y="1783"/>
                  </a:lnTo>
                  <a:lnTo>
                    <a:pt x="528" y="1791"/>
                  </a:lnTo>
                  <a:lnTo>
                    <a:pt x="537" y="1802"/>
                  </a:lnTo>
                  <a:lnTo>
                    <a:pt x="543" y="1814"/>
                  </a:lnTo>
                  <a:lnTo>
                    <a:pt x="547" y="1827"/>
                  </a:lnTo>
                  <a:lnTo>
                    <a:pt x="548" y="1841"/>
                  </a:lnTo>
                  <a:lnTo>
                    <a:pt x="548" y="1842"/>
                  </a:lnTo>
                  <a:close/>
                  <a:moveTo>
                    <a:pt x="1375" y="1860"/>
                  </a:moveTo>
                  <a:lnTo>
                    <a:pt x="1375" y="1860"/>
                  </a:lnTo>
                  <a:lnTo>
                    <a:pt x="1373" y="1874"/>
                  </a:lnTo>
                  <a:lnTo>
                    <a:pt x="1369" y="1888"/>
                  </a:lnTo>
                  <a:lnTo>
                    <a:pt x="1363" y="1900"/>
                  </a:lnTo>
                  <a:lnTo>
                    <a:pt x="1353" y="1912"/>
                  </a:lnTo>
                  <a:lnTo>
                    <a:pt x="1342" y="1920"/>
                  </a:lnTo>
                  <a:lnTo>
                    <a:pt x="1329" y="1927"/>
                  </a:lnTo>
                  <a:lnTo>
                    <a:pt x="1316" y="1932"/>
                  </a:lnTo>
                  <a:lnTo>
                    <a:pt x="1301" y="1934"/>
                  </a:lnTo>
                  <a:lnTo>
                    <a:pt x="798" y="1934"/>
                  </a:lnTo>
                  <a:lnTo>
                    <a:pt x="798" y="1934"/>
                  </a:lnTo>
                  <a:lnTo>
                    <a:pt x="783" y="1932"/>
                  </a:lnTo>
                  <a:lnTo>
                    <a:pt x="769" y="1927"/>
                  </a:lnTo>
                  <a:lnTo>
                    <a:pt x="756" y="1920"/>
                  </a:lnTo>
                  <a:lnTo>
                    <a:pt x="746" y="1912"/>
                  </a:lnTo>
                  <a:lnTo>
                    <a:pt x="736" y="1900"/>
                  </a:lnTo>
                  <a:lnTo>
                    <a:pt x="730" y="1888"/>
                  </a:lnTo>
                  <a:lnTo>
                    <a:pt x="726" y="1874"/>
                  </a:lnTo>
                  <a:lnTo>
                    <a:pt x="724" y="1860"/>
                  </a:lnTo>
                  <a:lnTo>
                    <a:pt x="724" y="1391"/>
                  </a:lnTo>
                  <a:lnTo>
                    <a:pt x="724" y="1391"/>
                  </a:lnTo>
                  <a:lnTo>
                    <a:pt x="726" y="1376"/>
                  </a:lnTo>
                  <a:lnTo>
                    <a:pt x="730" y="1361"/>
                  </a:lnTo>
                  <a:lnTo>
                    <a:pt x="736" y="1349"/>
                  </a:lnTo>
                  <a:lnTo>
                    <a:pt x="746" y="1338"/>
                  </a:lnTo>
                  <a:lnTo>
                    <a:pt x="756" y="1329"/>
                  </a:lnTo>
                  <a:lnTo>
                    <a:pt x="769" y="1322"/>
                  </a:lnTo>
                  <a:lnTo>
                    <a:pt x="783" y="1318"/>
                  </a:lnTo>
                  <a:lnTo>
                    <a:pt x="798" y="1317"/>
                  </a:lnTo>
                  <a:lnTo>
                    <a:pt x="1301" y="1317"/>
                  </a:lnTo>
                  <a:lnTo>
                    <a:pt x="1301" y="1317"/>
                  </a:lnTo>
                  <a:lnTo>
                    <a:pt x="1316" y="1318"/>
                  </a:lnTo>
                  <a:lnTo>
                    <a:pt x="1329" y="1322"/>
                  </a:lnTo>
                  <a:lnTo>
                    <a:pt x="1342" y="1329"/>
                  </a:lnTo>
                  <a:lnTo>
                    <a:pt x="1353" y="1338"/>
                  </a:lnTo>
                  <a:lnTo>
                    <a:pt x="1363" y="1349"/>
                  </a:lnTo>
                  <a:lnTo>
                    <a:pt x="1369" y="1361"/>
                  </a:lnTo>
                  <a:lnTo>
                    <a:pt x="1373" y="1376"/>
                  </a:lnTo>
                  <a:lnTo>
                    <a:pt x="1375" y="1391"/>
                  </a:lnTo>
                  <a:lnTo>
                    <a:pt x="1375" y="1860"/>
                  </a:lnTo>
                  <a:close/>
                  <a:moveTo>
                    <a:pt x="1815" y="1842"/>
                  </a:moveTo>
                  <a:lnTo>
                    <a:pt x="1815" y="1842"/>
                  </a:lnTo>
                  <a:lnTo>
                    <a:pt x="1814" y="1857"/>
                  </a:lnTo>
                  <a:lnTo>
                    <a:pt x="1810" y="1870"/>
                  </a:lnTo>
                  <a:lnTo>
                    <a:pt x="1805" y="1881"/>
                  </a:lnTo>
                  <a:lnTo>
                    <a:pt x="1795" y="1892"/>
                  </a:lnTo>
                  <a:lnTo>
                    <a:pt x="1785" y="1901"/>
                  </a:lnTo>
                  <a:lnTo>
                    <a:pt x="1774" y="1907"/>
                  </a:lnTo>
                  <a:lnTo>
                    <a:pt x="1760" y="1911"/>
                  </a:lnTo>
                  <a:lnTo>
                    <a:pt x="1746" y="1912"/>
                  </a:lnTo>
                  <a:lnTo>
                    <a:pt x="1619" y="1912"/>
                  </a:lnTo>
                  <a:lnTo>
                    <a:pt x="1619" y="1912"/>
                  </a:lnTo>
                  <a:lnTo>
                    <a:pt x="1606" y="1911"/>
                  </a:lnTo>
                  <a:lnTo>
                    <a:pt x="1592" y="1907"/>
                  </a:lnTo>
                  <a:lnTo>
                    <a:pt x="1580" y="1901"/>
                  </a:lnTo>
                  <a:lnTo>
                    <a:pt x="1570" y="1892"/>
                  </a:lnTo>
                  <a:lnTo>
                    <a:pt x="1561" y="1881"/>
                  </a:lnTo>
                  <a:lnTo>
                    <a:pt x="1555" y="1870"/>
                  </a:lnTo>
                  <a:lnTo>
                    <a:pt x="1551" y="1857"/>
                  </a:lnTo>
                  <a:lnTo>
                    <a:pt x="1549" y="1842"/>
                  </a:lnTo>
                  <a:lnTo>
                    <a:pt x="1549" y="1841"/>
                  </a:lnTo>
                  <a:lnTo>
                    <a:pt x="1549" y="1841"/>
                  </a:lnTo>
                  <a:lnTo>
                    <a:pt x="1551" y="1827"/>
                  </a:lnTo>
                  <a:lnTo>
                    <a:pt x="1555" y="1814"/>
                  </a:lnTo>
                  <a:lnTo>
                    <a:pt x="1561" y="1802"/>
                  </a:lnTo>
                  <a:lnTo>
                    <a:pt x="1570" y="1791"/>
                  </a:lnTo>
                  <a:lnTo>
                    <a:pt x="1580" y="1783"/>
                  </a:lnTo>
                  <a:lnTo>
                    <a:pt x="1592" y="1776"/>
                  </a:lnTo>
                  <a:lnTo>
                    <a:pt x="1606" y="1772"/>
                  </a:lnTo>
                  <a:lnTo>
                    <a:pt x="1619" y="1771"/>
                  </a:lnTo>
                  <a:lnTo>
                    <a:pt x="1746" y="1771"/>
                  </a:lnTo>
                  <a:lnTo>
                    <a:pt x="1746" y="1771"/>
                  </a:lnTo>
                  <a:lnTo>
                    <a:pt x="1760" y="1772"/>
                  </a:lnTo>
                  <a:lnTo>
                    <a:pt x="1774" y="1776"/>
                  </a:lnTo>
                  <a:lnTo>
                    <a:pt x="1785" y="1783"/>
                  </a:lnTo>
                  <a:lnTo>
                    <a:pt x="1795" y="1791"/>
                  </a:lnTo>
                  <a:lnTo>
                    <a:pt x="1805" y="1802"/>
                  </a:lnTo>
                  <a:lnTo>
                    <a:pt x="1810" y="1814"/>
                  </a:lnTo>
                  <a:lnTo>
                    <a:pt x="1814" y="1827"/>
                  </a:lnTo>
                  <a:lnTo>
                    <a:pt x="1815" y="1841"/>
                  </a:lnTo>
                  <a:lnTo>
                    <a:pt x="1815" y="18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E04CB92D-1F0F-4D3C-94C6-A78DFAE49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-1968500"/>
              <a:ext cx="439738" cy="60325"/>
            </a:xfrm>
            <a:custGeom>
              <a:avLst/>
              <a:gdLst>
                <a:gd name="T0" fmla="*/ 519 w 555"/>
                <a:gd name="T1" fmla="*/ 0 h 75"/>
                <a:gd name="T2" fmla="*/ 37 w 555"/>
                <a:gd name="T3" fmla="*/ 0 h 75"/>
                <a:gd name="T4" fmla="*/ 37 w 555"/>
                <a:gd name="T5" fmla="*/ 0 h 75"/>
                <a:gd name="T6" fmla="*/ 30 w 555"/>
                <a:gd name="T7" fmla="*/ 1 h 75"/>
                <a:gd name="T8" fmla="*/ 23 w 555"/>
                <a:gd name="T9" fmla="*/ 4 h 75"/>
                <a:gd name="T10" fmla="*/ 16 w 555"/>
                <a:gd name="T11" fmla="*/ 6 h 75"/>
                <a:gd name="T12" fmla="*/ 11 w 555"/>
                <a:gd name="T13" fmla="*/ 10 h 75"/>
                <a:gd name="T14" fmla="*/ 7 w 555"/>
                <a:gd name="T15" fmla="*/ 16 h 75"/>
                <a:gd name="T16" fmla="*/ 3 w 555"/>
                <a:gd name="T17" fmla="*/ 22 h 75"/>
                <a:gd name="T18" fmla="*/ 0 w 555"/>
                <a:gd name="T19" fmla="*/ 29 h 75"/>
                <a:gd name="T20" fmla="*/ 0 w 555"/>
                <a:gd name="T21" fmla="*/ 37 h 75"/>
                <a:gd name="T22" fmla="*/ 0 w 555"/>
                <a:gd name="T23" fmla="*/ 37 h 75"/>
                <a:gd name="T24" fmla="*/ 0 w 555"/>
                <a:gd name="T25" fmla="*/ 37 h 75"/>
                <a:gd name="T26" fmla="*/ 0 w 555"/>
                <a:gd name="T27" fmla="*/ 45 h 75"/>
                <a:gd name="T28" fmla="*/ 3 w 555"/>
                <a:gd name="T29" fmla="*/ 52 h 75"/>
                <a:gd name="T30" fmla="*/ 7 w 555"/>
                <a:gd name="T31" fmla="*/ 59 h 75"/>
                <a:gd name="T32" fmla="*/ 11 w 555"/>
                <a:gd name="T33" fmla="*/ 64 h 75"/>
                <a:gd name="T34" fmla="*/ 16 w 555"/>
                <a:gd name="T35" fmla="*/ 68 h 75"/>
                <a:gd name="T36" fmla="*/ 23 w 555"/>
                <a:gd name="T37" fmla="*/ 71 h 75"/>
                <a:gd name="T38" fmla="*/ 30 w 555"/>
                <a:gd name="T39" fmla="*/ 74 h 75"/>
                <a:gd name="T40" fmla="*/ 37 w 555"/>
                <a:gd name="T41" fmla="*/ 75 h 75"/>
                <a:gd name="T42" fmla="*/ 519 w 555"/>
                <a:gd name="T43" fmla="*/ 75 h 75"/>
                <a:gd name="T44" fmla="*/ 519 w 555"/>
                <a:gd name="T45" fmla="*/ 75 h 75"/>
                <a:gd name="T46" fmla="*/ 526 w 555"/>
                <a:gd name="T47" fmla="*/ 74 h 75"/>
                <a:gd name="T48" fmla="*/ 532 w 555"/>
                <a:gd name="T49" fmla="*/ 71 h 75"/>
                <a:gd name="T50" fmla="*/ 539 w 555"/>
                <a:gd name="T51" fmla="*/ 68 h 75"/>
                <a:gd name="T52" fmla="*/ 545 w 555"/>
                <a:gd name="T53" fmla="*/ 64 h 75"/>
                <a:gd name="T54" fmla="*/ 549 w 555"/>
                <a:gd name="T55" fmla="*/ 59 h 75"/>
                <a:gd name="T56" fmla="*/ 553 w 555"/>
                <a:gd name="T57" fmla="*/ 52 h 75"/>
                <a:gd name="T58" fmla="*/ 554 w 555"/>
                <a:gd name="T59" fmla="*/ 45 h 75"/>
                <a:gd name="T60" fmla="*/ 555 w 555"/>
                <a:gd name="T61" fmla="*/ 37 h 75"/>
                <a:gd name="T62" fmla="*/ 555 w 555"/>
                <a:gd name="T63" fmla="*/ 37 h 75"/>
                <a:gd name="T64" fmla="*/ 555 w 555"/>
                <a:gd name="T65" fmla="*/ 37 h 75"/>
                <a:gd name="T66" fmla="*/ 554 w 555"/>
                <a:gd name="T67" fmla="*/ 29 h 75"/>
                <a:gd name="T68" fmla="*/ 553 w 555"/>
                <a:gd name="T69" fmla="*/ 22 h 75"/>
                <a:gd name="T70" fmla="*/ 549 w 555"/>
                <a:gd name="T71" fmla="*/ 16 h 75"/>
                <a:gd name="T72" fmla="*/ 545 w 555"/>
                <a:gd name="T73" fmla="*/ 10 h 75"/>
                <a:gd name="T74" fmla="*/ 539 w 555"/>
                <a:gd name="T75" fmla="*/ 6 h 75"/>
                <a:gd name="T76" fmla="*/ 532 w 555"/>
                <a:gd name="T77" fmla="*/ 4 h 75"/>
                <a:gd name="T78" fmla="*/ 526 w 555"/>
                <a:gd name="T79" fmla="*/ 1 h 75"/>
                <a:gd name="T80" fmla="*/ 519 w 555"/>
                <a:gd name="T81" fmla="*/ 0 h 75"/>
                <a:gd name="T82" fmla="*/ 519 w 555"/>
                <a:gd name="T8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55" h="75">
                  <a:moveTo>
                    <a:pt x="519" y="0"/>
                  </a:moveTo>
                  <a:lnTo>
                    <a:pt x="37" y="0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4"/>
                  </a:lnTo>
                  <a:lnTo>
                    <a:pt x="16" y="6"/>
                  </a:lnTo>
                  <a:lnTo>
                    <a:pt x="11" y="10"/>
                  </a:lnTo>
                  <a:lnTo>
                    <a:pt x="7" y="16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3" y="52"/>
                  </a:lnTo>
                  <a:lnTo>
                    <a:pt x="7" y="59"/>
                  </a:lnTo>
                  <a:lnTo>
                    <a:pt x="11" y="64"/>
                  </a:lnTo>
                  <a:lnTo>
                    <a:pt x="16" y="68"/>
                  </a:lnTo>
                  <a:lnTo>
                    <a:pt x="23" y="71"/>
                  </a:lnTo>
                  <a:lnTo>
                    <a:pt x="30" y="74"/>
                  </a:lnTo>
                  <a:lnTo>
                    <a:pt x="37" y="75"/>
                  </a:lnTo>
                  <a:lnTo>
                    <a:pt x="519" y="75"/>
                  </a:lnTo>
                  <a:lnTo>
                    <a:pt x="519" y="75"/>
                  </a:lnTo>
                  <a:lnTo>
                    <a:pt x="526" y="74"/>
                  </a:lnTo>
                  <a:lnTo>
                    <a:pt x="532" y="71"/>
                  </a:lnTo>
                  <a:lnTo>
                    <a:pt x="539" y="68"/>
                  </a:lnTo>
                  <a:lnTo>
                    <a:pt x="545" y="64"/>
                  </a:lnTo>
                  <a:lnTo>
                    <a:pt x="549" y="59"/>
                  </a:lnTo>
                  <a:lnTo>
                    <a:pt x="553" y="52"/>
                  </a:lnTo>
                  <a:lnTo>
                    <a:pt x="554" y="45"/>
                  </a:lnTo>
                  <a:lnTo>
                    <a:pt x="555" y="37"/>
                  </a:lnTo>
                  <a:lnTo>
                    <a:pt x="555" y="37"/>
                  </a:lnTo>
                  <a:lnTo>
                    <a:pt x="555" y="37"/>
                  </a:lnTo>
                  <a:lnTo>
                    <a:pt x="554" y="29"/>
                  </a:lnTo>
                  <a:lnTo>
                    <a:pt x="553" y="22"/>
                  </a:lnTo>
                  <a:lnTo>
                    <a:pt x="549" y="16"/>
                  </a:lnTo>
                  <a:lnTo>
                    <a:pt x="545" y="10"/>
                  </a:lnTo>
                  <a:lnTo>
                    <a:pt x="539" y="6"/>
                  </a:lnTo>
                  <a:lnTo>
                    <a:pt x="532" y="4"/>
                  </a:lnTo>
                  <a:lnTo>
                    <a:pt x="526" y="1"/>
                  </a:lnTo>
                  <a:lnTo>
                    <a:pt x="519" y="0"/>
                  </a:lnTo>
                  <a:lnTo>
                    <a:pt x="5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Tahoma" panose="020B0604030504040204" pitchFamily="34" charset="0"/>
              </a:endParaRPr>
            </a:p>
          </p:txBody>
        </p:sp>
      </p:grpSp>
      <p:sp>
        <p:nvSpPr>
          <p:cNvPr id="41" name="Retângulo 40">
            <a:extLst>
              <a:ext uri="{FF2B5EF4-FFF2-40B4-BE49-F238E27FC236}">
                <a16:creationId xmlns:a16="http://schemas.microsoft.com/office/drawing/2014/main" id="{797D7AD4-C4EB-4DB3-AB61-496A2DD13169}"/>
              </a:ext>
            </a:extLst>
          </p:cNvPr>
          <p:cNvSpPr/>
          <p:nvPr/>
        </p:nvSpPr>
        <p:spPr>
          <a:xfrm>
            <a:off x="7327577" y="3688724"/>
            <a:ext cx="1380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≈220%</a:t>
            </a:r>
          </a:p>
          <a:p>
            <a:pPr algn="ctr"/>
            <a:r>
              <a:rPr lang="pt-BR" sz="7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(Entre set/17 e </a:t>
            </a:r>
            <a:r>
              <a:rPr lang="pt-BR" sz="700" dirty="0" err="1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</a:t>
            </a:r>
            <a:r>
              <a:rPr lang="pt-BR" sz="7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/21)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77F2FF04-3672-483E-BCC5-2D55C5A99B91}"/>
              </a:ext>
            </a:extLst>
          </p:cNvPr>
          <p:cNvCxnSpPr>
            <a:cxnSpLocks/>
          </p:cNvCxnSpPr>
          <p:nvPr/>
        </p:nvCxnSpPr>
        <p:spPr>
          <a:xfrm>
            <a:off x="2469468" y="3880298"/>
            <a:ext cx="0" cy="540000"/>
          </a:xfrm>
          <a:prstGeom prst="line">
            <a:avLst/>
          </a:prstGeom>
          <a:ln w="9525">
            <a:solidFill>
              <a:srgbClr val="6F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lchete Direito 42">
            <a:extLst>
              <a:ext uri="{FF2B5EF4-FFF2-40B4-BE49-F238E27FC236}">
                <a16:creationId xmlns:a16="http://schemas.microsoft.com/office/drawing/2014/main" id="{782A45AF-9A82-4DB8-8131-CC6414CB6F74}"/>
              </a:ext>
            </a:extLst>
          </p:cNvPr>
          <p:cNvSpPr/>
          <p:nvPr/>
        </p:nvSpPr>
        <p:spPr>
          <a:xfrm rot="16200000">
            <a:off x="2413493" y="3126634"/>
            <a:ext cx="45719" cy="2628000"/>
          </a:xfrm>
          <a:prstGeom prst="rightBracket">
            <a:avLst/>
          </a:prstGeom>
          <a:ln w="9525">
            <a:solidFill>
              <a:srgbClr val="6F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8B94C44F-C13E-4F51-B3ED-3A1335CEF604}"/>
              </a:ext>
            </a:extLst>
          </p:cNvPr>
          <p:cNvGrpSpPr/>
          <p:nvPr/>
        </p:nvGrpSpPr>
        <p:grpSpPr>
          <a:xfrm>
            <a:off x="1101275" y="4575992"/>
            <a:ext cx="2806377" cy="1699623"/>
            <a:chOff x="2945037" y="4824350"/>
            <a:chExt cx="2806377" cy="1699623"/>
          </a:xfrm>
        </p:grpSpPr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B2010A43-42A6-48DD-8407-B16E832297EE}"/>
                </a:ext>
              </a:extLst>
            </p:cNvPr>
            <p:cNvSpPr/>
            <p:nvPr/>
          </p:nvSpPr>
          <p:spPr>
            <a:xfrm>
              <a:off x="3060556" y="5011702"/>
              <a:ext cx="139464" cy="497670"/>
            </a:xfrm>
            <a:prstGeom prst="rect">
              <a:avLst/>
            </a:prstGeom>
            <a:solidFill>
              <a:srgbClr val="009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E45F917F-A453-4A77-AE2C-CB6A6A7FF468}"/>
                </a:ext>
              </a:extLst>
            </p:cNvPr>
            <p:cNvSpPr/>
            <p:nvPr/>
          </p:nvSpPr>
          <p:spPr>
            <a:xfrm>
              <a:off x="3299063" y="5287111"/>
              <a:ext cx="139464" cy="222261"/>
            </a:xfrm>
            <a:prstGeom prst="rect">
              <a:avLst/>
            </a:prstGeom>
            <a:solidFill>
              <a:srgbClr val="009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63D5C6AF-A000-4654-9784-22CE656EC639}"/>
                </a:ext>
              </a:extLst>
            </p:cNvPr>
            <p:cNvSpPr/>
            <p:nvPr/>
          </p:nvSpPr>
          <p:spPr>
            <a:xfrm>
              <a:off x="3552036" y="5122831"/>
              <a:ext cx="139464" cy="386540"/>
            </a:xfrm>
            <a:prstGeom prst="rect">
              <a:avLst/>
            </a:prstGeom>
            <a:solidFill>
              <a:srgbClr val="009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E46AD397-0EAA-4293-8BC8-E6CBEA694EF5}"/>
                </a:ext>
              </a:extLst>
            </p:cNvPr>
            <p:cNvSpPr/>
            <p:nvPr/>
          </p:nvSpPr>
          <p:spPr>
            <a:xfrm>
              <a:off x="3807682" y="5451390"/>
              <a:ext cx="139464" cy="57981"/>
            </a:xfrm>
            <a:prstGeom prst="rect">
              <a:avLst/>
            </a:prstGeom>
            <a:solidFill>
              <a:srgbClr val="009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AE9BBF30-A5DA-487A-A9BD-F21A14C5731E}"/>
                </a:ext>
              </a:extLst>
            </p:cNvPr>
            <p:cNvSpPr/>
            <p:nvPr/>
          </p:nvSpPr>
          <p:spPr>
            <a:xfrm>
              <a:off x="4614638" y="5359587"/>
              <a:ext cx="139464" cy="149784"/>
            </a:xfrm>
            <a:prstGeom prst="rect">
              <a:avLst/>
            </a:prstGeom>
            <a:solidFill>
              <a:srgbClr val="009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EBDE7FD2-A025-4C75-A20B-FC478659AC67}"/>
                </a:ext>
              </a:extLst>
            </p:cNvPr>
            <p:cNvSpPr/>
            <p:nvPr/>
          </p:nvSpPr>
          <p:spPr>
            <a:xfrm>
              <a:off x="4870256" y="5297966"/>
              <a:ext cx="139464" cy="216000"/>
            </a:xfrm>
            <a:prstGeom prst="rect">
              <a:avLst/>
            </a:prstGeom>
            <a:solidFill>
              <a:srgbClr val="009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9A412F3-B344-4D9D-B330-6DD246F2A5A8}"/>
                </a:ext>
              </a:extLst>
            </p:cNvPr>
            <p:cNvSpPr/>
            <p:nvPr/>
          </p:nvSpPr>
          <p:spPr>
            <a:xfrm>
              <a:off x="4064728" y="5509371"/>
              <a:ext cx="139464" cy="46868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C2FB47D-DAEB-4972-9F14-410EF865E2D7}"/>
                </a:ext>
              </a:extLst>
            </p:cNvPr>
            <p:cNvSpPr/>
            <p:nvPr/>
          </p:nvSpPr>
          <p:spPr>
            <a:xfrm>
              <a:off x="4347100" y="5509371"/>
              <a:ext cx="139464" cy="43002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4AB65970-33D1-431D-9E67-AF417DD80F5E}"/>
                </a:ext>
              </a:extLst>
            </p:cNvPr>
            <p:cNvSpPr txBox="1"/>
            <p:nvPr/>
          </p:nvSpPr>
          <p:spPr>
            <a:xfrm>
              <a:off x="2945390" y="4824350"/>
              <a:ext cx="4363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4,0%</a:t>
              </a: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BD63057E-2CB5-4E6D-8E83-FE181A2261C4}"/>
                </a:ext>
              </a:extLst>
            </p:cNvPr>
            <p:cNvSpPr txBox="1"/>
            <p:nvPr/>
          </p:nvSpPr>
          <p:spPr>
            <a:xfrm>
              <a:off x="3185518" y="5100847"/>
              <a:ext cx="4363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1,9%</a:t>
              </a: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6EFEF560-A126-40C2-BC50-F34A7D1D482B}"/>
                </a:ext>
              </a:extLst>
            </p:cNvPr>
            <p:cNvSpPr txBox="1"/>
            <p:nvPr/>
          </p:nvSpPr>
          <p:spPr>
            <a:xfrm>
              <a:off x="3433009" y="4954173"/>
              <a:ext cx="4363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3,0%</a:t>
              </a: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FFF69242-AC7C-489E-9EDA-F18CB4DE885F}"/>
                </a:ext>
              </a:extLst>
            </p:cNvPr>
            <p:cNvSpPr txBox="1"/>
            <p:nvPr/>
          </p:nvSpPr>
          <p:spPr>
            <a:xfrm>
              <a:off x="3691779" y="5265912"/>
              <a:ext cx="4363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0,5%</a:t>
              </a: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39D7459E-1368-44AF-AA50-AE842E1F0B83}"/>
                </a:ext>
              </a:extLst>
            </p:cNvPr>
            <p:cNvSpPr txBox="1"/>
            <p:nvPr/>
          </p:nvSpPr>
          <p:spPr>
            <a:xfrm>
              <a:off x="4495417" y="5188949"/>
              <a:ext cx="4363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1,3%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5620B6FF-128C-46C5-BD7A-CC539E0D8A5B}"/>
                </a:ext>
              </a:extLst>
            </p:cNvPr>
            <p:cNvSpPr txBox="1"/>
            <p:nvPr/>
          </p:nvSpPr>
          <p:spPr>
            <a:xfrm>
              <a:off x="4748740" y="5104285"/>
              <a:ext cx="4363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1,8%</a:t>
              </a: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C723EF76-7F7E-4C54-A19A-D1D9B8255008}"/>
                </a:ext>
              </a:extLst>
            </p:cNvPr>
            <p:cNvSpPr txBox="1"/>
            <p:nvPr/>
          </p:nvSpPr>
          <p:spPr>
            <a:xfrm>
              <a:off x="4205254" y="5966942"/>
              <a:ext cx="4748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-3,3%</a:t>
              </a:r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0C828208-6AD7-4170-BD0A-AA0954D84B31}"/>
                </a:ext>
              </a:extLst>
            </p:cNvPr>
            <p:cNvSpPr txBox="1"/>
            <p:nvPr/>
          </p:nvSpPr>
          <p:spPr>
            <a:xfrm>
              <a:off x="3927669" y="5966941"/>
              <a:ext cx="4748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-3,5%</a:t>
              </a: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941C8AD2-A57C-409D-ADBA-3960CDD5860A}"/>
                </a:ext>
              </a:extLst>
            </p:cNvPr>
            <p:cNvSpPr txBox="1"/>
            <p:nvPr/>
          </p:nvSpPr>
          <p:spPr>
            <a:xfrm rot="16200000">
              <a:off x="2929963" y="6232225"/>
              <a:ext cx="3834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2011</a:t>
              </a:r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36DCBDE8-1FF9-479D-9C11-C9106A245361}"/>
                </a:ext>
              </a:extLst>
            </p:cNvPr>
            <p:cNvSpPr txBox="1"/>
            <p:nvPr/>
          </p:nvSpPr>
          <p:spPr>
            <a:xfrm rot="16200000">
              <a:off x="3177905" y="6232225"/>
              <a:ext cx="3834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2012</a:t>
              </a: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2AD4F213-0EF7-4563-B15B-46126609812A}"/>
                </a:ext>
              </a:extLst>
            </p:cNvPr>
            <p:cNvSpPr txBox="1"/>
            <p:nvPr/>
          </p:nvSpPr>
          <p:spPr>
            <a:xfrm rot="16200000">
              <a:off x="3416726" y="6232225"/>
              <a:ext cx="3834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2013</a:t>
              </a:r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7826331C-970D-4CE6-BF37-D8E26A886B72}"/>
                </a:ext>
              </a:extLst>
            </p:cNvPr>
            <p:cNvSpPr txBox="1"/>
            <p:nvPr/>
          </p:nvSpPr>
          <p:spPr>
            <a:xfrm rot="16200000">
              <a:off x="3700678" y="6232226"/>
              <a:ext cx="3834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2014</a:t>
              </a:r>
            </a:p>
          </p:txBody>
        </p: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5FE78ABE-035B-417D-9693-03E8643E28BC}"/>
                </a:ext>
              </a:extLst>
            </p:cNvPr>
            <p:cNvSpPr txBox="1"/>
            <p:nvPr/>
          </p:nvSpPr>
          <p:spPr>
            <a:xfrm rot="16200000">
              <a:off x="3953007" y="6232226"/>
              <a:ext cx="3834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2015</a:t>
              </a:r>
            </a:p>
          </p:txBody>
        </p:sp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id="{4CE8EA65-51DE-49DB-8442-147268D91373}"/>
                </a:ext>
              </a:extLst>
            </p:cNvPr>
            <p:cNvSpPr txBox="1"/>
            <p:nvPr/>
          </p:nvSpPr>
          <p:spPr>
            <a:xfrm rot="16200000">
              <a:off x="4211790" y="6232226"/>
              <a:ext cx="3834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2016</a:t>
              </a:r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E8C967F7-179E-4C01-A0F3-0AD3E0E0A41F}"/>
                </a:ext>
              </a:extLst>
            </p:cNvPr>
            <p:cNvSpPr txBox="1"/>
            <p:nvPr/>
          </p:nvSpPr>
          <p:spPr>
            <a:xfrm rot="16200000">
              <a:off x="4526504" y="6232226"/>
              <a:ext cx="3834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2017</a:t>
              </a:r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B1EE41F0-BE50-48FC-B0B9-F40CCB70CE77}"/>
                </a:ext>
              </a:extLst>
            </p:cNvPr>
            <p:cNvSpPr txBox="1"/>
            <p:nvPr/>
          </p:nvSpPr>
          <p:spPr>
            <a:xfrm rot="16200000">
              <a:off x="4772690" y="6232226"/>
              <a:ext cx="3834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2018</a:t>
              </a:r>
            </a:p>
          </p:txBody>
        </p:sp>
        <p:cxnSp>
          <p:nvCxnSpPr>
            <p:cNvPr id="69" name="Conector reto 68">
              <a:extLst>
                <a:ext uri="{FF2B5EF4-FFF2-40B4-BE49-F238E27FC236}">
                  <a16:creationId xmlns:a16="http://schemas.microsoft.com/office/drawing/2014/main" id="{3E07C22B-02A2-4EFF-975D-FD1DA688C2D6}"/>
                </a:ext>
              </a:extLst>
            </p:cNvPr>
            <p:cNvCxnSpPr>
              <a:cxnSpLocks/>
            </p:cNvCxnSpPr>
            <p:nvPr/>
          </p:nvCxnSpPr>
          <p:spPr>
            <a:xfrm>
              <a:off x="2945037" y="5503882"/>
              <a:ext cx="2703069" cy="0"/>
            </a:xfrm>
            <a:prstGeom prst="line">
              <a:avLst/>
            </a:prstGeom>
            <a:ln>
              <a:solidFill>
                <a:srgbClr val="6F6F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622DE023-EB56-4763-8EE2-67373291828F}"/>
                </a:ext>
              </a:extLst>
            </p:cNvPr>
            <p:cNvSpPr txBox="1"/>
            <p:nvPr/>
          </p:nvSpPr>
          <p:spPr>
            <a:xfrm>
              <a:off x="5048152" y="5165884"/>
              <a:ext cx="4363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1,4%</a:t>
              </a:r>
            </a:p>
          </p:txBody>
        </p: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75182A9C-FFE0-4D53-AE41-B5F1ED12F130}"/>
                </a:ext>
              </a:extLst>
            </p:cNvPr>
            <p:cNvSpPr txBox="1"/>
            <p:nvPr/>
          </p:nvSpPr>
          <p:spPr>
            <a:xfrm rot="16200000">
              <a:off x="5079239" y="6232226"/>
              <a:ext cx="3834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2019</a:t>
              </a:r>
            </a:p>
          </p:txBody>
        </p:sp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B1D4C54A-268D-4B8F-90D5-34ECCA017DFF}"/>
                </a:ext>
              </a:extLst>
            </p:cNvPr>
            <p:cNvSpPr txBox="1"/>
            <p:nvPr/>
          </p:nvSpPr>
          <p:spPr>
            <a:xfrm rot="16200000">
              <a:off x="5325425" y="6232226"/>
              <a:ext cx="3834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2020</a:t>
              </a:r>
            </a:p>
          </p:txBody>
        </p:sp>
        <p:sp>
          <p:nvSpPr>
            <p:cNvPr id="73" name="Retângulo 72">
              <a:extLst>
                <a:ext uri="{FF2B5EF4-FFF2-40B4-BE49-F238E27FC236}">
                  <a16:creationId xmlns:a16="http://schemas.microsoft.com/office/drawing/2014/main" id="{AE029FB0-AE6F-4DA0-8B58-CD936848F850}"/>
                </a:ext>
              </a:extLst>
            </p:cNvPr>
            <p:cNvSpPr/>
            <p:nvPr/>
          </p:nvSpPr>
          <p:spPr>
            <a:xfrm>
              <a:off x="5418450" y="5509371"/>
              <a:ext cx="139464" cy="43002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AF43C5FB-FDD7-4EAB-9DBE-496244BD42D7}"/>
                </a:ext>
              </a:extLst>
            </p:cNvPr>
            <p:cNvSpPr txBox="1"/>
            <p:nvPr/>
          </p:nvSpPr>
          <p:spPr>
            <a:xfrm>
              <a:off x="5276604" y="5966942"/>
              <a:ext cx="4748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-4,1%</a:t>
              </a:r>
            </a:p>
          </p:txBody>
        </p:sp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77650FAB-8211-48D0-A4CC-BCEFBEBC2F01}"/>
                </a:ext>
              </a:extLst>
            </p:cNvPr>
            <p:cNvSpPr/>
            <p:nvPr/>
          </p:nvSpPr>
          <p:spPr>
            <a:xfrm>
              <a:off x="5174196" y="5333415"/>
              <a:ext cx="139464" cy="180000"/>
            </a:xfrm>
            <a:prstGeom prst="rect">
              <a:avLst/>
            </a:prstGeom>
            <a:solidFill>
              <a:srgbClr val="009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72D120C0-0BD4-4F4F-8966-B068F70FF29D}"/>
              </a:ext>
            </a:extLst>
          </p:cNvPr>
          <p:cNvSpPr txBox="1"/>
          <p:nvPr/>
        </p:nvSpPr>
        <p:spPr>
          <a:xfrm rot="5400000">
            <a:off x="9634332" y="2953043"/>
            <a:ext cx="738664" cy="15436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Modelagem Período</a:t>
            </a:r>
          </a:p>
          <a:p>
            <a:pPr algn="ctr"/>
            <a:r>
              <a:rPr lang="pt-BR" sz="12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“Brasil Grande”</a:t>
            </a:r>
          </a:p>
        </p:txBody>
      </p:sp>
      <p:pic>
        <p:nvPicPr>
          <p:cNvPr id="86" name="Gráfico 85">
            <a:extLst>
              <a:ext uri="{FF2B5EF4-FFF2-40B4-BE49-F238E27FC236}">
                <a16:creationId xmlns:a16="http://schemas.microsoft.com/office/drawing/2014/main" id="{87AD45C9-41B3-4AE0-AD51-1C0A98817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3612" y="1820891"/>
            <a:ext cx="878537" cy="95673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903CE3B-4311-49FF-864F-E9FB3BC30A72}"/>
              </a:ext>
            </a:extLst>
          </p:cNvPr>
          <p:cNvSpPr/>
          <p:nvPr/>
        </p:nvSpPr>
        <p:spPr>
          <a:xfrm>
            <a:off x="9055137" y="4112438"/>
            <a:ext cx="2191342" cy="16517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Concessões Federais em Devolução:</a:t>
            </a:r>
          </a:p>
          <a:p>
            <a:pPr algn="ctr"/>
            <a:endParaRPr lang="pt-BR" sz="800" b="1" dirty="0"/>
          </a:p>
          <a:p>
            <a:pPr marL="357188" indent="-265113">
              <a:buFont typeface="Arial" panose="020B0604020202020204" pitchFamily="34" charset="0"/>
              <a:buChar char="•"/>
            </a:pPr>
            <a:r>
              <a:rPr lang="pt-BR" sz="1600" dirty="0"/>
              <a:t>03 Aeroportos</a:t>
            </a:r>
          </a:p>
          <a:p>
            <a:pPr marL="357188" indent="-265113">
              <a:buFont typeface="Arial" panose="020B0604020202020204" pitchFamily="34" charset="0"/>
              <a:buChar char="•"/>
            </a:pPr>
            <a:r>
              <a:rPr lang="pt-BR" sz="1600" dirty="0"/>
              <a:t>06 Rodovias</a:t>
            </a:r>
          </a:p>
        </p:txBody>
      </p:sp>
    </p:spTree>
    <p:extLst>
      <p:ext uri="{BB962C8B-B14F-4D97-AF65-F5344CB8AC3E}">
        <p14:creationId xmlns:p14="http://schemas.microsoft.com/office/powerpoint/2010/main" val="20811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6BA5F01-0A5A-415E-9571-47D8BB85E3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dirty="0"/>
              <a:t>CRO | </a:t>
            </a:r>
            <a:r>
              <a:rPr lang="pt-BR" b="1" dirty="0"/>
              <a:t>TENTATIVAS DE SOLUÇÃO </a:t>
            </a:r>
          </a:p>
        </p:txBody>
      </p:sp>
      <p:grpSp>
        <p:nvGrpSpPr>
          <p:cNvPr id="146" name="Agrupar 145">
            <a:extLst>
              <a:ext uri="{FF2B5EF4-FFF2-40B4-BE49-F238E27FC236}">
                <a16:creationId xmlns:a16="http://schemas.microsoft.com/office/drawing/2014/main" id="{EAAEC77C-07B9-4EC8-A49C-231D3F8D5698}"/>
              </a:ext>
            </a:extLst>
          </p:cNvPr>
          <p:cNvGrpSpPr/>
          <p:nvPr/>
        </p:nvGrpSpPr>
        <p:grpSpPr>
          <a:xfrm>
            <a:off x="-26535" y="2460482"/>
            <a:ext cx="1280578" cy="1258302"/>
            <a:chOff x="6236451" y="2759773"/>
            <a:chExt cx="1280578" cy="1258302"/>
          </a:xfrm>
        </p:grpSpPr>
        <p:grpSp>
          <p:nvGrpSpPr>
            <p:cNvPr id="147" name="Agrupar 146">
              <a:extLst>
                <a:ext uri="{FF2B5EF4-FFF2-40B4-BE49-F238E27FC236}">
                  <a16:creationId xmlns:a16="http://schemas.microsoft.com/office/drawing/2014/main" id="{0E5E2FCF-41D9-495C-8578-1E6C88A1A176}"/>
                </a:ext>
              </a:extLst>
            </p:cNvPr>
            <p:cNvGrpSpPr/>
            <p:nvPr/>
          </p:nvGrpSpPr>
          <p:grpSpPr>
            <a:xfrm>
              <a:off x="6236451" y="2759773"/>
              <a:ext cx="1280578" cy="1258302"/>
              <a:chOff x="1076389" y="2797839"/>
              <a:chExt cx="1011632" cy="994034"/>
            </a:xfrm>
          </p:grpSpPr>
          <p:sp>
            <p:nvSpPr>
              <p:cNvPr id="149" name="Retângulo 148">
                <a:extLst>
                  <a:ext uri="{FF2B5EF4-FFF2-40B4-BE49-F238E27FC236}">
                    <a16:creationId xmlns:a16="http://schemas.microsoft.com/office/drawing/2014/main" id="{F40F6334-5F77-47E9-9B6B-24860BA36DBB}"/>
                  </a:ext>
                </a:extLst>
              </p:cNvPr>
              <p:cNvSpPr/>
              <p:nvPr/>
            </p:nvSpPr>
            <p:spPr>
              <a:xfrm>
                <a:off x="1076389" y="2797839"/>
                <a:ext cx="1011632" cy="316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t-BR" sz="1000" b="1" kern="0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AGRAVA</a:t>
                </a:r>
              </a:p>
              <a:p>
                <a:pPr lvl="0" algn="ctr">
                  <a:defRPr/>
                </a:pPr>
                <a:r>
                  <a:rPr lang="pt-BR" sz="1000" b="1" kern="0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CRISE</a:t>
                </a:r>
              </a:p>
            </p:txBody>
          </p:sp>
          <p:grpSp>
            <p:nvGrpSpPr>
              <p:cNvPr id="150" name="Agrupar 149">
                <a:extLst>
                  <a:ext uri="{FF2B5EF4-FFF2-40B4-BE49-F238E27FC236}">
                    <a16:creationId xmlns:a16="http://schemas.microsoft.com/office/drawing/2014/main" id="{13D49EC8-52D2-4B07-950E-E748BB163AB0}"/>
                  </a:ext>
                </a:extLst>
              </p:cNvPr>
              <p:cNvGrpSpPr/>
              <p:nvPr/>
            </p:nvGrpSpPr>
            <p:grpSpPr>
              <a:xfrm>
                <a:off x="1451862" y="3117398"/>
                <a:ext cx="276409" cy="674475"/>
                <a:chOff x="1451862" y="3117398"/>
                <a:chExt cx="276409" cy="674475"/>
              </a:xfrm>
            </p:grpSpPr>
            <p:cxnSp>
              <p:nvCxnSpPr>
                <p:cNvPr id="151" name="Conector reto 150">
                  <a:extLst>
                    <a:ext uri="{FF2B5EF4-FFF2-40B4-BE49-F238E27FC236}">
                      <a16:creationId xmlns:a16="http://schemas.microsoft.com/office/drawing/2014/main" id="{E16A69F1-CDB5-4D70-9671-D253FE7BFD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00200" y="3293885"/>
                  <a:ext cx="0" cy="494023"/>
                </a:xfrm>
                <a:prstGeom prst="line">
                  <a:avLst/>
                </a:prstGeom>
                <a:ln w="12700">
                  <a:solidFill>
                    <a:srgbClr val="595959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Elipse 151">
                  <a:extLst>
                    <a:ext uri="{FF2B5EF4-FFF2-40B4-BE49-F238E27FC236}">
                      <a16:creationId xmlns:a16="http://schemas.microsoft.com/office/drawing/2014/main" id="{9A3A481B-073E-4EE5-948D-1EAC1AF6B7CA}"/>
                    </a:ext>
                  </a:extLst>
                </p:cNvPr>
                <p:cNvSpPr/>
                <p:nvPr/>
              </p:nvSpPr>
              <p:spPr>
                <a:xfrm>
                  <a:off x="1456403" y="3117398"/>
                  <a:ext cx="271868" cy="27186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800" dirty="0"/>
                </a:p>
              </p:txBody>
            </p:sp>
            <p:sp>
              <p:nvSpPr>
                <p:cNvPr id="153" name="CaixaDeTexto 152">
                  <a:extLst>
                    <a:ext uri="{FF2B5EF4-FFF2-40B4-BE49-F238E27FC236}">
                      <a16:creationId xmlns:a16="http://schemas.microsoft.com/office/drawing/2014/main" id="{D4F079A1-CA98-485B-ADDE-1CA16FF36354}"/>
                    </a:ext>
                  </a:extLst>
                </p:cNvPr>
                <p:cNvSpPr txBox="1"/>
                <p:nvPr/>
              </p:nvSpPr>
              <p:spPr>
                <a:xfrm rot="16200000">
                  <a:off x="1213559" y="3368069"/>
                  <a:ext cx="662107" cy="185502"/>
                </a:xfrm>
                <a:prstGeom prst="rect">
                  <a:avLst/>
                </a:prstGeom>
                <a:noFill/>
              </p:spPr>
              <p:txBody>
                <a:bodyPr wrap="square" lIns="80147" tIns="40074" rIns="80147" bIns="40074" rtlCol="0">
                  <a:spAutoFit/>
                </a:bodyPr>
                <a:lstStyle/>
                <a:p>
                  <a:r>
                    <a:rPr lang="en-US" sz="1000" b="1" dirty="0">
                      <a:solidFill>
                        <a:srgbClr val="5B5B5B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ABR</a:t>
                  </a:r>
                </a:p>
              </p:txBody>
            </p:sp>
          </p:grpSp>
        </p:grpSp>
        <p:pic>
          <p:nvPicPr>
            <p:cNvPr id="148" name="Gráfico 147" descr="Moedas">
              <a:extLst>
                <a:ext uri="{FF2B5EF4-FFF2-40B4-BE49-F238E27FC236}">
                  <a16:creationId xmlns:a16="http://schemas.microsoft.com/office/drawing/2014/main" id="{2626BBB8-89B7-4BC2-BD2B-D5771DAA4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52161" y="3186178"/>
              <a:ext cx="277735" cy="277735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11E1201-D972-440A-A567-B658F6B9CEE0}"/>
              </a:ext>
            </a:extLst>
          </p:cNvPr>
          <p:cNvGrpSpPr/>
          <p:nvPr/>
        </p:nvGrpSpPr>
        <p:grpSpPr>
          <a:xfrm rot="10800000">
            <a:off x="1554189" y="1979214"/>
            <a:ext cx="1587479" cy="1995053"/>
            <a:chOff x="1803862" y="4180133"/>
            <a:chExt cx="1587479" cy="1995053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B4177477-387C-4FDF-91CD-16050D908F6F}"/>
                </a:ext>
              </a:extLst>
            </p:cNvPr>
            <p:cNvSpPr/>
            <p:nvPr/>
          </p:nvSpPr>
          <p:spPr>
            <a:xfrm rot="10800000">
              <a:off x="1803862" y="5467300"/>
              <a:ext cx="158747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pt-BR" sz="1000" b="1" kern="0" dirty="0">
                  <a:solidFill>
                    <a:srgbClr val="33843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2ª TENTATIVA REESCALONAMENTO DOS INVESTIMENTOS</a:t>
              </a:r>
            </a:p>
            <a:p>
              <a:pPr lvl="0" algn="ctr">
                <a:defRPr/>
              </a:pPr>
              <a:r>
                <a:rPr lang="pt-BR" sz="1000" kern="0" dirty="0">
                  <a:solidFill>
                    <a:srgbClr val="5B5B5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MP 800</a:t>
              </a:r>
            </a:p>
          </p:txBody>
        </p: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FB9A32BE-0D3E-42AF-9D5A-97B70B28299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635262" y="4180133"/>
              <a:ext cx="0" cy="944942"/>
            </a:xfrm>
            <a:prstGeom prst="line">
              <a:avLst/>
            </a:prstGeom>
            <a:ln w="12700">
              <a:solidFill>
                <a:srgbClr val="59595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E20F5E6A-6BCD-488A-B0C3-8528E02D8548}"/>
                </a:ext>
              </a:extLst>
            </p:cNvPr>
            <p:cNvSpPr/>
            <p:nvPr/>
          </p:nvSpPr>
          <p:spPr>
            <a:xfrm rot="10800000">
              <a:off x="2461287" y="5140076"/>
              <a:ext cx="344206" cy="3442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843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3DD7E87E-0121-48C7-8ED3-AB9D2550AC0D}"/>
                </a:ext>
              </a:extLst>
            </p:cNvPr>
            <p:cNvSpPr txBox="1"/>
            <p:nvPr/>
          </p:nvSpPr>
          <p:spPr>
            <a:xfrm rot="5400000">
              <a:off x="2372420" y="4646267"/>
              <a:ext cx="673551" cy="234818"/>
            </a:xfrm>
            <a:prstGeom prst="rect">
              <a:avLst/>
            </a:prstGeom>
            <a:noFill/>
          </p:spPr>
          <p:txBody>
            <a:bodyPr wrap="square" lIns="80147" tIns="40074" rIns="80147" bIns="40074" rtlCol="0">
              <a:spAutoFit/>
            </a:bodyPr>
            <a:lstStyle/>
            <a:p>
              <a:pPr algn="just"/>
              <a:r>
                <a:rPr lang="en-US" sz="1000" b="1" dirty="0">
                  <a:solidFill>
                    <a:srgbClr val="5B5B5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DEZ</a:t>
              </a:r>
            </a:p>
          </p:txBody>
        </p:sp>
        <p:pic>
          <p:nvPicPr>
            <p:cNvPr id="25" name="Gráfico 24" descr="Sala de reuniões">
              <a:extLst>
                <a:ext uri="{FF2B5EF4-FFF2-40B4-BE49-F238E27FC236}">
                  <a16:creationId xmlns:a16="http://schemas.microsoft.com/office/drawing/2014/main" id="{79B38A91-830C-4593-9670-028F13059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2478236" y="5177836"/>
              <a:ext cx="266110" cy="266110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0AFECB0-2A1F-44AE-A2FD-E90C0C611DFE}"/>
              </a:ext>
            </a:extLst>
          </p:cNvPr>
          <p:cNvGrpSpPr/>
          <p:nvPr/>
        </p:nvGrpSpPr>
        <p:grpSpPr>
          <a:xfrm>
            <a:off x="2429762" y="4256137"/>
            <a:ext cx="1552363" cy="2073466"/>
            <a:chOff x="4148132" y="4311736"/>
            <a:chExt cx="1552363" cy="2073466"/>
          </a:xfrm>
        </p:grpSpPr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088FBC73-1217-4871-A46C-3ACB41F297B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927765" y="4311736"/>
              <a:ext cx="0" cy="1327063"/>
            </a:xfrm>
            <a:prstGeom prst="line">
              <a:avLst/>
            </a:prstGeom>
            <a:ln w="12700">
              <a:solidFill>
                <a:srgbClr val="59595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A2F7372-05E0-410F-82A2-950A0775D50F}"/>
                </a:ext>
              </a:extLst>
            </p:cNvPr>
            <p:cNvSpPr txBox="1"/>
            <p:nvPr/>
          </p:nvSpPr>
          <p:spPr>
            <a:xfrm rot="16200000">
              <a:off x="4558137" y="4490099"/>
              <a:ext cx="553055" cy="234819"/>
            </a:xfrm>
            <a:prstGeom prst="rect">
              <a:avLst/>
            </a:prstGeom>
            <a:noFill/>
          </p:spPr>
          <p:txBody>
            <a:bodyPr wrap="square" lIns="80147" tIns="40074" rIns="80147" bIns="40074" rtlCol="0">
              <a:spAutoFit/>
            </a:bodyPr>
            <a:lstStyle/>
            <a:p>
              <a:pPr algn="r"/>
              <a:r>
                <a:rPr lang="en-US" sz="1000" b="1" dirty="0">
                  <a:solidFill>
                    <a:srgbClr val="5B5B5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NOV</a:t>
              </a:r>
            </a:p>
          </p:txBody>
        </p: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81EBB515-5D54-4A91-9FF6-DD69A4D5EDC8}"/>
                </a:ext>
              </a:extLst>
            </p:cNvPr>
            <p:cNvGrpSpPr/>
            <p:nvPr/>
          </p:nvGrpSpPr>
          <p:grpSpPr>
            <a:xfrm>
              <a:off x="4148132" y="5433315"/>
              <a:ext cx="1552363" cy="951887"/>
              <a:chOff x="4160037" y="5063194"/>
              <a:chExt cx="1552363" cy="951887"/>
            </a:xfrm>
          </p:grpSpPr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7D543E5-0D20-4E81-9DB9-E01FC80E4F0B}"/>
                  </a:ext>
                </a:extLst>
              </p:cNvPr>
              <p:cNvSpPr/>
              <p:nvPr/>
            </p:nvSpPr>
            <p:spPr>
              <a:xfrm>
                <a:off x="4160037" y="5461083"/>
                <a:ext cx="155236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t-BR" sz="1000" b="1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REVISÃO QUINQUENAL</a:t>
                </a:r>
              </a:p>
              <a:p>
                <a:pPr lvl="0" algn="ctr">
                  <a:defRPr/>
                </a:pPr>
                <a:r>
                  <a:rPr lang="pt-BR" sz="1000" kern="0" dirty="0">
                    <a:solidFill>
                      <a:srgbClr val="5B5B5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Protocolo da proposta</a:t>
                </a:r>
              </a:p>
            </p:txBody>
          </p:sp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A952D9E1-BB8F-4120-BB52-7DBFDE131CAB}"/>
                  </a:ext>
                </a:extLst>
              </p:cNvPr>
              <p:cNvSpPr/>
              <p:nvPr/>
            </p:nvSpPr>
            <p:spPr>
              <a:xfrm rot="10800000">
                <a:off x="4746171" y="5063194"/>
                <a:ext cx="371134" cy="3631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5B5B5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dirty="0"/>
              </a:p>
            </p:txBody>
          </p:sp>
          <p:pic>
            <p:nvPicPr>
              <p:cNvPr id="32" name="Gráfico 31" descr="Apresentação com gráfico de pizza">
                <a:extLst>
                  <a:ext uri="{FF2B5EF4-FFF2-40B4-BE49-F238E27FC236}">
                    <a16:creationId xmlns:a16="http://schemas.microsoft.com/office/drawing/2014/main" id="{794AB335-BC6D-4EA1-8642-075AC4D04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786016" y="5110976"/>
                <a:ext cx="307306" cy="307306"/>
              </a:xfrm>
              <a:prstGeom prst="rect">
                <a:avLst/>
              </a:prstGeom>
            </p:spPr>
          </p:pic>
        </p:grp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986A79B0-2937-4C3A-AB16-90A542131F58}"/>
              </a:ext>
            </a:extLst>
          </p:cNvPr>
          <p:cNvGrpSpPr/>
          <p:nvPr/>
        </p:nvGrpSpPr>
        <p:grpSpPr>
          <a:xfrm>
            <a:off x="596951" y="1131626"/>
            <a:ext cx="1524837" cy="2627458"/>
            <a:chOff x="169704" y="1873260"/>
            <a:chExt cx="1524837" cy="2627458"/>
          </a:xfrm>
        </p:grpSpPr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573F4DD-B98D-457C-BB25-4BE14E4A6239}"/>
                </a:ext>
              </a:extLst>
            </p:cNvPr>
            <p:cNvSpPr/>
            <p:nvPr/>
          </p:nvSpPr>
          <p:spPr>
            <a:xfrm>
              <a:off x="169704" y="1873260"/>
              <a:ext cx="152483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pt-BR" sz="1000" b="1" kern="0" dirty="0">
                  <a:solidFill>
                    <a:srgbClr val="33843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1ª TENTATIVA DEVOLUÇÃO DO CONTRATO</a:t>
              </a:r>
            </a:p>
            <a:p>
              <a:pPr lvl="0" algn="ctr">
                <a:defRPr/>
              </a:pPr>
              <a:r>
                <a:rPr lang="pt-BR" sz="1000" kern="0" dirty="0">
                  <a:solidFill>
                    <a:srgbClr val="5B5B5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Lei 13.448/17</a:t>
              </a:r>
            </a:p>
          </p:txBody>
        </p: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E9F67E83-5BEB-4121-9F42-54563E81EB50}"/>
                </a:ext>
              </a:extLst>
            </p:cNvPr>
            <p:cNvGrpSpPr/>
            <p:nvPr/>
          </p:nvGrpSpPr>
          <p:grpSpPr>
            <a:xfrm>
              <a:off x="733732" y="2560986"/>
              <a:ext cx="376770" cy="1939732"/>
              <a:chOff x="1449005" y="2680806"/>
              <a:chExt cx="287129" cy="1478236"/>
            </a:xfrm>
          </p:grpSpPr>
          <p:cxnSp>
            <p:nvCxnSpPr>
              <p:cNvPr id="50" name="Conector reto 49">
                <a:extLst>
                  <a:ext uri="{FF2B5EF4-FFF2-40B4-BE49-F238E27FC236}">
                    <a16:creationId xmlns:a16="http://schemas.microsoft.com/office/drawing/2014/main" id="{694BE891-14B5-4DCB-9F36-C3A368318F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00200" y="2884809"/>
                <a:ext cx="0" cy="1234574"/>
              </a:xfrm>
              <a:prstGeom prst="line">
                <a:avLst/>
              </a:prstGeom>
              <a:ln w="12700">
                <a:solidFill>
                  <a:srgbClr val="5B5B5B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id="{9D8DF6E3-06EB-4BC5-BAD1-3C53DA7D713D}"/>
                  </a:ext>
                </a:extLst>
              </p:cNvPr>
              <p:cNvSpPr/>
              <p:nvPr/>
            </p:nvSpPr>
            <p:spPr>
              <a:xfrm>
                <a:off x="1464266" y="2680806"/>
                <a:ext cx="271868" cy="2718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44EA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dirty="0"/>
              </a:p>
            </p:txBody>
          </p:sp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AEA6A670-B59D-4E7A-B10C-37C405613DCB}"/>
                  </a:ext>
                </a:extLst>
              </p:cNvPr>
              <p:cNvSpPr txBox="1"/>
              <p:nvPr/>
            </p:nvSpPr>
            <p:spPr>
              <a:xfrm rot="16200000">
                <a:off x="1216295" y="3747380"/>
                <a:ext cx="644372" cy="178951"/>
              </a:xfrm>
              <a:prstGeom prst="rect">
                <a:avLst/>
              </a:prstGeom>
              <a:noFill/>
            </p:spPr>
            <p:txBody>
              <a:bodyPr wrap="square" lIns="80147" tIns="40074" rIns="80147" bIns="40074" rtlCol="0">
                <a:spAutoFit/>
              </a:bodyPr>
              <a:lstStyle/>
              <a:p>
                <a:r>
                  <a:rPr lang="en-US" sz="1000" b="1" dirty="0">
                    <a:solidFill>
                      <a:srgbClr val="5B5B5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JUN</a:t>
                </a:r>
              </a:p>
            </p:txBody>
          </p:sp>
        </p:grpSp>
        <p:pic>
          <p:nvPicPr>
            <p:cNvPr id="49" name="Gráfico 48" descr="Sala de reuniões">
              <a:extLst>
                <a:ext uri="{FF2B5EF4-FFF2-40B4-BE49-F238E27FC236}">
                  <a16:creationId xmlns:a16="http://schemas.microsoft.com/office/drawing/2014/main" id="{F7A0C641-BC66-4811-B6E4-A9F4D4527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99068" y="2597758"/>
              <a:ext cx="266110" cy="266110"/>
            </a:xfrm>
            <a:prstGeom prst="rect">
              <a:avLst/>
            </a:prstGeom>
          </p:spPr>
        </p:pic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0E092844-A210-43A6-BFF4-003632629FE2}"/>
              </a:ext>
            </a:extLst>
          </p:cNvPr>
          <p:cNvGrpSpPr/>
          <p:nvPr/>
        </p:nvGrpSpPr>
        <p:grpSpPr>
          <a:xfrm>
            <a:off x="4340500" y="950360"/>
            <a:ext cx="1552363" cy="2998925"/>
            <a:chOff x="9753600" y="4333996"/>
            <a:chExt cx="1552363" cy="3400981"/>
          </a:xfrm>
        </p:grpSpPr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C0420FFD-5149-4F0E-81FE-1F859F16BA13}"/>
                </a:ext>
              </a:extLst>
            </p:cNvPr>
            <p:cNvSpPr txBox="1"/>
            <p:nvPr/>
          </p:nvSpPr>
          <p:spPr>
            <a:xfrm rot="16200000">
              <a:off x="10111533" y="7230829"/>
              <a:ext cx="617818" cy="234819"/>
            </a:xfrm>
            <a:prstGeom prst="rect">
              <a:avLst/>
            </a:prstGeom>
            <a:noFill/>
          </p:spPr>
          <p:txBody>
            <a:bodyPr wrap="square" lIns="80147" tIns="40074" rIns="80147" bIns="40074" rtlCol="0">
              <a:spAutoFit/>
            </a:bodyPr>
            <a:lstStyle/>
            <a:p>
              <a:pPr algn="r"/>
              <a:r>
                <a:rPr lang="en-US" sz="1000" b="1" dirty="0">
                  <a:solidFill>
                    <a:srgbClr val="5B5B5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NOV</a:t>
              </a:r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E4A8B796-8941-4BAA-8191-28616EA6B2A9}"/>
                </a:ext>
              </a:extLst>
            </p:cNvPr>
            <p:cNvSpPr/>
            <p:nvPr/>
          </p:nvSpPr>
          <p:spPr>
            <a:xfrm>
              <a:off x="9753600" y="4333996"/>
              <a:ext cx="1552363" cy="628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pt-BR" sz="1000" b="1" kern="0" dirty="0">
                  <a:solidFill>
                    <a:srgbClr val="044EA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PLANO DE CURA</a:t>
              </a:r>
            </a:p>
            <a:p>
              <a:pPr lvl="0" algn="ctr">
                <a:defRPr/>
              </a:pPr>
              <a:r>
                <a:rPr lang="pt-BR" sz="1000" kern="0" dirty="0">
                  <a:solidFill>
                    <a:srgbClr val="5B5B5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Solicitação de apresentação pela ANTT</a:t>
              </a:r>
            </a:p>
          </p:txBody>
        </p:sp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id="{8C59201F-D70A-466A-B2BF-447802E7A4D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0532637" y="5286977"/>
              <a:ext cx="0" cy="2448000"/>
            </a:xfrm>
            <a:prstGeom prst="line">
              <a:avLst/>
            </a:prstGeom>
            <a:ln w="12700">
              <a:solidFill>
                <a:srgbClr val="59595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C62F4334-CB45-43A7-85EE-B62CF174ABEB}"/>
                </a:ext>
              </a:extLst>
            </p:cNvPr>
            <p:cNvSpPr/>
            <p:nvPr/>
          </p:nvSpPr>
          <p:spPr>
            <a:xfrm rot="10800000">
              <a:off x="10372437" y="4966710"/>
              <a:ext cx="320290" cy="36318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44EA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/>
            </a:p>
          </p:txBody>
        </p:sp>
        <p:pic>
          <p:nvPicPr>
            <p:cNvPr id="58" name="Gráfico 57" descr="Manual">
              <a:extLst>
                <a:ext uri="{FF2B5EF4-FFF2-40B4-BE49-F238E27FC236}">
                  <a16:creationId xmlns:a16="http://schemas.microsoft.com/office/drawing/2014/main" id="{29F9BF37-F9C0-4261-AC6D-95E94B9D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383195" y="4996935"/>
              <a:ext cx="293170" cy="293170"/>
            </a:xfrm>
            <a:prstGeom prst="rect">
              <a:avLst/>
            </a:prstGeom>
          </p:spPr>
        </p:pic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074FFF01-1FDF-4B30-8207-3A3D4D11821C}"/>
              </a:ext>
            </a:extLst>
          </p:cNvPr>
          <p:cNvGrpSpPr/>
          <p:nvPr/>
        </p:nvGrpSpPr>
        <p:grpSpPr>
          <a:xfrm>
            <a:off x="3450382" y="2029594"/>
            <a:ext cx="1470987" cy="1776048"/>
            <a:chOff x="7058726" y="2362778"/>
            <a:chExt cx="1470987" cy="1776048"/>
          </a:xfrm>
        </p:grpSpPr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FE2F9FBD-C14E-4176-BBA7-579A2D995C97}"/>
                </a:ext>
              </a:extLst>
            </p:cNvPr>
            <p:cNvSpPr txBox="1"/>
            <p:nvPr/>
          </p:nvSpPr>
          <p:spPr>
            <a:xfrm rot="16200000">
              <a:off x="7277925" y="3565029"/>
              <a:ext cx="838131" cy="234819"/>
            </a:xfrm>
            <a:prstGeom prst="rect">
              <a:avLst/>
            </a:prstGeom>
            <a:noFill/>
          </p:spPr>
          <p:txBody>
            <a:bodyPr wrap="square" lIns="80147" tIns="40074" rIns="80147" bIns="40074" rtlCol="0">
              <a:spAutoFit/>
            </a:bodyPr>
            <a:lstStyle/>
            <a:p>
              <a:r>
                <a:rPr lang="en-US" sz="1000" b="1" dirty="0">
                  <a:solidFill>
                    <a:srgbClr val="5B5B5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AGO</a:t>
              </a:r>
            </a:p>
          </p:txBody>
        </p: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954DDA5F-3095-454F-9D57-28ED81B088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9468" y="3429001"/>
              <a:ext cx="0" cy="709825"/>
            </a:xfrm>
            <a:prstGeom prst="line">
              <a:avLst/>
            </a:prstGeom>
            <a:ln w="12700">
              <a:solidFill>
                <a:srgbClr val="59595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75A8B9FA-D0D9-4175-83E1-9D54F919D394}"/>
                </a:ext>
              </a:extLst>
            </p:cNvPr>
            <p:cNvGrpSpPr/>
            <p:nvPr/>
          </p:nvGrpSpPr>
          <p:grpSpPr>
            <a:xfrm>
              <a:off x="7058726" y="2362778"/>
              <a:ext cx="1470987" cy="1172196"/>
              <a:chOff x="7190731" y="2126263"/>
              <a:chExt cx="1470987" cy="1172196"/>
            </a:xfrm>
          </p:grpSpPr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BD9E100F-69A2-476B-9C5F-41A47D77F1CA}"/>
                  </a:ext>
                </a:extLst>
              </p:cNvPr>
              <p:cNvSpPr/>
              <p:nvPr/>
            </p:nvSpPr>
            <p:spPr>
              <a:xfrm>
                <a:off x="7190731" y="2126263"/>
                <a:ext cx="147098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t-BR" sz="1000" b="1" kern="0" dirty="0">
                    <a:solidFill>
                      <a:srgbClr val="33843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DECRETO PRESIDENCIAL</a:t>
                </a:r>
              </a:p>
              <a:p>
                <a:pPr lvl="0" algn="ctr">
                  <a:defRPr/>
                </a:pPr>
                <a:r>
                  <a:rPr lang="pt-BR" sz="1000" kern="0" dirty="0">
                    <a:solidFill>
                      <a:srgbClr val="5B5B5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Regulamentação da lei 9.957/19 – Devolução</a:t>
                </a:r>
              </a:p>
            </p:txBody>
          </p:sp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8A30C504-4BB4-45F9-8268-E5E48E618AAB}"/>
                  </a:ext>
                </a:extLst>
              </p:cNvPr>
              <p:cNvSpPr/>
              <p:nvPr/>
            </p:nvSpPr>
            <p:spPr>
              <a:xfrm>
                <a:off x="7741431" y="2954314"/>
                <a:ext cx="344145" cy="3441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38435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dirty="0"/>
              </a:p>
            </p:txBody>
          </p:sp>
          <p:pic>
            <p:nvPicPr>
              <p:cNvPr id="65" name="Gráfico 64" descr="Usuário">
                <a:extLst>
                  <a:ext uri="{FF2B5EF4-FFF2-40B4-BE49-F238E27FC236}">
                    <a16:creationId xmlns:a16="http://schemas.microsoft.com/office/drawing/2014/main" id="{043102CE-66A4-44D4-8CA1-FF65505E4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772155" y="2976388"/>
                <a:ext cx="292030" cy="292030"/>
              </a:xfrm>
              <a:prstGeom prst="rect">
                <a:avLst/>
              </a:prstGeom>
            </p:spPr>
          </p:pic>
        </p:grpSp>
      </p:grpSp>
      <p:grpSp>
        <p:nvGrpSpPr>
          <p:cNvPr id="75" name="Agrupar 74">
            <a:extLst>
              <a:ext uri="{FF2B5EF4-FFF2-40B4-BE49-F238E27FC236}">
                <a16:creationId xmlns:a16="http://schemas.microsoft.com/office/drawing/2014/main" id="{D071855D-DE91-43C4-B5A6-BB40A434B158}"/>
              </a:ext>
            </a:extLst>
          </p:cNvPr>
          <p:cNvGrpSpPr/>
          <p:nvPr/>
        </p:nvGrpSpPr>
        <p:grpSpPr>
          <a:xfrm>
            <a:off x="4178166" y="4222801"/>
            <a:ext cx="1666281" cy="1684839"/>
            <a:chOff x="5702678" y="5591386"/>
            <a:chExt cx="1666281" cy="1684839"/>
          </a:xfrm>
        </p:grpSpPr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5C5084B4-364F-411B-A860-0F104B62F6A0}"/>
                </a:ext>
              </a:extLst>
            </p:cNvPr>
            <p:cNvSpPr txBox="1"/>
            <p:nvPr/>
          </p:nvSpPr>
          <p:spPr>
            <a:xfrm rot="16200000">
              <a:off x="6141882" y="5772021"/>
              <a:ext cx="553055" cy="234819"/>
            </a:xfrm>
            <a:prstGeom prst="rect">
              <a:avLst/>
            </a:prstGeom>
            <a:noFill/>
          </p:spPr>
          <p:txBody>
            <a:bodyPr wrap="square" lIns="80147" tIns="40074" rIns="80147" bIns="40074" rtlCol="0">
              <a:spAutoFit/>
            </a:bodyPr>
            <a:lstStyle/>
            <a:p>
              <a:pPr algn="r"/>
              <a:r>
                <a:rPr lang="en-US" sz="1000" b="1" dirty="0">
                  <a:solidFill>
                    <a:srgbClr val="5B5B5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</a:t>
              </a:r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232CF934-76A2-4CB3-AFDD-B3CA22BB5430}"/>
                </a:ext>
              </a:extLst>
            </p:cNvPr>
            <p:cNvSpPr/>
            <p:nvPr/>
          </p:nvSpPr>
          <p:spPr>
            <a:xfrm>
              <a:off x="5702678" y="6722227"/>
              <a:ext cx="166628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pt-BR" sz="1000" b="1" kern="0" dirty="0">
                  <a:solidFill>
                    <a:srgbClr val="044EA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REVISÃO QUINQUENAL</a:t>
              </a:r>
            </a:p>
            <a:p>
              <a:pPr lvl="0" algn="ctr">
                <a:defRPr/>
              </a:pPr>
              <a:r>
                <a:rPr lang="pt-BR" sz="1000" kern="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Indeferimento</a:t>
              </a:r>
              <a:endParaRPr lang="pt-BR" sz="1000" kern="0" dirty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2B02A91F-0722-4725-818D-79099A0EDC1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521964" y="5591386"/>
              <a:ext cx="0" cy="824002"/>
            </a:xfrm>
            <a:prstGeom prst="line">
              <a:avLst/>
            </a:prstGeom>
            <a:ln w="12700">
              <a:solidFill>
                <a:srgbClr val="59595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54C717BF-67CC-4D6F-A969-01DA2979B691}"/>
                </a:ext>
              </a:extLst>
            </p:cNvPr>
            <p:cNvSpPr/>
            <p:nvPr/>
          </p:nvSpPr>
          <p:spPr>
            <a:xfrm rot="10800000">
              <a:off x="6340372" y="6341298"/>
              <a:ext cx="363184" cy="36318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44EA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/>
            </a:p>
          </p:txBody>
        </p:sp>
        <p:pic>
          <p:nvPicPr>
            <p:cNvPr id="80" name="Gráfico 79" descr="Apresentação com gráfico de pizza">
              <a:extLst>
                <a:ext uri="{FF2B5EF4-FFF2-40B4-BE49-F238E27FC236}">
                  <a16:creationId xmlns:a16="http://schemas.microsoft.com/office/drawing/2014/main" id="{A2425881-29B2-4031-A52D-EF5DC0D16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371396" y="6371325"/>
              <a:ext cx="307306" cy="307306"/>
            </a:xfrm>
            <a:prstGeom prst="rect">
              <a:avLst/>
            </a:prstGeom>
          </p:spPr>
        </p:pic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F7FC0AC9-9145-4817-86BF-A0ACD0510C46}"/>
              </a:ext>
            </a:extLst>
          </p:cNvPr>
          <p:cNvGrpSpPr/>
          <p:nvPr/>
        </p:nvGrpSpPr>
        <p:grpSpPr>
          <a:xfrm>
            <a:off x="5453624" y="1993013"/>
            <a:ext cx="1219848" cy="2231514"/>
            <a:chOff x="10868518" y="1646886"/>
            <a:chExt cx="1219848" cy="2231514"/>
          </a:xfrm>
        </p:grpSpPr>
        <p:sp>
          <p:nvSpPr>
            <p:cNvPr id="83" name="Retângulo 82">
              <a:extLst>
                <a:ext uri="{FF2B5EF4-FFF2-40B4-BE49-F238E27FC236}">
                  <a16:creationId xmlns:a16="http://schemas.microsoft.com/office/drawing/2014/main" id="{2667A9BD-F1FC-463B-99F9-987F941AF995}"/>
                </a:ext>
              </a:extLst>
            </p:cNvPr>
            <p:cNvSpPr/>
            <p:nvPr/>
          </p:nvSpPr>
          <p:spPr>
            <a:xfrm>
              <a:off x="10868518" y="1646886"/>
              <a:ext cx="121984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pt-BR" sz="1000" b="1" kern="0" dirty="0">
                  <a:solidFill>
                    <a:srgbClr val="33843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ESTABELECE CRITÉRIO DE INDENIZAÇÃO</a:t>
              </a:r>
            </a:p>
            <a:p>
              <a:pPr lvl="0" algn="ctr">
                <a:defRPr/>
              </a:pPr>
              <a:r>
                <a:rPr lang="pt-BR" sz="1000" kern="0" dirty="0">
                  <a:solidFill>
                    <a:srgbClr val="5B5B5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Resolução 5.860</a:t>
              </a:r>
            </a:p>
          </p:txBody>
        </p:sp>
        <p:cxnSp>
          <p:nvCxnSpPr>
            <p:cNvPr id="84" name="Conector reto 83">
              <a:extLst>
                <a:ext uri="{FF2B5EF4-FFF2-40B4-BE49-F238E27FC236}">
                  <a16:creationId xmlns:a16="http://schemas.microsoft.com/office/drawing/2014/main" id="{01FD4962-E1BC-49B0-B976-3B0B34651E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92290" y="2438400"/>
              <a:ext cx="0" cy="1440000"/>
            </a:xfrm>
            <a:prstGeom prst="line">
              <a:avLst/>
            </a:prstGeom>
            <a:ln w="12700">
              <a:solidFill>
                <a:srgbClr val="59595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Elipse 84">
              <a:extLst>
                <a:ext uri="{FF2B5EF4-FFF2-40B4-BE49-F238E27FC236}">
                  <a16:creationId xmlns:a16="http://schemas.microsoft.com/office/drawing/2014/main" id="{A52EC8C3-CC5C-4912-B501-98CFFC10B557}"/>
                </a:ext>
              </a:extLst>
            </p:cNvPr>
            <p:cNvSpPr/>
            <p:nvPr/>
          </p:nvSpPr>
          <p:spPr>
            <a:xfrm>
              <a:off x="11320217" y="2334997"/>
              <a:ext cx="344146" cy="34414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843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/>
            </a:p>
          </p:txBody>
        </p:sp>
        <p:sp>
          <p:nvSpPr>
            <p:cNvPr id="86" name="CaixaDeTexto 85">
              <a:extLst>
                <a:ext uri="{FF2B5EF4-FFF2-40B4-BE49-F238E27FC236}">
                  <a16:creationId xmlns:a16="http://schemas.microsoft.com/office/drawing/2014/main" id="{A61C446A-D676-4BF8-AC9C-A57EE8B8AD94}"/>
                </a:ext>
              </a:extLst>
            </p:cNvPr>
            <p:cNvSpPr txBox="1"/>
            <p:nvPr/>
          </p:nvSpPr>
          <p:spPr>
            <a:xfrm rot="16200000">
              <a:off x="11118595" y="3065129"/>
              <a:ext cx="528456" cy="234819"/>
            </a:xfrm>
            <a:prstGeom prst="rect">
              <a:avLst/>
            </a:prstGeom>
            <a:noFill/>
          </p:spPr>
          <p:txBody>
            <a:bodyPr wrap="square" lIns="80147" tIns="40074" rIns="80147" bIns="40074" rtlCol="0">
              <a:spAutoFit/>
            </a:bodyPr>
            <a:lstStyle/>
            <a:p>
              <a:r>
                <a:rPr lang="en-US" sz="1000" b="1" dirty="0">
                  <a:solidFill>
                    <a:srgbClr val="5B5B5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DEZ</a:t>
              </a:r>
            </a:p>
          </p:txBody>
        </p:sp>
        <p:pic>
          <p:nvPicPr>
            <p:cNvPr id="87" name="Gráfico 86" descr="Dinheiro">
              <a:extLst>
                <a:ext uri="{FF2B5EF4-FFF2-40B4-BE49-F238E27FC236}">
                  <a16:creationId xmlns:a16="http://schemas.microsoft.com/office/drawing/2014/main" id="{9F248EC0-C344-48B0-BEE1-08DA21549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366817" y="2370032"/>
              <a:ext cx="250945" cy="250945"/>
            </a:xfrm>
            <a:prstGeom prst="rect">
              <a:avLst/>
            </a:prstGeom>
          </p:spPr>
        </p:pic>
      </p:grpSp>
      <p:grpSp>
        <p:nvGrpSpPr>
          <p:cNvPr id="125" name="Agrupar 124">
            <a:extLst>
              <a:ext uri="{FF2B5EF4-FFF2-40B4-BE49-F238E27FC236}">
                <a16:creationId xmlns:a16="http://schemas.microsoft.com/office/drawing/2014/main" id="{9B1E9C3E-D5EB-464B-8F15-98B639CC8FD9}"/>
              </a:ext>
            </a:extLst>
          </p:cNvPr>
          <p:cNvGrpSpPr/>
          <p:nvPr/>
        </p:nvGrpSpPr>
        <p:grpSpPr>
          <a:xfrm>
            <a:off x="6853557" y="2011696"/>
            <a:ext cx="1219845" cy="1793946"/>
            <a:chOff x="1657489" y="4962866"/>
            <a:chExt cx="1219845" cy="1793946"/>
          </a:xfrm>
        </p:grpSpPr>
        <p:grpSp>
          <p:nvGrpSpPr>
            <p:cNvPr id="126" name="Agrupar 125">
              <a:extLst>
                <a:ext uri="{FF2B5EF4-FFF2-40B4-BE49-F238E27FC236}">
                  <a16:creationId xmlns:a16="http://schemas.microsoft.com/office/drawing/2014/main" id="{9CAF1F4D-0B5D-4A82-922F-92D969FA2C36}"/>
                </a:ext>
              </a:extLst>
            </p:cNvPr>
            <p:cNvGrpSpPr/>
            <p:nvPr/>
          </p:nvGrpSpPr>
          <p:grpSpPr>
            <a:xfrm>
              <a:off x="1657489" y="4962866"/>
              <a:ext cx="1219845" cy="1793946"/>
              <a:chOff x="11027247" y="4932952"/>
              <a:chExt cx="1219845" cy="1793946"/>
            </a:xfrm>
          </p:grpSpPr>
          <p:sp>
            <p:nvSpPr>
              <p:cNvPr id="128" name="Retângulo 127">
                <a:extLst>
                  <a:ext uri="{FF2B5EF4-FFF2-40B4-BE49-F238E27FC236}">
                    <a16:creationId xmlns:a16="http://schemas.microsoft.com/office/drawing/2014/main" id="{97685ACF-EF5F-41A2-AF78-18CB52DDBA41}"/>
                  </a:ext>
                </a:extLst>
              </p:cNvPr>
              <p:cNvSpPr/>
              <p:nvPr/>
            </p:nvSpPr>
            <p:spPr>
              <a:xfrm>
                <a:off x="11027247" y="4932952"/>
                <a:ext cx="121984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t-BR" sz="1000" b="1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APRESENTAÇÃO DO PLANO DE CURA (TAC)</a:t>
                </a:r>
              </a:p>
              <a:p>
                <a:pPr lvl="0" algn="ctr">
                  <a:defRPr/>
                </a:pPr>
                <a:endParaRPr lang="pt-BR" sz="1000" kern="0" dirty="0">
                  <a:solidFill>
                    <a:srgbClr val="5B5B5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29" name="Conector reto 128">
                <a:extLst>
                  <a:ext uri="{FF2B5EF4-FFF2-40B4-BE49-F238E27FC236}">
                    <a16:creationId xmlns:a16="http://schemas.microsoft.com/office/drawing/2014/main" id="{A5DA4F6C-41E2-4642-8439-6EC3932FD46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1522344" y="5902895"/>
                <a:ext cx="0" cy="824003"/>
              </a:xfrm>
              <a:prstGeom prst="line">
                <a:avLst/>
              </a:prstGeom>
              <a:ln w="12700">
                <a:solidFill>
                  <a:srgbClr val="595959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Elipse 129">
                <a:extLst>
                  <a:ext uri="{FF2B5EF4-FFF2-40B4-BE49-F238E27FC236}">
                    <a16:creationId xmlns:a16="http://schemas.microsoft.com/office/drawing/2014/main" id="{2D9ACF7A-2483-4D20-A1A3-6C02539A620B}"/>
                  </a:ext>
                </a:extLst>
              </p:cNvPr>
              <p:cNvSpPr/>
              <p:nvPr/>
            </p:nvSpPr>
            <p:spPr>
              <a:xfrm rot="10800000">
                <a:off x="11333935" y="5611446"/>
                <a:ext cx="363183" cy="3631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0404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dirty="0"/>
              </a:p>
            </p:txBody>
          </p:sp>
          <p:sp>
            <p:nvSpPr>
              <p:cNvPr id="131" name="CaixaDeTexto 130">
                <a:extLst>
                  <a:ext uri="{FF2B5EF4-FFF2-40B4-BE49-F238E27FC236}">
                    <a16:creationId xmlns:a16="http://schemas.microsoft.com/office/drawing/2014/main" id="{36708013-9B4B-4D2C-8CD8-1DDA313081E2}"/>
                  </a:ext>
                </a:extLst>
              </p:cNvPr>
              <p:cNvSpPr txBox="1"/>
              <p:nvPr/>
            </p:nvSpPr>
            <p:spPr>
              <a:xfrm rot="16200000">
                <a:off x="11213744" y="6331587"/>
                <a:ext cx="475200" cy="234818"/>
              </a:xfrm>
              <a:prstGeom prst="rect">
                <a:avLst/>
              </a:prstGeom>
              <a:noFill/>
            </p:spPr>
            <p:txBody>
              <a:bodyPr wrap="square" lIns="80147" tIns="40074" rIns="80147" bIns="40074" rtlCol="0">
                <a:spAutoFit/>
              </a:bodyPr>
              <a:lstStyle/>
              <a:p>
                <a:pPr algn="r"/>
                <a:r>
                  <a:rPr lang="en-US" sz="1000" b="1" dirty="0">
                    <a:solidFill>
                      <a:srgbClr val="5B5B5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FEV</a:t>
                </a:r>
              </a:p>
            </p:txBody>
          </p:sp>
        </p:grpSp>
        <p:pic>
          <p:nvPicPr>
            <p:cNvPr id="127" name="Gráfico 126" descr="Manual">
              <a:extLst>
                <a:ext uri="{FF2B5EF4-FFF2-40B4-BE49-F238E27FC236}">
                  <a16:creationId xmlns:a16="http://schemas.microsoft.com/office/drawing/2014/main" id="{DF3666B6-8407-462B-B441-3ED54CEB7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996382" y="5682264"/>
              <a:ext cx="293170" cy="293170"/>
            </a:xfrm>
            <a:prstGeom prst="rect">
              <a:avLst/>
            </a:prstGeom>
          </p:spPr>
        </p:pic>
      </p:grpSp>
      <p:grpSp>
        <p:nvGrpSpPr>
          <p:cNvPr id="177" name="Agrupar 176">
            <a:extLst>
              <a:ext uri="{FF2B5EF4-FFF2-40B4-BE49-F238E27FC236}">
                <a16:creationId xmlns:a16="http://schemas.microsoft.com/office/drawing/2014/main" id="{6E69C932-5D53-4ADC-9709-CC4CF3F0EA3D}"/>
              </a:ext>
            </a:extLst>
          </p:cNvPr>
          <p:cNvGrpSpPr/>
          <p:nvPr/>
        </p:nvGrpSpPr>
        <p:grpSpPr>
          <a:xfrm>
            <a:off x="9149161" y="1172600"/>
            <a:ext cx="1552363" cy="2776686"/>
            <a:chOff x="1364070" y="5132292"/>
            <a:chExt cx="1552363" cy="2776686"/>
          </a:xfrm>
        </p:grpSpPr>
        <p:grpSp>
          <p:nvGrpSpPr>
            <p:cNvPr id="178" name="Agrupar 177">
              <a:extLst>
                <a:ext uri="{FF2B5EF4-FFF2-40B4-BE49-F238E27FC236}">
                  <a16:creationId xmlns:a16="http://schemas.microsoft.com/office/drawing/2014/main" id="{5B7D868D-8F8A-4BA4-966C-FF140041CB18}"/>
                </a:ext>
              </a:extLst>
            </p:cNvPr>
            <p:cNvGrpSpPr/>
            <p:nvPr/>
          </p:nvGrpSpPr>
          <p:grpSpPr>
            <a:xfrm>
              <a:off x="1364070" y="5132292"/>
              <a:ext cx="1552363" cy="2776686"/>
              <a:chOff x="10733828" y="5102378"/>
              <a:chExt cx="1552363" cy="2776686"/>
            </a:xfrm>
          </p:grpSpPr>
          <p:sp>
            <p:nvSpPr>
              <p:cNvPr id="180" name="Retângulo 179">
                <a:extLst>
                  <a:ext uri="{FF2B5EF4-FFF2-40B4-BE49-F238E27FC236}">
                    <a16:creationId xmlns:a16="http://schemas.microsoft.com/office/drawing/2014/main" id="{1321F02E-295E-4FE9-91C5-4D220F2414A0}"/>
                  </a:ext>
                </a:extLst>
              </p:cNvPr>
              <p:cNvSpPr/>
              <p:nvPr/>
            </p:nvSpPr>
            <p:spPr>
              <a:xfrm>
                <a:off x="10733828" y="5102378"/>
                <a:ext cx="155236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pt-BR" sz="1000" b="1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PROTOCOLO MINUTA TAC</a:t>
                </a:r>
              </a:p>
              <a:p>
                <a:pPr lvl="0" algn="ctr">
                  <a:defRPr/>
                </a:pPr>
                <a:r>
                  <a:rPr lang="pt-BR" sz="1000" kern="0" dirty="0">
                    <a:solidFill>
                      <a:srgbClr val="5B5B5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Protocolo</a:t>
                </a:r>
              </a:p>
            </p:txBody>
          </p:sp>
          <p:cxnSp>
            <p:nvCxnSpPr>
              <p:cNvPr id="181" name="Conector reto 180">
                <a:extLst>
                  <a:ext uri="{FF2B5EF4-FFF2-40B4-BE49-F238E27FC236}">
                    <a16:creationId xmlns:a16="http://schemas.microsoft.com/office/drawing/2014/main" id="{082D0DC5-7501-4F1B-A28D-A0BD077616B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1522344" y="6007064"/>
                <a:ext cx="0" cy="1872000"/>
              </a:xfrm>
              <a:prstGeom prst="line">
                <a:avLst/>
              </a:prstGeom>
              <a:ln w="12700">
                <a:solidFill>
                  <a:srgbClr val="595959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Elipse 181">
                <a:extLst>
                  <a:ext uri="{FF2B5EF4-FFF2-40B4-BE49-F238E27FC236}">
                    <a16:creationId xmlns:a16="http://schemas.microsoft.com/office/drawing/2014/main" id="{2AF8FB28-43CC-4DF0-AFF4-4D4AF888B14F}"/>
                  </a:ext>
                </a:extLst>
              </p:cNvPr>
              <p:cNvSpPr/>
              <p:nvPr/>
            </p:nvSpPr>
            <p:spPr>
              <a:xfrm rot="10800000">
                <a:off x="11333935" y="5611446"/>
                <a:ext cx="363183" cy="3631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38435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dirty="0"/>
              </a:p>
            </p:txBody>
          </p:sp>
          <p:sp>
            <p:nvSpPr>
              <p:cNvPr id="183" name="CaixaDeTexto 182">
                <a:extLst>
                  <a:ext uri="{FF2B5EF4-FFF2-40B4-BE49-F238E27FC236}">
                    <a16:creationId xmlns:a16="http://schemas.microsoft.com/office/drawing/2014/main" id="{9416B9B8-FA9C-40A8-8612-B8CDCC49CE76}"/>
                  </a:ext>
                </a:extLst>
              </p:cNvPr>
              <p:cNvSpPr txBox="1"/>
              <p:nvPr/>
            </p:nvSpPr>
            <p:spPr>
              <a:xfrm rot="16200000">
                <a:off x="11206365" y="7335367"/>
                <a:ext cx="475200" cy="234819"/>
              </a:xfrm>
              <a:prstGeom prst="rect">
                <a:avLst/>
              </a:prstGeom>
              <a:noFill/>
            </p:spPr>
            <p:txBody>
              <a:bodyPr wrap="square" lIns="80147" tIns="40074" rIns="80147" bIns="40074" rtlCol="0">
                <a:spAutoFit/>
              </a:bodyPr>
              <a:lstStyle/>
              <a:p>
                <a:pPr algn="r"/>
                <a:r>
                  <a:rPr lang="en-US" sz="1000" b="1" dirty="0">
                    <a:solidFill>
                      <a:srgbClr val="5B5B5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MAR</a:t>
                </a:r>
              </a:p>
            </p:txBody>
          </p:sp>
        </p:grpSp>
        <p:pic>
          <p:nvPicPr>
            <p:cNvPr id="179" name="Gráfico 178" descr="Manual">
              <a:extLst>
                <a:ext uri="{FF2B5EF4-FFF2-40B4-BE49-F238E27FC236}">
                  <a16:creationId xmlns:a16="http://schemas.microsoft.com/office/drawing/2014/main" id="{588CB695-013A-4A84-83CE-55C6E5AF4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996382" y="5682264"/>
              <a:ext cx="293170" cy="293170"/>
            </a:xfrm>
            <a:prstGeom prst="rect">
              <a:avLst/>
            </a:prstGeom>
          </p:spPr>
        </p:pic>
      </p:grpSp>
      <p:grpSp>
        <p:nvGrpSpPr>
          <p:cNvPr id="184" name="Agrupar 183">
            <a:extLst>
              <a:ext uri="{FF2B5EF4-FFF2-40B4-BE49-F238E27FC236}">
                <a16:creationId xmlns:a16="http://schemas.microsoft.com/office/drawing/2014/main" id="{2AC5450E-D4B0-4890-916C-4B5A9894E059}"/>
              </a:ext>
            </a:extLst>
          </p:cNvPr>
          <p:cNvGrpSpPr/>
          <p:nvPr/>
        </p:nvGrpSpPr>
        <p:grpSpPr>
          <a:xfrm>
            <a:off x="8698991" y="4180332"/>
            <a:ext cx="1403084" cy="2002852"/>
            <a:chOff x="1420491" y="4393697"/>
            <a:chExt cx="1403084" cy="2002852"/>
          </a:xfrm>
        </p:grpSpPr>
        <p:grpSp>
          <p:nvGrpSpPr>
            <p:cNvPr id="185" name="Agrupar 184">
              <a:extLst>
                <a:ext uri="{FF2B5EF4-FFF2-40B4-BE49-F238E27FC236}">
                  <a16:creationId xmlns:a16="http://schemas.microsoft.com/office/drawing/2014/main" id="{5E4A9381-2A37-4161-AB1B-E84748D9E9C4}"/>
                </a:ext>
              </a:extLst>
            </p:cNvPr>
            <p:cNvGrpSpPr/>
            <p:nvPr/>
          </p:nvGrpSpPr>
          <p:grpSpPr>
            <a:xfrm>
              <a:off x="1420491" y="4393697"/>
              <a:ext cx="1403084" cy="2002852"/>
              <a:chOff x="10790249" y="4363783"/>
              <a:chExt cx="1403084" cy="2002852"/>
            </a:xfrm>
          </p:grpSpPr>
          <p:sp>
            <p:nvSpPr>
              <p:cNvPr id="187" name="Retângulo 186">
                <a:extLst>
                  <a:ext uri="{FF2B5EF4-FFF2-40B4-BE49-F238E27FC236}">
                    <a16:creationId xmlns:a16="http://schemas.microsoft.com/office/drawing/2014/main" id="{E0E033FB-214A-4904-86F6-C7C881163213}"/>
                  </a:ext>
                </a:extLst>
              </p:cNvPr>
              <p:cNvSpPr/>
              <p:nvPr/>
            </p:nvSpPr>
            <p:spPr>
              <a:xfrm>
                <a:off x="10790249" y="5504861"/>
                <a:ext cx="1403084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t-BR" sz="1000" b="1" kern="0" dirty="0">
                    <a:solidFill>
                      <a:srgbClr val="044EA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PORTARIA 24/ANTT</a:t>
                </a:r>
              </a:p>
              <a:p>
                <a:pPr lvl="0" algn="ctr">
                  <a:defRPr/>
                </a:pPr>
                <a:r>
                  <a:rPr lang="pt-BR" sz="1000" kern="0" dirty="0">
                    <a:solidFill>
                      <a:srgbClr val="5B5B5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Permite endereçar os inadimplementos contratuais</a:t>
                </a:r>
              </a:p>
            </p:txBody>
          </p:sp>
          <p:cxnSp>
            <p:nvCxnSpPr>
              <p:cNvPr id="188" name="Conector reto 187">
                <a:extLst>
                  <a:ext uri="{FF2B5EF4-FFF2-40B4-BE49-F238E27FC236}">
                    <a16:creationId xmlns:a16="http://schemas.microsoft.com/office/drawing/2014/main" id="{BFA0A922-E0BB-4D2A-A44C-73FBB4FE81F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1523237" y="4363783"/>
                <a:ext cx="0" cy="824003"/>
              </a:xfrm>
              <a:prstGeom prst="line">
                <a:avLst/>
              </a:prstGeom>
              <a:ln w="12700">
                <a:solidFill>
                  <a:srgbClr val="595959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Elipse 188">
                <a:extLst>
                  <a:ext uri="{FF2B5EF4-FFF2-40B4-BE49-F238E27FC236}">
                    <a16:creationId xmlns:a16="http://schemas.microsoft.com/office/drawing/2014/main" id="{2C3BCC51-83A0-4168-A9CE-C4DA4F8789DD}"/>
                  </a:ext>
                </a:extLst>
              </p:cNvPr>
              <p:cNvSpPr/>
              <p:nvPr/>
            </p:nvSpPr>
            <p:spPr>
              <a:xfrm rot="10800000">
                <a:off x="11343554" y="5127884"/>
                <a:ext cx="363183" cy="3631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44EA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dirty="0"/>
              </a:p>
            </p:txBody>
          </p:sp>
          <p:sp>
            <p:nvSpPr>
              <p:cNvPr id="190" name="CaixaDeTexto 189">
                <a:extLst>
                  <a:ext uri="{FF2B5EF4-FFF2-40B4-BE49-F238E27FC236}">
                    <a16:creationId xmlns:a16="http://schemas.microsoft.com/office/drawing/2014/main" id="{318B71A7-EDEE-4096-8C22-F2B75909300B}"/>
                  </a:ext>
                </a:extLst>
              </p:cNvPr>
              <p:cNvSpPr txBox="1"/>
              <p:nvPr/>
            </p:nvSpPr>
            <p:spPr>
              <a:xfrm rot="16200000">
                <a:off x="11198289" y="4543878"/>
                <a:ext cx="475200" cy="234818"/>
              </a:xfrm>
              <a:prstGeom prst="rect">
                <a:avLst/>
              </a:prstGeom>
              <a:noFill/>
            </p:spPr>
            <p:txBody>
              <a:bodyPr wrap="square" lIns="80147" tIns="40074" rIns="80147" bIns="40074" rtlCol="0">
                <a:spAutoFit/>
              </a:bodyPr>
              <a:lstStyle/>
              <a:p>
                <a:pPr algn="r"/>
                <a:r>
                  <a:rPr lang="en-US" sz="1000" b="1" dirty="0">
                    <a:solidFill>
                      <a:srgbClr val="5B5B5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JAN</a:t>
                </a:r>
              </a:p>
            </p:txBody>
          </p:sp>
        </p:grpSp>
        <p:pic>
          <p:nvPicPr>
            <p:cNvPr id="186" name="Gráfico 185" descr="Manual">
              <a:extLst>
                <a:ext uri="{FF2B5EF4-FFF2-40B4-BE49-F238E27FC236}">
                  <a16:creationId xmlns:a16="http://schemas.microsoft.com/office/drawing/2014/main" id="{B906C671-EB60-4C6F-86F8-758669D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006001" y="5198702"/>
              <a:ext cx="293170" cy="293170"/>
            </a:xfrm>
            <a:prstGeom prst="rect">
              <a:avLst/>
            </a:prstGeom>
          </p:spPr>
        </p:pic>
      </p:grpSp>
      <p:grpSp>
        <p:nvGrpSpPr>
          <p:cNvPr id="191" name="Agrupar 190">
            <a:extLst>
              <a:ext uri="{FF2B5EF4-FFF2-40B4-BE49-F238E27FC236}">
                <a16:creationId xmlns:a16="http://schemas.microsoft.com/office/drawing/2014/main" id="{F61FA5B0-8FB4-48A2-A189-B30BF9620302}"/>
              </a:ext>
            </a:extLst>
          </p:cNvPr>
          <p:cNvGrpSpPr/>
          <p:nvPr/>
        </p:nvGrpSpPr>
        <p:grpSpPr>
          <a:xfrm>
            <a:off x="10555199" y="4222801"/>
            <a:ext cx="1452686" cy="1240443"/>
            <a:chOff x="1475286" y="4499439"/>
            <a:chExt cx="1452686" cy="1240443"/>
          </a:xfrm>
        </p:grpSpPr>
        <p:grpSp>
          <p:nvGrpSpPr>
            <p:cNvPr id="192" name="Agrupar 191">
              <a:extLst>
                <a:ext uri="{FF2B5EF4-FFF2-40B4-BE49-F238E27FC236}">
                  <a16:creationId xmlns:a16="http://schemas.microsoft.com/office/drawing/2014/main" id="{C5145F95-E01F-4E32-BAB4-AF8109C30090}"/>
                </a:ext>
              </a:extLst>
            </p:cNvPr>
            <p:cNvGrpSpPr/>
            <p:nvPr/>
          </p:nvGrpSpPr>
          <p:grpSpPr>
            <a:xfrm>
              <a:off x="1475286" y="4499439"/>
              <a:ext cx="1452686" cy="1240443"/>
              <a:chOff x="10845044" y="4469525"/>
              <a:chExt cx="1452686" cy="1240443"/>
            </a:xfrm>
          </p:grpSpPr>
          <p:sp>
            <p:nvSpPr>
              <p:cNvPr id="194" name="Retângulo 193">
                <a:extLst>
                  <a:ext uri="{FF2B5EF4-FFF2-40B4-BE49-F238E27FC236}">
                    <a16:creationId xmlns:a16="http://schemas.microsoft.com/office/drawing/2014/main" id="{41FFE48E-5BE0-461E-B984-AECDEEBD7905}"/>
                  </a:ext>
                </a:extLst>
              </p:cNvPr>
              <p:cNvSpPr/>
              <p:nvPr/>
            </p:nvSpPr>
            <p:spPr>
              <a:xfrm>
                <a:off x="10845044" y="5309858"/>
                <a:ext cx="145268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t-BR" sz="1000" b="1" kern="0" dirty="0">
                    <a:solidFill>
                      <a:srgbClr val="044EA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TAC</a:t>
                </a:r>
              </a:p>
              <a:p>
                <a:pPr lvl="0" algn="ctr">
                  <a:defRPr/>
                </a:pPr>
                <a:r>
                  <a:rPr lang="pt-BR" sz="1000" kern="0" dirty="0">
                    <a:solidFill>
                      <a:srgbClr val="5B5B5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Consulta Pública</a:t>
                </a:r>
              </a:p>
            </p:txBody>
          </p:sp>
          <p:cxnSp>
            <p:nvCxnSpPr>
              <p:cNvPr id="195" name="Conector reto 194">
                <a:extLst>
                  <a:ext uri="{FF2B5EF4-FFF2-40B4-BE49-F238E27FC236}">
                    <a16:creationId xmlns:a16="http://schemas.microsoft.com/office/drawing/2014/main" id="{21FEA30B-21DD-4D7F-8DFF-F12809D1998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1522344" y="4469525"/>
                <a:ext cx="0" cy="824003"/>
              </a:xfrm>
              <a:prstGeom prst="line">
                <a:avLst/>
              </a:prstGeom>
              <a:ln w="12700">
                <a:solidFill>
                  <a:srgbClr val="595959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6" name="Elipse 195">
                <a:extLst>
                  <a:ext uri="{FF2B5EF4-FFF2-40B4-BE49-F238E27FC236}">
                    <a16:creationId xmlns:a16="http://schemas.microsoft.com/office/drawing/2014/main" id="{4D574660-8825-4CA6-86BA-71ACD95ADA79}"/>
                  </a:ext>
                </a:extLst>
              </p:cNvPr>
              <p:cNvSpPr/>
              <p:nvPr/>
            </p:nvSpPr>
            <p:spPr>
              <a:xfrm rot="10800000">
                <a:off x="11329534" y="4931342"/>
                <a:ext cx="363183" cy="3631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44EA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dirty="0"/>
              </a:p>
            </p:txBody>
          </p:sp>
          <p:sp>
            <p:nvSpPr>
              <p:cNvPr id="197" name="CaixaDeTexto 196">
                <a:extLst>
                  <a:ext uri="{FF2B5EF4-FFF2-40B4-BE49-F238E27FC236}">
                    <a16:creationId xmlns:a16="http://schemas.microsoft.com/office/drawing/2014/main" id="{302AC269-8AAA-49D2-88D9-CA48DD8E7A4D}"/>
                  </a:ext>
                </a:extLst>
              </p:cNvPr>
              <p:cNvSpPr txBox="1"/>
              <p:nvPr/>
            </p:nvSpPr>
            <p:spPr>
              <a:xfrm rot="16200000">
                <a:off x="11088185" y="4798601"/>
                <a:ext cx="651715" cy="234819"/>
              </a:xfrm>
              <a:prstGeom prst="rect">
                <a:avLst/>
              </a:prstGeom>
              <a:noFill/>
            </p:spPr>
            <p:txBody>
              <a:bodyPr wrap="square" lIns="80147" tIns="40074" rIns="80147" bIns="40074" rtlCol="0">
                <a:spAutoFit/>
              </a:bodyPr>
              <a:lstStyle/>
              <a:p>
                <a:pPr algn="r"/>
                <a:r>
                  <a:rPr lang="en-US" sz="1000" b="1" dirty="0">
                    <a:solidFill>
                      <a:srgbClr val="5B5B5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JUL</a:t>
                </a:r>
              </a:p>
            </p:txBody>
          </p:sp>
        </p:grpSp>
        <p:pic>
          <p:nvPicPr>
            <p:cNvPr id="193" name="Gráfico 192" descr="Manual">
              <a:extLst>
                <a:ext uri="{FF2B5EF4-FFF2-40B4-BE49-F238E27FC236}">
                  <a16:creationId xmlns:a16="http://schemas.microsoft.com/office/drawing/2014/main" id="{F30F33E0-4932-4324-B07E-1A02BFEE7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91981" y="5011566"/>
              <a:ext cx="293170" cy="293170"/>
            </a:xfrm>
            <a:prstGeom prst="rect">
              <a:avLst/>
            </a:prstGeom>
          </p:spPr>
        </p:pic>
      </p:grpSp>
      <p:sp>
        <p:nvSpPr>
          <p:cNvPr id="81" name="Retângulo 80">
            <a:extLst>
              <a:ext uri="{FF2B5EF4-FFF2-40B4-BE49-F238E27FC236}">
                <a16:creationId xmlns:a16="http://schemas.microsoft.com/office/drawing/2014/main" id="{30841B33-5610-4D96-BA44-501FDCDF2EE4}"/>
              </a:ext>
            </a:extLst>
          </p:cNvPr>
          <p:cNvSpPr/>
          <p:nvPr/>
        </p:nvSpPr>
        <p:spPr>
          <a:xfrm>
            <a:off x="10681746" y="2599670"/>
            <a:ext cx="1396129" cy="606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100" i="1" dirty="0">
                <a:solidFill>
                  <a:srgbClr val="616568"/>
                </a:solidFill>
              </a:rPr>
              <a:t>Diálogo com investidores em todo o período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1E20838-B191-4A02-B3A4-72D8ADD5E4ED}"/>
              </a:ext>
            </a:extLst>
          </p:cNvPr>
          <p:cNvCxnSpPr>
            <a:cxnSpLocks/>
          </p:cNvCxnSpPr>
          <p:nvPr/>
        </p:nvCxnSpPr>
        <p:spPr>
          <a:xfrm flipV="1">
            <a:off x="11164559" y="3281589"/>
            <a:ext cx="0" cy="524054"/>
          </a:xfrm>
          <a:prstGeom prst="line">
            <a:avLst/>
          </a:prstGeom>
          <a:ln w="57150">
            <a:solidFill>
              <a:srgbClr val="D7D9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AD590007-685B-455F-9DF0-B23F7575FBFF}"/>
              </a:ext>
            </a:extLst>
          </p:cNvPr>
          <p:cNvSpPr/>
          <p:nvPr/>
        </p:nvSpPr>
        <p:spPr>
          <a:xfrm>
            <a:off x="11135871" y="3230992"/>
            <a:ext cx="58815" cy="58815"/>
          </a:xfrm>
          <a:prstGeom prst="rect">
            <a:avLst/>
          </a:prstGeom>
          <a:solidFill>
            <a:srgbClr val="D7D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8" name="Picture 4" descr="patria-amada-brasil | Gestão e Arte - Mentoria - MAMBA - Human Capital, o  SHOW!">
            <a:extLst>
              <a:ext uri="{FF2B5EF4-FFF2-40B4-BE49-F238E27FC236}">
                <a16:creationId xmlns:a16="http://schemas.microsoft.com/office/drawing/2014/main" id="{5DC41D02-2D71-4EB7-8402-1058AA9FC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23" y="1769987"/>
            <a:ext cx="590869" cy="3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Picture 4" descr="patria-amada-brasil | Gestão e Arte - Mentoria - MAMBA - Human Capital, o  SHOW!">
            <a:extLst>
              <a:ext uri="{FF2B5EF4-FFF2-40B4-BE49-F238E27FC236}">
                <a16:creationId xmlns:a16="http://schemas.microsoft.com/office/drawing/2014/main" id="{F2F34352-3E88-4332-9341-FBDBFEF75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35" y="1696092"/>
            <a:ext cx="590869" cy="3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E490AA3D-ABAE-414B-A643-9E83A3A0A4E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04" y="1628271"/>
            <a:ext cx="449350" cy="324821"/>
          </a:xfrm>
          <a:prstGeom prst="rect">
            <a:avLst/>
          </a:prstGeom>
        </p:spPr>
      </p:pic>
      <p:pic>
        <p:nvPicPr>
          <p:cNvPr id="227" name="Imagem 226" descr="Logotipo, nome da empresa&#10;&#10;Descrição gerada automaticamente">
            <a:extLst>
              <a:ext uri="{FF2B5EF4-FFF2-40B4-BE49-F238E27FC236}">
                <a16:creationId xmlns:a16="http://schemas.microsoft.com/office/drawing/2014/main" id="{8DACE316-F354-4A92-A6ED-BF2E0817D33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108" y="2246312"/>
            <a:ext cx="449350" cy="324821"/>
          </a:xfrm>
          <a:prstGeom prst="rect">
            <a:avLst/>
          </a:prstGeom>
        </p:spPr>
      </p:pic>
      <p:pic>
        <p:nvPicPr>
          <p:cNvPr id="228" name="Imagem 227" descr="Logotipo, nome da empresa&#10;&#10;Descrição gerada automaticamente">
            <a:extLst>
              <a:ext uri="{FF2B5EF4-FFF2-40B4-BE49-F238E27FC236}">
                <a16:creationId xmlns:a16="http://schemas.microsoft.com/office/drawing/2014/main" id="{8C6BC694-74B6-4E53-A7AE-5570C65913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80" y="6284444"/>
            <a:ext cx="449350" cy="324821"/>
          </a:xfrm>
          <a:prstGeom prst="rect">
            <a:avLst/>
          </a:prstGeom>
        </p:spPr>
      </p:pic>
      <p:pic>
        <p:nvPicPr>
          <p:cNvPr id="230" name="Imagem 229" descr="Forma&#10;&#10;Descrição gerada automaticamente">
            <a:extLst>
              <a:ext uri="{FF2B5EF4-FFF2-40B4-BE49-F238E27FC236}">
                <a16:creationId xmlns:a16="http://schemas.microsoft.com/office/drawing/2014/main" id="{5B67B8E0-B602-48C7-BEA4-AE6591C8A24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72" y="718789"/>
            <a:ext cx="464733" cy="234505"/>
          </a:xfrm>
          <a:prstGeom prst="rect">
            <a:avLst/>
          </a:prstGeom>
        </p:spPr>
      </p:pic>
      <p:pic>
        <p:nvPicPr>
          <p:cNvPr id="232" name="Imagem 231" descr="Forma&#10;&#10;Descrição gerada automaticamente">
            <a:extLst>
              <a:ext uri="{FF2B5EF4-FFF2-40B4-BE49-F238E27FC236}">
                <a16:creationId xmlns:a16="http://schemas.microsoft.com/office/drawing/2014/main" id="{B1D6581E-475D-4547-B00A-1E2E83A6306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20" y="5898534"/>
            <a:ext cx="464733" cy="234505"/>
          </a:xfrm>
          <a:prstGeom prst="rect">
            <a:avLst/>
          </a:prstGeom>
        </p:spPr>
      </p:pic>
      <p:pic>
        <p:nvPicPr>
          <p:cNvPr id="234" name="Imagem 233" descr="Forma&#10;&#10;Descrição gerada automaticamente">
            <a:extLst>
              <a:ext uri="{FF2B5EF4-FFF2-40B4-BE49-F238E27FC236}">
                <a16:creationId xmlns:a16="http://schemas.microsoft.com/office/drawing/2014/main" id="{50E08AC3-8846-40DB-A67E-F3439C9D9AD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719" y="6143747"/>
            <a:ext cx="464733" cy="234505"/>
          </a:xfrm>
          <a:prstGeom prst="rect">
            <a:avLst/>
          </a:prstGeom>
        </p:spPr>
      </p:pic>
      <p:pic>
        <p:nvPicPr>
          <p:cNvPr id="236" name="Imagem 235" descr="Forma&#10;&#10;Descrição gerada automaticamente">
            <a:extLst>
              <a:ext uri="{FF2B5EF4-FFF2-40B4-BE49-F238E27FC236}">
                <a16:creationId xmlns:a16="http://schemas.microsoft.com/office/drawing/2014/main" id="{A402AB13-F016-4AB1-B581-24306C903B8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689" y="5455472"/>
            <a:ext cx="464733" cy="234505"/>
          </a:xfrm>
          <a:prstGeom prst="rect">
            <a:avLst/>
          </a:prstGeom>
        </p:spPr>
      </p:pic>
      <p:grpSp>
        <p:nvGrpSpPr>
          <p:cNvPr id="238" name="Agrupar 237">
            <a:extLst>
              <a:ext uri="{FF2B5EF4-FFF2-40B4-BE49-F238E27FC236}">
                <a16:creationId xmlns:a16="http://schemas.microsoft.com/office/drawing/2014/main" id="{D0EA1274-A090-44D4-AD6A-E179645E4C24}"/>
              </a:ext>
            </a:extLst>
          </p:cNvPr>
          <p:cNvGrpSpPr/>
          <p:nvPr/>
        </p:nvGrpSpPr>
        <p:grpSpPr>
          <a:xfrm>
            <a:off x="-14245" y="3742787"/>
            <a:ext cx="12206244" cy="528454"/>
            <a:chOff x="-14245" y="825346"/>
            <a:chExt cx="12206244" cy="528454"/>
          </a:xfrm>
        </p:grpSpPr>
        <p:sp>
          <p:nvSpPr>
            <p:cNvPr id="239" name="Retângulo 238">
              <a:extLst>
                <a:ext uri="{FF2B5EF4-FFF2-40B4-BE49-F238E27FC236}">
                  <a16:creationId xmlns:a16="http://schemas.microsoft.com/office/drawing/2014/main" id="{210B750C-5FBB-4FF7-A651-B7E33A41D421}"/>
                </a:ext>
              </a:extLst>
            </p:cNvPr>
            <p:cNvSpPr/>
            <p:nvPr/>
          </p:nvSpPr>
          <p:spPr bwMode="auto">
            <a:xfrm>
              <a:off x="1080861" y="825346"/>
              <a:ext cx="1318820" cy="528454"/>
            </a:xfrm>
            <a:prstGeom prst="rect">
              <a:avLst/>
            </a:prstGeom>
            <a:gradFill>
              <a:gsLst>
                <a:gs pos="25000">
                  <a:srgbClr val="666666"/>
                </a:gs>
                <a:gs pos="74000">
                  <a:srgbClr val="444444"/>
                </a:gs>
                <a:gs pos="83000">
                  <a:srgbClr val="444444"/>
                </a:gs>
                <a:gs pos="100000">
                  <a:srgbClr val="434343"/>
                </a:gs>
              </a:gsLst>
              <a:path path="circle">
                <a:fillToRect l="100000" t="100000"/>
              </a:path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2017</a:t>
              </a:r>
            </a:p>
          </p:txBody>
        </p:sp>
        <p:sp>
          <p:nvSpPr>
            <p:cNvPr id="240" name="Retângulo 239">
              <a:extLst>
                <a:ext uri="{FF2B5EF4-FFF2-40B4-BE49-F238E27FC236}">
                  <a16:creationId xmlns:a16="http://schemas.microsoft.com/office/drawing/2014/main" id="{5082BA21-836D-4BFA-89C0-9326B9CF37CD}"/>
                </a:ext>
              </a:extLst>
            </p:cNvPr>
            <p:cNvSpPr/>
            <p:nvPr/>
          </p:nvSpPr>
          <p:spPr bwMode="auto">
            <a:xfrm>
              <a:off x="2362907" y="825346"/>
              <a:ext cx="1159818" cy="528454"/>
            </a:xfrm>
            <a:prstGeom prst="rect">
              <a:avLst/>
            </a:prstGeom>
            <a:gradFill>
              <a:gsLst>
                <a:gs pos="25000">
                  <a:srgbClr val="666666"/>
                </a:gs>
                <a:gs pos="74000">
                  <a:srgbClr val="444444"/>
                </a:gs>
                <a:gs pos="83000">
                  <a:srgbClr val="444444"/>
                </a:gs>
                <a:gs pos="100000">
                  <a:srgbClr val="434343"/>
                </a:gs>
              </a:gsLst>
              <a:path path="circle">
                <a:fillToRect l="100000" t="100000"/>
              </a:path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2018</a:t>
              </a:r>
            </a:p>
          </p:txBody>
        </p:sp>
        <p:sp>
          <p:nvSpPr>
            <p:cNvPr id="241" name="Retângulo 240">
              <a:extLst>
                <a:ext uri="{FF2B5EF4-FFF2-40B4-BE49-F238E27FC236}">
                  <a16:creationId xmlns:a16="http://schemas.microsoft.com/office/drawing/2014/main" id="{320919B6-484B-449B-A613-8E81C30809DD}"/>
                </a:ext>
              </a:extLst>
            </p:cNvPr>
            <p:cNvSpPr/>
            <p:nvPr/>
          </p:nvSpPr>
          <p:spPr bwMode="auto">
            <a:xfrm>
              <a:off x="3522725" y="825346"/>
              <a:ext cx="2797836" cy="528454"/>
            </a:xfrm>
            <a:prstGeom prst="rect">
              <a:avLst/>
            </a:prstGeom>
            <a:gradFill>
              <a:gsLst>
                <a:gs pos="25000">
                  <a:srgbClr val="666666"/>
                </a:gs>
                <a:gs pos="74000">
                  <a:srgbClr val="444444"/>
                </a:gs>
                <a:gs pos="83000">
                  <a:srgbClr val="444444"/>
                </a:gs>
                <a:gs pos="100000">
                  <a:srgbClr val="434343"/>
                </a:gs>
              </a:gsLst>
              <a:path path="circle">
                <a:fillToRect l="100000" t="100000"/>
              </a:path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2019</a:t>
              </a:r>
            </a:p>
          </p:txBody>
        </p:sp>
        <p:sp>
          <p:nvSpPr>
            <p:cNvPr id="242" name="Retângulo 241">
              <a:extLst>
                <a:ext uri="{FF2B5EF4-FFF2-40B4-BE49-F238E27FC236}">
                  <a16:creationId xmlns:a16="http://schemas.microsoft.com/office/drawing/2014/main" id="{2801CBAD-810C-43E0-B0DF-E5E4D20498B7}"/>
                </a:ext>
              </a:extLst>
            </p:cNvPr>
            <p:cNvSpPr/>
            <p:nvPr/>
          </p:nvSpPr>
          <p:spPr bwMode="auto">
            <a:xfrm>
              <a:off x="-14245" y="825346"/>
              <a:ext cx="1103600" cy="528454"/>
            </a:xfrm>
            <a:prstGeom prst="rect">
              <a:avLst/>
            </a:prstGeom>
            <a:gradFill>
              <a:gsLst>
                <a:gs pos="25000">
                  <a:srgbClr val="666666"/>
                </a:gs>
                <a:gs pos="74000">
                  <a:srgbClr val="444444"/>
                </a:gs>
                <a:gs pos="83000">
                  <a:srgbClr val="444444"/>
                </a:gs>
                <a:gs pos="100000">
                  <a:srgbClr val="434343"/>
                </a:gs>
              </a:gsLst>
              <a:path path="circle">
                <a:fillToRect l="100000" t="100000"/>
              </a:path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2016</a:t>
              </a:r>
            </a:p>
          </p:txBody>
        </p:sp>
        <p:sp>
          <p:nvSpPr>
            <p:cNvPr id="243" name="Retângulo 242">
              <a:extLst>
                <a:ext uri="{FF2B5EF4-FFF2-40B4-BE49-F238E27FC236}">
                  <a16:creationId xmlns:a16="http://schemas.microsoft.com/office/drawing/2014/main" id="{9E9D4B20-0350-4653-95C4-D7C9BD1EDE6B}"/>
                </a:ext>
              </a:extLst>
            </p:cNvPr>
            <p:cNvSpPr/>
            <p:nvPr/>
          </p:nvSpPr>
          <p:spPr bwMode="auto">
            <a:xfrm>
              <a:off x="6294206" y="825346"/>
              <a:ext cx="2861118" cy="528454"/>
            </a:xfrm>
            <a:prstGeom prst="rect">
              <a:avLst/>
            </a:prstGeom>
            <a:gradFill>
              <a:gsLst>
                <a:gs pos="25000">
                  <a:srgbClr val="666666"/>
                </a:gs>
                <a:gs pos="74000">
                  <a:srgbClr val="444444"/>
                </a:gs>
                <a:gs pos="83000">
                  <a:srgbClr val="444444"/>
                </a:gs>
                <a:gs pos="100000">
                  <a:srgbClr val="434343"/>
                </a:gs>
              </a:gsLst>
              <a:path path="circle">
                <a:fillToRect l="100000" t="100000"/>
              </a:path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2020</a:t>
              </a:r>
            </a:p>
          </p:txBody>
        </p:sp>
        <p:sp>
          <p:nvSpPr>
            <p:cNvPr id="244" name="Retângulo 243">
              <a:extLst>
                <a:ext uri="{FF2B5EF4-FFF2-40B4-BE49-F238E27FC236}">
                  <a16:creationId xmlns:a16="http://schemas.microsoft.com/office/drawing/2014/main" id="{5A44EF98-086F-4DDC-AD3F-BBD6ECD34C56}"/>
                </a:ext>
              </a:extLst>
            </p:cNvPr>
            <p:cNvSpPr/>
            <p:nvPr/>
          </p:nvSpPr>
          <p:spPr bwMode="auto">
            <a:xfrm>
              <a:off x="9155325" y="825346"/>
              <a:ext cx="3036674" cy="528454"/>
            </a:xfrm>
            <a:prstGeom prst="rect">
              <a:avLst/>
            </a:prstGeom>
            <a:gradFill>
              <a:gsLst>
                <a:gs pos="25000">
                  <a:srgbClr val="666666"/>
                </a:gs>
                <a:gs pos="74000">
                  <a:srgbClr val="444444"/>
                </a:gs>
                <a:gs pos="83000">
                  <a:srgbClr val="444444"/>
                </a:gs>
                <a:gs pos="100000">
                  <a:srgbClr val="434343"/>
                </a:gs>
              </a:gsLst>
              <a:path path="circle">
                <a:fillToRect l="100000" t="100000"/>
              </a:path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2021</a:t>
              </a:r>
            </a:p>
          </p:txBody>
        </p:sp>
      </p:grp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736797D-83C0-4C77-870A-00BA0D20588A}"/>
              </a:ext>
            </a:extLst>
          </p:cNvPr>
          <p:cNvCxnSpPr>
            <a:cxnSpLocks/>
          </p:cNvCxnSpPr>
          <p:nvPr/>
        </p:nvCxnSpPr>
        <p:spPr>
          <a:xfrm>
            <a:off x="649300" y="3830865"/>
            <a:ext cx="11574905" cy="0"/>
          </a:xfrm>
          <a:prstGeom prst="line">
            <a:avLst/>
          </a:prstGeom>
          <a:ln w="38100">
            <a:solidFill>
              <a:srgbClr val="D7D92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4" descr="patria-amada-brasil | Gestão e Arte - Mentoria - MAMBA - Human Capital, o  SHOW!">
            <a:extLst>
              <a:ext uri="{FF2B5EF4-FFF2-40B4-BE49-F238E27FC236}">
                <a16:creationId xmlns:a16="http://schemas.microsoft.com/office/drawing/2014/main" id="{3597E887-F64C-4E8D-B911-FE54B78FA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4" y="875211"/>
            <a:ext cx="590869" cy="3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Imagem 197" descr="Forma&#10;&#10;Descrição gerada automaticamente">
            <a:extLst>
              <a:ext uri="{FF2B5EF4-FFF2-40B4-BE49-F238E27FC236}">
                <a16:creationId xmlns:a16="http://schemas.microsoft.com/office/drawing/2014/main" id="{638608FE-C8BA-4043-B19A-E129D551A8A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650" y="1753845"/>
            <a:ext cx="464733" cy="234505"/>
          </a:xfrm>
          <a:prstGeom prst="rect">
            <a:avLst/>
          </a:prstGeom>
        </p:spPr>
      </p:pic>
      <p:pic>
        <p:nvPicPr>
          <p:cNvPr id="206" name="Imagem 205" descr="Logotipo, nome da empresa&#10;&#10;Descrição gerada automaticamente">
            <a:extLst>
              <a:ext uri="{FF2B5EF4-FFF2-40B4-BE49-F238E27FC236}">
                <a16:creationId xmlns:a16="http://schemas.microsoft.com/office/drawing/2014/main" id="{9CA15800-32E5-47C6-8B3F-4ECDBDD05DD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855" y="813720"/>
            <a:ext cx="449350" cy="3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CE0490B-5332-40BE-BF20-055C966E09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SOLUÇÃO CRO | ALTERNATIVAS RACIONAIS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3DC54F-371C-4E08-9896-5118EB2BFA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Relicitação ou Termo de Ajuste de Conduta (TAC), com a Troca de Controle</a:t>
            </a:r>
          </a:p>
        </p:txBody>
      </p:sp>
      <p:grpSp>
        <p:nvGrpSpPr>
          <p:cNvPr id="5" name="Gráfico 1">
            <a:extLst>
              <a:ext uri="{FF2B5EF4-FFF2-40B4-BE49-F238E27FC236}">
                <a16:creationId xmlns:a16="http://schemas.microsoft.com/office/drawing/2014/main" id="{A1CE2B32-2CED-412A-87E9-C6497C764F61}"/>
              </a:ext>
            </a:extLst>
          </p:cNvPr>
          <p:cNvGrpSpPr/>
          <p:nvPr/>
        </p:nvGrpSpPr>
        <p:grpSpPr>
          <a:xfrm>
            <a:off x="369044" y="1244800"/>
            <a:ext cx="5806258" cy="4309755"/>
            <a:chOff x="3702730" y="3151493"/>
            <a:chExt cx="2650499" cy="1893471"/>
          </a:xfrm>
          <a:solidFill>
            <a:srgbClr val="36BCEE"/>
          </a:solidFill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4781D558-64D8-41B5-956F-2B9279B0372E}"/>
                </a:ext>
              </a:extLst>
            </p:cNvPr>
            <p:cNvSpPr/>
            <p:nvPr/>
          </p:nvSpPr>
          <p:spPr>
            <a:xfrm>
              <a:off x="3702730" y="3151493"/>
              <a:ext cx="2650499" cy="1893471"/>
            </a:xfrm>
            <a:custGeom>
              <a:avLst/>
              <a:gdLst>
                <a:gd name="connsiteX0" fmla="*/ 2445734 w 2650499"/>
                <a:gd name="connsiteY0" fmla="*/ 1893472 h 1893471"/>
                <a:gd name="connsiteX1" fmla="*/ 439759 w 2650499"/>
                <a:gd name="connsiteY1" fmla="*/ 1893472 h 1893471"/>
                <a:gd name="connsiteX2" fmla="*/ 234993 w 2650499"/>
                <a:gd name="connsiteY2" fmla="*/ 1688669 h 1893471"/>
                <a:gd name="connsiteX3" fmla="*/ 234993 w 2650499"/>
                <a:gd name="connsiteY3" fmla="*/ 1181710 h 1893471"/>
                <a:gd name="connsiteX4" fmla="*/ 0 w 2650499"/>
                <a:gd name="connsiteY4" fmla="*/ 946717 h 1893471"/>
                <a:gd name="connsiteX5" fmla="*/ 234993 w 2650499"/>
                <a:gd name="connsiteY5" fmla="*/ 711725 h 1893471"/>
                <a:gd name="connsiteX6" fmla="*/ 234993 w 2650499"/>
                <a:gd name="connsiteY6" fmla="*/ 204766 h 1893471"/>
                <a:gd name="connsiteX7" fmla="*/ 439759 w 2650499"/>
                <a:gd name="connsiteY7" fmla="*/ 0 h 1893471"/>
                <a:gd name="connsiteX8" fmla="*/ 2445734 w 2650499"/>
                <a:gd name="connsiteY8" fmla="*/ 0 h 1893471"/>
                <a:gd name="connsiteX9" fmla="*/ 2650500 w 2650499"/>
                <a:gd name="connsiteY9" fmla="*/ 204766 h 1893471"/>
                <a:gd name="connsiteX10" fmla="*/ 2650500 w 2650499"/>
                <a:gd name="connsiteY10" fmla="*/ 1688669 h 1893471"/>
                <a:gd name="connsiteX11" fmla="*/ 2445734 w 2650499"/>
                <a:gd name="connsiteY11" fmla="*/ 1893472 h 1893471"/>
                <a:gd name="connsiteX12" fmla="*/ 2445734 w 2650499"/>
                <a:gd name="connsiteY12" fmla="*/ 1893472 h 1893471"/>
                <a:gd name="connsiteX13" fmla="*/ 439759 w 2650499"/>
                <a:gd name="connsiteY13" fmla="*/ 1781950 h 1893471"/>
                <a:gd name="connsiteX14" fmla="*/ 2445734 w 2650499"/>
                <a:gd name="connsiteY14" fmla="*/ 1781950 h 1893471"/>
                <a:gd name="connsiteX15" fmla="*/ 2539052 w 2650499"/>
                <a:gd name="connsiteY15" fmla="*/ 1688631 h 1893471"/>
                <a:gd name="connsiteX16" fmla="*/ 2539052 w 2650499"/>
                <a:gd name="connsiteY16" fmla="*/ 204766 h 1893471"/>
                <a:gd name="connsiteX17" fmla="*/ 2445734 w 2650499"/>
                <a:gd name="connsiteY17" fmla="*/ 111447 h 1893471"/>
                <a:gd name="connsiteX18" fmla="*/ 439759 w 2650499"/>
                <a:gd name="connsiteY18" fmla="*/ 111447 h 1893471"/>
                <a:gd name="connsiteX19" fmla="*/ 346440 w 2650499"/>
                <a:gd name="connsiteY19" fmla="*/ 204766 h 1893471"/>
                <a:gd name="connsiteX20" fmla="*/ 346440 w 2650499"/>
                <a:gd name="connsiteY20" fmla="*/ 757894 h 1893471"/>
                <a:gd name="connsiteX21" fmla="*/ 157617 w 2650499"/>
                <a:gd name="connsiteY21" fmla="*/ 946717 h 1893471"/>
                <a:gd name="connsiteX22" fmla="*/ 346440 w 2650499"/>
                <a:gd name="connsiteY22" fmla="*/ 1135578 h 1893471"/>
                <a:gd name="connsiteX23" fmla="*/ 346440 w 2650499"/>
                <a:gd name="connsiteY23" fmla="*/ 1688669 h 1893471"/>
                <a:gd name="connsiteX24" fmla="*/ 439759 w 2650499"/>
                <a:gd name="connsiteY24" fmla="*/ 1781950 h 1893471"/>
                <a:gd name="connsiteX25" fmla="*/ 439759 w 2650499"/>
                <a:gd name="connsiteY25" fmla="*/ 1781950 h 189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50499" h="1893471">
                  <a:moveTo>
                    <a:pt x="2445734" y="1893472"/>
                  </a:moveTo>
                  <a:lnTo>
                    <a:pt x="439759" y="1893472"/>
                  </a:lnTo>
                  <a:cubicBezTo>
                    <a:pt x="327030" y="1893472"/>
                    <a:pt x="234993" y="1801397"/>
                    <a:pt x="234993" y="1688669"/>
                  </a:cubicBezTo>
                  <a:lnTo>
                    <a:pt x="234993" y="1181710"/>
                  </a:lnTo>
                  <a:lnTo>
                    <a:pt x="0" y="946717"/>
                  </a:lnTo>
                  <a:lnTo>
                    <a:pt x="234993" y="711725"/>
                  </a:lnTo>
                  <a:lnTo>
                    <a:pt x="234993" y="204766"/>
                  </a:lnTo>
                  <a:cubicBezTo>
                    <a:pt x="234993" y="92075"/>
                    <a:pt x="327068" y="0"/>
                    <a:pt x="439759" y="0"/>
                  </a:cubicBezTo>
                  <a:lnTo>
                    <a:pt x="2445734" y="0"/>
                  </a:lnTo>
                  <a:cubicBezTo>
                    <a:pt x="2558462" y="0"/>
                    <a:pt x="2650500" y="92037"/>
                    <a:pt x="2650500" y="204766"/>
                  </a:cubicBezTo>
                  <a:lnTo>
                    <a:pt x="2650500" y="1688669"/>
                  </a:lnTo>
                  <a:cubicBezTo>
                    <a:pt x="2650500" y="1801397"/>
                    <a:pt x="2558462" y="1893472"/>
                    <a:pt x="2445734" y="1893472"/>
                  </a:cubicBezTo>
                  <a:lnTo>
                    <a:pt x="2445734" y="1893472"/>
                  </a:lnTo>
                  <a:close/>
                  <a:moveTo>
                    <a:pt x="439759" y="1781950"/>
                  </a:moveTo>
                  <a:lnTo>
                    <a:pt x="2445734" y="1781950"/>
                  </a:lnTo>
                  <a:cubicBezTo>
                    <a:pt x="2496916" y="1781950"/>
                    <a:pt x="2539052" y="1739850"/>
                    <a:pt x="2539052" y="1688631"/>
                  </a:cubicBezTo>
                  <a:lnTo>
                    <a:pt x="2539052" y="204766"/>
                  </a:lnTo>
                  <a:cubicBezTo>
                    <a:pt x="2539052" y="153584"/>
                    <a:pt x="2496916" y="111447"/>
                    <a:pt x="2445734" y="111447"/>
                  </a:cubicBezTo>
                  <a:lnTo>
                    <a:pt x="439759" y="111447"/>
                  </a:lnTo>
                  <a:cubicBezTo>
                    <a:pt x="388614" y="111447"/>
                    <a:pt x="346440" y="153584"/>
                    <a:pt x="346440" y="204766"/>
                  </a:cubicBezTo>
                  <a:lnTo>
                    <a:pt x="346440" y="757894"/>
                  </a:lnTo>
                  <a:lnTo>
                    <a:pt x="157617" y="946717"/>
                  </a:lnTo>
                  <a:lnTo>
                    <a:pt x="346440" y="1135578"/>
                  </a:lnTo>
                  <a:lnTo>
                    <a:pt x="346440" y="1688669"/>
                  </a:lnTo>
                  <a:cubicBezTo>
                    <a:pt x="346478" y="1739850"/>
                    <a:pt x="388577" y="1781950"/>
                    <a:pt x="439759" y="1781950"/>
                  </a:cubicBezTo>
                  <a:lnTo>
                    <a:pt x="439759" y="1781950"/>
                  </a:lnTo>
                  <a:close/>
                </a:path>
              </a:pathLst>
            </a:custGeom>
            <a:grpFill/>
            <a:ln w="3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D86B8214-24D8-4CF8-ABBE-618905149F87}"/>
                </a:ext>
              </a:extLst>
            </p:cNvPr>
            <p:cNvSpPr/>
            <p:nvPr/>
          </p:nvSpPr>
          <p:spPr>
            <a:xfrm>
              <a:off x="3860346" y="3262941"/>
              <a:ext cx="1717274" cy="1670502"/>
            </a:xfrm>
            <a:custGeom>
              <a:avLst/>
              <a:gdLst>
                <a:gd name="connsiteX0" fmla="*/ 1717275 w 1717274"/>
                <a:gd name="connsiteY0" fmla="*/ 0 h 1670502"/>
                <a:gd name="connsiteX1" fmla="*/ 1717275 w 1717274"/>
                <a:gd name="connsiteY1" fmla="*/ 1670502 h 1670502"/>
                <a:gd name="connsiteX2" fmla="*/ 282142 w 1717274"/>
                <a:gd name="connsiteY2" fmla="*/ 1670502 h 1670502"/>
                <a:gd name="connsiteX3" fmla="*/ 188823 w 1717274"/>
                <a:gd name="connsiteY3" fmla="*/ 1577184 h 1670502"/>
                <a:gd name="connsiteX4" fmla="*/ 188823 w 1717274"/>
                <a:gd name="connsiteY4" fmla="*/ 1024093 h 1670502"/>
                <a:gd name="connsiteX5" fmla="*/ 0 w 1717274"/>
                <a:gd name="connsiteY5" fmla="*/ 835232 h 1670502"/>
                <a:gd name="connsiteX6" fmla="*/ 188823 w 1717274"/>
                <a:gd name="connsiteY6" fmla="*/ 646409 h 1670502"/>
                <a:gd name="connsiteX7" fmla="*/ 188823 w 1717274"/>
                <a:gd name="connsiteY7" fmla="*/ 93319 h 1670502"/>
                <a:gd name="connsiteX8" fmla="*/ 282142 w 1717274"/>
                <a:gd name="connsiteY8" fmla="*/ 0 h 1670502"/>
                <a:gd name="connsiteX9" fmla="*/ 1717275 w 1717274"/>
                <a:gd name="connsiteY9" fmla="*/ 0 h 1670502"/>
                <a:gd name="connsiteX10" fmla="*/ 1717275 w 1717274"/>
                <a:gd name="connsiteY10" fmla="*/ 0 h 167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7274" h="1670502">
                  <a:moveTo>
                    <a:pt x="1717275" y="0"/>
                  </a:moveTo>
                  <a:lnTo>
                    <a:pt x="1717275" y="1670502"/>
                  </a:lnTo>
                  <a:lnTo>
                    <a:pt x="282142" y="1670502"/>
                  </a:lnTo>
                  <a:cubicBezTo>
                    <a:pt x="230960" y="1670502"/>
                    <a:pt x="188823" y="1628366"/>
                    <a:pt x="188823" y="1577184"/>
                  </a:cubicBezTo>
                  <a:lnTo>
                    <a:pt x="188823" y="1024093"/>
                  </a:lnTo>
                  <a:lnTo>
                    <a:pt x="0" y="835232"/>
                  </a:lnTo>
                  <a:lnTo>
                    <a:pt x="188823" y="646409"/>
                  </a:lnTo>
                  <a:lnTo>
                    <a:pt x="188823" y="93319"/>
                  </a:lnTo>
                  <a:cubicBezTo>
                    <a:pt x="188823" y="42174"/>
                    <a:pt x="230960" y="0"/>
                    <a:pt x="282142" y="0"/>
                  </a:cubicBezTo>
                  <a:lnTo>
                    <a:pt x="1717275" y="0"/>
                  </a:lnTo>
                  <a:lnTo>
                    <a:pt x="1717275" y="0"/>
                  </a:lnTo>
                  <a:close/>
                </a:path>
              </a:pathLst>
            </a:custGeom>
            <a:grpFill/>
            <a:ln w="3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CC737B82-1E67-4213-B383-82C42DDA4C2E}"/>
              </a:ext>
            </a:extLst>
          </p:cNvPr>
          <p:cNvSpPr/>
          <p:nvPr/>
        </p:nvSpPr>
        <p:spPr>
          <a:xfrm>
            <a:off x="2187526" y="2309735"/>
            <a:ext cx="1675284" cy="74300"/>
          </a:xfrm>
          <a:custGeom>
            <a:avLst/>
            <a:gdLst>
              <a:gd name="connsiteX0" fmla="*/ 19297 w 814107"/>
              <a:gd name="connsiteY0" fmla="*/ 36106 h 36106"/>
              <a:gd name="connsiteX1" fmla="*/ 18053 w 814107"/>
              <a:gd name="connsiteY1" fmla="*/ 36106 h 36106"/>
              <a:gd name="connsiteX2" fmla="*/ 0 w 814107"/>
              <a:gd name="connsiteY2" fmla="*/ 18053 h 36106"/>
              <a:gd name="connsiteX3" fmla="*/ 18053 w 814107"/>
              <a:gd name="connsiteY3" fmla="*/ 0 h 36106"/>
              <a:gd name="connsiteX4" fmla="*/ 19297 w 814107"/>
              <a:gd name="connsiteY4" fmla="*/ 0 h 36106"/>
              <a:gd name="connsiteX5" fmla="*/ 37350 w 814107"/>
              <a:gd name="connsiteY5" fmla="*/ 18053 h 36106"/>
              <a:gd name="connsiteX6" fmla="*/ 19297 w 814107"/>
              <a:gd name="connsiteY6" fmla="*/ 36106 h 36106"/>
              <a:gd name="connsiteX7" fmla="*/ 19297 w 814107"/>
              <a:gd name="connsiteY7" fmla="*/ 36106 h 36106"/>
              <a:gd name="connsiteX8" fmla="*/ 105643 w 814107"/>
              <a:gd name="connsiteY8" fmla="*/ 36106 h 36106"/>
              <a:gd name="connsiteX9" fmla="*/ 104437 w 814107"/>
              <a:gd name="connsiteY9" fmla="*/ 36106 h 36106"/>
              <a:gd name="connsiteX10" fmla="*/ 86384 w 814107"/>
              <a:gd name="connsiteY10" fmla="*/ 18053 h 36106"/>
              <a:gd name="connsiteX11" fmla="*/ 104437 w 814107"/>
              <a:gd name="connsiteY11" fmla="*/ 0 h 36106"/>
              <a:gd name="connsiteX12" fmla="*/ 105643 w 814107"/>
              <a:gd name="connsiteY12" fmla="*/ 0 h 36106"/>
              <a:gd name="connsiteX13" fmla="*/ 123696 w 814107"/>
              <a:gd name="connsiteY13" fmla="*/ 18053 h 36106"/>
              <a:gd name="connsiteX14" fmla="*/ 105643 w 814107"/>
              <a:gd name="connsiteY14" fmla="*/ 36106 h 36106"/>
              <a:gd name="connsiteX15" fmla="*/ 105643 w 814107"/>
              <a:gd name="connsiteY15" fmla="*/ 36106 h 36106"/>
              <a:gd name="connsiteX16" fmla="*/ 191989 w 814107"/>
              <a:gd name="connsiteY16" fmla="*/ 36106 h 36106"/>
              <a:gd name="connsiteX17" fmla="*/ 190783 w 814107"/>
              <a:gd name="connsiteY17" fmla="*/ 36106 h 36106"/>
              <a:gd name="connsiteX18" fmla="*/ 172730 w 814107"/>
              <a:gd name="connsiteY18" fmla="*/ 18053 h 36106"/>
              <a:gd name="connsiteX19" fmla="*/ 190783 w 814107"/>
              <a:gd name="connsiteY19" fmla="*/ 0 h 36106"/>
              <a:gd name="connsiteX20" fmla="*/ 191989 w 814107"/>
              <a:gd name="connsiteY20" fmla="*/ 0 h 36106"/>
              <a:gd name="connsiteX21" fmla="*/ 210005 w 814107"/>
              <a:gd name="connsiteY21" fmla="*/ 18053 h 36106"/>
              <a:gd name="connsiteX22" fmla="*/ 191989 w 814107"/>
              <a:gd name="connsiteY22" fmla="*/ 36106 h 36106"/>
              <a:gd name="connsiteX23" fmla="*/ 191989 w 814107"/>
              <a:gd name="connsiteY23" fmla="*/ 36106 h 36106"/>
              <a:gd name="connsiteX24" fmla="*/ 278335 w 814107"/>
              <a:gd name="connsiteY24" fmla="*/ 36106 h 36106"/>
              <a:gd name="connsiteX25" fmla="*/ 277092 w 814107"/>
              <a:gd name="connsiteY25" fmla="*/ 36106 h 36106"/>
              <a:gd name="connsiteX26" fmla="*/ 259038 w 814107"/>
              <a:gd name="connsiteY26" fmla="*/ 18053 h 36106"/>
              <a:gd name="connsiteX27" fmla="*/ 277092 w 814107"/>
              <a:gd name="connsiteY27" fmla="*/ 0 h 36106"/>
              <a:gd name="connsiteX28" fmla="*/ 278335 w 814107"/>
              <a:gd name="connsiteY28" fmla="*/ 0 h 36106"/>
              <a:gd name="connsiteX29" fmla="*/ 296389 w 814107"/>
              <a:gd name="connsiteY29" fmla="*/ 18053 h 36106"/>
              <a:gd name="connsiteX30" fmla="*/ 278335 w 814107"/>
              <a:gd name="connsiteY30" fmla="*/ 36106 h 36106"/>
              <a:gd name="connsiteX31" fmla="*/ 278335 w 814107"/>
              <a:gd name="connsiteY31" fmla="*/ 36106 h 36106"/>
              <a:gd name="connsiteX32" fmla="*/ 364644 w 814107"/>
              <a:gd name="connsiteY32" fmla="*/ 36106 h 36106"/>
              <a:gd name="connsiteX33" fmla="*/ 363400 w 814107"/>
              <a:gd name="connsiteY33" fmla="*/ 36106 h 36106"/>
              <a:gd name="connsiteX34" fmla="*/ 345347 w 814107"/>
              <a:gd name="connsiteY34" fmla="*/ 18053 h 36106"/>
              <a:gd name="connsiteX35" fmla="*/ 363400 w 814107"/>
              <a:gd name="connsiteY35" fmla="*/ 0 h 36106"/>
              <a:gd name="connsiteX36" fmla="*/ 364644 w 814107"/>
              <a:gd name="connsiteY36" fmla="*/ 0 h 36106"/>
              <a:gd name="connsiteX37" fmla="*/ 382697 w 814107"/>
              <a:gd name="connsiteY37" fmla="*/ 18053 h 36106"/>
              <a:gd name="connsiteX38" fmla="*/ 364644 w 814107"/>
              <a:gd name="connsiteY38" fmla="*/ 36106 h 36106"/>
              <a:gd name="connsiteX39" fmla="*/ 364644 w 814107"/>
              <a:gd name="connsiteY39" fmla="*/ 36106 h 36106"/>
              <a:gd name="connsiteX40" fmla="*/ 450952 w 814107"/>
              <a:gd name="connsiteY40" fmla="*/ 36106 h 36106"/>
              <a:gd name="connsiteX41" fmla="*/ 449746 w 814107"/>
              <a:gd name="connsiteY41" fmla="*/ 36106 h 36106"/>
              <a:gd name="connsiteX42" fmla="*/ 431693 w 814107"/>
              <a:gd name="connsiteY42" fmla="*/ 18053 h 36106"/>
              <a:gd name="connsiteX43" fmla="*/ 449746 w 814107"/>
              <a:gd name="connsiteY43" fmla="*/ 0 h 36106"/>
              <a:gd name="connsiteX44" fmla="*/ 450952 w 814107"/>
              <a:gd name="connsiteY44" fmla="*/ 0 h 36106"/>
              <a:gd name="connsiteX45" fmla="*/ 469006 w 814107"/>
              <a:gd name="connsiteY45" fmla="*/ 18053 h 36106"/>
              <a:gd name="connsiteX46" fmla="*/ 450952 w 814107"/>
              <a:gd name="connsiteY46" fmla="*/ 36106 h 36106"/>
              <a:gd name="connsiteX47" fmla="*/ 450952 w 814107"/>
              <a:gd name="connsiteY47" fmla="*/ 36106 h 36106"/>
              <a:gd name="connsiteX48" fmla="*/ 537299 w 814107"/>
              <a:gd name="connsiteY48" fmla="*/ 36106 h 36106"/>
              <a:gd name="connsiteX49" fmla="*/ 536092 w 814107"/>
              <a:gd name="connsiteY49" fmla="*/ 36106 h 36106"/>
              <a:gd name="connsiteX50" fmla="*/ 518039 w 814107"/>
              <a:gd name="connsiteY50" fmla="*/ 18053 h 36106"/>
              <a:gd name="connsiteX51" fmla="*/ 536092 w 814107"/>
              <a:gd name="connsiteY51" fmla="*/ 0 h 36106"/>
              <a:gd name="connsiteX52" fmla="*/ 537299 w 814107"/>
              <a:gd name="connsiteY52" fmla="*/ 0 h 36106"/>
              <a:gd name="connsiteX53" fmla="*/ 555352 w 814107"/>
              <a:gd name="connsiteY53" fmla="*/ 18053 h 36106"/>
              <a:gd name="connsiteX54" fmla="*/ 537299 w 814107"/>
              <a:gd name="connsiteY54" fmla="*/ 36106 h 36106"/>
              <a:gd name="connsiteX55" fmla="*/ 537299 w 814107"/>
              <a:gd name="connsiteY55" fmla="*/ 36106 h 36106"/>
              <a:gd name="connsiteX56" fmla="*/ 623645 w 814107"/>
              <a:gd name="connsiteY56" fmla="*/ 36106 h 36106"/>
              <a:gd name="connsiteX57" fmla="*/ 622401 w 814107"/>
              <a:gd name="connsiteY57" fmla="*/ 36106 h 36106"/>
              <a:gd name="connsiteX58" fmla="*/ 604348 w 814107"/>
              <a:gd name="connsiteY58" fmla="*/ 18053 h 36106"/>
              <a:gd name="connsiteX59" fmla="*/ 622401 w 814107"/>
              <a:gd name="connsiteY59" fmla="*/ 0 h 36106"/>
              <a:gd name="connsiteX60" fmla="*/ 623645 w 814107"/>
              <a:gd name="connsiteY60" fmla="*/ 0 h 36106"/>
              <a:gd name="connsiteX61" fmla="*/ 641660 w 814107"/>
              <a:gd name="connsiteY61" fmla="*/ 18053 h 36106"/>
              <a:gd name="connsiteX62" fmla="*/ 623645 w 814107"/>
              <a:gd name="connsiteY62" fmla="*/ 36106 h 36106"/>
              <a:gd name="connsiteX63" fmla="*/ 623645 w 814107"/>
              <a:gd name="connsiteY63" fmla="*/ 36106 h 36106"/>
              <a:gd name="connsiteX64" fmla="*/ 709991 w 814107"/>
              <a:gd name="connsiteY64" fmla="*/ 36106 h 36106"/>
              <a:gd name="connsiteX65" fmla="*/ 708747 w 814107"/>
              <a:gd name="connsiteY65" fmla="*/ 36106 h 36106"/>
              <a:gd name="connsiteX66" fmla="*/ 690694 w 814107"/>
              <a:gd name="connsiteY66" fmla="*/ 18053 h 36106"/>
              <a:gd name="connsiteX67" fmla="*/ 708747 w 814107"/>
              <a:gd name="connsiteY67" fmla="*/ 0 h 36106"/>
              <a:gd name="connsiteX68" fmla="*/ 709991 w 814107"/>
              <a:gd name="connsiteY68" fmla="*/ 0 h 36106"/>
              <a:gd name="connsiteX69" fmla="*/ 728007 w 814107"/>
              <a:gd name="connsiteY69" fmla="*/ 18053 h 36106"/>
              <a:gd name="connsiteX70" fmla="*/ 709991 w 814107"/>
              <a:gd name="connsiteY70" fmla="*/ 36106 h 36106"/>
              <a:gd name="connsiteX71" fmla="*/ 709991 w 814107"/>
              <a:gd name="connsiteY71" fmla="*/ 36106 h 36106"/>
              <a:gd name="connsiteX72" fmla="*/ 796299 w 814107"/>
              <a:gd name="connsiteY72" fmla="*/ 36106 h 36106"/>
              <a:gd name="connsiteX73" fmla="*/ 795055 w 814107"/>
              <a:gd name="connsiteY73" fmla="*/ 36106 h 36106"/>
              <a:gd name="connsiteX74" fmla="*/ 795055 w 814107"/>
              <a:gd name="connsiteY74" fmla="*/ 0 h 36106"/>
              <a:gd name="connsiteX75" fmla="*/ 796299 w 814107"/>
              <a:gd name="connsiteY75" fmla="*/ 0 h 36106"/>
              <a:gd name="connsiteX76" fmla="*/ 796299 w 814107"/>
              <a:gd name="connsiteY76" fmla="*/ 36106 h 36106"/>
              <a:gd name="connsiteX77" fmla="*/ 796299 w 814107"/>
              <a:gd name="connsiteY77" fmla="*/ 36106 h 3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14107" h="36106">
                <a:moveTo>
                  <a:pt x="19297" y="36106"/>
                </a:moveTo>
                <a:lnTo>
                  <a:pt x="18053" y="36106"/>
                </a:lnTo>
                <a:cubicBezTo>
                  <a:pt x="8103" y="36106"/>
                  <a:pt x="0" y="28003"/>
                  <a:pt x="0" y="18053"/>
                </a:cubicBezTo>
                <a:cubicBezTo>
                  <a:pt x="0" y="8066"/>
                  <a:pt x="8066" y="0"/>
                  <a:pt x="18053" y="0"/>
                </a:cubicBezTo>
                <a:lnTo>
                  <a:pt x="19297" y="0"/>
                </a:lnTo>
                <a:cubicBezTo>
                  <a:pt x="29285" y="0"/>
                  <a:pt x="37350" y="8066"/>
                  <a:pt x="37350" y="18053"/>
                </a:cubicBezTo>
                <a:cubicBezTo>
                  <a:pt x="37388" y="28003"/>
                  <a:pt x="29285" y="36106"/>
                  <a:pt x="19297" y="36106"/>
                </a:cubicBezTo>
                <a:lnTo>
                  <a:pt x="19297" y="36106"/>
                </a:lnTo>
                <a:close/>
                <a:moveTo>
                  <a:pt x="105643" y="36106"/>
                </a:moveTo>
                <a:lnTo>
                  <a:pt x="104437" y="36106"/>
                </a:lnTo>
                <a:cubicBezTo>
                  <a:pt x="94487" y="36106"/>
                  <a:pt x="86384" y="28003"/>
                  <a:pt x="86384" y="18053"/>
                </a:cubicBezTo>
                <a:cubicBezTo>
                  <a:pt x="86384" y="8066"/>
                  <a:pt x="94487" y="0"/>
                  <a:pt x="104437" y="0"/>
                </a:cubicBezTo>
                <a:lnTo>
                  <a:pt x="105643" y="0"/>
                </a:lnTo>
                <a:cubicBezTo>
                  <a:pt x="115593" y="0"/>
                  <a:pt x="123696" y="8066"/>
                  <a:pt x="123696" y="18053"/>
                </a:cubicBezTo>
                <a:cubicBezTo>
                  <a:pt x="123659" y="28003"/>
                  <a:pt x="115593" y="36106"/>
                  <a:pt x="105643" y="36106"/>
                </a:cubicBezTo>
                <a:lnTo>
                  <a:pt x="105643" y="36106"/>
                </a:lnTo>
                <a:close/>
                <a:moveTo>
                  <a:pt x="191989" y="36106"/>
                </a:moveTo>
                <a:lnTo>
                  <a:pt x="190783" y="36106"/>
                </a:lnTo>
                <a:cubicBezTo>
                  <a:pt x="180795" y="36106"/>
                  <a:pt x="172730" y="28003"/>
                  <a:pt x="172730" y="18053"/>
                </a:cubicBezTo>
                <a:cubicBezTo>
                  <a:pt x="172730" y="8066"/>
                  <a:pt x="180758" y="0"/>
                  <a:pt x="190783" y="0"/>
                </a:cubicBezTo>
                <a:lnTo>
                  <a:pt x="191989" y="0"/>
                </a:lnTo>
                <a:cubicBezTo>
                  <a:pt x="201939" y="0"/>
                  <a:pt x="210005" y="8066"/>
                  <a:pt x="210005" y="18053"/>
                </a:cubicBezTo>
                <a:cubicBezTo>
                  <a:pt x="210042" y="28003"/>
                  <a:pt x="201939" y="36106"/>
                  <a:pt x="191989" y="36106"/>
                </a:cubicBezTo>
                <a:lnTo>
                  <a:pt x="191989" y="36106"/>
                </a:lnTo>
                <a:close/>
                <a:moveTo>
                  <a:pt x="278335" y="36106"/>
                </a:moveTo>
                <a:lnTo>
                  <a:pt x="277092" y="36106"/>
                </a:lnTo>
                <a:cubicBezTo>
                  <a:pt x="267142" y="36106"/>
                  <a:pt x="259038" y="28003"/>
                  <a:pt x="259038" y="18053"/>
                </a:cubicBezTo>
                <a:cubicBezTo>
                  <a:pt x="259038" y="8066"/>
                  <a:pt x="267104" y="0"/>
                  <a:pt x="277092" y="0"/>
                </a:cubicBezTo>
                <a:lnTo>
                  <a:pt x="278335" y="0"/>
                </a:lnTo>
                <a:cubicBezTo>
                  <a:pt x="288285" y="0"/>
                  <a:pt x="296389" y="8066"/>
                  <a:pt x="296389" y="18053"/>
                </a:cubicBezTo>
                <a:cubicBezTo>
                  <a:pt x="296351" y="28003"/>
                  <a:pt x="288248" y="36106"/>
                  <a:pt x="278335" y="36106"/>
                </a:cubicBezTo>
                <a:lnTo>
                  <a:pt x="278335" y="36106"/>
                </a:lnTo>
                <a:close/>
                <a:moveTo>
                  <a:pt x="364644" y="36106"/>
                </a:moveTo>
                <a:lnTo>
                  <a:pt x="363400" y="36106"/>
                </a:lnTo>
                <a:cubicBezTo>
                  <a:pt x="353413" y="36106"/>
                  <a:pt x="345347" y="28003"/>
                  <a:pt x="345347" y="18053"/>
                </a:cubicBezTo>
                <a:cubicBezTo>
                  <a:pt x="345385" y="8066"/>
                  <a:pt x="353413" y="0"/>
                  <a:pt x="363400" y="0"/>
                </a:cubicBezTo>
                <a:lnTo>
                  <a:pt x="364644" y="0"/>
                </a:lnTo>
                <a:cubicBezTo>
                  <a:pt x="374594" y="0"/>
                  <a:pt x="382697" y="8066"/>
                  <a:pt x="382697" y="18053"/>
                </a:cubicBezTo>
                <a:cubicBezTo>
                  <a:pt x="382697" y="28003"/>
                  <a:pt x="374632" y="36106"/>
                  <a:pt x="364644" y="36106"/>
                </a:cubicBezTo>
                <a:lnTo>
                  <a:pt x="364644" y="36106"/>
                </a:lnTo>
                <a:close/>
                <a:moveTo>
                  <a:pt x="450952" y="36106"/>
                </a:moveTo>
                <a:lnTo>
                  <a:pt x="449746" y="36106"/>
                </a:lnTo>
                <a:cubicBezTo>
                  <a:pt x="439796" y="36106"/>
                  <a:pt x="431693" y="28003"/>
                  <a:pt x="431693" y="18053"/>
                </a:cubicBezTo>
                <a:cubicBezTo>
                  <a:pt x="431731" y="8066"/>
                  <a:pt x="439796" y="0"/>
                  <a:pt x="449746" y="0"/>
                </a:cubicBezTo>
                <a:lnTo>
                  <a:pt x="450952" y="0"/>
                </a:lnTo>
                <a:cubicBezTo>
                  <a:pt x="460940" y="0"/>
                  <a:pt x="469006" y="8066"/>
                  <a:pt x="469006" y="18053"/>
                </a:cubicBezTo>
                <a:cubicBezTo>
                  <a:pt x="469006" y="28003"/>
                  <a:pt x="460940" y="36106"/>
                  <a:pt x="450952" y="36106"/>
                </a:cubicBezTo>
                <a:lnTo>
                  <a:pt x="450952" y="36106"/>
                </a:lnTo>
                <a:close/>
                <a:moveTo>
                  <a:pt x="537299" y="36106"/>
                </a:moveTo>
                <a:lnTo>
                  <a:pt x="536092" y="36106"/>
                </a:lnTo>
                <a:cubicBezTo>
                  <a:pt x="526142" y="36106"/>
                  <a:pt x="518039" y="28003"/>
                  <a:pt x="518039" y="18053"/>
                </a:cubicBezTo>
                <a:cubicBezTo>
                  <a:pt x="518039" y="8066"/>
                  <a:pt x="526105" y="0"/>
                  <a:pt x="536092" y="0"/>
                </a:cubicBezTo>
                <a:lnTo>
                  <a:pt x="537299" y="0"/>
                </a:lnTo>
                <a:cubicBezTo>
                  <a:pt x="547286" y="0"/>
                  <a:pt x="555352" y="8066"/>
                  <a:pt x="555352" y="18053"/>
                </a:cubicBezTo>
                <a:cubicBezTo>
                  <a:pt x="555352" y="28003"/>
                  <a:pt x="547286" y="36106"/>
                  <a:pt x="537299" y="36106"/>
                </a:cubicBezTo>
                <a:lnTo>
                  <a:pt x="537299" y="36106"/>
                </a:lnTo>
                <a:close/>
                <a:moveTo>
                  <a:pt x="623645" y="36106"/>
                </a:moveTo>
                <a:lnTo>
                  <a:pt x="622401" y="36106"/>
                </a:lnTo>
                <a:cubicBezTo>
                  <a:pt x="612413" y="36106"/>
                  <a:pt x="604348" y="28003"/>
                  <a:pt x="604348" y="18053"/>
                </a:cubicBezTo>
                <a:cubicBezTo>
                  <a:pt x="604348" y="8066"/>
                  <a:pt x="612413" y="0"/>
                  <a:pt x="622401" y="0"/>
                </a:cubicBezTo>
                <a:lnTo>
                  <a:pt x="623645" y="0"/>
                </a:lnTo>
                <a:cubicBezTo>
                  <a:pt x="633595" y="0"/>
                  <a:pt x="641660" y="8066"/>
                  <a:pt x="641660" y="18053"/>
                </a:cubicBezTo>
                <a:cubicBezTo>
                  <a:pt x="641698" y="28003"/>
                  <a:pt x="633595" y="36106"/>
                  <a:pt x="623645" y="36106"/>
                </a:cubicBezTo>
                <a:lnTo>
                  <a:pt x="623645" y="36106"/>
                </a:lnTo>
                <a:close/>
                <a:moveTo>
                  <a:pt x="709991" y="36106"/>
                </a:moveTo>
                <a:lnTo>
                  <a:pt x="708747" y="36106"/>
                </a:lnTo>
                <a:cubicBezTo>
                  <a:pt x="698797" y="36106"/>
                  <a:pt x="690694" y="28003"/>
                  <a:pt x="690694" y="18053"/>
                </a:cubicBezTo>
                <a:cubicBezTo>
                  <a:pt x="690694" y="8066"/>
                  <a:pt x="698760" y="0"/>
                  <a:pt x="708747" y="0"/>
                </a:cubicBezTo>
                <a:lnTo>
                  <a:pt x="709991" y="0"/>
                </a:lnTo>
                <a:cubicBezTo>
                  <a:pt x="719941" y="0"/>
                  <a:pt x="728007" y="8066"/>
                  <a:pt x="728007" y="18053"/>
                </a:cubicBezTo>
                <a:cubicBezTo>
                  <a:pt x="728007" y="28003"/>
                  <a:pt x="719941" y="36106"/>
                  <a:pt x="709991" y="36106"/>
                </a:cubicBezTo>
                <a:lnTo>
                  <a:pt x="709991" y="36106"/>
                </a:lnTo>
                <a:close/>
                <a:moveTo>
                  <a:pt x="796299" y="36106"/>
                </a:moveTo>
                <a:lnTo>
                  <a:pt x="795055" y="36106"/>
                </a:lnTo>
                <a:cubicBezTo>
                  <a:pt x="771349" y="36106"/>
                  <a:pt x="771311" y="0"/>
                  <a:pt x="795055" y="0"/>
                </a:cubicBezTo>
                <a:lnTo>
                  <a:pt x="796299" y="0"/>
                </a:lnTo>
                <a:cubicBezTo>
                  <a:pt x="820043" y="0"/>
                  <a:pt x="820043" y="36106"/>
                  <a:pt x="796299" y="36106"/>
                </a:cubicBezTo>
                <a:lnTo>
                  <a:pt x="796299" y="36106"/>
                </a:lnTo>
                <a:close/>
              </a:path>
            </a:pathLst>
          </a:custGeom>
          <a:solidFill>
            <a:schemeClr val="bg1"/>
          </a:solidFill>
          <a:ln w="376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9" name="Espaço Reservado para Conteúdo 1">
            <a:extLst>
              <a:ext uri="{FF2B5EF4-FFF2-40B4-BE49-F238E27FC236}">
                <a16:creationId xmlns:a16="http://schemas.microsoft.com/office/drawing/2014/main" id="{4DEBDF38-D939-48A3-989A-44A70B8B276C}"/>
              </a:ext>
            </a:extLst>
          </p:cNvPr>
          <p:cNvSpPr txBox="1">
            <a:spLocks/>
          </p:cNvSpPr>
          <p:nvPr/>
        </p:nvSpPr>
        <p:spPr>
          <a:xfrm>
            <a:off x="1294535" y="3085470"/>
            <a:ext cx="3062169" cy="2349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Extinção do Atual Contrato</a:t>
            </a:r>
          </a:p>
          <a:p>
            <a:pPr>
              <a:lnSpc>
                <a:spcPts val="2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 de transição até novo leilão (≈ 2 anos)</a:t>
            </a:r>
          </a:p>
          <a:p>
            <a:pPr>
              <a:lnSpc>
                <a:spcPts val="2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Estabelecimento de Obrigações Essenciais x Tarifa Praticada</a:t>
            </a:r>
          </a:p>
          <a:p>
            <a:pPr>
              <a:lnSpc>
                <a:spcPts val="2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Preservação da Solvência da Concessão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A32D883-BB9D-4BAB-B26D-FD1FB9556024}"/>
              </a:ext>
            </a:extLst>
          </p:cNvPr>
          <p:cNvSpPr/>
          <p:nvPr/>
        </p:nvSpPr>
        <p:spPr>
          <a:xfrm>
            <a:off x="4445684" y="986615"/>
            <a:ext cx="850700" cy="850700"/>
          </a:xfrm>
          <a:prstGeom prst="ellipse">
            <a:avLst/>
          </a:prstGeom>
          <a:solidFill>
            <a:srgbClr val="36BCE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1" name="Freeform 62">
            <a:extLst>
              <a:ext uri="{FF2B5EF4-FFF2-40B4-BE49-F238E27FC236}">
                <a16:creationId xmlns:a16="http://schemas.microsoft.com/office/drawing/2014/main" id="{D2855CB5-3F50-4B58-9ACF-D7FA421F3C0A}"/>
              </a:ext>
            </a:extLst>
          </p:cNvPr>
          <p:cNvSpPr>
            <a:spLocks/>
          </p:cNvSpPr>
          <p:nvPr/>
        </p:nvSpPr>
        <p:spPr bwMode="auto">
          <a:xfrm>
            <a:off x="2695512" y="2052416"/>
            <a:ext cx="402615" cy="162799"/>
          </a:xfrm>
          <a:custGeom>
            <a:avLst/>
            <a:gdLst>
              <a:gd name="T0" fmla="*/ 1659 w 1745"/>
              <a:gd name="T1" fmla="*/ 705 h 705"/>
              <a:gd name="T2" fmla="*/ 1667 w 1745"/>
              <a:gd name="T3" fmla="*/ 705 h 705"/>
              <a:gd name="T4" fmla="*/ 1693 w 1745"/>
              <a:gd name="T5" fmla="*/ 698 h 705"/>
              <a:gd name="T6" fmla="*/ 1721 w 1745"/>
              <a:gd name="T7" fmla="*/ 679 h 705"/>
              <a:gd name="T8" fmla="*/ 1738 w 1745"/>
              <a:gd name="T9" fmla="*/ 652 h 705"/>
              <a:gd name="T10" fmla="*/ 1745 w 1745"/>
              <a:gd name="T11" fmla="*/ 627 h 705"/>
              <a:gd name="T12" fmla="*/ 1745 w 1745"/>
              <a:gd name="T13" fmla="*/ 526 h 705"/>
              <a:gd name="T14" fmla="*/ 1745 w 1745"/>
              <a:gd name="T15" fmla="*/ 508 h 705"/>
              <a:gd name="T16" fmla="*/ 1738 w 1745"/>
              <a:gd name="T17" fmla="*/ 474 h 705"/>
              <a:gd name="T18" fmla="*/ 1725 w 1745"/>
              <a:gd name="T19" fmla="*/ 443 h 705"/>
              <a:gd name="T20" fmla="*/ 1706 w 1745"/>
              <a:gd name="T21" fmla="*/ 416 h 705"/>
              <a:gd name="T22" fmla="*/ 1683 w 1745"/>
              <a:gd name="T23" fmla="*/ 391 h 705"/>
              <a:gd name="T24" fmla="*/ 1654 w 1745"/>
              <a:gd name="T25" fmla="*/ 373 h 705"/>
              <a:gd name="T26" fmla="*/ 1624 w 1745"/>
              <a:gd name="T27" fmla="*/ 360 h 705"/>
              <a:gd name="T28" fmla="*/ 1589 w 1745"/>
              <a:gd name="T29" fmla="*/ 352 h 705"/>
              <a:gd name="T30" fmla="*/ 1572 w 1745"/>
              <a:gd name="T31" fmla="*/ 248 h 705"/>
              <a:gd name="T32" fmla="*/ 1571 w 1745"/>
              <a:gd name="T33" fmla="*/ 224 h 705"/>
              <a:gd name="T34" fmla="*/ 1560 w 1745"/>
              <a:gd name="T35" fmla="*/ 175 h 705"/>
              <a:gd name="T36" fmla="*/ 1542 w 1745"/>
              <a:gd name="T37" fmla="*/ 130 h 705"/>
              <a:gd name="T38" fmla="*/ 1516 w 1745"/>
              <a:gd name="T39" fmla="*/ 91 h 705"/>
              <a:gd name="T40" fmla="*/ 1481 w 1745"/>
              <a:gd name="T41" fmla="*/ 56 h 705"/>
              <a:gd name="T42" fmla="*/ 1442 w 1745"/>
              <a:gd name="T43" fmla="*/ 30 h 705"/>
              <a:gd name="T44" fmla="*/ 1397 w 1745"/>
              <a:gd name="T45" fmla="*/ 11 h 705"/>
              <a:gd name="T46" fmla="*/ 1348 w 1745"/>
              <a:gd name="T47" fmla="*/ 1 h 705"/>
              <a:gd name="T48" fmla="*/ 422 w 1745"/>
              <a:gd name="T49" fmla="*/ 0 h 705"/>
              <a:gd name="T50" fmla="*/ 397 w 1745"/>
              <a:gd name="T51" fmla="*/ 1 h 705"/>
              <a:gd name="T52" fmla="*/ 348 w 1745"/>
              <a:gd name="T53" fmla="*/ 11 h 705"/>
              <a:gd name="T54" fmla="*/ 303 w 1745"/>
              <a:gd name="T55" fmla="*/ 30 h 705"/>
              <a:gd name="T56" fmla="*/ 264 w 1745"/>
              <a:gd name="T57" fmla="*/ 56 h 705"/>
              <a:gd name="T58" fmla="*/ 231 w 1745"/>
              <a:gd name="T59" fmla="*/ 91 h 705"/>
              <a:gd name="T60" fmla="*/ 204 w 1745"/>
              <a:gd name="T61" fmla="*/ 130 h 705"/>
              <a:gd name="T62" fmla="*/ 185 w 1745"/>
              <a:gd name="T63" fmla="*/ 175 h 705"/>
              <a:gd name="T64" fmla="*/ 175 w 1745"/>
              <a:gd name="T65" fmla="*/ 224 h 705"/>
              <a:gd name="T66" fmla="*/ 173 w 1745"/>
              <a:gd name="T67" fmla="*/ 352 h 705"/>
              <a:gd name="T68" fmla="*/ 156 w 1745"/>
              <a:gd name="T69" fmla="*/ 352 h 705"/>
              <a:gd name="T70" fmla="*/ 121 w 1745"/>
              <a:gd name="T71" fmla="*/ 360 h 705"/>
              <a:gd name="T72" fmla="*/ 91 w 1745"/>
              <a:gd name="T73" fmla="*/ 373 h 705"/>
              <a:gd name="T74" fmla="*/ 64 w 1745"/>
              <a:gd name="T75" fmla="*/ 391 h 705"/>
              <a:gd name="T76" fmla="*/ 40 w 1745"/>
              <a:gd name="T77" fmla="*/ 416 h 705"/>
              <a:gd name="T78" fmla="*/ 22 w 1745"/>
              <a:gd name="T79" fmla="*/ 443 h 705"/>
              <a:gd name="T80" fmla="*/ 9 w 1745"/>
              <a:gd name="T81" fmla="*/ 474 h 705"/>
              <a:gd name="T82" fmla="*/ 1 w 1745"/>
              <a:gd name="T83" fmla="*/ 508 h 705"/>
              <a:gd name="T84" fmla="*/ 0 w 1745"/>
              <a:gd name="T85" fmla="*/ 618 h 705"/>
              <a:gd name="T86" fmla="*/ 0 w 1745"/>
              <a:gd name="T87" fmla="*/ 627 h 705"/>
              <a:gd name="T88" fmla="*/ 7 w 1745"/>
              <a:gd name="T89" fmla="*/ 652 h 705"/>
              <a:gd name="T90" fmla="*/ 26 w 1745"/>
              <a:gd name="T91" fmla="*/ 679 h 705"/>
              <a:gd name="T92" fmla="*/ 53 w 1745"/>
              <a:gd name="T93" fmla="*/ 698 h 705"/>
              <a:gd name="T94" fmla="*/ 78 w 1745"/>
              <a:gd name="T95" fmla="*/ 705 h 705"/>
              <a:gd name="T96" fmla="*/ 87 w 1745"/>
              <a:gd name="T97" fmla="*/ 705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45" h="705">
                <a:moveTo>
                  <a:pt x="87" y="705"/>
                </a:moveTo>
                <a:lnTo>
                  <a:pt x="1659" y="705"/>
                </a:lnTo>
                <a:lnTo>
                  <a:pt x="1659" y="705"/>
                </a:lnTo>
                <a:lnTo>
                  <a:pt x="1667" y="705"/>
                </a:lnTo>
                <a:lnTo>
                  <a:pt x="1676" y="704"/>
                </a:lnTo>
                <a:lnTo>
                  <a:pt x="1693" y="698"/>
                </a:lnTo>
                <a:lnTo>
                  <a:pt x="1708" y="691"/>
                </a:lnTo>
                <a:lnTo>
                  <a:pt x="1721" y="679"/>
                </a:lnTo>
                <a:lnTo>
                  <a:pt x="1731" y="666"/>
                </a:lnTo>
                <a:lnTo>
                  <a:pt x="1738" y="652"/>
                </a:lnTo>
                <a:lnTo>
                  <a:pt x="1744" y="636"/>
                </a:lnTo>
                <a:lnTo>
                  <a:pt x="1745" y="627"/>
                </a:lnTo>
                <a:lnTo>
                  <a:pt x="1745" y="618"/>
                </a:lnTo>
                <a:lnTo>
                  <a:pt x="1745" y="526"/>
                </a:lnTo>
                <a:lnTo>
                  <a:pt x="1745" y="526"/>
                </a:lnTo>
                <a:lnTo>
                  <a:pt x="1745" y="508"/>
                </a:lnTo>
                <a:lnTo>
                  <a:pt x="1742" y="491"/>
                </a:lnTo>
                <a:lnTo>
                  <a:pt x="1738" y="474"/>
                </a:lnTo>
                <a:lnTo>
                  <a:pt x="1732" y="458"/>
                </a:lnTo>
                <a:lnTo>
                  <a:pt x="1725" y="443"/>
                </a:lnTo>
                <a:lnTo>
                  <a:pt x="1716" y="429"/>
                </a:lnTo>
                <a:lnTo>
                  <a:pt x="1706" y="416"/>
                </a:lnTo>
                <a:lnTo>
                  <a:pt x="1695" y="403"/>
                </a:lnTo>
                <a:lnTo>
                  <a:pt x="1683" y="391"/>
                </a:lnTo>
                <a:lnTo>
                  <a:pt x="1669" y="381"/>
                </a:lnTo>
                <a:lnTo>
                  <a:pt x="1654" y="373"/>
                </a:lnTo>
                <a:lnTo>
                  <a:pt x="1640" y="365"/>
                </a:lnTo>
                <a:lnTo>
                  <a:pt x="1624" y="360"/>
                </a:lnTo>
                <a:lnTo>
                  <a:pt x="1607" y="355"/>
                </a:lnTo>
                <a:lnTo>
                  <a:pt x="1589" y="352"/>
                </a:lnTo>
                <a:lnTo>
                  <a:pt x="1572" y="352"/>
                </a:lnTo>
                <a:lnTo>
                  <a:pt x="1572" y="248"/>
                </a:lnTo>
                <a:lnTo>
                  <a:pt x="1572" y="248"/>
                </a:lnTo>
                <a:lnTo>
                  <a:pt x="1571" y="224"/>
                </a:lnTo>
                <a:lnTo>
                  <a:pt x="1568" y="198"/>
                </a:lnTo>
                <a:lnTo>
                  <a:pt x="1560" y="175"/>
                </a:lnTo>
                <a:lnTo>
                  <a:pt x="1553" y="151"/>
                </a:lnTo>
                <a:lnTo>
                  <a:pt x="1542" y="130"/>
                </a:lnTo>
                <a:lnTo>
                  <a:pt x="1530" y="110"/>
                </a:lnTo>
                <a:lnTo>
                  <a:pt x="1516" y="91"/>
                </a:lnTo>
                <a:lnTo>
                  <a:pt x="1500" y="72"/>
                </a:lnTo>
                <a:lnTo>
                  <a:pt x="1481" y="56"/>
                </a:lnTo>
                <a:lnTo>
                  <a:pt x="1462" y="42"/>
                </a:lnTo>
                <a:lnTo>
                  <a:pt x="1442" y="30"/>
                </a:lnTo>
                <a:lnTo>
                  <a:pt x="1420" y="19"/>
                </a:lnTo>
                <a:lnTo>
                  <a:pt x="1397" y="11"/>
                </a:lnTo>
                <a:lnTo>
                  <a:pt x="1374" y="4"/>
                </a:lnTo>
                <a:lnTo>
                  <a:pt x="1348" y="1"/>
                </a:lnTo>
                <a:lnTo>
                  <a:pt x="1323" y="0"/>
                </a:lnTo>
                <a:lnTo>
                  <a:pt x="422" y="0"/>
                </a:lnTo>
                <a:lnTo>
                  <a:pt x="422" y="0"/>
                </a:lnTo>
                <a:lnTo>
                  <a:pt x="397" y="1"/>
                </a:lnTo>
                <a:lnTo>
                  <a:pt x="373" y="4"/>
                </a:lnTo>
                <a:lnTo>
                  <a:pt x="348" y="11"/>
                </a:lnTo>
                <a:lnTo>
                  <a:pt x="325" y="19"/>
                </a:lnTo>
                <a:lnTo>
                  <a:pt x="303" y="30"/>
                </a:lnTo>
                <a:lnTo>
                  <a:pt x="283" y="42"/>
                </a:lnTo>
                <a:lnTo>
                  <a:pt x="264" y="56"/>
                </a:lnTo>
                <a:lnTo>
                  <a:pt x="247" y="72"/>
                </a:lnTo>
                <a:lnTo>
                  <a:pt x="231" y="91"/>
                </a:lnTo>
                <a:lnTo>
                  <a:pt x="217" y="110"/>
                </a:lnTo>
                <a:lnTo>
                  <a:pt x="204" y="130"/>
                </a:lnTo>
                <a:lnTo>
                  <a:pt x="194" y="151"/>
                </a:lnTo>
                <a:lnTo>
                  <a:pt x="185" y="175"/>
                </a:lnTo>
                <a:lnTo>
                  <a:pt x="179" y="198"/>
                </a:lnTo>
                <a:lnTo>
                  <a:pt x="175" y="224"/>
                </a:lnTo>
                <a:lnTo>
                  <a:pt x="173" y="248"/>
                </a:lnTo>
                <a:lnTo>
                  <a:pt x="173" y="352"/>
                </a:lnTo>
                <a:lnTo>
                  <a:pt x="173" y="352"/>
                </a:lnTo>
                <a:lnTo>
                  <a:pt x="156" y="352"/>
                </a:lnTo>
                <a:lnTo>
                  <a:pt x="139" y="355"/>
                </a:lnTo>
                <a:lnTo>
                  <a:pt x="121" y="360"/>
                </a:lnTo>
                <a:lnTo>
                  <a:pt x="105" y="365"/>
                </a:lnTo>
                <a:lnTo>
                  <a:pt x="91" y="373"/>
                </a:lnTo>
                <a:lnTo>
                  <a:pt x="77" y="381"/>
                </a:lnTo>
                <a:lnTo>
                  <a:pt x="64" y="391"/>
                </a:lnTo>
                <a:lnTo>
                  <a:pt x="51" y="403"/>
                </a:lnTo>
                <a:lnTo>
                  <a:pt x="40" y="416"/>
                </a:lnTo>
                <a:lnTo>
                  <a:pt x="30" y="429"/>
                </a:lnTo>
                <a:lnTo>
                  <a:pt x="22" y="443"/>
                </a:lnTo>
                <a:lnTo>
                  <a:pt x="14" y="458"/>
                </a:lnTo>
                <a:lnTo>
                  <a:pt x="9" y="474"/>
                </a:lnTo>
                <a:lnTo>
                  <a:pt x="4" y="491"/>
                </a:lnTo>
                <a:lnTo>
                  <a:pt x="1" y="508"/>
                </a:lnTo>
                <a:lnTo>
                  <a:pt x="0" y="526"/>
                </a:lnTo>
                <a:lnTo>
                  <a:pt x="0" y="618"/>
                </a:lnTo>
                <a:lnTo>
                  <a:pt x="0" y="618"/>
                </a:lnTo>
                <a:lnTo>
                  <a:pt x="0" y="627"/>
                </a:lnTo>
                <a:lnTo>
                  <a:pt x="1" y="636"/>
                </a:lnTo>
                <a:lnTo>
                  <a:pt x="7" y="652"/>
                </a:lnTo>
                <a:lnTo>
                  <a:pt x="14" y="666"/>
                </a:lnTo>
                <a:lnTo>
                  <a:pt x="26" y="679"/>
                </a:lnTo>
                <a:lnTo>
                  <a:pt x="39" y="691"/>
                </a:lnTo>
                <a:lnTo>
                  <a:pt x="53" y="698"/>
                </a:lnTo>
                <a:lnTo>
                  <a:pt x="69" y="704"/>
                </a:lnTo>
                <a:lnTo>
                  <a:pt x="78" y="705"/>
                </a:lnTo>
                <a:lnTo>
                  <a:pt x="87" y="705"/>
                </a:lnTo>
                <a:lnTo>
                  <a:pt x="87" y="7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2" name="Line 63">
            <a:extLst>
              <a:ext uri="{FF2B5EF4-FFF2-40B4-BE49-F238E27FC236}">
                <a16:creationId xmlns:a16="http://schemas.microsoft.com/office/drawing/2014/main" id="{533A66EE-D2B5-498E-969B-88ADAB904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5343" y="2215215"/>
            <a:ext cx="0" cy="0"/>
          </a:xfrm>
          <a:prstGeom prst="lin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3" name="Line 64">
            <a:extLst>
              <a:ext uri="{FF2B5EF4-FFF2-40B4-BE49-F238E27FC236}">
                <a16:creationId xmlns:a16="http://schemas.microsoft.com/office/drawing/2014/main" id="{E8CBF722-E767-486F-B387-6FD019ED4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5343" y="2215215"/>
            <a:ext cx="0" cy="0"/>
          </a:xfrm>
          <a:prstGeom prst="lin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4" name="Line 66">
            <a:extLst>
              <a:ext uri="{FF2B5EF4-FFF2-40B4-BE49-F238E27FC236}">
                <a16:creationId xmlns:a16="http://schemas.microsoft.com/office/drawing/2014/main" id="{9690AA84-0F8E-416E-9DA6-BBD2447551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5936" y="1973092"/>
            <a:ext cx="0" cy="0"/>
          </a:xfrm>
          <a:prstGeom prst="lin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5" name="Line 67">
            <a:extLst>
              <a:ext uri="{FF2B5EF4-FFF2-40B4-BE49-F238E27FC236}">
                <a16:creationId xmlns:a16="http://schemas.microsoft.com/office/drawing/2014/main" id="{B7C860CB-1A77-4AFF-BADC-4371D3D3953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5936" y="1973092"/>
            <a:ext cx="0" cy="0"/>
          </a:xfrm>
          <a:prstGeom prst="lin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5DB35926-591E-480A-AD01-E177DC786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3254" y="1756335"/>
            <a:ext cx="0" cy="0"/>
          </a:xfrm>
          <a:prstGeom prst="lin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2E448E43-6C1B-4151-83F9-31D30DD4D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3254" y="1756335"/>
            <a:ext cx="0" cy="0"/>
          </a:xfrm>
          <a:prstGeom prst="lin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8" name="Line 72">
            <a:extLst>
              <a:ext uri="{FF2B5EF4-FFF2-40B4-BE49-F238E27FC236}">
                <a16:creationId xmlns:a16="http://schemas.microsoft.com/office/drawing/2014/main" id="{4F413694-1CC7-4BF3-A0C8-22AC3FAB7C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5168" y="1872554"/>
            <a:ext cx="0" cy="0"/>
          </a:xfrm>
          <a:prstGeom prst="lin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9" name="Line 73">
            <a:extLst>
              <a:ext uri="{FF2B5EF4-FFF2-40B4-BE49-F238E27FC236}">
                <a16:creationId xmlns:a16="http://schemas.microsoft.com/office/drawing/2014/main" id="{A3FF4170-9278-4BA1-B8AB-49B6AC9080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5168" y="1872554"/>
            <a:ext cx="0" cy="0"/>
          </a:xfrm>
          <a:prstGeom prst="lin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0" name="Line 75">
            <a:extLst>
              <a:ext uri="{FF2B5EF4-FFF2-40B4-BE49-F238E27FC236}">
                <a16:creationId xmlns:a16="http://schemas.microsoft.com/office/drawing/2014/main" id="{EF6853A1-9FE6-44EE-B0D9-1AC9BD5F2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9126" y="1877627"/>
            <a:ext cx="0" cy="0"/>
          </a:xfrm>
          <a:prstGeom prst="lin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1" name="Line 76">
            <a:extLst>
              <a:ext uri="{FF2B5EF4-FFF2-40B4-BE49-F238E27FC236}">
                <a16:creationId xmlns:a16="http://schemas.microsoft.com/office/drawing/2014/main" id="{EBD204DF-11EC-4616-B215-7B6DA284E1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9126" y="1877627"/>
            <a:ext cx="0" cy="0"/>
          </a:xfrm>
          <a:prstGeom prst="lin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2" name="Line 78">
            <a:extLst>
              <a:ext uri="{FF2B5EF4-FFF2-40B4-BE49-F238E27FC236}">
                <a16:creationId xmlns:a16="http://schemas.microsoft.com/office/drawing/2014/main" id="{365735EA-6DA2-40D4-BEBD-9EFE2EDE6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9395" y="1944499"/>
            <a:ext cx="0" cy="0"/>
          </a:xfrm>
          <a:prstGeom prst="lin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3" name="Line 79">
            <a:extLst>
              <a:ext uri="{FF2B5EF4-FFF2-40B4-BE49-F238E27FC236}">
                <a16:creationId xmlns:a16="http://schemas.microsoft.com/office/drawing/2014/main" id="{E41E5CF7-50F9-4789-B835-F9C1061640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9395" y="1944499"/>
            <a:ext cx="0" cy="0"/>
          </a:xfrm>
          <a:prstGeom prst="lin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2FC03D6E-2F04-42D2-AFA1-082CF6068A78}"/>
              </a:ext>
            </a:extLst>
          </p:cNvPr>
          <p:cNvSpPr/>
          <p:nvPr/>
        </p:nvSpPr>
        <p:spPr>
          <a:xfrm>
            <a:off x="980368" y="2316064"/>
            <a:ext cx="3645628" cy="62029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RELICITAÇÃO</a:t>
            </a:r>
          </a:p>
          <a:p>
            <a:pPr algn="ctr"/>
            <a:r>
              <a:rPr lang="pt-BR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Lei 13.448/17</a:t>
            </a:r>
          </a:p>
        </p:txBody>
      </p:sp>
      <p:grpSp>
        <p:nvGrpSpPr>
          <p:cNvPr id="25" name="Gráfico 1">
            <a:extLst>
              <a:ext uri="{FF2B5EF4-FFF2-40B4-BE49-F238E27FC236}">
                <a16:creationId xmlns:a16="http://schemas.microsoft.com/office/drawing/2014/main" id="{120A9A45-F9AC-4A95-86E2-11475B97D9C2}"/>
              </a:ext>
            </a:extLst>
          </p:cNvPr>
          <p:cNvGrpSpPr/>
          <p:nvPr/>
        </p:nvGrpSpPr>
        <p:grpSpPr>
          <a:xfrm>
            <a:off x="5113109" y="1905024"/>
            <a:ext cx="5806258" cy="4309754"/>
            <a:chOff x="5838393" y="1814541"/>
            <a:chExt cx="2650499" cy="1893471"/>
          </a:xfrm>
          <a:solidFill>
            <a:srgbClr val="706F6F"/>
          </a:solidFill>
        </p:grpSpPr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4AE2CBBE-AC61-4E72-9426-98429AE4684D}"/>
                </a:ext>
              </a:extLst>
            </p:cNvPr>
            <p:cNvSpPr/>
            <p:nvPr/>
          </p:nvSpPr>
          <p:spPr>
            <a:xfrm>
              <a:off x="5838393" y="1814541"/>
              <a:ext cx="2650499" cy="1893471"/>
            </a:xfrm>
            <a:custGeom>
              <a:avLst/>
              <a:gdLst>
                <a:gd name="connsiteX0" fmla="*/ 204766 w 2650499"/>
                <a:gd name="connsiteY0" fmla="*/ 1781987 h 1893471"/>
                <a:gd name="connsiteX1" fmla="*/ 2210741 w 2650499"/>
                <a:gd name="connsiteY1" fmla="*/ 1781987 h 1893471"/>
                <a:gd name="connsiteX2" fmla="*/ 2304059 w 2650499"/>
                <a:gd name="connsiteY2" fmla="*/ 1688668 h 1893471"/>
                <a:gd name="connsiteX3" fmla="*/ 2304059 w 2650499"/>
                <a:gd name="connsiteY3" fmla="*/ 1135578 h 1893471"/>
                <a:gd name="connsiteX4" fmla="*/ 2492883 w 2650499"/>
                <a:gd name="connsiteY4" fmla="*/ 946755 h 1893471"/>
                <a:gd name="connsiteX5" fmla="*/ 2304059 w 2650499"/>
                <a:gd name="connsiteY5" fmla="*/ 757931 h 1893471"/>
                <a:gd name="connsiteX6" fmla="*/ 2304059 w 2650499"/>
                <a:gd name="connsiteY6" fmla="*/ 204766 h 1893471"/>
                <a:gd name="connsiteX7" fmla="*/ 2210741 w 2650499"/>
                <a:gd name="connsiteY7" fmla="*/ 111447 h 1893471"/>
                <a:gd name="connsiteX8" fmla="*/ 204766 w 2650499"/>
                <a:gd name="connsiteY8" fmla="*/ 111447 h 1893471"/>
                <a:gd name="connsiteX9" fmla="*/ 111447 w 2650499"/>
                <a:gd name="connsiteY9" fmla="*/ 204766 h 1893471"/>
                <a:gd name="connsiteX10" fmla="*/ 111447 w 2650499"/>
                <a:gd name="connsiteY10" fmla="*/ 1688706 h 1893471"/>
                <a:gd name="connsiteX11" fmla="*/ 204766 w 2650499"/>
                <a:gd name="connsiteY11" fmla="*/ 1781987 h 1893471"/>
                <a:gd name="connsiteX12" fmla="*/ 204766 w 2650499"/>
                <a:gd name="connsiteY12" fmla="*/ 1781987 h 1893471"/>
                <a:gd name="connsiteX13" fmla="*/ 2210778 w 2650499"/>
                <a:gd name="connsiteY13" fmla="*/ 1893472 h 1893471"/>
                <a:gd name="connsiteX14" fmla="*/ 204766 w 2650499"/>
                <a:gd name="connsiteY14" fmla="*/ 1893472 h 1893471"/>
                <a:gd name="connsiteX15" fmla="*/ 0 w 2650499"/>
                <a:gd name="connsiteY15" fmla="*/ 1688706 h 1893471"/>
                <a:gd name="connsiteX16" fmla="*/ 0 w 2650499"/>
                <a:gd name="connsiteY16" fmla="*/ 204766 h 1893471"/>
                <a:gd name="connsiteX17" fmla="*/ 204766 w 2650499"/>
                <a:gd name="connsiteY17" fmla="*/ 0 h 1893471"/>
                <a:gd name="connsiteX18" fmla="*/ 2210741 w 2650499"/>
                <a:gd name="connsiteY18" fmla="*/ 0 h 1893471"/>
                <a:gd name="connsiteX19" fmla="*/ 2415507 w 2650499"/>
                <a:gd name="connsiteY19" fmla="*/ 204766 h 1893471"/>
                <a:gd name="connsiteX20" fmla="*/ 2415507 w 2650499"/>
                <a:gd name="connsiteY20" fmla="*/ 711724 h 1893471"/>
                <a:gd name="connsiteX21" fmla="*/ 2650500 w 2650499"/>
                <a:gd name="connsiteY21" fmla="*/ 946717 h 1893471"/>
                <a:gd name="connsiteX22" fmla="*/ 2415507 w 2650499"/>
                <a:gd name="connsiteY22" fmla="*/ 1181710 h 1893471"/>
                <a:gd name="connsiteX23" fmla="*/ 2415507 w 2650499"/>
                <a:gd name="connsiteY23" fmla="*/ 1688706 h 1893471"/>
                <a:gd name="connsiteX24" fmla="*/ 2210778 w 2650499"/>
                <a:gd name="connsiteY24" fmla="*/ 1893472 h 1893471"/>
                <a:gd name="connsiteX25" fmla="*/ 2210778 w 2650499"/>
                <a:gd name="connsiteY25" fmla="*/ 1893472 h 189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50499" h="1893471">
                  <a:moveTo>
                    <a:pt x="204766" y="1781987"/>
                  </a:moveTo>
                  <a:lnTo>
                    <a:pt x="2210741" y="1781987"/>
                  </a:lnTo>
                  <a:cubicBezTo>
                    <a:pt x="2261923" y="1781987"/>
                    <a:pt x="2304059" y="1739850"/>
                    <a:pt x="2304059" y="1688668"/>
                  </a:cubicBezTo>
                  <a:lnTo>
                    <a:pt x="2304059" y="1135578"/>
                  </a:lnTo>
                  <a:lnTo>
                    <a:pt x="2492883" y="946755"/>
                  </a:lnTo>
                  <a:lnTo>
                    <a:pt x="2304059" y="757931"/>
                  </a:lnTo>
                  <a:lnTo>
                    <a:pt x="2304059" y="204766"/>
                  </a:lnTo>
                  <a:cubicBezTo>
                    <a:pt x="2304059" y="153621"/>
                    <a:pt x="2261923" y="111447"/>
                    <a:pt x="2210741" y="111447"/>
                  </a:cubicBezTo>
                  <a:lnTo>
                    <a:pt x="204766" y="111447"/>
                  </a:lnTo>
                  <a:cubicBezTo>
                    <a:pt x="153584" y="111447"/>
                    <a:pt x="111447" y="153546"/>
                    <a:pt x="111447" y="204766"/>
                  </a:cubicBezTo>
                  <a:lnTo>
                    <a:pt x="111447" y="1688706"/>
                  </a:lnTo>
                  <a:cubicBezTo>
                    <a:pt x="111485" y="1739888"/>
                    <a:pt x="153584" y="1781987"/>
                    <a:pt x="204766" y="1781987"/>
                  </a:cubicBezTo>
                  <a:lnTo>
                    <a:pt x="204766" y="1781987"/>
                  </a:lnTo>
                  <a:close/>
                  <a:moveTo>
                    <a:pt x="2210778" y="1893472"/>
                  </a:moveTo>
                  <a:lnTo>
                    <a:pt x="204766" y="1893472"/>
                  </a:lnTo>
                  <a:cubicBezTo>
                    <a:pt x="92037" y="1893472"/>
                    <a:pt x="0" y="1801435"/>
                    <a:pt x="0" y="1688706"/>
                  </a:cubicBezTo>
                  <a:lnTo>
                    <a:pt x="0" y="204766"/>
                  </a:lnTo>
                  <a:cubicBezTo>
                    <a:pt x="0" y="92037"/>
                    <a:pt x="92037" y="0"/>
                    <a:pt x="204766" y="0"/>
                  </a:cubicBezTo>
                  <a:lnTo>
                    <a:pt x="2210741" y="0"/>
                  </a:lnTo>
                  <a:cubicBezTo>
                    <a:pt x="2323432" y="0"/>
                    <a:pt x="2415507" y="92075"/>
                    <a:pt x="2415507" y="204766"/>
                  </a:cubicBezTo>
                  <a:lnTo>
                    <a:pt x="2415507" y="711724"/>
                  </a:lnTo>
                  <a:lnTo>
                    <a:pt x="2650500" y="946717"/>
                  </a:lnTo>
                  <a:lnTo>
                    <a:pt x="2415507" y="1181710"/>
                  </a:lnTo>
                  <a:lnTo>
                    <a:pt x="2415507" y="1688706"/>
                  </a:lnTo>
                  <a:cubicBezTo>
                    <a:pt x="2415545" y="1801397"/>
                    <a:pt x="2323507" y="1893472"/>
                    <a:pt x="2210778" y="1893472"/>
                  </a:cubicBezTo>
                  <a:lnTo>
                    <a:pt x="2210778" y="1893472"/>
                  </a:lnTo>
                  <a:close/>
                </a:path>
              </a:pathLst>
            </a:custGeom>
            <a:grpFill/>
            <a:ln w="3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5401E2D1-2177-4B18-9404-8CD07E648B3A}"/>
                </a:ext>
              </a:extLst>
            </p:cNvPr>
            <p:cNvSpPr/>
            <p:nvPr/>
          </p:nvSpPr>
          <p:spPr>
            <a:xfrm>
              <a:off x="6614001" y="1925989"/>
              <a:ext cx="1789592" cy="1670577"/>
            </a:xfrm>
            <a:custGeom>
              <a:avLst/>
              <a:gdLst>
                <a:gd name="connsiteX0" fmla="*/ 0 w 1717274"/>
                <a:gd name="connsiteY0" fmla="*/ 38 h 1670577"/>
                <a:gd name="connsiteX1" fmla="*/ 0 w 1717274"/>
                <a:gd name="connsiteY1" fmla="*/ 1670578 h 1670577"/>
                <a:gd name="connsiteX2" fmla="*/ 1435133 w 1717274"/>
                <a:gd name="connsiteY2" fmla="*/ 1670578 h 1670577"/>
                <a:gd name="connsiteX3" fmla="*/ 1528452 w 1717274"/>
                <a:gd name="connsiteY3" fmla="*/ 1577259 h 1670577"/>
                <a:gd name="connsiteX4" fmla="*/ 1528452 w 1717274"/>
                <a:gd name="connsiteY4" fmla="*/ 1024131 h 1670577"/>
                <a:gd name="connsiteX5" fmla="*/ 1717275 w 1717274"/>
                <a:gd name="connsiteY5" fmla="*/ 835308 h 1670577"/>
                <a:gd name="connsiteX6" fmla="*/ 1528452 w 1717274"/>
                <a:gd name="connsiteY6" fmla="*/ 646484 h 1670577"/>
                <a:gd name="connsiteX7" fmla="*/ 1528452 w 1717274"/>
                <a:gd name="connsiteY7" fmla="*/ 93319 h 1670577"/>
                <a:gd name="connsiteX8" fmla="*/ 1435133 w 1717274"/>
                <a:gd name="connsiteY8" fmla="*/ 0 h 1670577"/>
                <a:gd name="connsiteX9" fmla="*/ 0 w 1717274"/>
                <a:gd name="connsiteY9" fmla="*/ 0 h 1670577"/>
                <a:gd name="connsiteX10" fmla="*/ 0 w 1717274"/>
                <a:gd name="connsiteY10" fmla="*/ 38 h 167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7274" h="1670577">
                  <a:moveTo>
                    <a:pt x="0" y="38"/>
                  </a:moveTo>
                  <a:lnTo>
                    <a:pt x="0" y="1670578"/>
                  </a:lnTo>
                  <a:lnTo>
                    <a:pt x="1435133" y="1670578"/>
                  </a:lnTo>
                  <a:cubicBezTo>
                    <a:pt x="1486315" y="1670578"/>
                    <a:pt x="1528452" y="1628441"/>
                    <a:pt x="1528452" y="1577259"/>
                  </a:cubicBezTo>
                  <a:lnTo>
                    <a:pt x="1528452" y="1024131"/>
                  </a:lnTo>
                  <a:lnTo>
                    <a:pt x="1717275" y="835308"/>
                  </a:lnTo>
                  <a:lnTo>
                    <a:pt x="1528452" y="646484"/>
                  </a:lnTo>
                  <a:lnTo>
                    <a:pt x="1528452" y="93319"/>
                  </a:lnTo>
                  <a:cubicBezTo>
                    <a:pt x="1528452" y="42174"/>
                    <a:pt x="1486315" y="0"/>
                    <a:pt x="1435133" y="0"/>
                  </a:cubicBez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3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6499F49-E81B-4342-B4A9-D310AA395847}"/>
              </a:ext>
            </a:extLst>
          </p:cNvPr>
          <p:cNvSpPr/>
          <p:nvPr/>
        </p:nvSpPr>
        <p:spPr>
          <a:xfrm>
            <a:off x="7619303" y="2740913"/>
            <a:ext cx="1675228" cy="74300"/>
          </a:xfrm>
          <a:custGeom>
            <a:avLst/>
            <a:gdLst>
              <a:gd name="connsiteX0" fmla="*/ 794782 w 814079"/>
              <a:gd name="connsiteY0" fmla="*/ 36106 h 36106"/>
              <a:gd name="connsiteX1" fmla="*/ 796026 w 814079"/>
              <a:gd name="connsiteY1" fmla="*/ 36106 h 36106"/>
              <a:gd name="connsiteX2" fmla="*/ 814079 w 814079"/>
              <a:gd name="connsiteY2" fmla="*/ 18053 h 36106"/>
              <a:gd name="connsiteX3" fmla="*/ 796026 w 814079"/>
              <a:gd name="connsiteY3" fmla="*/ 0 h 36106"/>
              <a:gd name="connsiteX4" fmla="*/ 794782 w 814079"/>
              <a:gd name="connsiteY4" fmla="*/ 0 h 36106"/>
              <a:gd name="connsiteX5" fmla="*/ 776729 w 814079"/>
              <a:gd name="connsiteY5" fmla="*/ 18053 h 36106"/>
              <a:gd name="connsiteX6" fmla="*/ 794782 w 814079"/>
              <a:gd name="connsiteY6" fmla="*/ 36106 h 36106"/>
              <a:gd name="connsiteX7" fmla="*/ 794782 w 814079"/>
              <a:gd name="connsiteY7" fmla="*/ 36106 h 36106"/>
              <a:gd name="connsiteX8" fmla="*/ 708474 w 814079"/>
              <a:gd name="connsiteY8" fmla="*/ 36106 h 36106"/>
              <a:gd name="connsiteX9" fmla="*/ 709680 w 814079"/>
              <a:gd name="connsiteY9" fmla="*/ 36106 h 36106"/>
              <a:gd name="connsiteX10" fmla="*/ 727733 w 814079"/>
              <a:gd name="connsiteY10" fmla="*/ 18053 h 36106"/>
              <a:gd name="connsiteX11" fmla="*/ 709680 w 814079"/>
              <a:gd name="connsiteY11" fmla="*/ 0 h 36106"/>
              <a:gd name="connsiteX12" fmla="*/ 708474 w 814079"/>
              <a:gd name="connsiteY12" fmla="*/ 0 h 36106"/>
              <a:gd name="connsiteX13" fmla="*/ 690421 w 814079"/>
              <a:gd name="connsiteY13" fmla="*/ 18053 h 36106"/>
              <a:gd name="connsiteX14" fmla="*/ 708474 w 814079"/>
              <a:gd name="connsiteY14" fmla="*/ 36106 h 36106"/>
              <a:gd name="connsiteX15" fmla="*/ 708474 w 814079"/>
              <a:gd name="connsiteY15" fmla="*/ 36106 h 36106"/>
              <a:gd name="connsiteX16" fmla="*/ 622128 w 814079"/>
              <a:gd name="connsiteY16" fmla="*/ 36106 h 36106"/>
              <a:gd name="connsiteX17" fmla="*/ 623334 w 814079"/>
              <a:gd name="connsiteY17" fmla="*/ 36106 h 36106"/>
              <a:gd name="connsiteX18" fmla="*/ 641387 w 814079"/>
              <a:gd name="connsiteY18" fmla="*/ 18053 h 36106"/>
              <a:gd name="connsiteX19" fmla="*/ 623334 w 814079"/>
              <a:gd name="connsiteY19" fmla="*/ 0 h 36106"/>
              <a:gd name="connsiteX20" fmla="*/ 622128 w 814079"/>
              <a:gd name="connsiteY20" fmla="*/ 0 h 36106"/>
              <a:gd name="connsiteX21" fmla="*/ 604075 w 814079"/>
              <a:gd name="connsiteY21" fmla="*/ 18053 h 36106"/>
              <a:gd name="connsiteX22" fmla="*/ 622128 w 814079"/>
              <a:gd name="connsiteY22" fmla="*/ 36106 h 36106"/>
              <a:gd name="connsiteX23" fmla="*/ 622128 w 814079"/>
              <a:gd name="connsiteY23" fmla="*/ 36106 h 36106"/>
              <a:gd name="connsiteX24" fmla="*/ 535782 w 814079"/>
              <a:gd name="connsiteY24" fmla="*/ 36106 h 36106"/>
              <a:gd name="connsiteX25" fmla="*/ 537025 w 814079"/>
              <a:gd name="connsiteY25" fmla="*/ 36106 h 36106"/>
              <a:gd name="connsiteX26" fmla="*/ 555078 w 814079"/>
              <a:gd name="connsiteY26" fmla="*/ 18053 h 36106"/>
              <a:gd name="connsiteX27" fmla="*/ 537025 w 814079"/>
              <a:gd name="connsiteY27" fmla="*/ 0 h 36106"/>
              <a:gd name="connsiteX28" fmla="*/ 535782 w 814079"/>
              <a:gd name="connsiteY28" fmla="*/ 0 h 36106"/>
              <a:gd name="connsiteX29" fmla="*/ 517728 w 814079"/>
              <a:gd name="connsiteY29" fmla="*/ 18053 h 36106"/>
              <a:gd name="connsiteX30" fmla="*/ 535782 w 814079"/>
              <a:gd name="connsiteY30" fmla="*/ 36106 h 36106"/>
              <a:gd name="connsiteX31" fmla="*/ 535782 w 814079"/>
              <a:gd name="connsiteY31" fmla="*/ 36106 h 36106"/>
              <a:gd name="connsiteX32" fmla="*/ 449435 w 814079"/>
              <a:gd name="connsiteY32" fmla="*/ 36106 h 36106"/>
              <a:gd name="connsiteX33" fmla="*/ 450679 w 814079"/>
              <a:gd name="connsiteY33" fmla="*/ 36106 h 36106"/>
              <a:gd name="connsiteX34" fmla="*/ 468732 w 814079"/>
              <a:gd name="connsiteY34" fmla="*/ 18053 h 36106"/>
              <a:gd name="connsiteX35" fmla="*/ 450679 w 814079"/>
              <a:gd name="connsiteY35" fmla="*/ 0 h 36106"/>
              <a:gd name="connsiteX36" fmla="*/ 449435 w 814079"/>
              <a:gd name="connsiteY36" fmla="*/ 0 h 36106"/>
              <a:gd name="connsiteX37" fmla="*/ 431382 w 814079"/>
              <a:gd name="connsiteY37" fmla="*/ 18053 h 36106"/>
              <a:gd name="connsiteX38" fmla="*/ 449435 w 814079"/>
              <a:gd name="connsiteY38" fmla="*/ 36106 h 36106"/>
              <a:gd name="connsiteX39" fmla="*/ 449435 w 814079"/>
              <a:gd name="connsiteY39" fmla="*/ 36106 h 36106"/>
              <a:gd name="connsiteX40" fmla="*/ 363127 w 814079"/>
              <a:gd name="connsiteY40" fmla="*/ 36106 h 36106"/>
              <a:gd name="connsiteX41" fmla="*/ 364333 w 814079"/>
              <a:gd name="connsiteY41" fmla="*/ 36106 h 36106"/>
              <a:gd name="connsiteX42" fmla="*/ 382386 w 814079"/>
              <a:gd name="connsiteY42" fmla="*/ 18053 h 36106"/>
              <a:gd name="connsiteX43" fmla="*/ 364333 w 814079"/>
              <a:gd name="connsiteY43" fmla="*/ 0 h 36106"/>
              <a:gd name="connsiteX44" fmla="*/ 363127 w 814079"/>
              <a:gd name="connsiteY44" fmla="*/ 0 h 36106"/>
              <a:gd name="connsiteX45" fmla="*/ 345074 w 814079"/>
              <a:gd name="connsiteY45" fmla="*/ 18053 h 36106"/>
              <a:gd name="connsiteX46" fmla="*/ 363127 w 814079"/>
              <a:gd name="connsiteY46" fmla="*/ 36106 h 36106"/>
              <a:gd name="connsiteX47" fmla="*/ 363127 w 814079"/>
              <a:gd name="connsiteY47" fmla="*/ 36106 h 36106"/>
              <a:gd name="connsiteX48" fmla="*/ 276781 w 814079"/>
              <a:gd name="connsiteY48" fmla="*/ 36106 h 36106"/>
              <a:gd name="connsiteX49" fmla="*/ 277987 w 814079"/>
              <a:gd name="connsiteY49" fmla="*/ 36106 h 36106"/>
              <a:gd name="connsiteX50" fmla="*/ 296040 w 814079"/>
              <a:gd name="connsiteY50" fmla="*/ 18053 h 36106"/>
              <a:gd name="connsiteX51" fmla="*/ 277987 w 814079"/>
              <a:gd name="connsiteY51" fmla="*/ 0 h 36106"/>
              <a:gd name="connsiteX52" fmla="*/ 276781 w 814079"/>
              <a:gd name="connsiteY52" fmla="*/ 0 h 36106"/>
              <a:gd name="connsiteX53" fmla="*/ 258728 w 814079"/>
              <a:gd name="connsiteY53" fmla="*/ 18053 h 36106"/>
              <a:gd name="connsiteX54" fmla="*/ 276781 w 814079"/>
              <a:gd name="connsiteY54" fmla="*/ 36106 h 36106"/>
              <a:gd name="connsiteX55" fmla="*/ 276781 w 814079"/>
              <a:gd name="connsiteY55" fmla="*/ 36106 h 36106"/>
              <a:gd name="connsiteX56" fmla="*/ 190472 w 814079"/>
              <a:gd name="connsiteY56" fmla="*/ 36106 h 36106"/>
              <a:gd name="connsiteX57" fmla="*/ 191716 w 814079"/>
              <a:gd name="connsiteY57" fmla="*/ 36106 h 36106"/>
              <a:gd name="connsiteX58" fmla="*/ 209769 w 814079"/>
              <a:gd name="connsiteY58" fmla="*/ 18053 h 36106"/>
              <a:gd name="connsiteX59" fmla="*/ 191716 w 814079"/>
              <a:gd name="connsiteY59" fmla="*/ 0 h 36106"/>
              <a:gd name="connsiteX60" fmla="*/ 190472 w 814079"/>
              <a:gd name="connsiteY60" fmla="*/ 0 h 36106"/>
              <a:gd name="connsiteX61" fmla="*/ 172419 w 814079"/>
              <a:gd name="connsiteY61" fmla="*/ 18053 h 36106"/>
              <a:gd name="connsiteX62" fmla="*/ 190472 w 814079"/>
              <a:gd name="connsiteY62" fmla="*/ 36106 h 36106"/>
              <a:gd name="connsiteX63" fmla="*/ 190472 w 814079"/>
              <a:gd name="connsiteY63" fmla="*/ 36106 h 36106"/>
              <a:gd name="connsiteX64" fmla="*/ 104126 w 814079"/>
              <a:gd name="connsiteY64" fmla="*/ 36106 h 36106"/>
              <a:gd name="connsiteX65" fmla="*/ 105370 w 814079"/>
              <a:gd name="connsiteY65" fmla="*/ 36106 h 36106"/>
              <a:gd name="connsiteX66" fmla="*/ 123423 w 814079"/>
              <a:gd name="connsiteY66" fmla="*/ 18053 h 36106"/>
              <a:gd name="connsiteX67" fmla="*/ 105370 w 814079"/>
              <a:gd name="connsiteY67" fmla="*/ 0 h 36106"/>
              <a:gd name="connsiteX68" fmla="*/ 104126 w 814079"/>
              <a:gd name="connsiteY68" fmla="*/ 0 h 36106"/>
              <a:gd name="connsiteX69" fmla="*/ 86073 w 814079"/>
              <a:gd name="connsiteY69" fmla="*/ 18053 h 36106"/>
              <a:gd name="connsiteX70" fmla="*/ 104126 w 814079"/>
              <a:gd name="connsiteY70" fmla="*/ 36106 h 36106"/>
              <a:gd name="connsiteX71" fmla="*/ 104126 w 814079"/>
              <a:gd name="connsiteY71" fmla="*/ 36106 h 36106"/>
              <a:gd name="connsiteX72" fmla="*/ 17780 w 814079"/>
              <a:gd name="connsiteY72" fmla="*/ 36106 h 36106"/>
              <a:gd name="connsiteX73" fmla="*/ 18986 w 814079"/>
              <a:gd name="connsiteY73" fmla="*/ 36106 h 36106"/>
              <a:gd name="connsiteX74" fmla="*/ 18986 w 814079"/>
              <a:gd name="connsiteY74" fmla="*/ 0 h 36106"/>
              <a:gd name="connsiteX75" fmla="*/ 17780 w 814079"/>
              <a:gd name="connsiteY75" fmla="*/ 0 h 36106"/>
              <a:gd name="connsiteX76" fmla="*/ 17780 w 814079"/>
              <a:gd name="connsiteY76" fmla="*/ 36106 h 36106"/>
              <a:gd name="connsiteX77" fmla="*/ 17780 w 814079"/>
              <a:gd name="connsiteY77" fmla="*/ 36106 h 3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14079" h="36106">
                <a:moveTo>
                  <a:pt x="794782" y="36106"/>
                </a:moveTo>
                <a:lnTo>
                  <a:pt x="796026" y="36106"/>
                </a:lnTo>
                <a:cubicBezTo>
                  <a:pt x="805976" y="36106"/>
                  <a:pt x="814079" y="28003"/>
                  <a:pt x="814079" y="18053"/>
                </a:cubicBezTo>
                <a:cubicBezTo>
                  <a:pt x="814079" y="8066"/>
                  <a:pt x="806014" y="0"/>
                  <a:pt x="796026" y="0"/>
                </a:cubicBezTo>
                <a:lnTo>
                  <a:pt x="794782" y="0"/>
                </a:lnTo>
                <a:cubicBezTo>
                  <a:pt x="784832" y="0"/>
                  <a:pt x="776729" y="8066"/>
                  <a:pt x="776729" y="18053"/>
                </a:cubicBezTo>
                <a:cubicBezTo>
                  <a:pt x="776729" y="28003"/>
                  <a:pt x="784832" y="36106"/>
                  <a:pt x="794782" y="36106"/>
                </a:cubicBezTo>
                <a:lnTo>
                  <a:pt x="794782" y="36106"/>
                </a:lnTo>
                <a:close/>
                <a:moveTo>
                  <a:pt x="708474" y="36106"/>
                </a:moveTo>
                <a:lnTo>
                  <a:pt x="709680" y="36106"/>
                </a:lnTo>
                <a:cubicBezTo>
                  <a:pt x="719630" y="36106"/>
                  <a:pt x="727733" y="28003"/>
                  <a:pt x="727733" y="18053"/>
                </a:cubicBezTo>
                <a:cubicBezTo>
                  <a:pt x="727733" y="8066"/>
                  <a:pt x="719668" y="0"/>
                  <a:pt x="709680" y="0"/>
                </a:cubicBezTo>
                <a:lnTo>
                  <a:pt x="708474" y="0"/>
                </a:lnTo>
                <a:cubicBezTo>
                  <a:pt x="698486" y="0"/>
                  <a:pt x="690421" y="8066"/>
                  <a:pt x="690421" y="18053"/>
                </a:cubicBezTo>
                <a:cubicBezTo>
                  <a:pt x="690421" y="28003"/>
                  <a:pt x="698486" y="36106"/>
                  <a:pt x="708474" y="36106"/>
                </a:cubicBezTo>
                <a:lnTo>
                  <a:pt x="708474" y="36106"/>
                </a:lnTo>
                <a:close/>
                <a:moveTo>
                  <a:pt x="622128" y="36106"/>
                </a:moveTo>
                <a:lnTo>
                  <a:pt x="623334" y="36106"/>
                </a:lnTo>
                <a:cubicBezTo>
                  <a:pt x="633321" y="36106"/>
                  <a:pt x="641387" y="28003"/>
                  <a:pt x="641387" y="18053"/>
                </a:cubicBezTo>
                <a:cubicBezTo>
                  <a:pt x="641387" y="8066"/>
                  <a:pt x="633321" y="0"/>
                  <a:pt x="623334" y="0"/>
                </a:cubicBezTo>
                <a:lnTo>
                  <a:pt x="622128" y="0"/>
                </a:lnTo>
                <a:cubicBezTo>
                  <a:pt x="612178" y="0"/>
                  <a:pt x="604075" y="8066"/>
                  <a:pt x="604075" y="18053"/>
                </a:cubicBezTo>
                <a:cubicBezTo>
                  <a:pt x="604075" y="28003"/>
                  <a:pt x="612178" y="36106"/>
                  <a:pt x="622128" y="36106"/>
                </a:cubicBezTo>
                <a:lnTo>
                  <a:pt x="622128" y="36106"/>
                </a:lnTo>
                <a:close/>
                <a:moveTo>
                  <a:pt x="535782" y="36106"/>
                </a:moveTo>
                <a:lnTo>
                  <a:pt x="537025" y="36106"/>
                </a:lnTo>
                <a:cubicBezTo>
                  <a:pt x="546975" y="36106"/>
                  <a:pt x="555078" y="28003"/>
                  <a:pt x="555078" y="18053"/>
                </a:cubicBezTo>
                <a:cubicBezTo>
                  <a:pt x="555078" y="8066"/>
                  <a:pt x="547013" y="0"/>
                  <a:pt x="537025" y="0"/>
                </a:cubicBezTo>
                <a:lnTo>
                  <a:pt x="535782" y="0"/>
                </a:lnTo>
                <a:cubicBezTo>
                  <a:pt x="525832" y="0"/>
                  <a:pt x="517728" y="8066"/>
                  <a:pt x="517728" y="18053"/>
                </a:cubicBezTo>
                <a:cubicBezTo>
                  <a:pt x="517728" y="28003"/>
                  <a:pt x="525832" y="36106"/>
                  <a:pt x="535782" y="36106"/>
                </a:cubicBezTo>
                <a:lnTo>
                  <a:pt x="535782" y="36106"/>
                </a:lnTo>
                <a:close/>
                <a:moveTo>
                  <a:pt x="449435" y="36106"/>
                </a:moveTo>
                <a:lnTo>
                  <a:pt x="450679" y="36106"/>
                </a:lnTo>
                <a:cubicBezTo>
                  <a:pt x="460629" y="36106"/>
                  <a:pt x="468732" y="28003"/>
                  <a:pt x="468732" y="18053"/>
                </a:cubicBezTo>
                <a:cubicBezTo>
                  <a:pt x="468732" y="8066"/>
                  <a:pt x="460667" y="0"/>
                  <a:pt x="450679" y="0"/>
                </a:cubicBezTo>
                <a:lnTo>
                  <a:pt x="449435" y="0"/>
                </a:lnTo>
                <a:cubicBezTo>
                  <a:pt x="439485" y="0"/>
                  <a:pt x="431382" y="8066"/>
                  <a:pt x="431382" y="18053"/>
                </a:cubicBezTo>
                <a:cubicBezTo>
                  <a:pt x="431382" y="28003"/>
                  <a:pt x="439485" y="36106"/>
                  <a:pt x="449435" y="36106"/>
                </a:cubicBezTo>
                <a:lnTo>
                  <a:pt x="449435" y="36106"/>
                </a:lnTo>
                <a:close/>
                <a:moveTo>
                  <a:pt x="363127" y="36106"/>
                </a:moveTo>
                <a:lnTo>
                  <a:pt x="364333" y="36106"/>
                </a:lnTo>
                <a:cubicBezTo>
                  <a:pt x="374283" y="36106"/>
                  <a:pt x="382386" y="28003"/>
                  <a:pt x="382386" y="18053"/>
                </a:cubicBezTo>
                <a:cubicBezTo>
                  <a:pt x="382386" y="8066"/>
                  <a:pt x="374283" y="0"/>
                  <a:pt x="364333" y="0"/>
                </a:cubicBezTo>
                <a:lnTo>
                  <a:pt x="363127" y="0"/>
                </a:lnTo>
                <a:cubicBezTo>
                  <a:pt x="353139" y="0"/>
                  <a:pt x="345074" y="8066"/>
                  <a:pt x="345074" y="18053"/>
                </a:cubicBezTo>
                <a:cubicBezTo>
                  <a:pt x="345074" y="28003"/>
                  <a:pt x="353177" y="36106"/>
                  <a:pt x="363127" y="36106"/>
                </a:cubicBezTo>
                <a:lnTo>
                  <a:pt x="363127" y="36106"/>
                </a:lnTo>
                <a:close/>
                <a:moveTo>
                  <a:pt x="276781" y="36106"/>
                </a:moveTo>
                <a:lnTo>
                  <a:pt x="277987" y="36106"/>
                </a:lnTo>
                <a:cubicBezTo>
                  <a:pt x="287974" y="36106"/>
                  <a:pt x="296040" y="28003"/>
                  <a:pt x="296040" y="18053"/>
                </a:cubicBezTo>
                <a:cubicBezTo>
                  <a:pt x="296040" y="8066"/>
                  <a:pt x="287974" y="0"/>
                  <a:pt x="277987" y="0"/>
                </a:cubicBezTo>
                <a:lnTo>
                  <a:pt x="276781" y="0"/>
                </a:lnTo>
                <a:cubicBezTo>
                  <a:pt x="266831" y="0"/>
                  <a:pt x="258728" y="8066"/>
                  <a:pt x="258728" y="18053"/>
                </a:cubicBezTo>
                <a:cubicBezTo>
                  <a:pt x="258765" y="28003"/>
                  <a:pt x="266831" y="36106"/>
                  <a:pt x="276781" y="36106"/>
                </a:cubicBezTo>
                <a:lnTo>
                  <a:pt x="276781" y="36106"/>
                </a:lnTo>
                <a:close/>
                <a:moveTo>
                  <a:pt x="190472" y="36106"/>
                </a:moveTo>
                <a:lnTo>
                  <a:pt x="191716" y="36106"/>
                </a:lnTo>
                <a:cubicBezTo>
                  <a:pt x="201666" y="36106"/>
                  <a:pt x="209769" y="28003"/>
                  <a:pt x="209769" y="18053"/>
                </a:cubicBezTo>
                <a:cubicBezTo>
                  <a:pt x="209769" y="8066"/>
                  <a:pt x="201704" y="0"/>
                  <a:pt x="191716" y="0"/>
                </a:cubicBezTo>
                <a:lnTo>
                  <a:pt x="190472" y="0"/>
                </a:lnTo>
                <a:cubicBezTo>
                  <a:pt x="180522" y="0"/>
                  <a:pt x="172419" y="8066"/>
                  <a:pt x="172419" y="18053"/>
                </a:cubicBezTo>
                <a:cubicBezTo>
                  <a:pt x="172419" y="28003"/>
                  <a:pt x="180485" y="36106"/>
                  <a:pt x="190472" y="36106"/>
                </a:cubicBezTo>
                <a:lnTo>
                  <a:pt x="190472" y="36106"/>
                </a:lnTo>
                <a:close/>
                <a:moveTo>
                  <a:pt x="104126" y="36106"/>
                </a:moveTo>
                <a:lnTo>
                  <a:pt x="105370" y="36106"/>
                </a:lnTo>
                <a:cubicBezTo>
                  <a:pt x="115320" y="36106"/>
                  <a:pt x="123423" y="28003"/>
                  <a:pt x="123423" y="18053"/>
                </a:cubicBezTo>
                <a:cubicBezTo>
                  <a:pt x="123423" y="8066"/>
                  <a:pt x="115358" y="0"/>
                  <a:pt x="105370" y="0"/>
                </a:cubicBezTo>
                <a:lnTo>
                  <a:pt x="104126" y="0"/>
                </a:lnTo>
                <a:cubicBezTo>
                  <a:pt x="94176" y="0"/>
                  <a:pt x="86073" y="8066"/>
                  <a:pt x="86073" y="18053"/>
                </a:cubicBezTo>
                <a:cubicBezTo>
                  <a:pt x="86073" y="28003"/>
                  <a:pt x="94176" y="36106"/>
                  <a:pt x="104126" y="36106"/>
                </a:cubicBezTo>
                <a:lnTo>
                  <a:pt x="104126" y="36106"/>
                </a:lnTo>
                <a:close/>
                <a:moveTo>
                  <a:pt x="17780" y="36106"/>
                </a:moveTo>
                <a:lnTo>
                  <a:pt x="18986" y="36106"/>
                </a:lnTo>
                <a:cubicBezTo>
                  <a:pt x="42730" y="36106"/>
                  <a:pt x="42730" y="0"/>
                  <a:pt x="18986" y="0"/>
                </a:cubicBezTo>
                <a:lnTo>
                  <a:pt x="17780" y="0"/>
                </a:lnTo>
                <a:cubicBezTo>
                  <a:pt x="-5927" y="0"/>
                  <a:pt x="-5927" y="36106"/>
                  <a:pt x="17780" y="36106"/>
                </a:cubicBezTo>
                <a:lnTo>
                  <a:pt x="17780" y="36106"/>
                </a:lnTo>
                <a:close/>
              </a:path>
            </a:pathLst>
          </a:custGeom>
          <a:solidFill>
            <a:schemeClr val="bg1"/>
          </a:solidFill>
          <a:ln w="376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9" name="Espaço Reservado para Conteúdo 1">
            <a:extLst>
              <a:ext uri="{FF2B5EF4-FFF2-40B4-BE49-F238E27FC236}">
                <a16:creationId xmlns:a16="http://schemas.microsoft.com/office/drawing/2014/main" id="{A4520855-D5FE-4128-A80F-7F6F77A934B7}"/>
              </a:ext>
            </a:extLst>
          </p:cNvPr>
          <p:cNvSpPr txBox="1">
            <a:spLocks/>
          </p:cNvSpPr>
          <p:nvPr/>
        </p:nvSpPr>
        <p:spPr>
          <a:xfrm>
            <a:off x="6906161" y="3407529"/>
            <a:ext cx="3380052" cy="2177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Direito a Reequilíbrio em função de eventuais Impactos de nova Ferrovia</a:t>
            </a:r>
          </a:p>
          <a:p>
            <a:pPr>
              <a:lnSpc>
                <a:spcPts val="19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Recomposição do Prazo de Concessão (+8 anos)</a:t>
            </a:r>
          </a:p>
          <a:p>
            <a:pPr>
              <a:lnSpc>
                <a:spcPts val="19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Encerramento de disputas: Ativos x Passivos Regulatório</a:t>
            </a:r>
          </a:p>
          <a:p>
            <a:pPr>
              <a:lnSpc>
                <a:spcPts val="19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t-BR" sz="1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Execução das Obras em 8 anos e não em 4 anos.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2D20B531-5C98-4EB9-BE94-6EC39ED0C132}"/>
              </a:ext>
            </a:extLst>
          </p:cNvPr>
          <p:cNvSpPr/>
          <p:nvPr/>
        </p:nvSpPr>
        <p:spPr>
          <a:xfrm>
            <a:off x="6604297" y="1627791"/>
            <a:ext cx="850700" cy="850700"/>
          </a:xfrm>
          <a:prstGeom prst="ellipse">
            <a:avLst/>
          </a:prstGeom>
          <a:solidFill>
            <a:srgbClr val="706F6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1CED6A7-E054-4259-86A2-31EDF39CE624}"/>
              </a:ext>
            </a:extLst>
          </p:cNvPr>
          <p:cNvGrpSpPr/>
          <p:nvPr/>
        </p:nvGrpSpPr>
        <p:grpSpPr>
          <a:xfrm>
            <a:off x="8056434" y="2141459"/>
            <a:ext cx="800966" cy="466870"/>
            <a:chOff x="11780838" y="-919163"/>
            <a:chExt cx="1762125" cy="1027113"/>
          </a:xfrm>
          <a:solidFill>
            <a:schemeClr val="bg1"/>
          </a:solidFill>
        </p:grpSpPr>
        <p:sp>
          <p:nvSpPr>
            <p:cNvPr id="32" name="Freeform 50">
              <a:extLst>
                <a:ext uri="{FF2B5EF4-FFF2-40B4-BE49-F238E27FC236}">
                  <a16:creationId xmlns:a16="http://schemas.microsoft.com/office/drawing/2014/main" id="{2129EDB6-60CC-47D5-BAE6-05DD5C464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0838" y="-919163"/>
              <a:ext cx="441325" cy="733425"/>
            </a:xfrm>
            <a:custGeom>
              <a:avLst/>
              <a:gdLst>
                <a:gd name="T0" fmla="*/ 536 w 555"/>
                <a:gd name="T1" fmla="*/ 101 h 925"/>
                <a:gd name="T2" fmla="*/ 520 w 555"/>
                <a:gd name="T3" fmla="*/ 88 h 925"/>
                <a:gd name="T4" fmla="*/ 472 w 555"/>
                <a:gd name="T5" fmla="*/ 65 h 925"/>
                <a:gd name="T6" fmla="*/ 410 w 555"/>
                <a:gd name="T7" fmla="*/ 48 h 925"/>
                <a:gd name="T8" fmla="*/ 339 w 555"/>
                <a:gd name="T9" fmla="*/ 33 h 925"/>
                <a:gd name="T10" fmla="*/ 227 w 555"/>
                <a:gd name="T11" fmla="*/ 17 h 925"/>
                <a:gd name="T12" fmla="*/ 46 w 555"/>
                <a:gd name="T13" fmla="*/ 0 h 925"/>
                <a:gd name="T14" fmla="*/ 39 w 555"/>
                <a:gd name="T15" fmla="*/ 0 h 925"/>
                <a:gd name="T16" fmla="*/ 26 w 555"/>
                <a:gd name="T17" fmla="*/ 4 h 925"/>
                <a:gd name="T18" fmla="*/ 19 w 555"/>
                <a:gd name="T19" fmla="*/ 8 h 925"/>
                <a:gd name="T20" fmla="*/ 6 w 555"/>
                <a:gd name="T21" fmla="*/ 27 h 925"/>
                <a:gd name="T22" fmla="*/ 0 w 555"/>
                <a:gd name="T23" fmla="*/ 46 h 925"/>
                <a:gd name="T24" fmla="*/ 0 w 555"/>
                <a:gd name="T25" fmla="*/ 879 h 925"/>
                <a:gd name="T26" fmla="*/ 3 w 555"/>
                <a:gd name="T27" fmla="*/ 897 h 925"/>
                <a:gd name="T28" fmla="*/ 13 w 555"/>
                <a:gd name="T29" fmla="*/ 912 h 925"/>
                <a:gd name="T30" fmla="*/ 27 w 555"/>
                <a:gd name="T31" fmla="*/ 922 h 925"/>
                <a:gd name="T32" fmla="*/ 46 w 555"/>
                <a:gd name="T33" fmla="*/ 925 h 925"/>
                <a:gd name="T34" fmla="*/ 324 w 555"/>
                <a:gd name="T35" fmla="*/ 925 h 925"/>
                <a:gd name="T36" fmla="*/ 338 w 555"/>
                <a:gd name="T37" fmla="*/ 923 h 925"/>
                <a:gd name="T38" fmla="*/ 350 w 555"/>
                <a:gd name="T39" fmla="*/ 918 h 925"/>
                <a:gd name="T40" fmla="*/ 361 w 555"/>
                <a:gd name="T41" fmla="*/ 909 h 925"/>
                <a:gd name="T42" fmla="*/ 370 w 555"/>
                <a:gd name="T43" fmla="*/ 897 h 925"/>
                <a:gd name="T44" fmla="*/ 371 w 555"/>
                <a:gd name="T45" fmla="*/ 887 h 925"/>
                <a:gd name="T46" fmla="*/ 396 w 555"/>
                <a:gd name="T47" fmla="*/ 800 h 925"/>
                <a:gd name="T48" fmla="*/ 455 w 555"/>
                <a:gd name="T49" fmla="*/ 598 h 925"/>
                <a:gd name="T50" fmla="*/ 504 w 555"/>
                <a:gd name="T51" fmla="*/ 416 h 925"/>
                <a:gd name="T52" fmla="*/ 532 w 555"/>
                <a:gd name="T53" fmla="*/ 296 h 925"/>
                <a:gd name="T54" fmla="*/ 550 w 555"/>
                <a:gd name="T55" fmla="*/ 186 h 925"/>
                <a:gd name="T56" fmla="*/ 555 w 555"/>
                <a:gd name="T57" fmla="*/ 139 h 925"/>
                <a:gd name="T58" fmla="*/ 553 w 555"/>
                <a:gd name="T59" fmla="*/ 120 h 925"/>
                <a:gd name="T60" fmla="*/ 548 w 555"/>
                <a:gd name="T61" fmla="*/ 110 h 925"/>
                <a:gd name="T62" fmla="*/ 536 w 555"/>
                <a:gd name="T63" fmla="*/ 101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5" h="925">
                  <a:moveTo>
                    <a:pt x="536" y="101"/>
                  </a:moveTo>
                  <a:lnTo>
                    <a:pt x="536" y="101"/>
                  </a:lnTo>
                  <a:lnTo>
                    <a:pt x="529" y="95"/>
                  </a:lnTo>
                  <a:lnTo>
                    <a:pt x="520" y="88"/>
                  </a:lnTo>
                  <a:lnTo>
                    <a:pt x="498" y="76"/>
                  </a:lnTo>
                  <a:lnTo>
                    <a:pt x="472" y="65"/>
                  </a:lnTo>
                  <a:lnTo>
                    <a:pt x="443" y="56"/>
                  </a:lnTo>
                  <a:lnTo>
                    <a:pt x="410" y="48"/>
                  </a:lnTo>
                  <a:lnTo>
                    <a:pt x="376" y="39"/>
                  </a:lnTo>
                  <a:lnTo>
                    <a:pt x="339" y="33"/>
                  </a:lnTo>
                  <a:lnTo>
                    <a:pt x="302" y="26"/>
                  </a:lnTo>
                  <a:lnTo>
                    <a:pt x="227" y="17"/>
                  </a:lnTo>
                  <a:lnTo>
                    <a:pt x="156" y="1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3" y="1"/>
                  </a:lnTo>
                  <a:lnTo>
                    <a:pt x="26" y="4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1" y="17"/>
                  </a:lnTo>
                  <a:lnTo>
                    <a:pt x="6" y="27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0" y="879"/>
                  </a:lnTo>
                  <a:lnTo>
                    <a:pt x="0" y="879"/>
                  </a:lnTo>
                  <a:lnTo>
                    <a:pt x="1" y="889"/>
                  </a:lnTo>
                  <a:lnTo>
                    <a:pt x="3" y="897"/>
                  </a:lnTo>
                  <a:lnTo>
                    <a:pt x="7" y="906"/>
                  </a:lnTo>
                  <a:lnTo>
                    <a:pt x="13" y="912"/>
                  </a:lnTo>
                  <a:lnTo>
                    <a:pt x="20" y="918"/>
                  </a:lnTo>
                  <a:lnTo>
                    <a:pt x="27" y="922"/>
                  </a:lnTo>
                  <a:lnTo>
                    <a:pt x="36" y="923"/>
                  </a:lnTo>
                  <a:lnTo>
                    <a:pt x="46" y="925"/>
                  </a:lnTo>
                  <a:lnTo>
                    <a:pt x="324" y="925"/>
                  </a:lnTo>
                  <a:lnTo>
                    <a:pt x="324" y="925"/>
                  </a:lnTo>
                  <a:lnTo>
                    <a:pt x="331" y="925"/>
                  </a:lnTo>
                  <a:lnTo>
                    <a:pt x="338" y="923"/>
                  </a:lnTo>
                  <a:lnTo>
                    <a:pt x="344" y="920"/>
                  </a:lnTo>
                  <a:lnTo>
                    <a:pt x="350" y="918"/>
                  </a:lnTo>
                  <a:lnTo>
                    <a:pt x="357" y="913"/>
                  </a:lnTo>
                  <a:lnTo>
                    <a:pt x="361" y="909"/>
                  </a:lnTo>
                  <a:lnTo>
                    <a:pt x="365" y="903"/>
                  </a:lnTo>
                  <a:lnTo>
                    <a:pt x="370" y="897"/>
                  </a:lnTo>
                  <a:lnTo>
                    <a:pt x="370" y="897"/>
                  </a:lnTo>
                  <a:lnTo>
                    <a:pt x="371" y="887"/>
                  </a:lnTo>
                  <a:lnTo>
                    <a:pt x="377" y="867"/>
                  </a:lnTo>
                  <a:lnTo>
                    <a:pt x="396" y="800"/>
                  </a:lnTo>
                  <a:lnTo>
                    <a:pt x="423" y="708"/>
                  </a:lnTo>
                  <a:lnTo>
                    <a:pt x="455" y="598"/>
                  </a:lnTo>
                  <a:lnTo>
                    <a:pt x="488" y="477"/>
                  </a:lnTo>
                  <a:lnTo>
                    <a:pt x="504" y="416"/>
                  </a:lnTo>
                  <a:lnTo>
                    <a:pt x="519" y="355"/>
                  </a:lnTo>
                  <a:lnTo>
                    <a:pt x="532" y="296"/>
                  </a:lnTo>
                  <a:lnTo>
                    <a:pt x="542" y="240"/>
                  </a:lnTo>
                  <a:lnTo>
                    <a:pt x="550" y="186"/>
                  </a:lnTo>
                  <a:lnTo>
                    <a:pt x="555" y="139"/>
                  </a:lnTo>
                  <a:lnTo>
                    <a:pt x="555" y="139"/>
                  </a:lnTo>
                  <a:lnTo>
                    <a:pt x="555" y="130"/>
                  </a:lnTo>
                  <a:lnTo>
                    <a:pt x="553" y="120"/>
                  </a:lnTo>
                  <a:lnTo>
                    <a:pt x="550" y="115"/>
                  </a:lnTo>
                  <a:lnTo>
                    <a:pt x="548" y="110"/>
                  </a:lnTo>
                  <a:lnTo>
                    <a:pt x="543" y="105"/>
                  </a:lnTo>
                  <a:lnTo>
                    <a:pt x="536" y="101"/>
                  </a:lnTo>
                  <a:lnTo>
                    <a:pt x="536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95959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3" name="Line 51">
              <a:extLst>
                <a:ext uri="{FF2B5EF4-FFF2-40B4-BE49-F238E27FC236}">
                  <a16:creationId xmlns:a16="http://schemas.microsoft.com/office/drawing/2014/main" id="{20B58C77-4F57-4EA0-8DD6-7E8F50243E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6288" y="-8397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95959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4" name="Line 52">
              <a:extLst>
                <a:ext uri="{FF2B5EF4-FFF2-40B4-BE49-F238E27FC236}">
                  <a16:creationId xmlns:a16="http://schemas.microsoft.com/office/drawing/2014/main" id="{F94E7324-57E3-4B62-8141-A9224703B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6288" y="-8397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95959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5" name="Freeform 53">
              <a:extLst>
                <a:ext uri="{FF2B5EF4-FFF2-40B4-BE49-F238E27FC236}">
                  <a16:creationId xmlns:a16="http://schemas.microsoft.com/office/drawing/2014/main" id="{426B0C10-C5D2-4F28-A77F-BA5949D1C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4725" y="-765175"/>
              <a:ext cx="765175" cy="565150"/>
            </a:xfrm>
            <a:custGeom>
              <a:avLst/>
              <a:gdLst>
                <a:gd name="T0" fmla="*/ 742 w 964"/>
                <a:gd name="T1" fmla="*/ 131 h 713"/>
                <a:gd name="T2" fmla="*/ 674 w 964"/>
                <a:gd name="T3" fmla="*/ 109 h 713"/>
                <a:gd name="T4" fmla="*/ 549 w 964"/>
                <a:gd name="T5" fmla="*/ 60 h 713"/>
                <a:gd name="T6" fmla="*/ 492 w 964"/>
                <a:gd name="T7" fmla="*/ 38 h 713"/>
                <a:gd name="T8" fmla="*/ 434 w 964"/>
                <a:gd name="T9" fmla="*/ 15 h 713"/>
                <a:gd name="T10" fmla="*/ 382 w 964"/>
                <a:gd name="T11" fmla="*/ 3 h 713"/>
                <a:gd name="T12" fmla="*/ 336 w 964"/>
                <a:gd name="T13" fmla="*/ 2 h 713"/>
                <a:gd name="T14" fmla="*/ 291 w 964"/>
                <a:gd name="T15" fmla="*/ 11 h 713"/>
                <a:gd name="T16" fmla="*/ 248 w 964"/>
                <a:gd name="T17" fmla="*/ 29 h 713"/>
                <a:gd name="T18" fmla="*/ 204 w 964"/>
                <a:gd name="T19" fmla="*/ 58 h 713"/>
                <a:gd name="T20" fmla="*/ 156 w 964"/>
                <a:gd name="T21" fmla="*/ 99 h 713"/>
                <a:gd name="T22" fmla="*/ 104 w 964"/>
                <a:gd name="T23" fmla="*/ 149 h 713"/>
                <a:gd name="T24" fmla="*/ 80 w 964"/>
                <a:gd name="T25" fmla="*/ 174 h 713"/>
                <a:gd name="T26" fmla="*/ 41 w 964"/>
                <a:gd name="T27" fmla="*/ 229 h 713"/>
                <a:gd name="T28" fmla="*/ 13 w 964"/>
                <a:gd name="T29" fmla="*/ 282 h 713"/>
                <a:gd name="T30" fmla="*/ 2 w 964"/>
                <a:gd name="T31" fmla="*/ 317 h 713"/>
                <a:gd name="T32" fmla="*/ 0 w 964"/>
                <a:gd name="T33" fmla="*/ 336 h 713"/>
                <a:gd name="T34" fmla="*/ 2 w 964"/>
                <a:gd name="T35" fmla="*/ 343 h 713"/>
                <a:gd name="T36" fmla="*/ 5 w 964"/>
                <a:gd name="T37" fmla="*/ 353 h 713"/>
                <a:gd name="T38" fmla="*/ 21 w 964"/>
                <a:gd name="T39" fmla="*/ 362 h 713"/>
                <a:gd name="T40" fmla="*/ 38 w 964"/>
                <a:gd name="T41" fmla="*/ 368 h 713"/>
                <a:gd name="T42" fmla="*/ 68 w 964"/>
                <a:gd name="T43" fmla="*/ 373 h 713"/>
                <a:gd name="T44" fmla="*/ 90 w 964"/>
                <a:gd name="T45" fmla="*/ 372 h 713"/>
                <a:gd name="T46" fmla="*/ 113 w 964"/>
                <a:gd name="T47" fmla="*/ 366 h 713"/>
                <a:gd name="T48" fmla="*/ 136 w 964"/>
                <a:gd name="T49" fmla="*/ 353 h 713"/>
                <a:gd name="T50" fmla="*/ 159 w 964"/>
                <a:gd name="T51" fmla="*/ 334 h 713"/>
                <a:gd name="T52" fmla="*/ 184 w 964"/>
                <a:gd name="T53" fmla="*/ 305 h 713"/>
                <a:gd name="T54" fmla="*/ 197 w 964"/>
                <a:gd name="T55" fmla="*/ 288 h 713"/>
                <a:gd name="T56" fmla="*/ 211 w 964"/>
                <a:gd name="T57" fmla="*/ 275 h 713"/>
                <a:gd name="T58" fmla="*/ 227 w 964"/>
                <a:gd name="T59" fmla="*/ 269 h 713"/>
                <a:gd name="T60" fmla="*/ 233 w 964"/>
                <a:gd name="T61" fmla="*/ 269 h 713"/>
                <a:gd name="T62" fmla="*/ 252 w 964"/>
                <a:gd name="T63" fmla="*/ 268 h 713"/>
                <a:gd name="T64" fmla="*/ 279 w 964"/>
                <a:gd name="T65" fmla="*/ 258 h 713"/>
                <a:gd name="T66" fmla="*/ 298 w 964"/>
                <a:gd name="T67" fmla="*/ 251 h 713"/>
                <a:gd name="T68" fmla="*/ 343 w 964"/>
                <a:gd name="T69" fmla="*/ 230 h 713"/>
                <a:gd name="T70" fmla="*/ 363 w 964"/>
                <a:gd name="T71" fmla="*/ 223 h 713"/>
                <a:gd name="T72" fmla="*/ 380 w 964"/>
                <a:gd name="T73" fmla="*/ 223 h 713"/>
                <a:gd name="T74" fmla="*/ 399 w 964"/>
                <a:gd name="T75" fmla="*/ 227 h 713"/>
                <a:gd name="T76" fmla="*/ 418 w 964"/>
                <a:gd name="T77" fmla="*/ 232 h 713"/>
                <a:gd name="T78" fmla="*/ 437 w 964"/>
                <a:gd name="T79" fmla="*/ 251 h 713"/>
                <a:gd name="T80" fmla="*/ 510 w 964"/>
                <a:gd name="T81" fmla="*/ 314 h 713"/>
                <a:gd name="T82" fmla="*/ 630 w 964"/>
                <a:gd name="T83" fmla="*/ 417 h 713"/>
                <a:gd name="T84" fmla="*/ 727 w 964"/>
                <a:gd name="T85" fmla="*/ 495 h 713"/>
                <a:gd name="T86" fmla="*/ 817 w 964"/>
                <a:gd name="T87" fmla="*/ 573 h 713"/>
                <a:gd name="T88" fmla="*/ 895 w 964"/>
                <a:gd name="T89" fmla="*/ 647 h 713"/>
                <a:gd name="T90" fmla="*/ 954 w 964"/>
                <a:gd name="T91" fmla="*/ 713 h 713"/>
                <a:gd name="T92" fmla="*/ 964 w 964"/>
                <a:gd name="T93" fmla="*/ 713 h 713"/>
                <a:gd name="T94" fmla="*/ 846 w 964"/>
                <a:gd name="T95" fmla="*/ 383 h 713"/>
                <a:gd name="T96" fmla="*/ 786 w 964"/>
                <a:gd name="T97" fmla="*/ 230 h 713"/>
                <a:gd name="T98" fmla="*/ 752 w 964"/>
                <a:gd name="T99" fmla="*/ 149 h 713"/>
                <a:gd name="T100" fmla="*/ 742 w 964"/>
                <a:gd name="T101" fmla="*/ 13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4" h="713">
                  <a:moveTo>
                    <a:pt x="742" y="131"/>
                  </a:moveTo>
                  <a:lnTo>
                    <a:pt x="742" y="131"/>
                  </a:lnTo>
                  <a:lnTo>
                    <a:pt x="707" y="120"/>
                  </a:lnTo>
                  <a:lnTo>
                    <a:pt x="674" y="109"/>
                  </a:lnTo>
                  <a:lnTo>
                    <a:pt x="610" y="84"/>
                  </a:lnTo>
                  <a:lnTo>
                    <a:pt x="549" y="60"/>
                  </a:lnTo>
                  <a:lnTo>
                    <a:pt x="492" y="38"/>
                  </a:lnTo>
                  <a:lnTo>
                    <a:pt x="492" y="38"/>
                  </a:lnTo>
                  <a:lnTo>
                    <a:pt x="461" y="25"/>
                  </a:lnTo>
                  <a:lnTo>
                    <a:pt x="434" y="15"/>
                  </a:lnTo>
                  <a:lnTo>
                    <a:pt x="406" y="8"/>
                  </a:lnTo>
                  <a:lnTo>
                    <a:pt x="382" y="3"/>
                  </a:lnTo>
                  <a:lnTo>
                    <a:pt x="359" y="0"/>
                  </a:lnTo>
                  <a:lnTo>
                    <a:pt x="336" y="2"/>
                  </a:lnTo>
                  <a:lnTo>
                    <a:pt x="313" y="5"/>
                  </a:lnTo>
                  <a:lnTo>
                    <a:pt x="291" y="11"/>
                  </a:lnTo>
                  <a:lnTo>
                    <a:pt x="269" y="19"/>
                  </a:lnTo>
                  <a:lnTo>
                    <a:pt x="248" y="29"/>
                  </a:lnTo>
                  <a:lnTo>
                    <a:pt x="226" y="42"/>
                  </a:lnTo>
                  <a:lnTo>
                    <a:pt x="204" y="58"/>
                  </a:lnTo>
                  <a:lnTo>
                    <a:pt x="180" y="77"/>
                  </a:lnTo>
                  <a:lnTo>
                    <a:pt x="156" y="99"/>
                  </a:lnTo>
                  <a:lnTo>
                    <a:pt x="130" y="122"/>
                  </a:lnTo>
                  <a:lnTo>
                    <a:pt x="104" y="149"/>
                  </a:lnTo>
                  <a:lnTo>
                    <a:pt x="104" y="149"/>
                  </a:lnTo>
                  <a:lnTo>
                    <a:pt x="80" y="174"/>
                  </a:lnTo>
                  <a:lnTo>
                    <a:pt x="60" y="201"/>
                  </a:lnTo>
                  <a:lnTo>
                    <a:pt x="41" y="229"/>
                  </a:lnTo>
                  <a:lnTo>
                    <a:pt x="25" y="256"/>
                  </a:lnTo>
                  <a:lnTo>
                    <a:pt x="13" y="282"/>
                  </a:lnTo>
                  <a:lnTo>
                    <a:pt x="5" y="307"/>
                  </a:lnTo>
                  <a:lnTo>
                    <a:pt x="2" y="317"/>
                  </a:lnTo>
                  <a:lnTo>
                    <a:pt x="0" y="327"/>
                  </a:lnTo>
                  <a:lnTo>
                    <a:pt x="0" y="336"/>
                  </a:lnTo>
                  <a:lnTo>
                    <a:pt x="2" y="343"/>
                  </a:lnTo>
                  <a:lnTo>
                    <a:pt x="2" y="343"/>
                  </a:lnTo>
                  <a:lnTo>
                    <a:pt x="2" y="349"/>
                  </a:lnTo>
                  <a:lnTo>
                    <a:pt x="5" y="353"/>
                  </a:lnTo>
                  <a:lnTo>
                    <a:pt x="11" y="356"/>
                  </a:lnTo>
                  <a:lnTo>
                    <a:pt x="21" y="362"/>
                  </a:lnTo>
                  <a:lnTo>
                    <a:pt x="21" y="362"/>
                  </a:lnTo>
                  <a:lnTo>
                    <a:pt x="38" y="368"/>
                  </a:lnTo>
                  <a:lnTo>
                    <a:pt x="58" y="372"/>
                  </a:lnTo>
                  <a:lnTo>
                    <a:pt x="68" y="373"/>
                  </a:lnTo>
                  <a:lnTo>
                    <a:pt x="80" y="373"/>
                  </a:lnTo>
                  <a:lnTo>
                    <a:pt x="90" y="372"/>
                  </a:lnTo>
                  <a:lnTo>
                    <a:pt x="102" y="370"/>
                  </a:lnTo>
                  <a:lnTo>
                    <a:pt x="113" y="366"/>
                  </a:lnTo>
                  <a:lnTo>
                    <a:pt x="125" y="360"/>
                  </a:lnTo>
                  <a:lnTo>
                    <a:pt x="136" y="353"/>
                  </a:lnTo>
                  <a:lnTo>
                    <a:pt x="148" y="344"/>
                  </a:lnTo>
                  <a:lnTo>
                    <a:pt x="159" y="334"/>
                  </a:lnTo>
                  <a:lnTo>
                    <a:pt x="172" y="321"/>
                  </a:lnTo>
                  <a:lnTo>
                    <a:pt x="184" y="305"/>
                  </a:lnTo>
                  <a:lnTo>
                    <a:pt x="197" y="288"/>
                  </a:lnTo>
                  <a:lnTo>
                    <a:pt x="197" y="288"/>
                  </a:lnTo>
                  <a:lnTo>
                    <a:pt x="203" y="281"/>
                  </a:lnTo>
                  <a:lnTo>
                    <a:pt x="211" y="275"/>
                  </a:lnTo>
                  <a:lnTo>
                    <a:pt x="222" y="271"/>
                  </a:lnTo>
                  <a:lnTo>
                    <a:pt x="227" y="269"/>
                  </a:lnTo>
                  <a:lnTo>
                    <a:pt x="233" y="269"/>
                  </a:lnTo>
                  <a:lnTo>
                    <a:pt x="233" y="269"/>
                  </a:lnTo>
                  <a:lnTo>
                    <a:pt x="243" y="269"/>
                  </a:lnTo>
                  <a:lnTo>
                    <a:pt x="252" y="268"/>
                  </a:lnTo>
                  <a:lnTo>
                    <a:pt x="266" y="264"/>
                  </a:lnTo>
                  <a:lnTo>
                    <a:pt x="279" y="258"/>
                  </a:lnTo>
                  <a:lnTo>
                    <a:pt x="298" y="251"/>
                  </a:lnTo>
                  <a:lnTo>
                    <a:pt x="298" y="251"/>
                  </a:lnTo>
                  <a:lnTo>
                    <a:pt x="327" y="238"/>
                  </a:lnTo>
                  <a:lnTo>
                    <a:pt x="343" y="230"/>
                  </a:lnTo>
                  <a:lnTo>
                    <a:pt x="363" y="223"/>
                  </a:lnTo>
                  <a:lnTo>
                    <a:pt x="363" y="223"/>
                  </a:lnTo>
                  <a:lnTo>
                    <a:pt x="380" y="223"/>
                  </a:lnTo>
                  <a:lnTo>
                    <a:pt x="380" y="223"/>
                  </a:lnTo>
                  <a:lnTo>
                    <a:pt x="389" y="224"/>
                  </a:lnTo>
                  <a:lnTo>
                    <a:pt x="399" y="227"/>
                  </a:lnTo>
                  <a:lnTo>
                    <a:pt x="409" y="230"/>
                  </a:lnTo>
                  <a:lnTo>
                    <a:pt x="418" y="232"/>
                  </a:lnTo>
                  <a:lnTo>
                    <a:pt x="418" y="232"/>
                  </a:lnTo>
                  <a:lnTo>
                    <a:pt x="437" y="251"/>
                  </a:lnTo>
                  <a:lnTo>
                    <a:pt x="460" y="271"/>
                  </a:lnTo>
                  <a:lnTo>
                    <a:pt x="510" y="314"/>
                  </a:lnTo>
                  <a:lnTo>
                    <a:pt x="570" y="363"/>
                  </a:lnTo>
                  <a:lnTo>
                    <a:pt x="630" y="417"/>
                  </a:lnTo>
                  <a:lnTo>
                    <a:pt x="630" y="417"/>
                  </a:lnTo>
                  <a:lnTo>
                    <a:pt x="727" y="495"/>
                  </a:lnTo>
                  <a:lnTo>
                    <a:pt x="773" y="534"/>
                  </a:lnTo>
                  <a:lnTo>
                    <a:pt x="817" y="573"/>
                  </a:lnTo>
                  <a:lnTo>
                    <a:pt x="857" y="610"/>
                  </a:lnTo>
                  <a:lnTo>
                    <a:pt x="895" y="647"/>
                  </a:lnTo>
                  <a:lnTo>
                    <a:pt x="927" y="681"/>
                  </a:lnTo>
                  <a:lnTo>
                    <a:pt x="954" y="713"/>
                  </a:lnTo>
                  <a:lnTo>
                    <a:pt x="964" y="713"/>
                  </a:lnTo>
                  <a:lnTo>
                    <a:pt x="964" y="713"/>
                  </a:lnTo>
                  <a:lnTo>
                    <a:pt x="908" y="555"/>
                  </a:lnTo>
                  <a:lnTo>
                    <a:pt x="846" y="383"/>
                  </a:lnTo>
                  <a:lnTo>
                    <a:pt x="815" y="303"/>
                  </a:lnTo>
                  <a:lnTo>
                    <a:pt x="786" y="230"/>
                  </a:lnTo>
                  <a:lnTo>
                    <a:pt x="762" y="172"/>
                  </a:lnTo>
                  <a:lnTo>
                    <a:pt x="752" y="149"/>
                  </a:lnTo>
                  <a:lnTo>
                    <a:pt x="742" y="131"/>
                  </a:lnTo>
                  <a:lnTo>
                    <a:pt x="742" y="1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95959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6" name="Line 54">
              <a:extLst>
                <a:ext uri="{FF2B5EF4-FFF2-40B4-BE49-F238E27FC236}">
                  <a16:creationId xmlns:a16="http://schemas.microsoft.com/office/drawing/2014/main" id="{0244694D-7686-4836-B81B-D339D6B2E4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92100" y="-6619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95959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7" name="Line 55">
              <a:extLst>
                <a:ext uri="{FF2B5EF4-FFF2-40B4-BE49-F238E27FC236}">
                  <a16:creationId xmlns:a16="http://schemas.microsoft.com/office/drawing/2014/main" id="{BF925E6B-B968-4BF9-9E12-7ADF530D96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92100" y="-6619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95959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8" name="Freeform 56">
              <a:extLst>
                <a:ext uri="{FF2B5EF4-FFF2-40B4-BE49-F238E27FC236}">
                  <a16:creationId xmlns:a16="http://schemas.microsoft.com/office/drawing/2014/main" id="{58552CA7-BA72-4129-837A-67913C367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8613" y="-846138"/>
              <a:ext cx="514350" cy="735013"/>
            </a:xfrm>
            <a:custGeom>
              <a:avLst/>
              <a:gdLst>
                <a:gd name="T0" fmla="*/ 601 w 647"/>
                <a:gd name="T1" fmla="*/ 0 h 925"/>
                <a:gd name="T2" fmla="*/ 601 w 647"/>
                <a:gd name="T3" fmla="*/ 0 h 925"/>
                <a:gd name="T4" fmla="*/ 536 w 647"/>
                <a:gd name="T5" fmla="*/ 2 h 925"/>
                <a:gd name="T6" fmla="*/ 474 w 647"/>
                <a:gd name="T7" fmla="*/ 5 h 925"/>
                <a:gd name="T8" fmla="*/ 415 w 647"/>
                <a:gd name="T9" fmla="*/ 9 h 925"/>
                <a:gd name="T10" fmla="*/ 361 w 647"/>
                <a:gd name="T11" fmla="*/ 15 h 925"/>
                <a:gd name="T12" fmla="*/ 311 w 647"/>
                <a:gd name="T13" fmla="*/ 22 h 925"/>
                <a:gd name="T14" fmla="*/ 264 w 647"/>
                <a:gd name="T15" fmla="*/ 29 h 925"/>
                <a:gd name="T16" fmla="*/ 221 w 647"/>
                <a:gd name="T17" fmla="*/ 38 h 925"/>
                <a:gd name="T18" fmla="*/ 183 w 647"/>
                <a:gd name="T19" fmla="*/ 47 h 925"/>
                <a:gd name="T20" fmla="*/ 149 w 647"/>
                <a:gd name="T21" fmla="*/ 55 h 925"/>
                <a:gd name="T22" fmla="*/ 118 w 647"/>
                <a:gd name="T23" fmla="*/ 64 h 925"/>
                <a:gd name="T24" fmla="*/ 71 w 647"/>
                <a:gd name="T25" fmla="*/ 78 h 925"/>
                <a:gd name="T26" fmla="*/ 40 w 647"/>
                <a:gd name="T27" fmla="*/ 88 h 925"/>
                <a:gd name="T28" fmla="*/ 27 w 647"/>
                <a:gd name="T29" fmla="*/ 93 h 925"/>
                <a:gd name="T30" fmla="*/ 27 w 647"/>
                <a:gd name="T31" fmla="*/ 93 h 925"/>
                <a:gd name="T32" fmla="*/ 0 w 647"/>
                <a:gd name="T33" fmla="*/ 120 h 925"/>
                <a:gd name="T34" fmla="*/ 0 w 647"/>
                <a:gd name="T35" fmla="*/ 120 h 925"/>
                <a:gd name="T36" fmla="*/ 0 w 647"/>
                <a:gd name="T37" fmla="*/ 129 h 925"/>
                <a:gd name="T38" fmla="*/ 1 w 647"/>
                <a:gd name="T39" fmla="*/ 139 h 925"/>
                <a:gd name="T40" fmla="*/ 4 w 647"/>
                <a:gd name="T41" fmla="*/ 149 h 925"/>
                <a:gd name="T42" fmla="*/ 6 w 647"/>
                <a:gd name="T43" fmla="*/ 154 h 925"/>
                <a:gd name="T44" fmla="*/ 9 w 647"/>
                <a:gd name="T45" fmla="*/ 158 h 925"/>
                <a:gd name="T46" fmla="*/ 9 w 647"/>
                <a:gd name="T47" fmla="*/ 158 h 925"/>
                <a:gd name="T48" fmla="*/ 22 w 647"/>
                <a:gd name="T49" fmla="*/ 180 h 925"/>
                <a:gd name="T50" fmla="*/ 36 w 647"/>
                <a:gd name="T51" fmla="*/ 210 h 925"/>
                <a:gd name="T52" fmla="*/ 71 w 647"/>
                <a:gd name="T53" fmla="*/ 292 h 925"/>
                <a:gd name="T54" fmla="*/ 111 w 647"/>
                <a:gd name="T55" fmla="*/ 395 h 925"/>
                <a:gd name="T56" fmla="*/ 154 w 647"/>
                <a:gd name="T57" fmla="*/ 509 h 925"/>
                <a:gd name="T58" fmla="*/ 195 w 647"/>
                <a:gd name="T59" fmla="*/ 625 h 925"/>
                <a:gd name="T60" fmla="*/ 231 w 647"/>
                <a:gd name="T61" fmla="*/ 733 h 925"/>
                <a:gd name="T62" fmla="*/ 260 w 647"/>
                <a:gd name="T63" fmla="*/ 824 h 925"/>
                <a:gd name="T64" fmla="*/ 270 w 647"/>
                <a:gd name="T65" fmla="*/ 860 h 925"/>
                <a:gd name="T66" fmla="*/ 277 w 647"/>
                <a:gd name="T67" fmla="*/ 888 h 925"/>
                <a:gd name="T68" fmla="*/ 277 w 647"/>
                <a:gd name="T69" fmla="*/ 888 h 925"/>
                <a:gd name="T70" fmla="*/ 286 w 647"/>
                <a:gd name="T71" fmla="*/ 902 h 925"/>
                <a:gd name="T72" fmla="*/ 298 w 647"/>
                <a:gd name="T73" fmla="*/ 914 h 925"/>
                <a:gd name="T74" fmla="*/ 303 w 647"/>
                <a:gd name="T75" fmla="*/ 918 h 925"/>
                <a:gd name="T76" fmla="*/ 311 w 647"/>
                <a:gd name="T77" fmla="*/ 922 h 925"/>
                <a:gd name="T78" fmla="*/ 316 w 647"/>
                <a:gd name="T79" fmla="*/ 924 h 925"/>
                <a:gd name="T80" fmla="*/ 324 w 647"/>
                <a:gd name="T81" fmla="*/ 925 h 925"/>
                <a:gd name="T82" fmla="*/ 601 w 647"/>
                <a:gd name="T83" fmla="*/ 925 h 925"/>
                <a:gd name="T84" fmla="*/ 601 w 647"/>
                <a:gd name="T85" fmla="*/ 925 h 925"/>
                <a:gd name="T86" fmla="*/ 611 w 647"/>
                <a:gd name="T87" fmla="*/ 924 h 925"/>
                <a:gd name="T88" fmla="*/ 620 w 647"/>
                <a:gd name="T89" fmla="*/ 922 h 925"/>
                <a:gd name="T90" fmla="*/ 628 w 647"/>
                <a:gd name="T91" fmla="*/ 918 h 925"/>
                <a:gd name="T92" fmla="*/ 634 w 647"/>
                <a:gd name="T93" fmla="*/ 912 h 925"/>
                <a:gd name="T94" fmla="*/ 640 w 647"/>
                <a:gd name="T95" fmla="*/ 906 h 925"/>
                <a:gd name="T96" fmla="*/ 644 w 647"/>
                <a:gd name="T97" fmla="*/ 898 h 925"/>
                <a:gd name="T98" fmla="*/ 647 w 647"/>
                <a:gd name="T99" fmla="*/ 889 h 925"/>
                <a:gd name="T100" fmla="*/ 647 w 647"/>
                <a:gd name="T101" fmla="*/ 879 h 925"/>
                <a:gd name="T102" fmla="*/ 647 w 647"/>
                <a:gd name="T103" fmla="*/ 47 h 925"/>
                <a:gd name="T104" fmla="*/ 647 w 647"/>
                <a:gd name="T105" fmla="*/ 47 h 925"/>
                <a:gd name="T106" fmla="*/ 647 w 647"/>
                <a:gd name="T107" fmla="*/ 36 h 925"/>
                <a:gd name="T108" fmla="*/ 644 w 647"/>
                <a:gd name="T109" fmla="*/ 28 h 925"/>
                <a:gd name="T110" fmla="*/ 640 w 647"/>
                <a:gd name="T111" fmla="*/ 19 h 925"/>
                <a:gd name="T112" fmla="*/ 634 w 647"/>
                <a:gd name="T113" fmla="*/ 13 h 925"/>
                <a:gd name="T114" fmla="*/ 628 w 647"/>
                <a:gd name="T115" fmla="*/ 8 h 925"/>
                <a:gd name="T116" fmla="*/ 620 w 647"/>
                <a:gd name="T117" fmla="*/ 3 h 925"/>
                <a:gd name="T118" fmla="*/ 611 w 647"/>
                <a:gd name="T119" fmla="*/ 2 h 925"/>
                <a:gd name="T120" fmla="*/ 601 w 647"/>
                <a:gd name="T121" fmla="*/ 0 h 925"/>
                <a:gd name="T122" fmla="*/ 601 w 647"/>
                <a:gd name="T123" fmla="*/ 0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7" h="925">
                  <a:moveTo>
                    <a:pt x="601" y="0"/>
                  </a:moveTo>
                  <a:lnTo>
                    <a:pt x="601" y="0"/>
                  </a:lnTo>
                  <a:lnTo>
                    <a:pt x="536" y="2"/>
                  </a:lnTo>
                  <a:lnTo>
                    <a:pt x="474" y="5"/>
                  </a:lnTo>
                  <a:lnTo>
                    <a:pt x="415" y="9"/>
                  </a:lnTo>
                  <a:lnTo>
                    <a:pt x="361" y="15"/>
                  </a:lnTo>
                  <a:lnTo>
                    <a:pt x="311" y="22"/>
                  </a:lnTo>
                  <a:lnTo>
                    <a:pt x="264" y="29"/>
                  </a:lnTo>
                  <a:lnTo>
                    <a:pt x="221" y="38"/>
                  </a:lnTo>
                  <a:lnTo>
                    <a:pt x="183" y="47"/>
                  </a:lnTo>
                  <a:lnTo>
                    <a:pt x="149" y="55"/>
                  </a:lnTo>
                  <a:lnTo>
                    <a:pt x="118" y="64"/>
                  </a:lnTo>
                  <a:lnTo>
                    <a:pt x="71" y="78"/>
                  </a:lnTo>
                  <a:lnTo>
                    <a:pt x="40" y="88"/>
                  </a:lnTo>
                  <a:lnTo>
                    <a:pt x="27" y="93"/>
                  </a:lnTo>
                  <a:lnTo>
                    <a:pt x="27" y="93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9"/>
                  </a:lnTo>
                  <a:lnTo>
                    <a:pt x="1" y="139"/>
                  </a:lnTo>
                  <a:lnTo>
                    <a:pt x="4" y="149"/>
                  </a:lnTo>
                  <a:lnTo>
                    <a:pt x="6" y="154"/>
                  </a:lnTo>
                  <a:lnTo>
                    <a:pt x="9" y="158"/>
                  </a:lnTo>
                  <a:lnTo>
                    <a:pt x="9" y="158"/>
                  </a:lnTo>
                  <a:lnTo>
                    <a:pt x="22" y="180"/>
                  </a:lnTo>
                  <a:lnTo>
                    <a:pt x="36" y="210"/>
                  </a:lnTo>
                  <a:lnTo>
                    <a:pt x="71" y="292"/>
                  </a:lnTo>
                  <a:lnTo>
                    <a:pt x="111" y="395"/>
                  </a:lnTo>
                  <a:lnTo>
                    <a:pt x="154" y="509"/>
                  </a:lnTo>
                  <a:lnTo>
                    <a:pt x="195" y="625"/>
                  </a:lnTo>
                  <a:lnTo>
                    <a:pt x="231" y="733"/>
                  </a:lnTo>
                  <a:lnTo>
                    <a:pt x="260" y="824"/>
                  </a:lnTo>
                  <a:lnTo>
                    <a:pt x="270" y="860"/>
                  </a:lnTo>
                  <a:lnTo>
                    <a:pt x="277" y="888"/>
                  </a:lnTo>
                  <a:lnTo>
                    <a:pt x="277" y="888"/>
                  </a:lnTo>
                  <a:lnTo>
                    <a:pt x="286" y="902"/>
                  </a:lnTo>
                  <a:lnTo>
                    <a:pt x="298" y="914"/>
                  </a:lnTo>
                  <a:lnTo>
                    <a:pt x="303" y="918"/>
                  </a:lnTo>
                  <a:lnTo>
                    <a:pt x="311" y="922"/>
                  </a:lnTo>
                  <a:lnTo>
                    <a:pt x="316" y="924"/>
                  </a:lnTo>
                  <a:lnTo>
                    <a:pt x="324" y="925"/>
                  </a:lnTo>
                  <a:lnTo>
                    <a:pt x="601" y="925"/>
                  </a:lnTo>
                  <a:lnTo>
                    <a:pt x="601" y="925"/>
                  </a:lnTo>
                  <a:lnTo>
                    <a:pt x="611" y="924"/>
                  </a:lnTo>
                  <a:lnTo>
                    <a:pt x="620" y="922"/>
                  </a:lnTo>
                  <a:lnTo>
                    <a:pt x="628" y="918"/>
                  </a:lnTo>
                  <a:lnTo>
                    <a:pt x="634" y="912"/>
                  </a:lnTo>
                  <a:lnTo>
                    <a:pt x="640" y="906"/>
                  </a:lnTo>
                  <a:lnTo>
                    <a:pt x="644" y="898"/>
                  </a:lnTo>
                  <a:lnTo>
                    <a:pt x="647" y="889"/>
                  </a:lnTo>
                  <a:lnTo>
                    <a:pt x="647" y="879"/>
                  </a:lnTo>
                  <a:lnTo>
                    <a:pt x="647" y="47"/>
                  </a:lnTo>
                  <a:lnTo>
                    <a:pt x="647" y="47"/>
                  </a:lnTo>
                  <a:lnTo>
                    <a:pt x="647" y="36"/>
                  </a:lnTo>
                  <a:lnTo>
                    <a:pt x="644" y="28"/>
                  </a:lnTo>
                  <a:lnTo>
                    <a:pt x="640" y="19"/>
                  </a:lnTo>
                  <a:lnTo>
                    <a:pt x="634" y="13"/>
                  </a:lnTo>
                  <a:lnTo>
                    <a:pt x="628" y="8"/>
                  </a:lnTo>
                  <a:lnTo>
                    <a:pt x="620" y="3"/>
                  </a:lnTo>
                  <a:lnTo>
                    <a:pt x="611" y="2"/>
                  </a:lnTo>
                  <a:lnTo>
                    <a:pt x="601" y="0"/>
                  </a:lnTo>
                  <a:lnTo>
                    <a:pt x="6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95959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9" name="Line 57">
              <a:extLst>
                <a:ext uri="{FF2B5EF4-FFF2-40B4-BE49-F238E27FC236}">
                  <a16:creationId xmlns:a16="http://schemas.microsoft.com/office/drawing/2014/main" id="{97C83E76-B37A-40D1-8F8E-44CABD5FA8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06450" y="-84613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95959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0" name="Line 58">
              <a:extLst>
                <a:ext uri="{FF2B5EF4-FFF2-40B4-BE49-F238E27FC236}">
                  <a16:creationId xmlns:a16="http://schemas.microsoft.com/office/drawing/2014/main" id="{1E643DB1-36B5-44F0-AC22-8E10CEBF83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06450" y="-84613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95959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1" name="Freeform 59">
              <a:extLst>
                <a:ext uri="{FF2B5EF4-FFF2-40B4-BE49-F238E27FC236}">
                  <a16:creationId xmlns:a16="http://schemas.microsoft.com/office/drawing/2014/main" id="{6555B34E-D74A-4DC8-86D2-C1E340F1B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3425" y="-698500"/>
              <a:ext cx="952500" cy="806450"/>
            </a:xfrm>
            <a:custGeom>
              <a:avLst/>
              <a:gdLst>
                <a:gd name="T0" fmla="*/ 1173 w 1201"/>
                <a:gd name="T1" fmla="*/ 688 h 1018"/>
                <a:gd name="T2" fmla="*/ 1108 w 1201"/>
                <a:gd name="T3" fmla="*/ 615 h 1018"/>
                <a:gd name="T4" fmla="*/ 860 w 1201"/>
                <a:gd name="T5" fmla="*/ 408 h 1018"/>
                <a:gd name="T6" fmla="*/ 701 w 1201"/>
                <a:gd name="T7" fmla="*/ 278 h 1018"/>
                <a:gd name="T8" fmla="*/ 649 w 1201"/>
                <a:gd name="T9" fmla="*/ 246 h 1018"/>
                <a:gd name="T10" fmla="*/ 629 w 1201"/>
                <a:gd name="T11" fmla="*/ 259 h 1018"/>
                <a:gd name="T12" fmla="*/ 578 w 1201"/>
                <a:gd name="T13" fmla="*/ 276 h 1018"/>
                <a:gd name="T14" fmla="*/ 540 w 1201"/>
                <a:gd name="T15" fmla="*/ 295 h 1018"/>
                <a:gd name="T16" fmla="*/ 480 w 1201"/>
                <a:gd name="T17" fmla="*/ 347 h 1018"/>
                <a:gd name="T18" fmla="*/ 413 w 1201"/>
                <a:gd name="T19" fmla="*/ 378 h 1018"/>
                <a:gd name="T20" fmla="*/ 342 w 1201"/>
                <a:gd name="T21" fmla="*/ 383 h 1018"/>
                <a:gd name="T22" fmla="*/ 286 w 1201"/>
                <a:gd name="T23" fmla="*/ 370 h 1018"/>
                <a:gd name="T24" fmla="*/ 231 w 1201"/>
                <a:gd name="T25" fmla="*/ 338 h 1018"/>
                <a:gd name="T26" fmla="*/ 204 w 1201"/>
                <a:gd name="T27" fmla="*/ 286 h 1018"/>
                <a:gd name="T28" fmla="*/ 202 w 1201"/>
                <a:gd name="T29" fmla="*/ 232 h 1018"/>
                <a:gd name="T30" fmla="*/ 227 w 1201"/>
                <a:gd name="T31" fmla="*/ 154 h 1018"/>
                <a:gd name="T32" fmla="*/ 283 w 1201"/>
                <a:gd name="T33" fmla="*/ 60 h 1018"/>
                <a:gd name="T34" fmla="*/ 147 w 1201"/>
                <a:gd name="T35" fmla="*/ 0 h 1018"/>
                <a:gd name="T36" fmla="*/ 78 w 1201"/>
                <a:gd name="T37" fmla="*/ 298 h 1018"/>
                <a:gd name="T38" fmla="*/ 0 w 1201"/>
                <a:gd name="T39" fmla="*/ 555 h 1018"/>
                <a:gd name="T40" fmla="*/ 80 w 1201"/>
                <a:gd name="T41" fmla="*/ 639 h 1018"/>
                <a:gd name="T42" fmla="*/ 169 w 1201"/>
                <a:gd name="T43" fmla="*/ 713 h 1018"/>
                <a:gd name="T44" fmla="*/ 517 w 1201"/>
                <a:gd name="T45" fmla="*/ 980 h 1018"/>
                <a:gd name="T46" fmla="*/ 574 w 1201"/>
                <a:gd name="T47" fmla="*/ 1006 h 1018"/>
                <a:gd name="T48" fmla="*/ 629 w 1201"/>
                <a:gd name="T49" fmla="*/ 1018 h 1018"/>
                <a:gd name="T50" fmla="*/ 509 w 1201"/>
                <a:gd name="T51" fmla="*/ 870 h 1018"/>
                <a:gd name="T52" fmla="*/ 494 w 1201"/>
                <a:gd name="T53" fmla="*/ 837 h 1018"/>
                <a:gd name="T54" fmla="*/ 509 w 1201"/>
                <a:gd name="T55" fmla="*/ 805 h 1018"/>
                <a:gd name="T56" fmla="*/ 532 w 1201"/>
                <a:gd name="T57" fmla="*/ 792 h 1018"/>
                <a:gd name="T58" fmla="*/ 566 w 1201"/>
                <a:gd name="T59" fmla="*/ 800 h 1018"/>
                <a:gd name="T60" fmla="*/ 766 w 1201"/>
                <a:gd name="T61" fmla="*/ 996 h 1018"/>
                <a:gd name="T62" fmla="*/ 800 w 1201"/>
                <a:gd name="T63" fmla="*/ 1000 h 1018"/>
                <a:gd name="T64" fmla="*/ 831 w 1201"/>
                <a:gd name="T65" fmla="*/ 990 h 1018"/>
                <a:gd name="T66" fmla="*/ 852 w 1201"/>
                <a:gd name="T67" fmla="*/ 963 h 1018"/>
                <a:gd name="T68" fmla="*/ 642 w 1201"/>
                <a:gd name="T69" fmla="*/ 724 h 1018"/>
                <a:gd name="T70" fmla="*/ 634 w 1201"/>
                <a:gd name="T71" fmla="*/ 690 h 1018"/>
                <a:gd name="T72" fmla="*/ 647 w 1201"/>
                <a:gd name="T73" fmla="*/ 667 h 1018"/>
                <a:gd name="T74" fmla="*/ 679 w 1201"/>
                <a:gd name="T75" fmla="*/ 652 h 1018"/>
                <a:gd name="T76" fmla="*/ 712 w 1201"/>
                <a:gd name="T77" fmla="*/ 667 h 1018"/>
                <a:gd name="T78" fmla="*/ 955 w 1201"/>
                <a:gd name="T79" fmla="*/ 902 h 1018"/>
                <a:gd name="T80" fmla="*/ 1006 w 1201"/>
                <a:gd name="T81" fmla="*/ 901 h 1018"/>
                <a:gd name="T82" fmla="*/ 1036 w 1201"/>
                <a:gd name="T83" fmla="*/ 882 h 1018"/>
                <a:gd name="T84" fmla="*/ 795 w 1201"/>
                <a:gd name="T85" fmla="*/ 602 h 1018"/>
                <a:gd name="T86" fmla="*/ 782 w 1201"/>
                <a:gd name="T87" fmla="*/ 578 h 1018"/>
                <a:gd name="T88" fmla="*/ 789 w 1201"/>
                <a:gd name="T89" fmla="*/ 544 h 1018"/>
                <a:gd name="T90" fmla="*/ 811 w 1201"/>
                <a:gd name="T91" fmla="*/ 526 h 1018"/>
                <a:gd name="T92" fmla="*/ 845 w 1201"/>
                <a:gd name="T93" fmla="*/ 526 h 1018"/>
                <a:gd name="T94" fmla="*/ 1128 w 1201"/>
                <a:gd name="T95" fmla="*/ 805 h 1018"/>
                <a:gd name="T96" fmla="*/ 1156 w 1201"/>
                <a:gd name="T97" fmla="*/ 807 h 1018"/>
                <a:gd name="T98" fmla="*/ 1192 w 1201"/>
                <a:gd name="T99" fmla="*/ 785 h 1018"/>
                <a:gd name="T100" fmla="*/ 1201 w 1201"/>
                <a:gd name="T101" fmla="*/ 747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01" h="1018">
                  <a:moveTo>
                    <a:pt x="1193" y="721"/>
                  </a:moveTo>
                  <a:lnTo>
                    <a:pt x="1193" y="721"/>
                  </a:lnTo>
                  <a:lnTo>
                    <a:pt x="1185" y="706"/>
                  </a:lnTo>
                  <a:lnTo>
                    <a:pt x="1173" y="688"/>
                  </a:lnTo>
                  <a:lnTo>
                    <a:pt x="1160" y="671"/>
                  </a:lnTo>
                  <a:lnTo>
                    <a:pt x="1144" y="654"/>
                  </a:lnTo>
                  <a:lnTo>
                    <a:pt x="1127" y="635"/>
                  </a:lnTo>
                  <a:lnTo>
                    <a:pt x="1108" y="615"/>
                  </a:lnTo>
                  <a:lnTo>
                    <a:pt x="1065" y="576"/>
                  </a:lnTo>
                  <a:lnTo>
                    <a:pt x="1016" y="534"/>
                  </a:lnTo>
                  <a:lnTo>
                    <a:pt x="965" y="492"/>
                  </a:lnTo>
                  <a:lnTo>
                    <a:pt x="860" y="408"/>
                  </a:lnTo>
                  <a:lnTo>
                    <a:pt x="860" y="408"/>
                  </a:lnTo>
                  <a:lnTo>
                    <a:pt x="805" y="360"/>
                  </a:lnTo>
                  <a:lnTo>
                    <a:pt x="751" y="317"/>
                  </a:lnTo>
                  <a:lnTo>
                    <a:pt x="701" y="278"/>
                  </a:lnTo>
                  <a:lnTo>
                    <a:pt x="656" y="240"/>
                  </a:lnTo>
                  <a:lnTo>
                    <a:pt x="656" y="240"/>
                  </a:lnTo>
                  <a:lnTo>
                    <a:pt x="653" y="245"/>
                  </a:lnTo>
                  <a:lnTo>
                    <a:pt x="649" y="246"/>
                  </a:lnTo>
                  <a:lnTo>
                    <a:pt x="639" y="250"/>
                  </a:lnTo>
                  <a:lnTo>
                    <a:pt x="631" y="253"/>
                  </a:lnTo>
                  <a:lnTo>
                    <a:pt x="630" y="256"/>
                  </a:lnTo>
                  <a:lnTo>
                    <a:pt x="629" y="259"/>
                  </a:lnTo>
                  <a:lnTo>
                    <a:pt x="629" y="259"/>
                  </a:lnTo>
                  <a:lnTo>
                    <a:pt x="611" y="266"/>
                  </a:lnTo>
                  <a:lnTo>
                    <a:pt x="595" y="272"/>
                  </a:lnTo>
                  <a:lnTo>
                    <a:pt x="578" y="276"/>
                  </a:lnTo>
                  <a:lnTo>
                    <a:pt x="568" y="278"/>
                  </a:lnTo>
                  <a:lnTo>
                    <a:pt x="555" y="278"/>
                  </a:lnTo>
                  <a:lnTo>
                    <a:pt x="555" y="278"/>
                  </a:lnTo>
                  <a:lnTo>
                    <a:pt x="540" y="295"/>
                  </a:lnTo>
                  <a:lnTo>
                    <a:pt x="526" y="310"/>
                  </a:lnTo>
                  <a:lnTo>
                    <a:pt x="512" y="324"/>
                  </a:lnTo>
                  <a:lnTo>
                    <a:pt x="496" y="337"/>
                  </a:lnTo>
                  <a:lnTo>
                    <a:pt x="480" y="347"/>
                  </a:lnTo>
                  <a:lnTo>
                    <a:pt x="464" y="357"/>
                  </a:lnTo>
                  <a:lnTo>
                    <a:pt x="448" y="366"/>
                  </a:lnTo>
                  <a:lnTo>
                    <a:pt x="431" y="373"/>
                  </a:lnTo>
                  <a:lnTo>
                    <a:pt x="413" y="378"/>
                  </a:lnTo>
                  <a:lnTo>
                    <a:pt x="396" y="382"/>
                  </a:lnTo>
                  <a:lnTo>
                    <a:pt x="379" y="383"/>
                  </a:lnTo>
                  <a:lnTo>
                    <a:pt x="361" y="385"/>
                  </a:lnTo>
                  <a:lnTo>
                    <a:pt x="342" y="383"/>
                  </a:lnTo>
                  <a:lnTo>
                    <a:pt x="324" y="380"/>
                  </a:lnTo>
                  <a:lnTo>
                    <a:pt x="305" y="376"/>
                  </a:lnTo>
                  <a:lnTo>
                    <a:pt x="286" y="370"/>
                  </a:lnTo>
                  <a:lnTo>
                    <a:pt x="286" y="370"/>
                  </a:lnTo>
                  <a:lnTo>
                    <a:pt x="270" y="366"/>
                  </a:lnTo>
                  <a:lnTo>
                    <a:pt x="256" y="359"/>
                  </a:lnTo>
                  <a:lnTo>
                    <a:pt x="243" y="350"/>
                  </a:lnTo>
                  <a:lnTo>
                    <a:pt x="231" y="338"/>
                  </a:lnTo>
                  <a:lnTo>
                    <a:pt x="221" y="327"/>
                  </a:lnTo>
                  <a:lnTo>
                    <a:pt x="214" y="314"/>
                  </a:lnTo>
                  <a:lnTo>
                    <a:pt x="208" y="301"/>
                  </a:lnTo>
                  <a:lnTo>
                    <a:pt x="204" y="286"/>
                  </a:lnTo>
                  <a:lnTo>
                    <a:pt x="204" y="286"/>
                  </a:lnTo>
                  <a:lnTo>
                    <a:pt x="201" y="269"/>
                  </a:lnTo>
                  <a:lnTo>
                    <a:pt x="201" y="250"/>
                  </a:lnTo>
                  <a:lnTo>
                    <a:pt x="202" y="232"/>
                  </a:lnTo>
                  <a:lnTo>
                    <a:pt x="207" y="213"/>
                  </a:lnTo>
                  <a:lnTo>
                    <a:pt x="212" y="193"/>
                  </a:lnTo>
                  <a:lnTo>
                    <a:pt x="220" y="172"/>
                  </a:lnTo>
                  <a:lnTo>
                    <a:pt x="227" y="154"/>
                  </a:lnTo>
                  <a:lnTo>
                    <a:pt x="237" y="133"/>
                  </a:lnTo>
                  <a:lnTo>
                    <a:pt x="247" y="114"/>
                  </a:lnTo>
                  <a:lnTo>
                    <a:pt x="259" y="96"/>
                  </a:lnTo>
                  <a:lnTo>
                    <a:pt x="283" y="60"/>
                  </a:lnTo>
                  <a:lnTo>
                    <a:pt x="308" y="28"/>
                  </a:lnTo>
                  <a:lnTo>
                    <a:pt x="332" y="0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33" y="73"/>
                  </a:lnTo>
                  <a:lnTo>
                    <a:pt x="116" y="146"/>
                  </a:lnTo>
                  <a:lnTo>
                    <a:pt x="97" y="223"/>
                  </a:lnTo>
                  <a:lnTo>
                    <a:pt x="78" y="298"/>
                  </a:lnTo>
                  <a:lnTo>
                    <a:pt x="58" y="372"/>
                  </a:lnTo>
                  <a:lnTo>
                    <a:pt x="38" y="440"/>
                  </a:lnTo>
                  <a:lnTo>
                    <a:pt x="17" y="502"/>
                  </a:lnTo>
                  <a:lnTo>
                    <a:pt x="0" y="555"/>
                  </a:lnTo>
                  <a:lnTo>
                    <a:pt x="0" y="555"/>
                  </a:lnTo>
                  <a:lnTo>
                    <a:pt x="27" y="584"/>
                  </a:lnTo>
                  <a:lnTo>
                    <a:pt x="55" y="613"/>
                  </a:lnTo>
                  <a:lnTo>
                    <a:pt x="80" y="639"/>
                  </a:lnTo>
                  <a:lnTo>
                    <a:pt x="91" y="649"/>
                  </a:lnTo>
                  <a:lnTo>
                    <a:pt x="101" y="656"/>
                  </a:lnTo>
                  <a:lnTo>
                    <a:pt x="101" y="656"/>
                  </a:lnTo>
                  <a:lnTo>
                    <a:pt x="169" y="713"/>
                  </a:lnTo>
                  <a:lnTo>
                    <a:pt x="236" y="766"/>
                  </a:lnTo>
                  <a:lnTo>
                    <a:pt x="361" y="865"/>
                  </a:lnTo>
                  <a:lnTo>
                    <a:pt x="462" y="940"/>
                  </a:lnTo>
                  <a:lnTo>
                    <a:pt x="517" y="980"/>
                  </a:lnTo>
                  <a:lnTo>
                    <a:pt x="517" y="980"/>
                  </a:lnTo>
                  <a:lnTo>
                    <a:pt x="529" y="987"/>
                  </a:lnTo>
                  <a:lnTo>
                    <a:pt x="543" y="995"/>
                  </a:lnTo>
                  <a:lnTo>
                    <a:pt x="574" y="1006"/>
                  </a:lnTo>
                  <a:lnTo>
                    <a:pt x="588" y="1011"/>
                  </a:lnTo>
                  <a:lnTo>
                    <a:pt x="604" y="1015"/>
                  </a:lnTo>
                  <a:lnTo>
                    <a:pt x="617" y="1016"/>
                  </a:lnTo>
                  <a:lnTo>
                    <a:pt x="629" y="1018"/>
                  </a:lnTo>
                  <a:lnTo>
                    <a:pt x="629" y="1018"/>
                  </a:lnTo>
                  <a:lnTo>
                    <a:pt x="656" y="1018"/>
                  </a:lnTo>
                  <a:lnTo>
                    <a:pt x="509" y="870"/>
                  </a:lnTo>
                  <a:lnTo>
                    <a:pt x="509" y="870"/>
                  </a:lnTo>
                  <a:lnTo>
                    <a:pt x="503" y="863"/>
                  </a:lnTo>
                  <a:lnTo>
                    <a:pt x="498" y="854"/>
                  </a:lnTo>
                  <a:lnTo>
                    <a:pt x="496" y="846"/>
                  </a:lnTo>
                  <a:lnTo>
                    <a:pt x="494" y="837"/>
                  </a:lnTo>
                  <a:lnTo>
                    <a:pt x="496" y="828"/>
                  </a:lnTo>
                  <a:lnTo>
                    <a:pt x="498" y="820"/>
                  </a:lnTo>
                  <a:lnTo>
                    <a:pt x="503" y="813"/>
                  </a:lnTo>
                  <a:lnTo>
                    <a:pt x="509" y="805"/>
                  </a:lnTo>
                  <a:lnTo>
                    <a:pt x="509" y="805"/>
                  </a:lnTo>
                  <a:lnTo>
                    <a:pt x="516" y="800"/>
                  </a:lnTo>
                  <a:lnTo>
                    <a:pt x="525" y="795"/>
                  </a:lnTo>
                  <a:lnTo>
                    <a:pt x="532" y="792"/>
                  </a:lnTo>
                  <a:lnTo>
                    <a:pt x="540" y="791"/>
                  </a:lnTo>
                  <a:lnTo>
                    <a:pt x="549" y="792"/>
                  </a:lnTo>
                  <a:lnTo>
                    <a:pt x="558" y="795"/>
                  </a:lnTo>
                  <a:lnTo>
                    <a:pt x="566" y="800"/>
                  </a:lnTo>
                  <a:lnTo>
                    <a:pt x="574" y="805"/>
                  </a:lnTo>
                  <a:lnTo>
                    <a:pt x="759" y="990"/>
                  </a:lnTo>
                  <a:lnTo>
                    <a:pt x="759" y="990"/>
                  </a:lnTo>
                  <a:lnTo>
                    <a:pt x="766" y="996"/>
                  </a:lnTo>
                  <a:lnTo>
                    <a:pt x="772" y="999"/>
                  </a:lnTo>
                  <a:lnTo>
                    <a:pt x="779" y="1000"/>
                  </a:lnTo>
                  <a:lnTo>
                    <a:pt x="786" y="1002"/>
                  </a:lnTo>
                  <a:lnTo>
                    <a:pt x="800" y="1000"/>
                  </a:lnTo>
                  <a:lnTo>
                    <a:pt x="813" y="999"/>
                  </a:lnTo>
                  <a:lnTo>
                    <a:pt x="813" y="999"/>
                  </a:lnTo>
                  <a:lnTo>
                    <a:pt x="824" y="996"/>
                  </a:lnTo>
                  <a:lnTo>
                    <a:pt x="831" y="990"/>
                  </a:lnTo>
                  <a:lnTo>
                    <a:pt x="838" y="985"/>
                  </a:lnTo>
                  <a:lnTo>
                    <a:pt x="844" y="979"/>
                  </a:lnTo>
                  <a:lnTo>
                    <a:pt x="848" y="972"/>
                  </a:lnTo>
                  <a:lnTo>
                    <a:pt x="852" y="963"/>
                  </a:lnTo>
                  <a:lnTo>
                    <a:pt x="860" y="944"/>
                  </a:lnTo>
                  <a:lnTo>
                    <a:pt x="647" y="732"/>
                  </a:lnTo>
                  <a:lnTo>
                    <a:pt x="647" y="732"/>
                  </a:lnTo>
                  <a:lnTo>
                    <a:pt x="642" y="724"/>
                  </a:lnTo>
                  <a:lnTo>
                    <a:pt x="637" y="716"/>
                  </a:lnTo>
                  <a:lnTo>
                    <a:pt x="634" y="707"/>
                  </a:lnTo>
                  <a:lnTo>
                    <a:pt x="633" y="698"/>
                  </a:lnTo>
                  <a:lnTo>
                    <a:pt x="634" y="690"/>
                  </a:lnTo>
                  <a:lnTo>
                    <a:pt x="637" y="681"/>
                  </a:lnTo>
                  <a:lnTo>
                    <a:pt x="642" y="674"/>
                  </a:lnTo>
                  <a:lnTo>
                    <a:pt x="647" y="667"/>
                  </a:lnTo>
                  <a:lnTo>
                    <a:pt x="647" y="667"/>
                  </a:lnTo>
                  <a:lnTo>
                    <a:pt x="655" y="661"/>
                  </a:lnTo>
                  <a:lnTo>
                    <a:pt x="663" y="656"/>
                  </a:lnTo>
                  <a:lnTo>
                    <a:pt x="670" y="654"/>
                  </a:lnTo>
                  <a:lnTo>
                    <a:pt x="679" y="652"/>
                  </a:lnTo>
                  <a:lnTo>
                    <a:pt x="688" y="654"/>
                  </a:lnTo>
                  <a:lnTo>
                    <a:pt x="696" y="656"/>
                  </a:lnTo>
                  <a:lnTo>
                    <a:pt x="705" y="661"/>
                  </a:lnTo>
                  <a:lnTo>
                    <a:pt x="712" y="667"/>
                  </a:lnTo>
                  <a:lnTo>
                    <a:pt x="944" y="898"/>
                  </a:lnTo>
                  <a:lnTo>
                    <a:pt x="944" y="898"/>
                  </a:lnTo>
                  <a:lnTo>
                    <a:pt x="948" y="901"/>
                  </a:lnTo>
                  <a:lnTo>
                    <a:pt x="955" y="902"/>
                  </a:lnTo>
                  <a:lnTo>
                    <a:pt x="964" y="904"/>
                  </a:lnTo>
                  <a:lnTo>
                    <a:pt x="972" y="905"/>
                  </a:lnTo>
                  <a:lnTo>
                    <a:pt x="996" y="902"/>
                  </a:lnTo>
                  <a:lnTo>
                    <a:pt x="1006" y="901"/>
                  </a:lnTo>
                  <a:lnTo>
                    <a:pt x="1017" y="898"/>
                  </a:lnTo>
                  <a:lnTo>
                    <a:pt x="1017" y="898"/>
                  </a:lnTo>
                  <a:lnTo>
                    <a:pt x="1026" y="891"/>
                  </a:lnTo>
                  <a:lnTo>
                    <a:pt x="1036" y="882"/>
                  </a:lnTo>
                  <a:lnTo>
                    <a:pt x="1046" y="873"/>
                  </a:lnTo>
                  <a:lnTo>
                    <a:pt x="1050" y="867"/>
                  </a:lnTo>
                  <a:lnTo>
                    <a:pt x="1055" y="860"/>
                  </a:lnTo>
                  <a:lnTo>
                    <a:pt x="795" y="602"/>
                  </a:lnTo>
                  <a:lnTo>
                    <a:pt x="795" y="602"/>
                  </a:lnTo>
                  <a:lnTo>
                    <a:pt x="789" y="594"/>
                  </a:lnTo>
                  <a:lnTo>
                    <a:pt x="785" y="586"/>
                  </a:lnTo>
                  <a:lnTo>
                    <a:pt x="782" y="578"/>
                  </a:lnTo>
                  <a:lnTo>
                    <a:pt x="782" y="570"/>
                  </a:lnTo>
                  <a:lnTo>
                    <a:pt x="782" y="561"/>
                  </a:lnTo>
                  <a:lnTo>
                    <a:pt x="785" y="552"/>
                  </a:lnTo>
                  <a:lnTo>
                    <a:pt x="789" y="544"/>
                  </a:lnTo>
                  <a:lnTo>
                    <a:pt x="795" y="536"/>
                  </a:lnTo>
                  <a:lnTo>
                    <a:pt x="795" y="536"/>
                  </a:lnTo>
                  <a:lnTo>
                    <a:pt x="802" y="531"/>
                  </a:lnTo>
                  <a:lnTo>
                    <a:pt x="811" y="526"/>
                  </a:lnTo>
                  <a:lnTo>
                    <a:pt x="819" y="523"/>
                  </a:lnTo>
                  <a:lnTo>
                    <a:pt x="828" y="523"/>
                  </a:lnTo>
                  <a:lnTo>
                    <a:pt x="837" y="523"/>
                  </a:lnTo>
                  <a:lnTo>
                    <a:pt x="845" y="526"/>
                  </a:lnTo>
                  <a:lnTo>
                    <a:pt x="852" y="531"/>
                  </a:lnTo>
                  <a:lnTo>
                    <a:pt x="860" y="536"/>
                  </a:lnTo>
                  <a:lnTo>
                    <a:pt x="1128" y="805"/>
                  </a:lnTo>
                  <a:lnTo>
                    <a:pt x="1128" y="805"/>
                  </a:lnTo>
                  <a:lnTo>
                    <a:pt x="1136" y="808"/>
                  </a:lnTo>
                  <a:lnTo>
                    <a:pt x="1141" y="808"/>
                  </a:lnTo>
                  <a:lnTo>
                    <a:pt x="1149" y="808"/>
                  </a:lnTo>
                  <a:lnTo>
                    <a:pt x="1156" y="807"/>
                  </a:lnTo>
                  <a:lnTo>
                    <a:pt x="1170" y="802"/>
                  </a:lnTo>
                  <a:lnTo>
                    <a:pt x="1183" y="795"/>
                  </a:lnTo>
                  <a:lnTo>
                    <a:pt x="1183" y="795"/>
                  </a:lnTo>
                  <a:lnTo>
                    <a:pt x="1192" y="785"/>
                  </a:lnTo>
                  <a:lnTo>
                    <a:pt x="1195" y="778"/>
                  </a:lnTo>
                  <a:lnTo>
                    <a:pt x="1199" y="769"/>
                  </a:lnTo>
                  <a:lnTo>
                    <a:pt x="1201" y="759"/>
                  </a:lnTo>
                  <a:lnTo>
                    <a:pt x="1201" y="747"/>
                  </a:lnTo>
                  <a:lnTo>
                    <a:pt x="1198" y="734"/>
                  </a:lnTo>
                  <a:lnTo>
                    <a:pt x="1193" y="721"/>
                  </a:lnTo>
                  <a:lnTo>
                    <a:pt x="1193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95959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2" name="Line 60">
              <a:extLst>
                <a:ext uri="{FF2B5EF4-FFF2-40B4-BE49-F238E27FC236}">
                  <a16:creationId xmlns:a16="http://schemas.microsoft.com/office/drawing/2014/main" id="{D11FDB1F-E0FB-45F4-ABA5-4F42877113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11163" y="-127000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95959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3" name="Line 61">
              <a:extLst>
                <a:ext uri="{FF2B5EF4-FFF2-40B4-BE49-F238E27FC236}">
                  <a16:creationId xmlns:a16="http://schemas.microsoft.com/office/drawing/2014/main" id="{3BFA5B58-3BFE-4FAE-963B-AB84C0197B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11163" y="-127000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95959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44" name="Retângulo 43">
            <a:extLst>
              <a:ext uri="{FF2B5EF4-FFF2-40B4-BE49-F238E27FC236}">
                <a16:creationId xmlns:a16="http://schemas.microsoft.com/office/drawing/2014/main" id="{EFBEC177-560C-47FE-92A9-6DA0FF42CC0A}"/>
              </a:ext>
            </a:extLst>
          </p:cNvPr>
          <p:cNvSpPr/>
          <p:nvPr/>
        </p:nvSpPr>
        <p:spPr>
          <a:xfrm>
            <a:off x="7619303" y="2868315"/>
            <a:ext cx="2356801" cy="40118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TAC</a:t>
            </a:r>
          </a:p>
          <a:p>
            <a:pPr algn="ctr"/>
            <a:r>
              <a:rPr lang="pt-BR" sz="14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 Troca de Controle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F928F3AD-DC7F-4AA2-A823-84912E6FA3C9}"/>
              </a:ext>
            </a:extLst>
          </p:cNvPr>
          <p:cNvGrpSpPr/>
          <p:nvPr/>
        </p:nvGrpSpPr>
        <p:grpSpPr>
          <a:xfrm rot="3448548">
            <a:off x="2838482" y="1409339"/>
            <a:ext cx="560340" cy="635053"/>
            <a:chOff x="2853841" y="1847450"/>
            <a:chExt cx="560340" cy="635053"/>
          </a:xfrm>
          <a:solidFill>
            <a:schemeClr val="bg1"/>
          </a:solidFill>
        </p:grpSpPr>
        <p:sp>
          <p:nvSpPr>
            <p:cNvPr id="46" name="Freeform 65">
              <a:extLst>
                <a:ext uri="{FF2B5EF4-FFF2-40B4-BE49-F238E27FC236}">
                  <a16:creationId xmlns:a16="http://schemas.microsoft.com/office/drawing/2014/main" id="{360D6A01-C3D3-427C-AD0B-B981B0161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841" y="2064207"/>
              <a:ext cx="200615" cy="239355"/>
            </a:xfrm>
            <a:custGeom>
              <a:avLst/>
              <a:gdLst>
                <a:gd name="T0" fmla="*/ 556 w 868"/>
                <a:gd name="T1" fmla="*/ 969 h 1039"/>
                <a:gd name="T2" fmla="*/ 581 w 868"/>
                <a:gd name="T3" fmla="*/ 995 h 1039"/>
                <a:gd name="T4" fmla="*/ 608 w 868"/>
                <a:gd name="T5" fmla="*/ 1016 h 1039"/>
                <a:gd name="T6" fmla="*/ 638 w 868"/>
                <a:gd name="T7" fmla="*/ 1029 h 1039"/>
                <a:gd name="T8" fmla="*/ 670 w 868"/>
                <a:gd name="T9" fmla="*/ 1037 h 1039"/>
                <a:gd name="T10" fmla="*/ 703 w 868"/>
                <a:gd name="T11" fmla="*/ 1039 h 1039"/>
                <a:gd name="T12" fmla="*/ 737 w 868"/>
                <a:gd name="T13" fmla="*/ 1033 h 1039"/>
                <a:gd name="T14" fmla="*/ 768 w 868"/>
                <a:gd name="T15" fmla="*/ 1021 h 1039"/>
                <a:gd name="T16" fmla="*/ 799 w 868"/>
                <a:gd name="T17" fmla="*/ 1004 h 1039"/>
                <a:gd name="T18" fmla="*/ 813 w 868"/>
                <a:gd name="T19" fmla="*/ 992 h 1039"/>
                <a:gd name="T20" fmla="*/ 835 w 868"/>
                <a:gd name="T21" fmla="*/ 966 h 1039"/>
                <a:gd name="T22" fmla="*/ 852 w 868"/>
                <a:gd name="T23" fmla="*/ 938 h 1039"/>
                <a:gd name="T24" fmla="*/ 864 w 868"/>
                <a:gd name="T25" fmla="*/ 906 h 1039"/>
                <a:gd name="T26" fmla="*/ 868 w 868"/>
                <a:gd name="T27" fmla="*/ 872 h 1039"/>
                <a:gd name="T28" fmla="*/ 867 w 868"/>
                <a:gd name="T29" fmla="*/ 839 h 1039"/>
                <a:gd name="T30" fmla="*/ 858 w 868"/>
                <a:gd name="T31" fmla="*/ 807 h 1039"/>
                <a:gd name="T32" fmla="*/ 844 w 868"/>
                <a:gd name="T33" fmla="*/ 776 h 1039"/>
                <a:gd name="T34" fmla="*/ 312 w 868"/>
                <a:gd name="T35" fmla="*/ 69 h 1039"/>
                <a:gd name="T36" fmla="*/ 300 w 868"/>
                <a:gd name="T37" fmla="*/ 54 h 1039"/>
                <a:gd name="T38" fmla="*/ 274 w 868"/>
                <a:gd name="T39" fmla="*/ 31 h 1039"/>
                <a:gd name="T40" fmla="*/ 245 w 868"/>
                <a:gd name="T41" fmla="*/ 15 h 1039"/>
                <a:gd name="T42" fmla="*/ 214 w 868"/>
                <a:gd name="T43" fmla="*/ 4 h 1039"/>
                <a:gd name="T44" fmla="*/ 180 w 868"/>
                <a:gd name="T45" fmla="*/ 0 h 1039"/>
                <a:gd name="T46" fmla="*/ 147 w 868"/>
                <a:gd name="T47" fmla="*/ 1 h 1039"/>
                <a:gd name="T48" fmla="*/ 114 w 868"/>
                <a:gd name="T49" fmla="*/ 10 h 1039"/>
                <a:gd name="T50" fmla="*/ 84 w 868"/>
                <a:gd name="T51" fmla="*/ 24 h 1039"/>
                <a:gd name="T52" fmla="*/ 69 w 868"/>
                <a:gd name="T53" fmla="*/ 34 h 1039"/>
                <a:gd name="T54" fmla="*/ 43 w 868"/>
                <a:gd name="T55" fmla="*/ 57 h 1039"/>
                <a:gd name="T56" fmla="*/ 23 w 868"/>
                <a:gd name="T57" fmla="*/ 86 h 1039"/>
                <a:gd name="T58" fmla="*/ 8 w 868"/>
                <a:gd name="T59" fmla="*/ 117 h 1039"/>
                <a:gd name="T60" fmla="*/ 1 w 868"/>
                <a:gd name="T61" fmla="*/ 148 h 1039"/>
                <a:gd name="T62" fmla="*/ 0 w 868"/>
                <a:gd name="T63" fmla="*/ 182 h 1039"/>
                <a:gd name="T64" fmla="*/ 4 w 868"/>
                <a:gd name="T65" fmla="*/ 215 h 1039"/>
                <a:gd name="T66" fmla="*/ 16 w 868"/>
                <a:gd name="T67" fmla="*/ 247 h 1039"/>
                <a:gd name="T68" fmla="*/ 34 w 868"/>
                <a:gd name="T69" fmla="*/ 277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8" h="1039">
                  <a:moveTo>
                    <a:pt x="556" y="969"/>
                  </a:moveTo>
                  <a:lnTo>
                    <a:pt x="556" y="969"/>
                  </a:lnTo>
                  <a:lnTo>
                    <a:pt x="568" y="984"/>
                  </a:lnTo>
                  <a:lnTo>
                    <a:pt x="581" y="995"/>
                  </a:lnTo>
                  <a:lnTo>
                    <a:pt x="594" y="1005"/>
                  </a:lnTo>
                  <a:lnTo>
                    <a:pt x="608" y="1016"/>
                  </a:lnTo>
                  <a:lnTo>
                    <a:pt x="623" y="1023"/>
                  </a:lnTo>
                  <a:lnTo>
                    <a:pt x="638" y="1029"/>
                  </a:lnTo>
                  <a:lnTo>
                    <a:pt x="654" y="1034"/>
                  </a:lnTo>
                  <a:lnTo>
                    <a:pt x="670" y="1037"/>
                  </a:lnTo>
                  <a:lnTo>
                    <a:pt x="688" y="1039"/>
                  </a:lnTo>
                  <a:lnTo>
                    <a:pt x="703" y="1039"/>
                  </a:lnTo>
                  <a:lnTo>
                    <a:pt x="721" y="1037"/>
                  </a:lnTo>
                  <a:lnTo>
                    <a:pt x="737" y="1033"/>
                  </a:lnTo>
                  <a:lnTo>
                    <a:pt x="753" y="1029"/>
                  </a:lnTo>
                  <a:lnTo>
                    <a:pt x="768" y="1021"/>
                  </a:lnTo>
                  <a:lnTo>
                    <a:pt x="784" y="1014"/>
                  </a:lnTo>
                  <a:lnTo>
                    <a:pt x="799" y="1004"/>
                  </a:lnTo>
                  <a:lnTo>
                    <a:pt x="799" y="1004"/>
                  </a:lnTo>
                  <a:lnTo>
                    <a:pt x="813" y="992"/>
                  </a:lnTo>
                  <a:lnTo>
                    <a:pt x="825" y="979"/>
                  </a:lnTo>
                  <a:lnTo>
                    <a:pt x="835" y="966"/>
                  </a:lnTo>
                  <a:lnTo>
                    <a:pt x="845" y="952"/>
                  </a:lnTo>
                  <a:lnTo>
                    <a:pt x="852" y="938"/>
                  </a:lnTo>
                  <a:lnTo>
                    <a:pt x="858" y="922"/>
                  </a:lnTo>
                  <a:lnTo>
                    <a:pt x="864" y="906"/>
                  </a:lnTo>
                  <a:lnTo>
                    <a:pt x="867" y="890"/>
                  </a:lnTo>
                  <a:lnTo>
                    <a:pt x="868" y="872"/>
                  </a:lnTo>
                  <a:lnTo>
                    <a:pt x="868" y="857"/>
                  </a:lnTo>
                  <a:lnTo>
                    <a:pt x="867" y="839"/>
                  </a:lnTo>
                  <a:lnTo>
                    <a:pt x="862" y="823"/>
                  </a:lnTo>
                  <a:lnTo>
                    <a:pt x="858" y="807"/>
                  </a:lnTo>
                  <a:lnTo>
                    <a:pt x="851" y="792"/>
                  </a:lnTo>
                  <a:lnTo>
                    <a:pt x="844" y="776"/>
                  </a:lnTo>
                  <a:lnTo>
                    <a:pt x="833" y="761"/>
                  </a:lnTo>
                  <a:lnTo>
                    <a:pt x="312" y="69"/>
                  </a:lnTo>
                  <a:lnTo>
                    <a:pt x="312" y="69"/>
                  </a:lnTo>
                  <a:lnTo>
                    <a:pt x="300" y="54"/>
                  </a:lnTo>
                  <a:lnTo>
                    <a:pt x="287" y="43"/>
                  </a:lnTo>
                  <a:lnTo>
                    <a:pt x="274" y="31"/>
                  </a:lnTo>
                  <a:lnTo>
                    <a:pt x="260" y="23"/>
                  </a:lnTo>
                  <a:lnTo>
                    <a:pt x="245" y="15"/>
                  </a:lnTo>
                  <a:lnTo>
                    <a:pt x="230" y="8"/>
                  </a:lnTo>
                  <a:lnTo>
                    <a:pt x="214" y="4"/>
                  </a:lnTo>
                  <a:lnTo>
                    <a:pt x="198" y="1"/>
                  </a:lnTo>
                  <a:lnTo>
                    <a:pt x="180" y="0"/>
                  </a:lnTo>
                  <a:lnTo>
                    <a:pt x="165" y="0"/>
                  </a:lnTo>
                  <a:lnTo>
                    <a:pt x="147" y="1"/>
                  </a:lnTo>
                  <a:lnTo>
                    <a:pt x="131" y="4"/>
                  </a:lnTo>
                  <a:lnTo>
                    <a:pt x="114" y="10"/>
                  </a:lnTo>
                  <a:lnTo>
                    <a:pt x="98" y="15"/>
                  </a:lnTo>
                  <a:lnTo>
                    <a:pt x="84" y="24"/>
                  </a:lnTo>
                  <a:lnTo>
                    <a:pt x="69" y="34"/>
                  </a:lnTo>
                  <a:lnTo>
                    <a:pt x="69" y="34"/>
                  </a:lnTo>
                  <a:lnTo>
                    <a:pt x="55" y="46"/>
                  </a:lnTo>
                  <a:lnTo>
                    <a:pt x="43" y="57"/>
                  </a:lnTo>
                  <a:lnTo>
                    <a:pt x="32" y="72"/>
                  </a:lnTo>
                  <a:lnTo>
                    <a:pt x="23" y="86"/>
                  </a:lnTo>
                  <a:lnTo>
                    <a:pt x="16" y="101"/>
                  </a:lnTo>
                  <a:lnTo>
                    <a:pt x="8" y="117"/>
                  </a:lnTo>
                  <a:lnTo>
                    <a:pt x="4" y="133"/>
                  </a:lnTo>
                  <a:lnTo>
                    <a:pt x="1" y="148"/>
                  </a:lnTo>
                  <a:lnTo>
                    <a:pt x="0" y="166"/>
                  </a:lnTo>
                  <a:lnTo>
                    <a:pt x="0" y="182"/>
                  </a:lnTo>
                  <a:lnTo>
                    <a:pt x="1" y="199"/>
                  </a:lnTo>
                  <a:lnTo>
                    <a:pt x="4" y="215"/>
                  </a:lnTo>
                  <a:lnTo>
                    <a:pt x="10" y="231"/>
                  </a:lnTo>
                  <a:lnTo>
                    <a:pt x="16" y="247"/>
                  </a:lnTo>
                  <a:lnTo>
                    <a:pt x="24" y="263"/>
                  </a:lnTo>
                  <a:lnTo>
                    <a:pt x="34" y="277"/>
                  </a:lnTo>
                  <a:lnTo>
                    <a:pt x="556" y="9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7" name="Freeform 68">
              <a:extLst>
                <a:ext uri="{FF2B5EF4-FFF2-40B4-BE49-F238E27FC236}">
                  <a16:creationId xmlns:a16="http://schemas.microsoft.com/office/drawing/2014/main" id="{254A3A03-2EEC-4987-9F68-1AA0C3D27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1159" y="1847450"/>
              <a:ext cx="200154" cy="239817"/>
            </a:xfrm>
            <a:custGeom>
              <a:avLst/>
              <a:gdLst>
                <a:gd name="T0" fmla="*/ 558 w 869"/>
                <a:gd name="T1" fmla="*/ 970 h 1039"/>
                <a:gd name="T2" fmla="*/ 581 w 869"/>
                <a:gd name="T3" fmla="*/ 996 h 1039"/>
                <a:gd name="T4" fmla="*/ 608 w 869"/>
                <a:gd name="T5" fmla="*/ 1016 h 1039"/>
                <a:gd name="T6" fmla="*/ 639 w 869"/>
                <a:gd name="T7" fmla="*/ 1031 h 1039"/>
                <a:gd name="T8" fmla="*/ 672 w 869"/>
                <a:gd name="T9" fmla="*/ 1038 h 1039"/>
                <a:gd name="T10" fmla="*/ 705 w 869"/>
                <a:gd name="T11" fmla="*/ 1039 h 1039"/>
                <a:gd name="T12" fmla="*/ 739 w 869"/>
                <a:gd name="T13" fmla="*/ 1033 h 1039"/>
                <a:gd name="T14" fmla="*/ 770 w 869"/>
                <a:gd name="T15" fmla="*/ 1022 h 1039"/>
                <a:gd name="T16" fmla="*/ 801 w 869"/>
                <a:gd name="T17" fmla="*/ 1005 h 1039"/>
                <a:gd name="T18" fmla="*/ 814 w 869"/>
                <a:gd name="T19" fmla="*/ 993 h 1039"/>
                <a:gd name="T20" fmla="*/ 837 w 869"/>
                <a:gd name="T21" fmla="*/ 967 h 1039"/>
                <a:gd name="T22" fmla="*/ 854 w 869"/>
                <a:gd name="T23" fmla="*/ 938 h 1039"/>
                <a:gd name="T24" fmla="*/ 864 w 869"/>
                <a:gd name="T25" fmla="*/ 906 h 1039"/>
                <a:gd name="T26" fmla="*/ 869 w 869"/>
                <a:gd name="T27" fmla="*/ 873 h 1039"/>
                <a:gd name="T28" fmla="*/ 867 w 869"/>
                <a:gd name="T29" fmla="*/ 840 h 1039"/>
                <a:gd name="T30" fmla="*/ 858 w 869"/>
                <a:gd name="T31" fmla="*/ 808 h 1039"/>
                <a:gd name="T32" fmla="*/ 844 w 869"/>
                <a:gd name="T33" fmla="*/ 776 h 1039"/>
                <a:gd name="T34" fmla="*/ 312 w 869"/>
                <a:gd name="T35" fmla="*/ 70 h 1039"/>
                <a:gd name="T36" fmla="*/ 301 w 869"/>
                <a:gd name="T37" fmla="*/ 55 h 1039"/>
                <a:gd name="T38" fmla="*/ 275 w 869"/>
                <a:gd name="T39" fmla="*/ 32 h 1039"/>
                <a:gd name="T40" fmla="*/ 246 w 869"/>
                <a:gd name="T41" fmla="*/ 16 h 1039"/>
                <a:gd name="T42" fmla="*/ 214 w 869"/>
                <a:gd name="T43" fmla="*/ 4 h 1039"/>
                <a:gd name="T44" fmla="*/ 182 w 869"/>
                <a:gd name="T45" fmla="*/ 0 h 1039"/>
                <a:gd name="T46" fmla="*/ 149 w 869"/>
                <a:gd name="T47" fmla="*/ 2 h 1039"/>
                <a:gd name="T48" fmla="*/ 116 w 869"/>
                <a:gd name="T49" fmla="*/ 10 h 1039"/>
                <a:gd name="T50" fmla="*/ 84 w 869"/>
                <a:gd name="T51" fmla="*/ 25 h 1039"/>
                <a:gd name="T52" fmla="*/ 70 w 869"/>
                <a:gd name="T53" fmla="*/ 35 h 1039"/>
                <a:gd name="T54" fmla="*/ 44 w 869"/>
                <a:gd name="T55" fmla="*/ 59 h 1039"/>
                <a:gd name="T56" fmla="*/ 25 w 869"/>
                <a:gd name="T57" fmla="*/ 87 h 1039"/>
                <a:gd name="T58" fmla="*/ 10 w 869"/>
                <a:gd name="T59" fmla="*/ 117 h 1039"/>
                <a:gd name="T60" fmla="*/ 3 w 869"/>
                <a:gd name="T61" fmla="*/ 149 h 1039"/>
                <a:gd name="T62" fmla="*/ 2 w 869"/>
                <a:gd name="T63" fmla="*/ 182 h 1039"/>
                <a:gd name="T64" fmla="*/ 6 w 869"/>
                <a:gd name="T65" fmla="*/ 215 h 1039"/>
                <a:gd name="T66" fmla="*/ 18 w 869"/>
                <a:gd name="T67" fmla="*/ 247 h 1039"/>
                <a:gd name="T68" fmla="*/ 36 w 869"/>
                <a:gd name="T69" fmla="*/ 27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9" h="1039">
                  <a:moveTo>
                    <a:pt x="558" y="970"/>
                  </a:moveTo>
                  <a:lnTo>
                    <a:pt x="558" y="970"/>
                  </a:lnTo>
                  <a:lnTo>
                    <a:pt x="569" y="984"/>
                  </a:lnTo>
                  <a:lnTo>
                    <a:pt x="581" y="996"/>
                  </a:lnTo>
                  <a:lnTo>
                    <a:pt x="594" y="1007"/>
                  </a:lnTo>
                  <a:lnTo>
                    <a:pt x="608" y="1016"/>
                  </a:lnTo>
                  <a:lnTo>
                    <a:pt x="624" y="1023"/>
                  </a:lnTo>
                  <a:lnTo>
                    <a:pt x="639" y="1031"/>
                  </a:lnTo>
                  <a:lnTo>
                    <a:pt x="655" y="1035"/>
                  </a:lnTo>
                  <a:lnTo>
                    <a:pt x="672" y="1038"/>
                  </a:lnTo>
                  <a:lnTo>
                    <a:pt x="688" y="1039"/>
                  </a:lnTo>
                  <a:lnTo>
                    <a:pt x="705" y="1039"/>
                  </a:lnTo>
                  <a:lnTo>
                    <a:pt x="721" y="1038"/>
                  </a:lnTo>
                  <a:lnTo>
                    <a:pt x="739" y="1033"/>
                  </a:lnTo>
                  <a:lnTo>
                    <a:pt x="754" y="1029"/>
                  </a:lnTo>
                  <a:lnTo>
                    <a:pt x="770" y="1022"/>
                  </a:lnTo>
                  <a:lnTo>
                    <a:pt x="786" y="1015"/>
                  </a:lnTo>
                  <a:lnTo>
                    <a:pt x="801" y="1005"/>
                  </a:lnTo>
                  <a:lnTo>
                    <a:pt x="801" y="1005"/>
                  </a:lnTo>
                  <a:lnTo>
                    <a:pt x="814" y="993"/>
                  </a:lnTo>
                  <a:lnTo>
                    <a:pt x="827" y="980"/>
                  </a:lnTo>
                  <a:lnTo>
                    <a:pt x="837" y="967"/>
                  </a:lnTo>
                  <a:lnTo>
                    <a:pt x="845" y="953"/>
                  </a:lnTo>
                  <a:lnTo>
                    <a:pt x="854" y="938"/>
                  </a:lnTo>
                  <a:lnTo>
                    <a:pt x="860" y="922"/>
                  </a:lnTo>
                  <a:lnTo>
                    <a:pt x="864" y="906"/>
                  </a:lnTo>
                  <a:lnTo>
                    <a:pt x="867" y="890"/>
                  </a:lnTo>
                  <a:lnTo>
                    <a:pt x="869" y="873"/>
                  </a:lnTo>
                  <a:lnTo>
                    <a:pt x="869" y="857"/>
                  </a:lnTo>
                  <a:lnTo>
                    <a:pt x="867" y="840"/>
                  </a:lnTo>
                  <a:lnTo>
                    <a:pt x="864" y="824"/>
                  </a:lnTo>
                  <a:lnTo>
                    <a:pt x="858" y="808"/>
                  </a:lnTo>
                  <a:lnTo>
                    <a:pt x="853" y="792"/>
                  </a:lnTo>
                  <a:lnTo>
                    <a:pt x="844" y="776"/>
                  </a:lnTo>
                  <a:lnTo>
                    <a:pt x="834" y="762"/>
                  </a:lnTo>
                  <a:lnTo>
                    <a:pt x="312" y="70"/>
                  </a:lnTo>
                  <a:lnTo>
                    <a:pt x="312" y="70"/>
                  </a:lnTo>
                  <a:lnTo>
                    <a:pt x="301" y="55"/>
                  </a:lnTo>
                  <a:lnTo>
                    <a:pt x="289" y="43"/>
                  </a:lnTo>
                  <a:lnTo>
                    <a:pt x="275" y="32"/>
                  </a:lnTo>
                  <a:lnTo>
                    <a:pt x="262" y="23"/>
                  </a:lnTo>
                  <a:lnTo>
                    <a:pt x="246" y="16"/>
                  </a:lnTo>
                  <a:lnTo>
                    <a:pt x="230" y="9"/>
                  </a:lnTo>
                  <a:lnTo>
                    <a:pt x="214" y="4"/>
                  </a:lnTo>
                  <a:lnTo>
                    <a:pt x="198" y="2"/>
                  </a:lnTo>
                  <a:lnTo>
                    <a:pt x="182" y="0"/>
                  </a:lnTo>
                  <a:lnTo>
                    <a:pt x="165" y="0"/>
                  </a:lnTo>
                  <a:lnTo>
                    <a:pt x="149" y="2"/>
                  </a:lnTo>
                  <a:lnTo>
                    <a:pt x="132" y="4"/>
                  </a:lnTo>
                  <a:lnTo>
                    <a:pt x="116" y="10"/>
                  </a:lnTo>
                  <a:lnTo>
                    <a:pt x="100" y="16"/>
                  </a:lnTo>
                  <a:lnTo>
                    <a:pt x="84" y="25"/>
                  </a:lnTo>
                  <a:lnTo>
                    <a:pt x="70" y="35"/>
                  </a:lnTo>
                  <a:lnTo>
                    <a:pt x="70" y="35"/>
                  </a:lnTo>
                  <a:lnTo>
                    <a:pt x="57" y="46"/>
                  </a:lnTo>
                  <a:lnTo>
                    <a:pt x="44" y="59"/>
                  </a:lnTo>
                  <a:lnTo>
                    <a:pt x="33" y="72"/>
                  </a:lnTo>
                  <a:lnTo>
                    <a:pt x="25" y="87"/>
                  </a:lnTo>
                  <a:lnTo>
                    <a:pt x="16" y="101"/>
                  </a:lnTo>
                  <a:lnTo>
                    <a:pt x="10" y="117"/>
                  </a:lnTo>
                  <a:lnTo>
                    <a:pt x="6" y="133"/>
                  </a:lnTo>
                  <a:lnTo>
                    <a:pt x="3" y="149"/>
                  </a:lnTo>
                  <a:lnTo>
                    <a:pt x="0" y="166"/>
                  </a:lnTo>
                  <a:lnTo>
                    <a:pt x="2" y="182"/>
                  </a:lnTo>
                  <a:lnTo>
                    <a:pt x="3" y="200"/>
                  </a:lnTo>
                  <a:lnTo>
                    <a:pt x="6" y="215"/>
                  </a:lnTo>
                  <a:lnTo>
                    <a:pt x="10" y="231"/>
                  </a:lnTo>
                  <a:lnTo>
                    <a:pt x="18" y="247"/>
                  </a:lnTo>
                  <a:lnTo>
                    <a:pt x="26" y="263"/>
                  </a:lnTo>
                  <a:lnTo>
                    <a:pt x="36" y="278"/>
                  </a:lnTo>
                  <a:lnTo>
                    <a:pt x="558" y="9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8" name="Freeform 71">
              <a:extLst>
                <a:ext uri="{FF2B5EF4-FFF2-40B4-BE49-F238E27FC236}">
                  <a16:creationId xmlns:a16="http://schemas.microsoft.com/office/drawing/2014/main" id="{644C35C8-F9B4-4DC3-B5EA-9BED7CD0E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23" y="1922623"/>
              <a:ext cx="299770" cy="306227"/>
            </a:xfrm>
            <a:custGeom>
              <a:avLst/>
              <a:gdLst>
                <a:gd name="T0" fmla="*/ 1014 w 1299"/>
                <a:gd name="T1" fmla="*/ 1149 h 1329"/>
                <a:gd name="T2" fmla="*/ 1014 w 1299"/>
                <a:gd name="T3" fmla="*/ 1149 h 1329"/>
                <a:gd name="T4" fmla="*/ 1039 w 1299"/>
                <a:gd name="T5" fmla="*/ 1131 h 1329"/>
                <a:gd name="T6" fmla="*/ 1062 w 1299"/>
                <a:gd name="T7" fmla="*/ 1112 h 1329"/>
                <a:gd name="T8" fmla="*/ 1084 w 1299"/>
                <a:gd name="T9" fmla="*/ 1093 h 1329"/>
                <a:gd name="T10" fmla="*/ 1106 w 1299"/>
                <a:gd name="T11" fmla="*/ 1073 h 1329"/>
                <a:gd name="T12" fmla="*/ 1146 w 1299"/>
                <a:gd name="T13" fmla="*/ 1031 h 1329"/>
                <a:gd name="T14" fmla="*/ 1184 w 1299"/>
                <a:gd name="T15" fmla="*/ 989 h 1329"/>
                <a:gd name="T16" fmla="*/ 1217 w 1299"/>
                <a:gd name="T17" fmla="*/ 944 h 1329"/>
                <a:gd name="T18" fmla="*/ 1247 w 1299"/>
                <a:gd name="T19" fmla="*/ 899 h 1329"/>
                <a:gd name="T20" fmla="*/ 1276 w 1299"/>
                <a:gd name="T21" fmla="*/ 853 h 1329"/>
                <a:gd name="T22" fmla="*/ 1299 w 1299"/>
                <a:gd name="T23" fmla="*/ 807 h 1329"/>
                <a:gd name="T24" fmla="*/ 692 w 1299"/>
                <a:gd name="T25" fmla="*/ 0 h 1329"/>
                <a:gd name="T26" fmla="*/ 692 w 1299"/>
                <a:gd name="T27" fmla="*/ 0 h 1329"/>
                <a:gd name="T28" fmla="*/ 640 w 1299"/>
                <a:gd name="T29" fmla="*/ 10 h 1329"/>
                <a:gd name="T30" fmla="*/ 588 w 1299"/>
                <a:gd name="T31" fmla="*/ 25 h 1329"/>
                <a:gd name="T32" fmla="*/ 536 w 1299"/>
                <a:gd name="T33" fmla="*/ 42 h 1329"/>
                <a:gd name="T34" fmla="*/ 484 w 1299"/>
                <a:gd name="T35" fmla="*/ 62 h 1329"/>
                <a:gd name="T36" fmla="*/ 434 w 1299"/>
                <a:gd name="T37" fmla="*/ 87 h 1329"/>
                <a:gd name="T38" fmla="*/ 383 w 1299"/>
                <a:gd name="T39" fmla="*/ 114 h 1329"/>
                <a:gd name="T40" fmla="*/ 359 w 1299"/>
                <a:gd name="T41" fmla="*/ 129 h 1329"/>
                <a:gd name="T42" fmla="*/ 334 w 1299"/>
                <a:gd name="T43" fmla="*/ 145 h 1329"/>
                <a:gd name="T44" fmla="*/ 309 w 1299"/>
                <a:gd name="T45" fmla="*/ 162 h 1329"/>
                <a:gd name="T46" fmla="*/ 285 w 1299"/>
                <a:gd name="T47" fmla="*/ 180 h 1329"/>
                <a:gd name="T48" fmla="*/ 285 w 1299"/>
                <a:gd name="T49" fmla="*/ 180 h 1329"/>
                <a:gd name="T50" fmla="*/ 262 w 1299"/>
                <a:gd name="T51" fmla="*/ 198 h 1329"/>
                <a:gd name="T52" fmla="*/ 239 w 1299"/>
                <a:gd name="T53" fmla="*/ 217 h 1329"/>
                <a:gd name="T54" fmla="*/ 216 w 1299"/>
                <a:gd name="T55" fmla="*/ 236 h 1329"/>
                <a:gd name="T56" fmla="*/ 195 w 1299"/>
                <a:gd name="T57" fmla="*/ 256 h 1329"/>
                <a:gd name="T58" fmla="*/ 155 w 1299"/>
                <a:gd name="T59" fmla="*/ 297 h 1329"/>
                <a:gd name="T60" fmla="*/ 117 w 1299"/>
                <a:gd name="T61" fmla="*/ 340 h 1329"/>
                <a:gd name="T62" fmla="*/ 83 w 1299"/>
                <a:gd name="T63" fmla="*/ 383 h 1329"/>
                <a:gd name="T64" fmla="*/ 52 w 1299"/>
                <a:gd name="T65" fmla="*/ 430 h 1329"/>
                <a:gd name="T66" fmla="*/ 25 w 1299"/>
                <a:gd name="T67" fmla="*/ 476 h 1329"/>
                <a:gd name="T68" fmla="*/ 0 w 1299"/>
                <a:gd name="T69" fmla="*/ 522 h 1329"/>
                <a:gd name="T70" fmla="*/ 607 w 1299"/>
                <a:gd name="T71" fmla="*/ 1329 h 1329"/>
                <a:gd name="T72" fmla="*/ 607 w 1299"/>
                <a:gd name="T73" fmla="*/ 1329 h 1329"/>
                <a:gd name="T74" fmla="*/ 659 w 1299"/>
                <a:gd name="T75" fmla="*/ 1318 h 1329"/>
                <a:gd name="T76" fmla="*/ 711 w 1299"/>
                <a:gd name="T77" fmla="*/ 1304 h 1329"/>
                <a:gd name="T78" fmla="*/ 763 w 1299"/>
                <a:gd name="T79" fmla="*/ 1287 h 1329"/>
                <a:gd name="T80" fmla="*/ 815 w 1299"/>
                <a:gd name="T81" fmla="*/ 1266 h 1329"/>
                <a:gd name="T82" fmla="*/ 866 w 1299"/>
                <a:gd name="T83" fmla="*/ 1242 h 1329"/>
                <a:gd name="T84" fmla="*/ 916 w 1299"/>
                <a:gd name="T85" fmla="*/ 1214 h 1329"/>
                <a:gd name="T86" fmla="*/ 942 w 1299"/>
                <a:gd name="T87" fmla="*/ 1200 h 1329"/>
                <a:gd name="T88" fmla="*/ 967 w 1299"/>
                <a:gd name="T89" fmla="*/ 1184 h 1329"/>
                <a:gd name="T90" fmla="*/ 991 w 1299"/>
                <a:gd name="T91" fmla="*/ 1167 h 1329"/>
                <a:gd name="T92" fmla="*/ 1014 w 1299"/>
                <a:gd name="T93" fmla="*/ 1149 h 1329"/>
                <a:gd name="T94" fmla="*/ 1014 w 1299"/>
                <a:gd name="T95" fmla="*/ 114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99" h="1329">
                  <a:moveTo>
                    <a:pt x="1014" y="1149"/>
                  </a:moveTo>
                  <a:lnTo>
                    <a:pt x="1014" y="1149"/>
                  </a:lnTo>
                  <a:lnTo>
                    <a:pt x="1039" y="1131"/>
                  </a:lnTo>
                  <a:lnTo>
                    <a:pt x="1062" y="1112"/>
                  </a:lnTo>
                  <a:lnTo>
                    <a:pt x="1084" y="1093"/>
                  </a:lnTo>
                  <a:lnTo>
                    <a:pt x="1106" y="1073"/>
                  </a:lnTo>
                  <a:lnTo>
                    <a:pt x="1146" y="1031"/>
                  </a:lnTo>
                  <a:lnTo>
                    <a:pt x="1184" y="989"/>
                  </a:lnTo>
                  <a:lnTo>
                    <a:pt x="1217" y="944"/>
                  </a:lnTo>
                  <a:lnTo>
                    <a:pt x="1247" y="899"/>
                  </a:lnTo>
                  <a:lnTo>
                    <a:pt x="1276" y="853"/>
                  </a:lnTo>
                  <a:lnTo>
                    <a:pt x="1299" y="807"/>
                  </a:lnTo>
                  <a:lnTo>
                    <a:pt x="692" y="0"/>
                  </a:lnTo>
                  <a:lnTo>
                    <a:pt x="692" y="0"/>
                  </a:lnTo>
                  <a:lnTo>
                    <a:pt x="640" y="10"/>
                  </a:lnTo>
                  <a:lnTo>
                    <a:pt x="588" y="25"/>
                  </a:lnTo>
                  <a:lnTo>
                    <a:pt x="536" y="42"/>
                  </a:lnTo>
                  <a:lnTo>
                    <a:pt x="484" y="62"/>
                  </a:lnTo>
                  <a:lnTo>
                    <a:pt x="434" y="87"/>
                  </a:lnTo>
                  <a:lnTo>
                    <a:pt x="383" y="114"/>
                  </a:lnTo>
                  <a:lnTo>
                    <a:pt x="359" y="129"/>
                  </a:lnTo>
                  <a:lnTo>
                    <a:pt x="334" y="145"/>
                  </a:lnTo>
                  <a:lnTo>
                    <a:pt x="309" y="162"/>
                  </a:lnTo>
                  <a:lnTo>
                    <a:pt x="285" y="180"/>
                  </a:lnTo>
                  <a:lnTo>
                    <a:pt x="285" y="180"/>
                  </a:lnTo>
                  <a:lnTo>
                    <a:pt x="262" y="198"/>
                  </a:lnTo>
                  <a:lnTo>
                    <a:pt x="239" y="217"/>
                  </a:lnTo>
                  <a:lnTo>
                    <a:pt x="216" y="236"/>
                  </a:lnTo>
                  <a:lnTo>
                    <a:pt x="195" y="256"/>
                  </a:lnTo>
                  <a:lnTo>
                    <a:pt x="155" y="297"/>
                  </a:lnTo>
                  <a:lnTo>
                    <a:pt x="117" y="340"/>
                  </a:lnTo>
                  <a:lnTo>
                    <a:pt x="83" y="383"/>
                  </a:lnTo>
                  <a:lnTo>
                    <a:pt x="52" y="430"/>
                  </a:lnTo>
                  <a:lnTo>
                    <a:pt x="25" y="476"/>
                  </a:lnTo>
                  <a:lnTo>
                    <a:pt x="0" y="522"/>
                  </a:lnTo>
                  <a:lnTo>
                    <a:pt x="607" y="1329"/>
                  </a:lnTo>
                  <a:lnTo>
                    <a:pt x="607" y="1329"/>
                  </a:lnTo>
                  <a:lnTo>
                    <a:pt x="659" y="1318"/>
                  </a:lnTo>
                  <a:lnTo>
                    <a:pt x="711" y="1304"/>
                  </a:lnTo>
                  <a:lnTo>
                    <a:pt x="763" y="1287"/>
                  </a:lnTo>
                  <a:lnTo>
                    <a:pt x="815" y="1266"/>
                  </a:lnTo>
                  <a:lnTo>
                    <a:pt x="866" y="1242"/>
                  </a:lnTo>
                  <a:lnTo>
                    <a:pt x="916" y="1214"/>
                  </a:lnTo>
                  <a:lnTo>
                    <a:pt x="942" y="1200"/>
                  </a:lnTo>
                  <a:lnTo>
                    <a:pt x="967" y="1184"/>
                  </a:lnTo>
                  <a:lnTo>
                    <a:pt x="991" y="1167"/>
                  </a:lnTo>
                  <a:lnTo>
                    <a:pt x="1014" y="1149"/>
                  </a:lnTo>
                  <a:lnTo>
                    <a:pt x="1014" y="1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66DF8A4B-5856-41AF-A1A1-B26BC7DA9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2059" y="2192417"/>
              <a:ext cx="89931" cy="83013"/>
            </a:xfrm>
            <a:custGeom>
              <a:avLst/>
              <a:gdLst>
                <a:gd name="T0" fmla="*/ 276 w 390"/>
                <a:gd name="T1" fmla="*/ 0 h 360"/>
                <a:gd name="T2" fmla="*/ 276 w 390"/>
                <a:gd name="T3" fmla="*/ 0 h 360"/>
                <a:gd name="T4" fmla="*/ 245 w 390"/>
                <a:gd name="T5" fmla="*/ 32 h 360"/>
                <a:gd name="T6" fmla="*/ 213 w 390"/>
                <a:gd name="T7" fmla="*/ 61 h 360"/>
                <a:gd name="T8" fmla="*/ 180 w 390"/>
                <a:gd name="T9" fmla="*/ 90 h 360"/>
                <a:gd name="T10" fmla="*/ 147 w 390"/>
                <a:gd name="T11" fmla="*/ 117 h 360"/>
                <a:gd name="T12" fmla="*/ 147 w 390"/>
                <a:gd name="T13" fmla="*/ 117 h 360"/>
                <a:gd name="T14" fmla="*/ 111 w 390"/>
                <a:gd name="T15" fmla="*/ 142 h 360"/>
                <a:gd name="T16" fmla="*/ 75 w 390"/>
                <a:gd name="T17" fmla="*/ 166 h 360"/>
                <a:gd name="T18" fmla="*/ 37 w 390"/>
                <a:gd name="T19" fmla="*/ 188 h 360"/>
                <a:gd name="T20" fmla="*/ 0 w 390"/>
                <a:gd name="T21" fmla="*/ 210 h 360"/>
                <a:gd name="T22" fmla="*/ 112 w 390"/>
                <a:gd name="T23" fmla="*/ 360 h 360"/>
                <a:gd name="T24" fmla="*/ 390 w 390"/>
                <a:gd name="T25" fmla="*/ 150 h 360"/>
                <a:gd name="T26" fmla="*/ 276 w 390"/>
                <a:gd name="T2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60">
                  <a:moveTo>
                    <a:pt x="276" y="0"/>
                  </a:moveTo>
                  <a:lnTo>
                    <a:pt x="276" y="0"/>
                  </a:lnTo>
                  <a:lnTo>
                    <a:pt x="245" y="32"/>
                  </a:lnTo>
                  <a:lnTo>
                    <a:pt x="213" y="61"/>
                  </a:lnTo>
                  <a:lnTo>
                    <a:pt x="180" y="90"/>
                  </a:lnTo>
                  <a:lnTo>
                    <a:pt x="147" y="117"/>
                  </a:lnTo>
                  <a:lnTo>
                    <a:pt x="147" y="117"/>
                  </a:lnTo>
                  <a:lnTo>
                    <a:pt x="111" y="142"/>
                  </a:lnTo>
                  <a:lnTo>
                    <a:pt x="75" y="166"/>
                  </a:lnTo>
                  <a:lnTo>
                    <a:pt x="37" y="188"/>
                  </a:lnTo>
                  <a:lnTo>
                    <a:pt x="0" y="210"/>
                  </a:lnTo>
                  <a:lnTo>
                    <a:pt x="112" y="360"/>
                  </a:lnTo>
                  <a:lnTo>
                    <a:pt x="390" y="150"/>
                  </a:lnTo>
                  <a:lnTo>
                    <a:pt x="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0" name="Freeform 77">
              <a:extLst>
                <a:ext uri="{FF2B5EF4-FFF2-40B4-BE49-F238E27FC236}">
                  <a16:creationId xmlns:a16="http://schemas.microsoft.com/office/drawing/2014/main" id="{6BFD1221-69D8-4CDC-A907-2E276236C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328" y="2259289"/>
              <a:ext cx="191853" cy="223214"/>
            </a:xfrm>
            <a:custGeom>
              <a:avLst/>
              <a:gdLst>
                <a:gd name="T0" fmla="*/ 278 w 834"/>
                <a:gd name="T1" fmla="*/ 0 h 970"/>
                <a:gd name="T2" fmla="*/ 0 w 834"/>
                <a:gd name="T3" fmla="*/ 210 h 970"/>
                <a:gd name="T4" fmla="*/ 522 w 834"/>
                <a:gd name="T5" fmla="*/ 902 h 970"/>
                <a:gd name="T6" fmla="*/ 522 w 834"/>
                <a:gd name="T7" fmla="*/ 902 h 970"/>
                <a:gd name="T8" fmla="*/ 533 w 834"/>
                <a:gd name="T9" fmla="*/ 915 h 970"/>
                <a:gd name="T10" fmla="*/ 546 w 834"/>
                <a:gd name="T11" fmla="*/ 928 h 970"/>
                <a:gd name="T12" fmla="*/ 559 w 834"/>
                <a:gd name="T13" fmla="*/ 938 h 970"/>
                <a:gd name="T14" fmla="*/ 574 w 834"/>
                <a:gd name="T15" fmla="*/ 947 h 970"/>
                <a:gd name="T16" fmla="*/ 588 w 834"/>
                <a:gd name="T17" fmla="*/ 955 h 970"/>
                <a:gd name="T18" fmla="*/ 604 w 834"/>
                <a:gd name="T19" fmla="*/ 961 h 970"/>
                <a:gd name="T20" fmla="*/ 620 w 834"/>
                <a:gd name="T21" fmla="*/ 965 h 970"/>
                <a:gd name="T22" fmla="*/ 636 w 834"/>
                <a:gd name="T23" fmla="*/ 968 h 970"/>
                <a:gd name="T24" fmla="*/ 653 w 834"/>
                <a:gd name="T25" fmla="*/ 970 h 970"/>
                <a:gd name="T26" fmla="*/ 669 w 834"/>
                <a:gd name="T27" fmla="*/ 970 h 970"/>
                <a:gd name="T28" fmla="*/ 687 w 834"/>
                <a:gd name="T29" fmla="*/ 968 h 970"/>
                <a:gd name="T30" fmla="*/ 702 w 834"/>
                <a:gd name="T31" fmla="*/ 965 h 970"/>
                <a:gd name="T32" fmla="*/ 720 w 834"/>
                <a:gd name="T33" fmla="*/ 961 h 970"/>
                <a:gd name="T34" fmla="*/ 736 w 834"/>
                <a:gd name="T35" fmla="*/ 954 h 970"/>
                <a:gd name="T36" fmla="*/ 750 w 834"/>
                <a:gd name="T37" fmla="*/ 945 h 970"/>
                <a:gd name="T38" fmla="*/ 765 w 834"/>
                <a:gd name="T39" fmla="*/ 935 h 970"/>
                <a:gd name="T40" fmla="*/ 765 w 834"/>
                <a:gd name="T41" fmla="*/ 935 h 970"/>
                <a:gd name="T42" fmla="*/ 779 w 834"/>
                <a:gd name="T43" fmla="*/ 925 h 970"/>
                <a:gd name="T44" fmla="*/ 791 w 834"/>
                <a:gd name="T45" fmla="*/ 912 h 970"/>
                <a:gd name="T46" fmla="*/ 802 w 834"/>
                <a:gd name="T47" fmla="*/ 899 h 970"/>
                <a:gd name="T48" fmla="*/ 811 w 834"/>
                <a:gd name="T49" fmla="*/ 885 h 970"/>
                <a:gd name="T50" fmla="*/ 818 w 834"/>
                <a:gd name="T51" fmla="*/ 869 h 970"/>
                <a:gd name="T52" fmla="*/ 825 w 834"/>
                <a:gd name="T53" fmla="*/ 854 h 970"/>
                <a:gd name="T54" fmla="*/ 830 w 834"/>
                <a:gd name="T55" fmla="*/ 838 h 970"/>
                <a:gd name="T56" fmla="*/ 833 w 834"/>
                <a:gd name="T57" fmla="*/ 821 h 970"/>
                <a:gd name="T58" fmla="*/ 834 w 834"/>
                <a:gd name="T59" fmla="*/ 805 h 970"/>
                <a:gd name="T60" fmla="*/ 834 w 834"/>
                <a:gd name="T61" fmla="*/ 788 h 970"/>
                <a:gd name="T62" fmla="*/ 833 w 834"/>
                <a:gd name="T63" fmla="*/ 772 h 970"/>
                <a:gd name="T64" fmla="*/ 830 w 834"/>
                <a:gd name="T65" fmla="*/ 754 h 970"/>
                <a:gd name="T66" fmla="*/ 824 w 834"/>
                <a:gd name="T67" fmla="*/ 739 h 970"/>
                <a:gd name="T68" fmla="*/ 818 w 834"/>
                <a:gd name="T69" fmla="*/ 723 h 970"/>
                <a:gd name="T70" fmla="*/ 809 w 834"/>
                <a:gd name="T71" fmla="*/ 708 h 970"/>
                <a:gd name="T72" fmla="*/ 799 w 834"/>
                <a:gd name="T73" fmla="*/ 692 h 970"/>
                <a:gd name="T74" fmla="*/ 278 w 834"/>
                <a:gd name="T75" fmla="*/ 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4" h="970">
                  <a:moveTo>
                    <a:pt x="278" y="0"/>
                  </a:moveTo>
                  <a:lnTo>
                    <a:pt x="0" y="210"/>
                  </a:lnTo>
                  <a:lnTo>
                    <a:pt x="522" y="902"/>
                  </a:lnTo>
                  <a:lnTo>
                    <a:pt x="522" y="902"/>
                  </a:lnTo>
                  <a:lnTo>
                    <a:pt x="533" y="915"/>
                  </a:lnTo>
                  <a:lnTo>
                    <a:pt x="546" y="928"/>
                  </a:lnTo>
                  <a:lnTo>
                    <a:pt x="559" y="938"/>
                  </a:lnTo>
                  <a:lnTo>
                    <a:pt x="574" y="947"/>
                  </a:lnTo>
                  <a:lnTo>
                    <a:pt x="588" y="955"/>
                  </a:lnTo>
                  <a:lnTo>
                    <a:pt x="604" y="961"/>
                  </a:lnTo>
                  <a:lnTo>
                    <a:pt x="620" y="965"/>
                  </a:lnTo>
                  <a:lnTo>
                    <a:pt x="636" y="968"/>
                  </a:lnTo>
                  <a:lnTo>
                    <a:pt x="653" y="970"/>
                  </a:lnTo>
                  <a:lnTo>
                    <a:pt x="669" y="970"/>
                  </a:lnTo>
                  <a:lnTo>
                    <a:pt x="687" y="968"/>
                  </a:lnTo>
                  <a:lnTo>
                    <a:pt x="702" y="965"/>
                  </a:lnTo>
                  <a:lnTo>
                    <a:pt x="720" y="961"/>
                  </a:lnTo>
                  <a:lnTo>
                    <a:pt x="736" y="954"/>
                  </a:lnTo>
                  <a:lnTo>
                    <a:pt x="750" y="945"/>
                  </a:lnTo>
                  <a:lnTo>
                    <a:pt x="765" y="935"/>
                  </a:lnTo>
                  <a:lnTo>
                    <a:pt x="765" y="935"/>
                  </a:lnTo>
                  <a:lnTo>
                    <a:pt x="779" y="925"/>
                  </a:lnTo>
                  <a:lnTo>
                    <a:pt x="791" y="912"/>
                  </a:lnTo>
                  <a:lnTo>
                    <a:pt x="802" y="899"/>
                  </a:lnTo>
                  <a:lnTo>
                    <a:pt x="811" y="885"/>
                  </a:lnTo>
                  <a:lnTo>
                    <a:pt x="818" y="869"/>
                  </a:lnTo>
                  <a:lnTo>
                    <a:pt x="825" y="854"/>
                  </a:lnTo>
                  <a:lnTo>
                    <a:pt x="830" y="838"/>
                  </a:lnTo>
                  <a:lnTo>
                    <a:pt x="833" y="821"/>
                  </a:lnTo>
                  <a:lnTo>
                    <a:pt x="834" y="805"/>
                  </a:lnTo>
                  <a:lnTo>
                    <a:pt x="834" y="788"/>
                  </a:lnTo>
                  <a:lnTo>
                    <a:pt x="833" y="772"/>
                  </a:lnTo>
                  <a:lnTo>
                    <a:pt x="830" y="754"/>
                  </a:lnTo>
                  <a:lnTo>
                    <a:pt x="824" y="739"/>
                  </a:lnTo>
                  <a:lnTo>
                    <a:pt x="818" y="723"/>
                  </a:lnTo>
                  <a:lnTo>
                    <a:pt x="809" y="708"/>
                  </a:lnTo>
                  <a:lnTo>
                    <a:pt x="799" y="692"/>
                  </a:lnTo>
                  <a:lnTo>
                    <a:pt x="2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04E22A26-A036-496C-945F-12D3A1B70C6A}"/>
              </a:ext>
            </a:extLst>
          </p:cNvPr>
          <p:cNvSpPr/>
          <p:nvPr/>
        </p:nvSpPr>
        <p:spPr>
          <a:xfrm>
            <a:off x="11018290" y="3744049"/>
            <a:ext cx="923774" cy="6658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TCU</a:t>
            </a:r>
          </a:p>
        </p:txBody>
      </p:sp>
    </p:spTree>
    <p:extLst>
      <p:ext uri="{BB962C8B-B14F-4D97-AF65-F5344CB8AC3E}">
        <p14:creationId xmlns:p14="http://schemas.microsoft.com/office/powerpoint/2010/main" val="13437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">
            <a:extLst>
              <a:ext uri="{FF2B5EF4-FFF2-40B4-BE49-F238E27FC236}">
                <a16:creationId xmlns:a16="http://schemas.microsoft.com/office/drawing/2014/main" id="{C7C12F56-01CE-472C-8DAD-BE28B40981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0682" y="4425445"/>
            <a:ext cx="4512770" cy="1353564"/>
          </a:xfrm>
        </p:spPr>
        <p:txBody>
          <a:bodyPr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Processo de Relicitação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724F5C7-4779-4A0B-885F-16CBF51FDF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281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A7DA5EA-E34A-4113-8EFF-6AD8EA396548}"/>
              </a:ext>
            </a:extLst>
          </p:cNvPr>
          <p:cNvCxnSpPr>
            <a:cxnSpLocks/>
          </p:cNvCxnSpPr>
          <p:nvPr/>
        </p:nvCxnSpPr>
        <p:spPr>
          <a:xfrm>
            <a:off x="883492" y="4045808"/>
            <a:ext cx="0" cy="929601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4A0199D5-7285-4439-BA5B-B4E335899708}"/>
              </a:ext>
            </a:extLst>
          </p:cNvPr>
          <p:cNvSpPr/>
          <p:nvPr/>
        </p:nvSpPr>
        <p:spPr>
          <a:xfrm>
            <a:off x="-20610" y="5307621"/>
            <a:ext cx="17736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ADESÃO AO PROCESSO DE RELICITAÇÃO pela CRO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67E185B-E3CB-4B9D-B42C-DF3A0B5D20C8}"/>
              </a:ext>
            </a:extLst>
          </p:cNvPr>
          <p:cNvSpPr/>
          <p:nvPr/>
        </p:nvSpPr>
        <p:spPr>
          <a:xfrm rot="10800000">
            <a:off x="710395" y="4818416"/>
            <a:ext cx="371134" cy="363184"/>
          </a:xfrm>
          <a:prstGeom prst="ellipse">
            <a:avLst/>
          </a:prstGeom>
          <a:solidFill>
            <a:schemeClr val="bg1"/>
          </a:solidFill>
          <a:ln>
            <a:solidFill>
              <a:srgbClr val="5B5B5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F0414FD-83E9-4AE0-872F-AFB652047F77}"/>
              </a:ext>
            </a:extLst>
          </p:cNvPr>
          <p:cNvSpPr/>
          <p:nvPr/>
        </p:nvSpPr>
        <p:spPr>
          <a:xfrm>
            <a:off x="400519" y="1718776"/>
            <a:ext cx="176825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44EA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ANÁLISE DOS DOCUMENTOS </a:t>
            </a: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Encaminhamentos às Gerências para análise e emissão do Relatório Final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41B1D86-3525-4529-8628-5787BEC19481}"/>
              </a:ext>
            </a:extLst>
          </p:cNvPr>
          <p:cNvCxnSpPr>
            <a:cxnSpLocks/>
          </p:cNvCxnSpPr>
          <p:nvPr/>
        </p:nvCxnSpPr>
        <p:spPr>
          <a:xfrm>
            <a:off x="1190423" y="3038405"/>
            <a:ext cx="0" cy="838766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61B331C2-1E25-4C35-956D-D489EAAEF30B}"/>
              </a:ext>
            </a:extLst>
          </p:cNvPr>
          <p:cNvSpPr/>
          <p:nvPr/>
        </p:nvSpPr>
        <p:spPr>
          <a:xfrm rot="10800000">
            <a:off x="1035949" y="2715940"/>
            <a:ext cx="320290" cy="320249"/>
          </a:xfrm>
          <a:prstGeom prst="ellipse">
            <a:avLst/>
          </a:prstGeom>
          <a:solidFill>
            <a:schemeClr val="bg1"/>
          </a:solidFill>
          <a:ln>
            <a:solidFill>
              <a:srgbClr val="044EA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96981AED-EDF6-4DC8-93C6-A9D3BD1B8D93}"/>
              </a:ext>
            </a:extLst>
          </p:cNvPr>
          <p:cNvCxnSpPr>
            <a:cxnSpLocks/>
          </p:cNvCxnSpPr>
          <p:nvPr/>
        </p:nvCxnSpPr>
        <p:spPr>
          <a:xfrm>
            <a:off x="5157510" y="2901101"/>
            <a:ext cx="0" cy="1006002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ipse 67">
            <a:extLst>
              <a:ext uri="{FF2B5EF4-FFF2-40B4-BE49-F238E27FC236}">
                <a16:creationId xmlns:a16="http://schemas.microsoft.com/office/drawing/2014/main" id="{26505AFA-985A-402B-BE7B-66B2C61B7DF7}"/>
              </a:ext>
            </a:extLst>
          </p:cNvPr>
          <p:cNvSpPr/>
          <p:nvPr/>
        </p:nvSpPr>
        <p:spPr>
          <a:xfrm rot="10800000">
            <a:off x="5015912" y="2675674"/>
            <a:ext cx="320290" cy="320249"/>
          </a:xfrm>
          <a:prstGeom prst="ellipse">
            <a:avLst/>
          </a:prstGeom>
          <a:solidFill>
            <a:schemeClr val="bg1"/>
          </a:solidFill>
          <a:ln>
            <a:solidFill>
              <a:srgbClr val="044EA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C1941B55-1144-4CF0-AC2F-5D8A7566F33C}"/>
              </a:ext>
            </a:extLst>
          </p:cNvPr>
          <p:cNvSpPr/>
          <p:nvPr/>
        </p:nvSpPr>
        <p:spPr>
          <a:xfrm>
            <a:off x="4114800" y="1728982"/>
            <a:ext cx="20616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44EA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DELIBERAÇÃO DIRETORIA</a:t>
            </a:r>
          </a:p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Atestabilidade da viabilidade técnica e jurídica da Relicitação.</a:t>
            </a:r>
          </a:p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Deliberação nº 102 de 10/03/2022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0F3A92BA-ECC9-4967-9445-8823F19D9E01}"/>
              </a:ext>
            </a:extLst>
          </p:cNvPr>
          <p:cNvSpPr/>
          <p:nvPr/>
        </p:nvSpPr>
        <p:spPr>
          <a:xfrm>
            <a:off x="5059784" y="5217602"/>
            <a:ext cx="21665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44EA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MANIFESTAÇÃO MINFRA</a:t>
            </a:r>
          </a:p>
          <a:p>
            <a:pPr marL="0" marR="0" lvl="0" indent="0" algn="ctr" defTabSz="768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Compatibilidade da relicitação no âmbito da política pública formulada para o setor rodoviário</a:t>
            </a:r>
          </a:p>
          <a:p>
            <a:pPr marL="0" marR="0" lvl="0" indent="0" algn="ctr" defTabSz="768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Portaria nº 24, 05/05/2022</a:t>
            </a:r>
          </a:p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0" cap="none" spc="0" normalizeH="0" baseline="0" noProof="0" dirty="0">
              <a:ln>
                <a:noFill/>
              </a:ln>
              <a:solidFill>
                <a:srgbClr val="044EA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7" name="Imagem 76" descr="Uma imagem contendo Texto&#10;&#10;Descrição gerada automaticamente">
            <a:extLst>
              <a:ext uri="{FF2B5EF4-FFF2-40B4-BE49-F238E27FC236}">
                <a16:creationId xmlns:a16="http://schemas.microsoft.com/office/drawing/2014/main" id="{637564D7-F46A-43DA-86D7-434D1F960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06" y="6352593"/>
            <a:ext cx="1323901" cy="371952"/>
          </a:xfrm>
          <a:prstGeom prst="rect">
            <a:avLst/>
          </a:prstGeom>
        </p:spPr>
      </p:pic>
      <p:sp>
        <p:nvSpPr>
          <p:cNvPr id="79" name="Retângulo 78">
            <a:extLst>
              <a:ext uri="{FF2B5EF4-FFF2-40B4-BE49-F238E27FC236}">
                <a16:creationId xmlns:a16="http://schemas.microsoft.com/office/drawing/2014/main" id="{80B6E31F-4F6A-44BE-B1B0-8E82D1D81706}"/>
              </a:ext>
            </a:extLst>
          </p:cNvPr>
          <p:cNvSpPr/>
          <p:nvPr/>
        </p:nvSpPr>
        <p:spPr>
          <a:xfrm>
            <a:off x="7199622" y="5286983"/>
            <a:ext cx="16505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44EA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QUALIFICAÇÃO</a:t>
            </a:r>
          </a:p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44EA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CPPI </a:t>
            </a:r>
          </a:p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Recomendação à Presidência</a:t>
            </a:r>
          </a:p>
          <a:p>
            <a:pPr marL="0" marR="0" lvl="0" indent="0" algn="ctr" defTabSz="768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highlight>
                <a:srgbClr val="FFFF00"/>
              </a:highligh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5" name="Conector reto 84">
            <a:extLst>
              <a:ext uri="{FF2B5EF4-FFF2-40B4-BE49-F238E27FC236}">
                <a16:creationId xmlns:a16="http://schemas.microsoft.com/office/drawing/2014/main" id="{88CA3ED3-3B79-4985-BF6B-674088276374}"/>
              </a:ext>
            </a:extLst>
          </p:cNvPr>
          <p:cNvCxnSpPr>
            <a:cxnSpLocks/>
          </p:cNvCxnSpPr>
          <p:nvPr/>
        </p:nvCxnSpPr>
        <p:spPr>
          <a:xfrm>
            <a:off x="8370619" y="2991799"/>
            <a:ext cx="0" cy="906047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ipse 85">
            <a:extLst>
              <a:ext uri="{FF2B5EF4-FFF2-40B4-BE49-F238E27FC236}">
                <a16:creationId xmlns:a16="http://schemas.microsoft.com/office/drawing/2014/main" id="{B1624591-2938-4505-8287-9DD176DD6B20}"/>
              </a:ext>
            </a:extLst>
          </p:cNvPr>
          <p:cNvSpPr/>
          <p:nvPr/>
        </p:nvSpPr>
        <p:spPr>
          <a:xfrm rot="10800000">
            <a:off x="8261399" y="2657406"/>
            <a:ext cx="320290" cy="320249"/>
          </a:xfrm>
          <a:prstGeom prst="ellipse">
            <a:avLst/>
          </a:prstGeom>
          <a:solidFill>
            <a:schemeClr val="bg1"/>
          </a:solidFill>
          <a:ln>
            <a:solidFill>
              <a:srgbClr val="044EA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0B9BAFBF-C844-4D3C-942B-CA434082F2BD}"/>
              </a:ext>
            </a:extLst>
          </p:cNvPr>
          <p:cNvSpPr/>
          <p:nvPr/>
        </p:nvSpPr>
        <p:spPr>
          <a:xfrm>
            <a:off x="7420679" y="1868824"/>
            <a:ext cx="1848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44EA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DECRETO PRESIDENCIAL</a:t>
            </a:r>
          </a:p>
          <a:p>
            <a:pPr marL="0" marR="0" lvl="0" indent="0" algn="ctr" defTabSz="768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Qualificando o processo e definindo prazo de 90 dias para assinatura do TA</a:t>
            </a:r>
          </a:p>
        </p:txBody>
      </p:sp>
      <p:cxnSp>
        <p:nvCxnSpPr>
          <p:cNvPr id="91" name="Conector reto 90">
            <a:extLst>
              <a:ext uri="{FF2B5EF4-FFF2-40B4-BE49-F238E27FC236}">
                <a16:creationId xmlns:a16="http://schemas.microsoft.com/office/drawing/2014/main" id="{FF05B9C1-7916-49A2-A804-74C23DDD5EBE}"/>
              </a:ext>
            </a:extLst>
          </p:cNvPr>
          <p:cNvCxnSpPr>
            <a:cxnSpLocks/>
          </p:cNvCxnSpPr>
          <p:nvPr/>
        </p:nvCxnSpPr>
        <p:spPr>
          <a:xfrm>
            <a:off x="10405220" y="2992939"/>
            <a:ext cx="0" cy="970601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ipse 91">
            <a:extLst>
              <a:ext uri="{FF2B5EF4-FFF2-40B4-BE49-F238E27FC236}">
                <a16:creationId xmlns:a16="http://schemas.microsoft.com/office/drawing/2014/main" id="{3408001B-75AE-41CF-9DF2-4932BAF6306A}"/>
              </a:ext>
            </a:extLst>
          </p:cNvPr>
          <p:cNvSpPr/>
          <p:nvPr/>
        </p:nvSpPr>
        <p:spPr>
          <a:xfrm rot="10800000">
            <a:off x="10114551" y="2658546"/>
            <a:ext cx="320290" cy="320249"/>
          </a:xfrm>
          <a:prstGeom prst="ellipse">
            <a:avLst/>
          </a:prstGeom>
          <a:solidFill>
            <a:schemeClr val="bg1"/>
          </a:solidFill>
          <a:ln>
            <a:solidFill>
              <a:srgbClr val="044EA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702C77DB-BB5B-41CB-A5B6-17F54F87706F}"/>
              </a:ext>
            </a:extLst>
          </p:cNvPr>
          <p:cNvSpPr/>
          <p:nvPr/>
        </p:nvSpPr>
        <p:spPr>
          <a:xfrm>
            <a:off x="9425982" y="1961742"/>
            <a:ext cx="17573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44EA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CELEBRAÇÃO DO TA - TERMO ADITIVO</a:t>
            </a:r>
          </a:p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Vigência 24 meses</a:t>
            </a: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2FCE524A-84F2-440C-8ED7-CC206DA9D3F7}"/>
              </a:ext>
            </a:extLst>
          </p:cNvPr>
          <p:cNvSpPr/>
          <p:nvPr/>
        </p:nvSpPr>
        <p:spPr>
          <a:xfrm>
            <a:off x="2591451" y="1718776"/>
            <a:ext cx="15233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44EA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ANÁLISE PROCURADORIA FEDERAL - ANTT</a:t>
            </a:r>
          </a:p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Análise acerca dos atos jurídicos do processo</a:t>
            </a:r>
          </a:p>
        </p:txBody>
      </p:sp>
      <p:cxnSp>
        <p:nvCxnSpPr>
          <p:cNvPr id="97" name="Conector reto 96">
            <a:extLst>
              <a:ext uri="{FF2B5EF4-FFF2-40B4-BE49-F238E27FC236}">
                <a16:creationId xmlns:a16="http://schemas.microsoft.com/office/drawing/2014/main" id="{7B1ABFBD-ED2F-4018-AB4D-1F873131BC7B}"/>
              </a:ext>
            </a:extLst>
          </p:cNvPr>
          <p:cNvCxnSpPr>
            <a:cxnSpLocks/>
          </p:cNvCxnSpPr>
          <p:nvPr/>
        </p:nvCxnSpPr>
        <p:spPr>
          <a:xfrm>
            <a:off x="3370545" y="2803062"/>
            <a:ext cx="0" cy="1094784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ipse 97">
            <a:extLst>
              <a:ext uri="{FF2B5EF4-FFF2-40B4-BE49-F238E27FC236}">
                <a16:creationId xmlns:a16="http://schemas.microsoft.com/office/drawing/2014/main" id="{6E6346A2-F6F7-429B-B652-30F4D02B5FF1}"/>
              </a:ext>
            </a:extLst>
          </p:cNvPr>
          <p:cNvSpPr/>
          <p:nvPr/>
        </p:nvSpPr>
        <p:spPr>
          <a:xfrm rot="10800000">
            <a:off x="3201130" y="2717315"/>
            <a:ext cx="320290" cy="320249"/>
          </a:xfrm>
          <a:prstGeom prst="ellipse">
            <a:avLst/>
          </a:prstGeom>
          <a:solidFill>
            <a:schemeClr val="bg1"/>
          </a:solidFill>
          <a:ln>
            <a:solidFill>
              <a:srgbClr val="044EA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04" name="Conector reto 103">
            <a:extLst>
              <a:ext uri="{FF2B5EF4-FFF2-40B4-BE49-F238E27FC236}">
                <a16:creationId xmlns:a16="http://schemas.microsoft.com/office/drawing/2014/main" id="{792B955D-A77C-420D-A764-160117AAF258}"/>
              </a:ext>
            </a:extLst>
          </p:cNvPr>
          <p:cNvCxnSpPr>
            <a:cxnSpLocks/>
          </p:cNvCxnSpPr>
          <p:nvPr/>
        </p:nvCxnSpPr>
        <p:spPr>
          <a:xfrm>
            <a:off x="6087355" y="3979463"/>
            <a:ext cx="0" cy="929601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ipse 104">
            <a:extLst>
              <a:ext uri="{FF2B5EF4-FFF2-40B4-BE49-F238E27FC236}">
                <a16:creationId xmlns:a16="http://schemas.microsoft.com/office/drawing/2014/main" id="{D92CFF4B-94A1-4A1E-AC8D-47E90E8C9719}"/>
              </a:ext>
            </a:extLst>
          </p:cNvPr>
          <p:cNvSpPr/>
          <p:nvPr/>
        </p:nvSpPr>
        <p:spPr>
          <a:xfrm rot="10800000">
            <a:off x="5914258" y="4801579"/>
            <a:ext cx="371134" cy="363184"/>
          </a:xfrm>
          <a:prstGeom prst="ellipse">
            <a:avLst/>
          </a:prstGeom>
          <a:solidFill>
            <a:schemeClr val="bg1"/>
          </a:solidFill>
          <a:ln>
            <a:solidFill>
              <a:srgbClr val="5B5B5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07" name="Conector reto 106">
            <a:extLst>
              <a:ext uri="{FF2B5EF4-FFF2-40B4-BE49-F238E27FC236}">
                <a16:creationId xmlns:a16="http://schemas.microsoft.com/office/drawing/2014/main" id="{370A484E-ADF0-4A7E-9791-D2A8534246E5}"/>
              </a:ext>
            </a:extLst>
          </p:cNvPr>
          <p:cNvCxnSpPr>
            <a:cxnSpLocks/>
          </p:cNvCxnSpPr>
          <p:nvPr/>
        </p:nvCxnSpPr>
        <p:spPr>
          <a:xfrm>
            <a:off x="7976397" y="4050670"/>
            <a:ext cx="0" cy="929601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ipse 107">
            <a:extLst>
              <a:ext uri="{FF2B5EF4-FFF2-40B4-BE49-F238E27FC236}">
                <a16:creationId xmlns:a16="http://schemas.microsoft.com/office/drawing/2014/main" id="{AD2996B8-C8C3-44A7-9956-63738C84E824}"/>
              </a:ext>
            </a:extLst>
          </p:cNvPr>
          <p:cNvSpPr/>
          <p:nvPr/>
        </p:nvSpPr>
        <p:spPr>
          <a:xfrm rot="10800000">
            <a:off x="7803300" y="4806441"/>
            <a:ext cx="371134" cy="363184"/>
          </a:xfrm>
          <a:prstGeom prst="ellipse">
            <a:avLst/>
          </a:prstGeom>
          <a:solidFill>
            <a:schemeClr val="bg1"/>
          </a:solidFill>
          <a:ln>
            <a:solidFill>
              <a:srgbClr val="5B5B5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20" name="Imagem 119" descr="Forma&#10;&#10;Descrição gerada automaticamente">
            <a:extLst>
              <a:ext uri="{FF2B5EF4-FFF2-40B4-BE49-F238E27FC236}">
                <a16:creationId xmlns:a16="http://schemas.microsoft.com/office/drawing/2014/main" id="{9B5951B6-EE00-445C-A8D5-F9D3991D22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266" y="1492297"/>
            <a:ext cx="717681" cy="362144"/>
          </a:xfrm>
          <a:prstGeom prst="rect">
            <a:avLst/>
          </a:prstGeom>
        </p:spPr>
      </p:pic>
      <p:pic>
        <p:nvPicPr>
          <p:cNvPr id="121" name="Imagem 120" descr="Logotipo, nome da empresa&#10;&#10;Descrição gerada automaticamente">
            <a:extLst>
              <a:ext uri="{FF2B5EF4-FFF2-40B4-BE49-F238E27FC236}">
                <a16:creationId xmlns:a16="http://schemas.microsoft.com/office/drawing/2014/main" id="{3925BAC5-E74D-41DE-8384-EE61A30745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3375" y="1391974"/>
            <a:ext cx="729894" cy="527617"/>
          </a:xfrm>
          <a:prstGeom prst="rect">
            <a:avLst/>
          </a:prstGeom>
        </p:spPr>
      </p:pic>
      <p:sp>
        <p:nvSpPr>
          <p:cNvPr id="15" name="Chave Esquerda 14">
            <a:extLst>
              <a:ext uri="{FF2B5EF4-FFF2-40B4-BE49-F238E27FC236}">
                <a16:creationId xmlns:a16="http://schemas.microsoft.com/office/drawing/2014/main" id="{8761ED54-A5BA-4D48-9B92-2B24AB8AECB6}"/>
              </a:ext>
            </a:extLst>
          </p:cNvPr>
          <p:cNvSpPr/>
          <p:nvPr/>
        </p:nvSpPr>
        <p:spPr bwMode="auto">
          <a:xfrm rot="5400000">
            <a:off x="3463863" y="-1825414"/>
            <a:ext cx="357863" cy="6741305"/>
          </a:xfrm>
          <a:prstGeom prst="leftBrace">
            <a:avLst>
              <a:gd name="adj1" fmla="val 0"/>
              <a:gd name="adj2" fmla="val 4525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5314" tIns="32657" rIns="65314" bIns="3265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531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71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" name="Chave Esquerda 122">
            <a:extLst>
              <a:ext uri="{FF2B5EF4-FFF2-40B4-BE49-F238E27FC236}">
                <a16:creationId xmlns:a16="http://schemas.microsoft.com/office/drawing/2014/main" id="{C39F10A3-6A5F-4A50-B051-42AEA0D4C714}"/>
              </a:ext>
            </a:extLst>
          </p:cNvPr>
          <p:cNvSpPr/>
          <p:nvPr/>
        </p:nvSpPr>
        <p:spPr bwMode="auto">
          <a:xfrm rot="16200000">
            <a:off x="6695825" y="4124576"/>
            <a:ext cx="411486" cy="3897136"/>
          </a:xfrm>
          <a:prstGeom prst="leftBrace">
            <a:avLst>
              <a:gd name="adj1" fmla="val 8333"/>
              <a:gd name="adj2" fmla="val 4525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5314" tIns="32657" rIns="65314" bIns="3265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531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71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7D96F895-4C1D-4D9D-8B44-0B159CF9446D}"/>
              </a:ext>
            </a:extLst>
          </p:cNvPr>
          <p:cNvSpPr txBox="1"/>
          <p:nvPr/>
        </p:nvSpPr>
        <p:spPr>
          <a:xfrm>
            <a:off x="1888958" y="4411672"/>
            <a:ext cx="2864944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9A159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768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Durante o período estão sendo realizadas tratativas entre a ANTT e CRO acerca das condições do Novo PER e proposições indicadas no requerimento de relicitação.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527A7BF8-4F70-4BD2-97D0-BAB0C574136A}"/>
              </a:ext>
            </a:extLst>
          </p:cNvPr>
          <p:cNvSpPr/>
          <p:nvPr/>
        </p:nvSpPr>
        <p:spPr>
          <a:xfrm>
            <a:off x="217714" y="3443486"/>
            <a:ext cx="11974286" cy="963374"/>
          </a:xfrm>
          <a:prstGeom prst="rightArrow">
            <a:avLst>
              <a:gd name="adj1" fmla="val 50000"/>
              <a:gd name="adj2" fmla="val 7381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015403B-A7D4-4A81-AB34-AD710D4AB770}"/>
              </a:ext>
            </a:extLst>
          </p:cNvPr>
          <p:cNvSpPr/>
          <p:nvPr/>
        </p:nvSpPr>
        <p:spPr bwMode="auto">
          <a:xfrm>
            <a:off x="400519" y="1654642"/>
            <a:ext cx="5943787" cy="915009"/>
          </a:xfrm>
          <a:prstGeom prst="rect">
            <a:avLst/>
          </a:prstGeom>
          <a:noFill/>
          <a:ln w="12700" cap="flat" cmpd="sng" algn="ctr">
            <a:solidFill>
              <a:srgbClr val="007434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2BD51674-C393-4DF4-AE06-930BB9C0C95F}"/>
              </a:ext>
            </a:extLst>
          </p:cNvPr>
          <p:cNvSpPr txBox="1"/>
          <p:nvPr/>
        </p:nvSpPr>
        <p:spPr>
          <a:xfrm rot="16200000">
            <a:off x="659384" y="4423355"/>
            <a:ext cx="884813" cy="234819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0" marR="0" lvl="0" indent="0" algn="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9A1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09/12/21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551D5F4-F176-403B-BE4E-950DA43BBAF2}"/>
              </a:ext>
            </a:extLst>
          </p:cNvPr>
          <p:cNvSpPr txBox="1"/>
          <p:nvPr/>
        </p:nvSpPr>
        <p:spPr>
          <a:xfrm rot="16200000">
            <a:off x="920454" y="3326076"/>
            <a:ext cx="972271" cy="234819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0" marR="0" lvl="0" indent="0" algn="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9A1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31/01/22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DCB59CCE-DEA8-4335-B6BA-417267F04901}"/>
              </a:ext>
            </a:extLst>
          </p:cNvPr>
          <p:cNvSpPr txBox="1"/>
          <p:nvPr/>
        </p:nvSpPr>
        <p:spPr>
          <a:xfrm rot="16200000">
            <a:off x="3130255" y="3303041"/>
            <a:ext cx="972271" cy="234819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0" marR="0" lvl="0" indent="0" algn="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9A1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09/02/22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24EA42C-6DF9-4F77-B170-8764CEC6A0CF}"/>
              </a:ext>
            </a:extLst>
          </p:cNvPr>
          <p:cNvSpPr txBox="1"/>
          <p:nvPr/>
        </p:nvSpPr>
        <p:spPr>
          <a:xfrm rot="16200000">
            <a:off x="4882855" y="3321667"/>
            <a:ext cx="972271" cy="234819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0" marR="0" lvl="0" indent="0" algn="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9A1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10/03/22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851CF087-6F2B-44A2-BE21-09C1B480FC09}"/>
              </a:ext>
            </a:extLst>
          </p:cNvPr>
          <p:cNvSpPr txBox="1"/>
          <p:nvPr/>
        </p:nvSpPr>
        <p:spPr>
          <a:xfrm rot="16200000">
            <a:off x="10157398" y="3227234"/>
            <a:ext cx="819769" cy="357930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0" marR="0" lvl="0" indent="0" algn="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SET/22</a:t>
            </a:r>
          </a:p>
          <a:p>
            <a:pPr marL="0" marR="0" lvl="0" indent="0" algn="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PREVISTO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669FBDD-BA7D-4F63-A9D9-B1EED64C421C}"/>
              </a:ext>
            </a:extLst>
          </p:cNvPr>
          <p:cNvSpPr txBox="1"/>
          <p:nvPr/>
        </p:nvSpPr>
        <p:spPr>
          <a:xfrm rot="16200000">
            <a:off x="5877903" y="4506303"/>
            <a:ext cx="963375" cy="234819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0" marR="0" lvl="0" indent="0" algn="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9A1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05/05/22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441EB369-3151-42CA-87D8-C9F989716A9C}"/>
              </a:ext>
            </a:extLst>
          </p:cNvPr>
          <p:cNvSpPr txBox="1"/>
          <p:nvPr/>
        </p:nvSpPr>
        <p:spPr>
          <a:xfrm rot="16200000">
            <a:off x="7785526" y="4412848"/>
            <a:ext cx="748657" cy="234819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0" marR="0" lvl="0" indent="0" algn="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19A1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JUN/22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4E32EADD-61BC-48C4-807D-5B201834F59C}"/>
              </a:ext>
            </a:extLst>
          </p:cNvPr>
          <p:cNvSpPr txBox="1"/>
          <p:nvPr/>
        </p:nvSpPr>
        <p:spPr>
          <a:xfrm rot="16200000">
            <a:off x="8150651" y="3260112"/>
            <a:ext cx="748657" cy="357930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0" marR="0" lvl="0" indent="0" algn="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JUL/22</a:t>
            </a:r>
          </a:p>
          <a:p>
            <a:pPr marL="0" marR="0" lvl="0" indent="0" algn="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PREVISTO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F6A3702-4E85-46AA-8ED8-97E4EAEFC707}"/>
              </a:ext>
            </a:extLst>
          </p:cNvPr>
          <p:cNvSpPr/>
          <p:nvPr/>
        </p:nvSpPr>
        <p:spPr>
          <a:xfrm>
            <a:off x="217713" y="3692436"/>
            <a:ext cx="7956715" cy="4554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REALIZADO</a:t>
            </a:r>
          </a:p>
        </p:txBody>
      </p:sp>
      <p:pic>
        <p:nvPicPr>
          <p:cNvPr id="24" name="Imagem 23" descr="Forma&#10;&#10;Descrição gerada automaticamente">
            <a:extLst>
              <a:ext uri="{FF2B5EF4-FFF2-40B4-BE49-F238E27FC236}">
                <a16:creationId xmlns:a16="http://schemas.microsoft.com/office/drawing/2014/main" id="{A54E3EB1-F59A-4FB6-8F15-ED02B876C2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431" y="891680"/>
            <a:ext cx="1102097" cy="556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49" name="Espaço Reservado para Texto 1">
            <a:extLst>
              <a:ext uri="{FF2B5EF4-FFF2-40B4-BE49-F238E27FC236}">
                <a16:creationId xmlns:a16="http://schemas.microsoft.com/office/drawing/2014/main" id="{478FAEA2-2608-40B6-98C9-E0C7005C6D9D}"/>
              </a:ext>
            </a:extLst>
          </p:cNvPr>
          <p:cNvSpPr txBox="1">
            <a:spLocks/>
          </p:cNvSpPr>
          <p:nvPr/>
        </p:nvSpPr>
        <p:spPr>
          <a:xfrm>
            <a:off x="1305098" y="158914"/>
            <a:ext cx="10216343" cy="338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200" b="1" kern="1200" dirty="0" smtClean="0">
                <a:solidFill>
                  <a:srgbClr val="009747"/>
                </a:solidFill>
                <a:latin typeface="Tahoma"/>
                <a:ea typeface="+mn-ea"/>
                <a:cs typeface="Tahom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t-BR" sz="20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Cronograma Processo da Relicitação – Rito Legal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C6454179-F79B-4F25-8F52-37D931B710BD}"/>
              </a:ext>
            </a:extLst>
          </p:cNvPr>
          <p:cNvSpPr txBox="1"/>
          <p:nvPr/>
        </p:nvSpPr>
        <p:spPr>
          <a:xfrm>
            <a:off x="1305098" y="539255"/>
            <a:ext cx="7719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BR-163/MT</a:t>
            </a:r>
          </a:p>
        </p:txBody>
      </p:sp>
      <p:pic>
        <p:nvPicPr>
          <p:cNvPr id="46" name="Imagem 45" descr="Uma imagem contendo Texto&#10;&#10;Descrição gerada automaticamente">
            <a:extLst>
              <a:ext uri="{FF2B5EF4-FFF2-40B4-BE49-F238E27FC236}">
                <a16:creationId xmlns:a16="http://schemas.microsoft.com/office/drawing/2014/main" id="{FEB76CD5-DA17-4F52-9445-D55729A8C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17" y="1384693"/>
            <a:ext cx="1323901" cy="371952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96C26D63-BC94-4B9A-877E-3107577A54CD}"/>
              </a:ext>
            </a:extLst>
          </p:cNvPr>
          <p:cNvSpPr/>
          <p:nvPr/>
        </p:nvSpPr>
        <p:spPr>
          <a:xfrm>
            <a:off x="9524266" y="5878777"/>
            <a:ext cx="194953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r>
              <a:rPr lang="pt-BR" sz="1000" b="1" kern="0" dirty="0">
                <a:solidFill>
                  <a:srgbClr val="044E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INÍCIO ELABORAÇÃO </a:t>
            </a:r>
          </a:p>
          <a:p>
            <a:pPr algn="ctr" defTabSz="914418">
              <a:defRPr/>
            </a:pPr>
            <a:r>
              <a:rPr lang="pt-BR" sz="1000" b="1" kern="0" dirty="0">
                <a:solidFill>
                  <a:srgbClr val="044E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 EVTEA </a:t>
            </a:r>
          </a:p>
        </p:txBody>
      </p:sp>
      <p:pic>
        <p:nvPicPr>
          <p:cNvPr id="48" name="Picture 4" descr="Página Inicial - EPL - Empresa de Planejamento e Logística S.A.">
            <a:extLst>
              <a:ext uri="{FF2B5EF4-FFF2-40B4-BE49-F238E27FC236}">
                <a16:creationId xmlns:a16="http://schemas.microsoft.com/office/drawing/2014/main" id="{8BB11166-DCAF-4408-A03F-A4EF84EEB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31" b="70748" l="16200" r="84800">
                        <a14:foregroundMark x1="16400" y1="30272" x2="19200" y2="31293"/>
                        <a14:foregroundMark x1="28400" y1="30272" x2="28400" y2="30272"/>
                        <a14:foregroundMark x1="32200" y1="45578" x2="32200" y2="45578"/>
                        <a14:foregroundMark x1="33600" y1="58844" x2="33600" y2="58844"/>
                        <a14:foregroundMark x1="66200" y1="56463" x2="66200" y2="56463"/>
                        <a14:foregroundMark x1="77400" y1="58844" x2="77400" y2="58844"/>
                        <a14:foregroundMark x1="84800" y1="57823" x2="84800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8" t="20942" r="12184" b="23078"/>
          <a:stretch/>
        </p:blipFill>
        <p:spPr bwMode="auto">
          <a:xfrm>
            <a:off x="10034815" y="5455600"/>
            <a:ext cx="1000751" cy="43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Conector reto 63">
            <a:extLst>
              <a:ext uri="{FF2B5EF4-FFF2-40B4-BE49-F238E27FC236}">
                <a16:creationId xmlns:a16="http://schemas.microsoft.com/office/drawing/2014/main" id="{C107FF63-6F9C-4986-B5B0-24129D7BD3AC}"/>
              </a:ext>
            </a:extLst>
          </p:cNvPr>
          <p:cNvCxnSpPr>
            <a:cxnSpLocks/>
          </p:cNvCxnSpPr>
          <p:nvPr/>
        </p:nvCxnSpPr>
        <p:spPr>
          <a:xfrm>
            <a:off x="10458285" y="4200124"/>
            <a:ext cx="0" cy="929601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ipse 64">
            <a:extLst>
              <a:ext uri="{FF2B5EF4-FFF2-40B4-BE49-F238E27FC236}">
                <a16:creationId xmlns:a16="http://schemas.microsoft.com/office/drawing/2014/main" id="{285CF3A1-82F8-4AAA-9FA6-7C136093CAAE}"/>
              </a:ext>
            </a:extLst>
          </p:cNvPr>
          <p:cNvSpPr/>
          <p:nvPr/>
        </p:nvSpPr>
        <p:spPr>
          <a:xfrm rot="10800000">
            <a:off x="10285188" y="4955895"/>
            <a:ext cx="371134" cy="363184"/>
          </a:xfrm>
          <a:prstGeom prst="ellipse">
            <a:avLst/>
          </a:prstGeom>
          <a:solidFill>
            <a:schemeClr val="bg1"/>
          </a:solidFill>
          <a:ln>
            <a:solidFill>
              <a:srgbClr val="5B5B5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7A1FEF41-2C02-43F2-9AAA-52EDDBA81CA2}"/>
              </a:ext>
            </a:extLst>
          </p:cNvPr>
          <p:cNvSpPr txBox="1"/>
          <p:nvPr/>
        </p:nvSpPr>
        <p:spPr>
          <a:xfrm rot="16200000">
            <a:off x="10267414" y="4500747"/>
            <a:ext cx="748657" cy="357930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0" marR="0" lvl="0" indent="0" algn="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SET/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</a:p>
          <a:p>
            <a:pPr marL="0" marR="0" lvl="0" indent="0" algn="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PREVISTO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65409321-8302-47E5-AF50-24B3B5ECAD9C}"/>
              </a:ext>
            </a:extLst>
          </p:cNvPr>
          <p:cNvCxnSpPr/>
          <p:nvPr/>
        </p:nvCxnSpPr>
        <p:spPr>
          <a:xfrm>
            <a:off x="8942218" y="3297836"/>
            <a:ext cx="10925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5A91A2-9EE3-416A-A88A-61DAFEBBCAE8}"/>
              </a:ext>
            </a:extLst>
          </p:cNvPr>
          <p:cNvSpPr txBox="1"/>
          <p:nvPr/>
        </p:nvSpPr>
        <p:spPr>
          <a:xfrm>
            <a:off x="9057447" y="2977655"/>
            <a:ext cx="778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90 dias 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851613B2-A74C-4877-B609-53F0B332B6F9}"/>
              </a:ext>
            </a:extLst>
          </p:cNvPr>
          <p:cNvSpPr txBox="1"/>
          <p:nvPr/>
        </p:nvSpPr>
        <p:spPr>
          <a:xfrm>
            <a:off x="9569726" y="6293865"/>
            <a:ext cx="2204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Consultoria Definida</a:t>
            </a:r>
          </a:p>
        </p:txBody>
      </p:sp>
    </p:spTree>
    <p:extLst>
      <p:ext uri="{BB962C8B-B14F-4D97-AF65-F5344CB8AC3E}">
        <p14:creationId xmlns:p14="http://schemas.microsoft.com/office/powerpoint/2010/main" val="17719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2A7DA5EA-E34A-4113-8EFF-6AD8EA396548}"/>
              </a:ext>
            </a:extLst>
          </p:cNvPr>
          <p:cNvCxnSpPr>
            <a:cxnSpLocks/>
          </p:cNvCxnSpPr>
          <p:nvPr/>
        </p:nvCxnSpPr>
        <p:spPr>
          <a:xfrm>
            <a:off x="1286840" y="4111011"/>
            <a:ext cx="0" cy="929601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10">
            <a:extLst>
              <a:ext uri="{FF2B5EF4-FFF2-40B4-BE49-F238E27FC236}">
                <a16:creationId xmlns:a16="http://schemas.microsoft.com/office/drawing/2014/main" id="{4BAA9916-7F39-4A75-A1FD-750C9AE21779}"/>
              </a:ext>
            </a:extLst>
          </p:cNvPr>
          <p:cNvSpPr txBox="1"/>
          <p:nvPr/>
        </p:nvSpPr>
        <p:spPr>
          <a:xfrm rot="16200000">
            <a:off x="744222" y="4463263"/>
            <a:ext cx="816735" cy="234819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18">
              <a:defRPr/>
            </a:pPr>
            <a:r>
              <a:rPr lang="en-US" sz="1000" b="1" dirty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SET/22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4A0199D5-7285-4439-BA5B-B4E335899708}"/>
              </a:ext>
            </a:extLst>
          </p:cNvPr>
          <p:cNvSpPr/>
          <p:nvPr/>
        </p:nvSpPr>
        <p:spPr>
          <a:xfrm>
            <a:off x="266324" y="5197500"/>
            <a:ext cx="1992704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r>
              <a:rPr lang="pt-BR" sz="1000" b="1" kern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INICIO VIGÊNCIA </a:t>
            </a:r>
          </a:p>
          <a:p>
            <a:pPr algn="ctr" defTabSz="914418">
              <a:defRPr/>
            </a:pPr>
            <a:r>
              <a:rPr lang="pt-BR" sz="1000" b="1" kern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 PER</a:t>
            </a:r>
          </a:p>
          <a:p>
            <a:pPr algn="ctr" defTabSz="914418">
              <a:defRPr/>
            </a:pPr>
            <a:r>
              <a:rPr lang="pt-BR" sz="10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Serviços de manutenção, conservação, operação,  monitoração e execução de Investimentos Essenciais </a:t>
            </a:r>
            <a:endParaRPr lang="pt-BR" sz="1000" kern="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A67E185B-E3CB-4B9D-B42C-DF3A0B5D20C8}"/>
              </a:ext>
            </a:extLst>
          </p:cNvPr>
          <p:cNvSpPr/>
          <p:nvPr/>
        </p:nvSpPr>
        <p:spPr>
          <a:xfrm rot="10800000">
            <a:off x="1113743" y="4746061"/>
            <a:ext cx="371134" cy="363184"/>
          </a:xfrm>
          <a:prstGeom prst="ellipse">
            <a:avLst/>
          </a:prstGeom>
          <a:solidFill>
            <a:schemeClr val="bg1"/>
          </a:solidFill>
          <a:ln>
            <a:solidFill>
              <a:srgbClr val="5B5B5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endParaRPr lang="pt-BR" sz="2800" dirty="0">
              <a:solidFill>
                <a:prstClr val="white"/>
              </a:solidFill>
              <a:latin typeface="Tahoma"/>
            </a:endParaRPr>
          </a:p>
        </p:txBody>
      </p:sp>
      <p:pic>
        <p:nvPicPr>
          <p:cNvPr id="60" name="Imagem 59" descr="Logotipo, nome da empresa&#10;&#10;Descrição gerada automaticamente">
            <a:extLst>
              <a:ext uri="{FF2B5EF4-FFF2-40B4-BE49-F238E27FC236}">
                <a16:creationId xmlns:a16="http://schemas.microsoft.com/office/drawing/2014/main" id="{B586EE97-2BAD-4890-B7A4-96EC76DE9B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3" y="6187273"/>
            <a:ext cx="729894" cy="527617"/>
          </a:xfrm>
          <a:prstGeom prst="rect">
            <a:avLst/>
          </a:prstGeom>
        </p:spPr>
      </p:pic>
      <p:sp>
        <p:nvSpPr>
          <p:cNvPr id="61" name="Retângulo 60">
            <a:extLst>
              <a:ext uri="{FF2B5EF4-FFF2-40B4-BE49-F238E27FC236}">
                <a16:creationId xmlns:a16="http://schemas.microsoft.com/office/drawing/2014/main" id="{EF0414FD-83E9-4AE0-872F-AFB652047F77}"/>
              </a:ext>
            </a:extLst>
          </p:cNvPr>
          <p:cNvSpPr/>
          <p:nvPr/>
        </p:nvSpPr>
        <p:spPr>
          <a:xfrm>
            <a:off x="2759969" y="5220954"/>
            <a:ext cx="2143486" cy="8617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r>
              <a:rPr lang="pt-BR" sz="1000" b="1" kern="0" dirty="0">
                <a:solidFill>
                  <a:srgbClr val="044E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CONTRATAÇÃO VERIFICADOR INDEPENDENTE</a:t>
            </a:r>
          </a:p>
          <a:p>
            <a:pPr algn="ctr" defTabSz="914418">
              <a:defRPr/>
            </a:pPr>
            <a:r>
              <a:rPr lang="pt-BR" sz="1000" kern="0" dirty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Suporte à ANTT para validação dos valores a ser indenizados ao antigo Concessionário</a:t>
            </a:r>
          </a:p>
        </p:txBody>
      </p:sp>
      <p:cxnSp>
        <p:nvCxnSpPr>
          <p:cNvPr id="62" name="Conector reto 61">
            <a:extLst>
              <a:ext uri="{FF2B5EF4-FFF2-40B4-BE49-F238E27FC236}">
                <a16:creationId xmlns:a16="http://schemas.microsoft.com/office/drawing/2014/main" id="{041B1D86-3525-4529-8628-5787BEC19481}"/>
              </a:ext>
            </a:extLst>
          </p:cNvPr>
          <p:cNvCxnSpPr>
            <a:cxnSpLocks/>
          </p:cNvCxnSpPr>
          <p:nvPr/>
        </p:nvCxnSpPr>
        <p:spPr>
          <a:xfrm>
            <a:off x="3809897" y="4072382"/>
            <a:ext cx="0" cy="838766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ipse 62">
            <a:extLst>
              <a:ext uri="{FF2B5EF4-FFF2-40B4-BE49-F238E27FC236}">
                <a16:creationId xmlns:a16="http://schemas.microsoft.com/office/drawing/2014/main" id="{61B331C2-1E25-4C35-956D-D489EAAEF30B}"/>
              </a:ext>
            </a:extLst>
          </p:cNvPr>
          <p:cNvSpPr/>
          <p:nvPr/>
        </p:nvSpPr>
        <p:spPr>
          <a:xfrm rot="10800000">
            <a:off x="3668532" y="4799850"/>
            <a:ext cx="320290" cy="320249"/>
          </a:xfrm>
          <a:prstGeom prst="ellipse">
            <a:avLst/>
          </a:prstGeom>
          <a:solidFill>
            <a:schemeClr val="bg1"/>
          </a:solidFill>
          <a:ln>
            <a:solidFill>
              <a:srgbClr val="044EA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endParaRPr lang="pt-BR" sz="2800" dirty="0">
              <a:solidFill>
                <a:prstClr val="white"/>
              </a:solidFill>
              <a:latin typeface="Tahoma"/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0F3A92BA-ECC9-4967-9445-8823F19D9E01}"/>
              </a:ext>
            </a:extLst>
          </p:cNvPr>
          <p:cNvSpPr/>
          <p:nvPr/>
        </p:nvSpPr>
        <p:spPr>
          <a:xfrm>
            <a:off x="2977722" y="2093196"/>
            <a:ext cx="1839647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r>
              <a:rPr lang="pt-BR" sz="1000" b="1" kern="0" dirty="0">
                <a:solidFill>
                  <a:srgbClr val="044E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APROVAÇÃO </a:t>
            </a:r>
          </a:p>
          <a:p>
            <a:pPr algn="ctr" defTabSz="914418">
              <a:defRPr/>
            </a:pPr>
            <a:r>
              <a:rPr lang="pt-BR" sz="1000" b="1" kern="0" dirty="0">
                <a:solidFill>
                  <a:srgbClr val="044E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EVTEA RELICITAÇÃO</a:t>
            </a:r>
          </a:p>
          <a:p>
            <a:pPr algn="ctr" defTabSz="914418">
              <a:defRPr/>
            </a:pPr>
            <a:r>
              <a:rPr lang="pt-BR" sz="1000" b="1" kern="0" dirty="0">
                <a:solidFill>
                  <a:srgbClr val="044E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PELO MINFRA  </a:t>
            </a:r>
          </a:p>
        </p:txBody>
      </p:sp>
      <p:pic>
        <p:nvPicPr>
          <p:cNvPr id="65" name="Imagem 64" descr="Uma imagem contendo Texto&#10;&#10;Descrição gerada automaticamente">
            <a:extLst>
              <a:ext uri="{FF2B5EF4-FFF2-40B4-BE49-F238E27FC236}">
                <a16:creationId xmlns:a16="http://schemas.microsoft.com/office/drawing/2014/main" id="{637564D7-F46A-43DA-86D7-434D1F960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59" y="1665642"/>
            <a:ext cx="1323901" cy="371952"/>
          </a:xfrm>
          <a:prstGeom prst="rect">
            <a:avLst/>
          </a:prstGeom>
        </p:spPr>
      </p:pic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88CA3ED3-3B79-4985-BF6B-674088276374}"/>
              </a:ext>
            </a:extLst>
          </p:cNvPr>
          <p:cNvCxnSpPr>
            <a:cxnSpLocks/>
          </p:cNvCxnSpPr>
          <p:nvPr/>
        </p:nvCxnSpPr>
        <p:spPr>
          <a:xfrm>
            <a:off x="6118377" y="3099497"/>
            <a:ext cx="0" cy="906047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ipse 68">
            <a:extLst>
              <a:ext uri="{FF2B5EF4-FFF2-40B4-BE49-F238E27FC236}">
                <a16:creationId xmlns:a16="http://schemas.microsoft.com/office/drawing/2014/main" id="{B1624591-2938-4505-8287-9DD176DD6B20}"/>
              </a:ext>
            </a:extLst>
          </p:cNvPr>
          <p:cNvSpPr/>
          <p:nvPr/>
        </p:nvSpPr>
        <p:spPr>
          <a:xfrm rot="10800000">
            <a:off x="5946770" y="2845930"/>
            <a:ext cx="320290" cy="320249"/>
          </a:xfrm>
          <a:prstGeom prst="ellipse">
            <a:avLst/>
          </a:prstGeom>
          <a:solidFill>
            <a:schemeClr val="bg1"/>
          </a:solidFill>
          <a:ln>
            <a:solidFill>
              <a:srgbClr val="044EA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endParaRPr lang="pt-BR" sz="2800" dirty="0">
              <a:solidFill>
                <a:prstClr val="white"/>
              </a:solidFill>
              <a:latin typeface="Tahoma"/>
            </a:endParaRP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0B9BAFBF-C844-4D3C-942B-CA434082F2BD}"/>
              </a:ext>
            </a:extLst>
          </p:cNvPr>
          <p:cNvSpPr/>
          <p:nvPr/>
        </p:nvSpPr>
        <p:spPr>
          <a:xfrm>
            <a:off x="5031028" y="2091708"/>
            <a:ext cx="198467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r>
              <a:rPr lang="pt-BR" sz="1000" b="1" kern="0" dirty="0">
                <a:solidFill>
                  <a:srgbClr val="044E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AUDIÊNCIA PÚBLICA</a:t>
            </a:r>
          </a:p>
          <a:p>
            <a:pPr algn="ctr" defTabSz="914418">
              <a:defRPr/>
            </a:pPr>
            <a:r>
              <a:rPr lang="pt-BR" sz="1000" kern="0" dirty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Consulta Pública para nova Licitação, com definição do Plano de Outorga.</a:t>
            </a:r>
          </a:p>
        </p:txBody>
      </p:sp>
      <p:pic>
        <p:nvPicPr>
          <p:cNvPr id="72" name="Imagem 71" descr="Forma&#10;&#10;Descrição gerada automaticamente">
            <a:extLst>
              <a:ext uri="{FF2B5EF4-FFF2-40B4-BE49-F238E27FC236}">
                <a16:creationId xmlns:a16="http://schemas.microsoft.com/office/drawing/2014/main" id="{9B5951B6-EE00-445C-A8D5-F9D3991D22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88" y="6157202"/>
            <a:ext cx="836818" cy="422260"/>
          </a:xfrm>
          <a:prstGeom prst="rect">
            <a:avLst/>
          </a:prstGeom>
        </p:spPr>
      </p:pic>
      <p:pic>
        <p:nvPicPr>
          <p:cNvPr id="74" name="Gráfico 123" descr="Manual">
            <a:extLst>
              <a:ext uri="{FF2B5EF4-FFF2-40B4-BE49-F238E27FC236}">
                <a16:creationId xmlns:a16="http://schemas.microsoft.com/office/drawing/2014/main" id="{2D96B90A-6C7B-4151-9248-C01E8A27D8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4028" y="4771970"/>
            <a:ext cx="293170" cy="293170"/>
          </a:xfrm>
          <a:prstGeom prst="rect">
            <a:avLst/>
          </a:prstGeom>
        </p:spPr>
      </p:pic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47128F38-F4A3-4714-ACCB-96A85056D457}"/>
              </a:ext>
            </a:extLst>
          </p:cNvPr>
          <p:cNvCxnSpPr>
            <a:cxnSpLocks/>
          </p:cNvCxnSpPr>
          <p:nvPr/>
        </p:nvCxnSpPr>
        <p:spPr>
          <a:xfrm>
            <a:off x="7281400" y="4132722"/>
            <a:ext cx="0" cy="929601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ixaDeTexto 46">
            <a:extLst>
              <a:ext uri="{FF2B5EF4-FFF2-40B4-BE49-F238E27FC236}">
                <a16:creationId xmlns:a16="http://schemas.microsoft.com/office/drawing/2014/main" id="{D3FE04AF-5615-4265-A95F-F2B0D2B98C06}"/>
              </a:ext>
            </a:extLst>
          </p:cNvPr>
          <p:cNvSpPr txBox="1"/>
          <p:nvPr/>
        </p:nvSpPr>
        <p:spPr>
          <a:xfrm rot="16200000">
            <a:off x="6738782" y="4484974"/>
            <a:ext cx="816735" cy="234819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18">
              <a:defRPr/>
            </a:pPr>
            <a:r>
              <a:rPr lang="en-US" sz="1000" b="1" dirty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JUL/24</a:t>
            </a:r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DA7A8E27-BB09-40EE-ABA0-0AC6A8AC3AB2}"/>
              </a:ext>
            </a:extLst>
          </p:cNvPr>
          <p:cNvSpPr/>
          <p:nvPr/>
        </p:nvSpPr>
        <p:spPr>
          <a:xfrm>
            <a:off x="6341369" y="5246504"/>
            <a:ext cx="1905000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r>
              <a:rPr lang="pt-BR" sz="1000" b="1" kern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TÉRMINO VIGÊNCIA </a:t>
            </a:r>
          </a:p>
          <a:p>
            <a:pPr algn="ctr" defTabSz="914418">
              <a:defRPr/>
            </a:pPr>
            <a:r>
              <a:rPr lang="pt-BR" sz="1000" b="1" kern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TERMO ADITIVO</a:t>
            </a:r>
          </a:p>
          <a:p>
            <a:pPr algn="ctr" defTabSz="914418">
              <a:defRPr/>
            </a:pPr>
            <a:r>
              <a:rPr lang="pt-BR" sz="1000" kern="0" dirty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AF78486C-0DE2-49E1-B67B-99DB3CF5BD32}"/>
              </a:ext>
            </a:extLst>
          </p:cNvPr>
          <p:cNvSpPr/>
          <p:nvPr/>
        </p:nvSpPr>
        <p:spPr>
          <a:xfrm rot="10800000">
            <a:off x="7108303" y="4767772"/>
            <a:ext cx="371134" cy="363184"/>
          </a:xfrm>
          <a:prstGeom prst="ellipse">
            <a:avLst/>
          </a:prstGeom>
          <a:solidFill>
            <a:schemeClr val="bg1"/>
          </a:solidFill>
          <a:ln>
            <a:solidFill>
              <a:srgbClr val="5B5B5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endParaRPr lang="pt-BR" sz="2800" dirty="0">
              <a:solidFill>
                <a:prstClr val="white"/>
              </a:solidFill>
              <a:latin typeface="Tahoma"/>
            </a:endParaRPr>
          </a:p>
        </p:txBody>
      </p:sp>
      <p:pic>
        <p:nvPicPr>
          <p:cNvPr id="81" name="Imagem 80" descr="Logotipo, nome da empresa&#10;&#10;Descrição gerada automaticamente">
            <a:extLst>
              <a:ext uri="{FF2B5EF4-FFF2-40B4-BE49-F238E27FC236}">
                <a16:creationId xmlns:a16="http://schemas.microsoft.com/office/drawing/2014/main" id="{4E105B00-4CFF-496A-B852-9EBFA13BFA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865" y="5739604"/>
            <a:ext cx="729894" cy="527617"/>
          </a:xfrm>
          <a:prstGeom prst="rect">
            <a:avLst/>
          </a:prstGeom>
        </p:spPr>
      </p:pic>
      <p:pic>
        <p:nvPicPr>
          <p:cNvPr id="82" name="Gráfico 50" descr="Manual">
            <a:extLst>
              <a:ext uri="{FF2B5EF4-FFF2-40B4-BE49-F238E27FC236}">
                <a16:creationId xmlns:a16="http://schemas.microsoft.com/office/drawing/2014/main" id="{C4B4AC8E-F364-4DAE-BAD4-834F903419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8588" y="4793680"/>
            <a:ext cx="293170" cy="293170"/>
          </a:xfrm>
          <a:prstGeom prst="rect">
            <a:avLst/>
          </a:prstGeom>
        </p:spPr>
      </p:pic>
      <p:cxnSp>
        <p:nvCxnSpPr>
          <p:cNvPr id="93" name="Conector reto 92">
            <a:extLst>
              <a:ext uri="{FF2B5EF4-FFF2-40B4-BE49-F238E27FC236}">
                <a16:creationId xmlns:a16="http://schemas.microsoft.com/office/drawing/2014/main" id="{540C50B1-542F-420A-BFE3-819D31B544B0}"/>
              </a:ext>
            </a:extLst>
          </p:cNvPr>
          <p:cNvCxnSpPr>
            <a:cxnSpLocks/>
          </p:cNvCxnSpPr>
          <p:nvPr/>
        </p:nvCxnSpPr>
        <p:spPr>
          <a:xfrm>
            <a:off x="3906092" y="3084325"/>
            <a:ext cx="0" cy="838766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ipse 94">
            <a:extLst>
              <a:ext uri="{FF2B5EF4-FFF2-40B4-BE49-F238E27FC236}">
                <a16:creationId xmlns:a16="http://schemas.microsoft.com/office/drawing/2014/main" id="{BBC41029-0F54-45DA-B3AF-334E19ECC31A}"/>
              </a:ext>
            </a:extLst>
          </p:cNvPr>
          <p:cNvSpPr/>
          <p:nvPr/>
        </p:nvSpPr>
        <p:spPr>
          <a:xfrm rot="10800000">
            <a:off x="3748748" y="2832252"/>
            <a:ext cx="320290" cy="320249"/>
          </a:xfrm>
          <a:prstGeom prst="ellipse">
            <a:avLst/>
          </a:prstGeom>
          <a:solidFill>
            <a:schemeClr val="bg1"/>
          </a:solidFill>
          <a:ln>
            <a:solidFill>
              <a:srgbClr val="044EA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endParaRPr lang="pt-BR" sz="2800" dirty="0">
              <a:solidFill>
                <a:prstClr val="white"/>
              </a:solidFill>
              <a:latin typeface="Tahoma"/>
            </a:endParaRPr>
          </a:p>
        </p:txBody>
      </p:sp>
      <p:pic>
        <p:nvPicPr>
          <p:cNvPr id="99" name="Imagem 98" descr="Forma&#10;&#10;Descrição gerada automaticamente">
            <a:extLst>
              <a:ext uri="{FF2B5EF4-FFF2-40B4-BE49-F238E27FC236}">
                <a16:creationId xmlns:a16="http://schemas.microsoft.com/office/drawing/2014/main" id="{6C9CD689-0610-4544-ADCF-CB1A0AE913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256" y="1615334"/>
            <a:ext cx="836818" cy="422260"/>
          </a:xfrm>
          <a:prstGeom prst="rect">
            <a:avLst/>
          </a:prstGeom>
        </p:spPr>
      </p:pic>
      <p:cxnSp>
        <p:nvCxnSpPr>
          <p:cNvPr id="100" name="Conector reto 99">
            <a:extLst>
              <a:ext uri="{FF2B5EF4-FFF2-40B4-BE49-F238E27FC236}">
                <a16:creationId xmlns:a16="http://schemas.microsoft.com/office/drawing/2014/main" id="{E05B8BA9-C6B9-4948-8504-F918D6C4B1B4}"/>
              </a:ext>
            </a:extLst>
          </p:cNvPr>
          <p:cNvCxnSpPr>
            <a:cxnSpLocks/>
          </p:cNvCxnSpPr>
          <p:nvPr/>
        </p:nvCxnSpPr>
        <p:spPr>
          <a:xfrm>
            <a:off x="8076315" y="3075563"/>
            <a:ext cx="0" cy="906047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ipse 100">
            <a:extLst>
              <a:ext uri="{FF2B5EF4-FFF2-40B4-BE49-F238E27FC236}">
                <a16:creationId xmlns:a16="http://schemas.microsoft.com/office/drawing/2014/main" id="{BA767BE1-8A25-4ED4-9375-54077647F08B}"/>
              </a:ext>
            </a:extLst>
          </p:cNvPr>
          <p:cNvSpPr/>
          <p:nvPr/>
        </p:nvSpPr>
        <p:spPr>
          <a:xfrm rot="10800000">
            <a:off x="7904709" y="2821995"/>
            <a:ext cx="320290" cy="320249"/>
          </a:xfrm>
          <a:prstGeom prst="ellipse">
            <a:avLst/>
          </a:prstGeom>
          <a:solidFill>
            <a:schemeClr val="bg1"/>
          </a:solidFill>
          <a:ln>
            <a:solidFill>
              <a:srgbClr val="044EA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endParaRPr lang="pt-BR" sz="2800" dirty="0">
              <a:solidFill>
                <a:prstClr val="white"/>
              </a:solidFill>
              <a:latin typeface="Tahoma"/>
            </a:endParaRP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61FCB7A6-01D2-4B0F-AFE1-608A329606EE}"/>
              </a:ext>
            </a:extLst>
          </p:cNvPr>
          <p:cNvSpPr/>
          <p:nvPr/>
        </p:nvSpPr>
        <p:spPr>
          <a:xfrm>
            <a:off x="7179569" y="2091708"/>
            <a:ext cx="187944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r>
              <a:rPr lang="pt-BR" sz="1000" b="1" kern="0" dirty="0">
                <a:solidFill>
                  <a:srgbClr val="044E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ACÓRDÃO TCU</a:t>
            </a:r>
          </a:p>
          <a:p>
            <a:pPr algn="ctr" defTabSz="914418">
              <a:defRPr/>
            </a:pPr>
            <a:r>
              <a:rPr lang="pt-BR" sz="1000" kern="0" dirty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Valida a publicação do Edital de Licitação da Nova Concessão</a:t>
            </a:r>
          </a:p>
        </p:txBody>
      </p:sp>
      <p:pic>
        <p:nvPicPr>
          <p:cNvPr id="103" name="Picture 6" descr="TCU Logo – Tribunal de Contas da União Logo - PNG e Vetor - Download de Logo">
            <a:extLst>
              <a:ext uri="{FF2B5EF4-FFF2-40B4-BE49-F238E27FC236}">
                <a16:creationId xmlns:a16="http://schemas.microsoft.com/office/drawing/2014/main" id="{CD807A9F-F80E-484F-BB75-529FC7EFD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546" y="1586759"/>
            <a:ext cx="562983" cy="45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Retângulo 105">
            <a:extLst>
              <a:ext uri="{FF2B5EF4-FFF2-40B4-BE49-F238E27FC236}">
                <a16:creationId xmlns:a16="http://schemas.microsoft.com/office/drawing/2014/main" id="{BCAB73F5-9C6A-4206-9CAD-C8B6623EA3DA}"/>
              </a:ext>
            </a:extLst>
          </p:cNvPr>
          <p:cNvSpPr/>
          <p:nvPr/>
        </p:nvSpPr>
        <p:spPr>
          <a:xfrm>
            <a:off x="8958990" y="2113794"/>
            <a:ext cx="1984552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r>
              <a:rPr lang="pt-BR" sz="1000" b="1" kern="0" dirty="0">
                <a:solidFill>
                  <a:srgbClr val="044E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PUBLICAÇÃO EDITAL</a:t>
            </a:r>
          </a:p>
          <a:p>
            <a:pPr algn="ctr" defTabSz="914418">
              <a:defRPr/>
            </a:pPr>
            <a:r>
              <a:rPr lang="pt-BR" sz="1000" b="1" kern="0" dirty="0">
                <a:solidFill>
                  <a:srgbClr val="044E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LEILÃO DA </a:t>
            </a:r>
          </a:p>
          <a:p>
            <a:pPr algn="ctr" defTabSz="914418">
              <a:defRPr/>
            </a:pPr>
            <a:r>
              <a:rPr lang="pt-BR" sz="1000" b="1" kern="0" dirty="0">
                <a:solidFill>
                  <a:srgbClr val="044E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NOVA CONCESSÃO</a:t>
            </a:r>
          </a:p>
        </p:txBody>
      </p:sp>
      <p:pic>
        <p:nvPicPr>
          <p:cNvPr id="109" name="Imagem 108" descr="Uma imagem contendo Texto&#10;&#10;Descrição gerada automaticamente">
            <a:extLst>
              <a:ext uri="{FF2B5EF4-FFF2-40B4-BE49-F238E27FC236}">
                <a16:creationId xmlns:a16="http://schemas.microsoft.com/office/drawing/2014/main" id="{2B33AAD8-BC1F-488E-9D6E-436D88C1A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323" y="1665642"/>
            <a:ext cx="1323901" cy="371952"/>
          </a:xfrm>
          <a:prstGeom prst="rect">
            <a:avLst/>
          </a:prstGeom>
        </p:spPr>
      </p:pic>
      <p:cxnSp>
        <p:nvCxnSpPr>
          <p:cNvPr id="110" name="Conector reto 109">
            <a:extLst>
              <a:ext uri="{FF2B5EF4-FFF2-40B4-BE49-F238E27FC236}">
                <a16:creationId xmlns:a16="http://schemas.microsoft.com/office/drawing/2014/main" id="{29A7B2A9-7263-4EB3-9A4A-9519B37F9E4F}"/>
              </a:ext>
            </a:extLst>
          </p:cNvPr>
          <p:cNvCxnSpPr>
            <a:cxnSpLocks/>
          </p:cNvCxnSpPr>
          <p:nvPr/>
        </p:nvCxnSpPr>
        <p:spPr>
          <a:xfrm>
            <a:off x="9966751" y="3110045"/>
            <a:ext cx="0" cy="838766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ipse 110">
            <a:extLst>
              <a:ext uri="{FF2B5EF4-FFF2-40B4-BE49-F238E27FC236}">
                <a16:creationId xmlns:a16="http://schemas.microsoft.com/office/drawing/2014/main" id="{4F5978B9-282A-4F72-91C5-7DBB50C07453}"/>
              </a:ext>
            </a:extLst>
          </p:cNvPr>
          <p:cNvSpPr/>
          <p:nvPr/>
        </p:nvSpPr>
        <p:spPr>
          <a:xfrm rot="10800000">
            <a:off x="9809407" y="2857971"/>
            <a:ext cx="320290" cy="320249"/>
          </a:xfrm>
          <a:prstGeom prst="ellipse">
            <a:avLst/>
          </a:prstGeom>
          <a:solidFill>
            <a:schemeClr val="bg1"/>
          </a:solidFill>
          <a:ln>
            <a:solidFill>
              <a:srgbClr val="044EA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endParaRPr lang="pt-BR" sz="2800" dirty="0">
              <a:solidFill>
                <a:prstClr val="white"/>
              </a:solidFill>
              <a:latin typeface="Tahoma"/>
            </a:endParaRPr>
          </a:p>
        </p:txBody>
      </p:sp>
      <p:sp>
        <p:nvSpPr>
          <p:cNvPr id="112" name="CaixaDeTexto 88">
            <a:extLst>
              <a:ext uri="{FF2B5EF4-FFF2-40B4-BE49-F238E27FC236}">
                <a16:creationId xmlns:a16="http://schemas.microsoft.com/office/drawing/2014/main" id="{F68D7E7C-E4D9-41CB-B53D-E888816002FA}"/>
              </a:ext>
            </a:extLst>
          </p:cNvPr>
          <p:cNvSpPr txBox="1"/>
          <p:nvPr/>
        </p:nvSpPr>
        <p:spPr>
          <a:xfrm rot="16200000">
            <a:off x="9992991" y="4491682"/>
            <a:ext cx="843593" cy="234819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18">
              <a:defRPr/>
            </a:pPr>
            <a:r>
              <a:rPr lang="en-US" sz="1000" b="1" dirty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DEZ/24</a:t>
            </a:r>
          </a:p>
        </p:txBody>
      </p:sp>
      <p:sp>
        <p:nvSpPr>
          <p:cNvPr id="113" name="Retângulo 112">
            <a:extLst>
              <a:ext uri="{FF2B5EF4-FFF2-40B4-BE49-F238E27FC236}">
                <a16:creationId xmlns:a16="http://schemas.microsoft.com/office/drawing/2014/main" id="{C4307914-E677-46F0-B49E-5987CF9313A9}"/>
              </a:ext>
            </a:extLst>
          </p:cNvPr>
          <p:cNvSpPr/>
          <p:nvPr/>
        </p:nvSpPr>
        <p:spPr>
          <a:xfrm>
            <a:off x="9389369" y="5181275"/>
            <a:ext cx="224809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r>
              <a:rPr lang="pt-BR" sz="1000" b="1" kern="0" dirty="0">
                <a:solidFill>
                  <a:srgbClr val="044E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 CONCESSIONÁRIO</a:t>
            </a:r>
          </a:p>
          <a:p>
            <a:pPr algn="ctr" defTabSz="914418">
              <a:defRPr/>
            </a:pPr>
            <a:r>
              <a:rPr lang="pt-BR" sz="1000" kern="0" dirty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Pagamento da Indenização</a:t>
            </a:r>
          </a:p>
        </p:txBody>
      </p:sp>
      <p:cxnSp>
        <p:nvCxnSpPr>
          <p:cNvPr id="114" name="Conector reto 113">
            <a:extLst>
              <a:ext uri="{FF2B5EF4-FFF2-40B4-BE49-F238E27FC236}">
                <a16:creationId xmlns:a16="http://schemas.microsoft.com/office/drawing/2014/main" id="{A5BE7339-1ABC-4B74-8A3F-F07490C08851}"/>
              </a:ext>
            </a:extLst>
          </p:cNvPr>
          <p:cNvCxnSpPr>
            <a:cxnSpLocks/>
          </p:cNvCxnSpPr>
          <p:nvPr/>
        </p:nvCxnSpPr>
        <p:spPr>
          <a:xfrm>
            <a:off x="10532197" y="4009153"/>
            <a:ext cx="0" cy="838766"/>
          </a:xfrm>
          <a:prstGeom prst="line">
            <a:avLst/>
          </a:prstGeom>
          <a:ln w="12700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ipse 114">
            <a:extLst>
              <a:ext uri="{FF2B5EF4-FFF2-40B4-BE49-F238E27FC236}">
                <a16:creationId xmlns:a16="http://schemas.microsoft.com/office/drawing/2014/main" id="{EC477FDE-6EDB-40D2-AF46-C79A4DBF1812}"/>
              </a:ext>
            </a:extLst>
          </p:cNvPr>
          <p:cNvSpPr/>
          <p:nvPr/>
        </p:nvSpPr>
        <p:spPr>
          <a:xfrm rot="10800000">
            <a:off x="10372051" y="4763208"/>
            <a:ext cx="320290" cy="320249"/>
          </a:xfrm>
          <a:prstGeom prst="ellipse">
            <a:avLst/>
          </a:prstGeom>
          <a:solidFill>
            <a:schemeClr val="bg1"/>
          </a:solidFill>
          <a:ln>
            <a:solidFill>
              <a:srgbClr val="044EA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8">
              <a:defRPr/>
            </a:pPr>
            <a:endParaRPr lang="pt-BR" sz="2800" dirty="0">
              <a:solidFill>
                <a:prstClr val="white"/>
              </a:solidFill>
              <a:latin typeface="Tahoma"/>
            </a:endParaRPr>
          </a:p>
        </p:txBody>
      </p:sp>
      <p:pic>
        <p:nvPicPr>
          <p:cNvPr id="116" name="Imagem 115" descr="Forma&#10;&#10;Descrição gerada automaticamente">
            <a:extLst>
              <a:ext uri="{FF2B5EF4-FFF2-40B4-BE49-F238E27FC236}">
                <a16:creationId xmlns:a16="http://schemas.microsoft.com/office/drawing/2014/main" id="{F790B65A-45F8-42B7-A81F-E7A6133A3A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922" y="5727077"/>
            <a:ext cx="836818" cy="422260"/>
          </a:xfrm>
          <a:prstGeom prst="rect">
            <a:avLst/>
          </a:prstGeom>
        </p:spPr>
      </p:pic>
      <p:sp>
        <p:nvSpPr>
          <p:cNvPr id="117" name="Seta: para a Direita 116">
            <a:extLst>
              <a:ext uri="{FF2B5EF4-FFF2-40B4-BE49-F238E27FC236}">
                <a16:creationId xmlns:a16="http://schemas.microsoft.com/office/drawing/2014/main" id="{527A7BF8-4F70-4BD2-97D0-BAB0C574136A}"/>
              </a:ext>
            </a:extLst>
          </p:cNvPr>
          <p:cNvSpPr/>
          <p:nvPr/>
        </p:nvSpPr>
        <p:spPr>
          <a:xfrm>
            <a:off x="108857" y="3465162"/>
            <a:ext cx="11974286" cy="963374"/>
          </a:xfrm>
          <a:prstGeom prst="rightArrow">
            <a:avLst>
              <a:gd name="adj1" fmla="val 50000"/>
              <a:gd name="adj2" fmla="val 10418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pt-BR" dirty="0"/>
              <a:t>Prazos Estimados</a:t>
            </a:r>
          </a:p>
        </p:txBody>
      </p:sp>
      <p:sp>
        <p:nvSpPr>
          <p:cNvPr id="122" name="Espaço Reservado para Texto 1">
            <a:extLst>
              <a:ext uri="{FF2B5EF4-FFF2-40B4-BE49-F238E27FC236}">
                <a16:creationId xmlns:a16="http://schemas.microsoft.com/office/drawing/2014/main" id="{6A487E00-8459-41A9-B0E6-867D520BBFDD}"/>
              </a:ext>
            </a:extLst>
          </p:cNvPr>
          <p:cNvSpPr txBox="1">
            <a:spLocks/>
          </p:cNvSpPr>
          <p:nvPr/>
        </p:nvSpPr>
        <p:spPr>
          <a:xfrm>
            <a:off x="1305098" y="158914"/>
            <a:ext cx="10216343" cy="338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200" b="1" kern="1200" dirty="0" smtClean="0">
                <a:solidFill>
                  <a:srgbClr val="009747"/>
                </a:solidFill>
                <a:latin typeface="Tahoma"/>
                <a:ea typeface="+mn-ea"/>
                <a:cs typeface="Tahom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t-BR" sz="20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Cronograma Processo da Relicitação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DCE153A5-849A-41F3-9C0C-6A4CC801A4DB}"/>
              </a:ext>
            </a:extLst>
          </p:cNvPr>
          <p:cNvSpPr txBox="1"/>
          <p:nvPr/>
        </p:nvSpPr>
        <p:spPr>
          <a:xfrm>
            <a:off x="1305098" y="539255"/>
            <a:ext cx="7719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BR-163/MT</a:t>
            </a:r>
          </a:p>
        </p:txBody>
      </p:sp>
    </p:spTree>
    <p:extLst>
      <p:ext uri="{BB962C8B-B14F-4D97-AF65-F5344CB8AC3E}">
        <p14:creationId xmlns:p14="http://schemas.microsoft.com/office/powerpoint/2010/main" val="14507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5CD71F9-261C-4426-9F07-249E03A132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24850" y="3879374"/>
            <a:ext cx="2768601" cy="1177925"/>
          </a:xfrm>
        </p:spPr>
        <p:txBody>
          <a:bodyPr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A ROTA DO OESTE</a:t>
            </a:r>
          </a:p>
        </p:txBody>
      </p:sp>
    </p:spTree>
    <p:extLst>
      <p:ext uri="{BB962C8B-B14F-4D97-AF65-F5344CB8AC3E}">
        <p14:creationId xmlns:p14="http://schemas.microsoft.com/office/powerpoint/2010/main" val="31144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5151D01D-4D29-45DC-A9F2-1DCF19285A48}"/>
              </a:ext>
            </a:extLst>
          </p:cNvPr>
          <p:cNvSpPr/>
          <p:nvPr/>
        </p:nvSpPr>
        <p:spPr>
          <a:xfrm>
            <a:off x="0" y="5638800"/>
            <a:ext cx="67056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0EAB6FD-2469-4B87-B6EB-B4C0CCEBCB37}"/>
              </a:ext>
            </a:extLst>
          </p:cNvPr>
          <p:cNvSpPr txBox="1"/>
          <p:nvPr/>
        </p:nvSpPr>
        <p:spPr>
          <a:xfrm>
            <a:off x="-28662" y="1229371"/>
            <a:ext cx="10744200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marR="0" lvl="3" indent="-342900" algn="just" defTabSz="9144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  <a:buClr>
                <a:srgbClr val="92D05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F4ADC11-5B57-4FAC-8FC6-E8192E16C447}"/>
              </a:ext>
            </a:extLst>
          </p:cNvPr>
          <p:cNvSpPr txBox="1"/>
          <p:nvPr/>
        </p:nvSpPr>
        <p:spPr>
          <a:xfrm>
            <a:off x="1305098" y="1229371"/>
            <a:ext cx="10224000" cy="263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spcBef>
                <a:spcPts val="1200"/>
              </a:spcBef>
              <a:defRPr/>
            </a:pPr>
            <a:r>
              <a:rPr lang="pt-BR" sz="1500" b="1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Definição do Novo PER – Programa de Exploração da Rodovia (Preservação do Bem Público):</a:t>
            </a:r>
          </a:p>
          <a:p>
            <a:pPr marL="800100" lvl="1" indent="-342900">
              <a:lnSpc>
                <a:spcPts val="2000"/>
              </a:lnSpc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pt-BR" sz="15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Manutenção de Todos Serviços Operacionais: Resgate, Atendimento </a:t>
            </a:r>
            <a:r>
              <a:rPr lang="pt-BR" sz="1500" dirty="0" err="1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Pré</a:t>
            </a:r>
            <a:r>
              <a:rPr lang="pt-BR" sz="15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Hospitalar, Inspeção, ... </a:t>
            </a:r>
          </a:p>
          <a:p>
            <a:pPr marL="800100" lvl="1" indent="-342900">
              <a:lnSpc>
                <a:spcPts val="2000"/>
              </a:lnSpc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pt-BR" sz="15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Atendimento de Parâmetros de Pavimento e Sinalização (Fluidez e Segurança);</a:t>
            </a:r>
          </a:p>
          <a:p>
            <a:pPr marL="800100" lvl="1" indent="-342900">
              <a:lnSpc>
                <a:spcPts val="2000"/>
              </a:lnSpc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pt-BR" sz="15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Conservação das OAE (Obras de Artes Especiais);</a:t>
            </a:r>
          </a:p>
          <a:p>
            <a:pPr marL="800100" lvl="1" indent="-342900">
              <a:lnSpc>
                <a:spcPts val="2000"/>
              </a:lnSpc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pt-BR" sz="15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Solução quanto a Conservação dos Trechos DNIT (especialmente de Cuiabá a Rondonópolis);</a:t>
            </a:r>
          </a:p>
          <a:p>
            <a:pPr>
              <a:lnSpc>
                <a:spcPts val="2000"/>
              </a:lnSpc>
              <a:defRPr/>
            </a:pPr>
            <a:endParaRPr lang="pt-BR" sz="800" b="1" dirty="0">
              <a:solidFill>
                <a:srgbClr val="E7E6E6">
                  <a:lumMod val="2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Bef>
                <a:spcPts val="1200"/>
              </a:spcBef>
              <a:defRPr/>
            </a:pPr>
            <a:r>
              <a:rPr lang="pt-BR" sz="1500" b="1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Apoio da CRO à EPL na formulação do novo EVTEA;</a:t>
            </a:r>
            <a:endParaRPr lang="pt-BR" sz="1500" dirty="0">
              <a:solidFill>
                <a:srgbClr val="E7E6E6">
                  <a:lumMod val="2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Espaço Reservado para Texto 1">
            <a:extLst>
              <a:ext uri="{FF2B5EF4-FFF2-40B4-BE49-F238E27FC236}">
                <a16:creationId xmlns:a16="http://schemas.microsoft.com/office/drawing/2014/main" id="{707A7253-6391-4310-95B1-EC22411DAE10}"/>
              </a:ext>
            </a:extLst>
          </p:cNvPr>
          <p:cNvSpPr txBox="1">
            <a:spLocks/>
          </p:cNvSpPr>
          <p:nvPr/>
        </p:nvSpPr>
        <p:spPr>
          <a:xfrm>
            <a:off x="1305098" y="158914"/>
            <a:ext cx="10216343" cy="338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200" b="1" kern="1200" dirty="0" smtClean="0">
                <a:solidFill>
                  <a:srgbClr val="009747"/>
                </a:solidFill>
                <a:latin typeface="Tahoma"/>
                <a:ea typeface="+mn-ea"/>
                <a:cs typeface="Tahom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t-BR" sz="20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Processo da Relicitação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3C95D0-BB1B-4D66-B7F9-6783C7D791CC}"/>
              </a:ext>
            </a:extLst>
          </p:cNvPr>
          <p:cNvSpPr txBox="1"/>
          <p:nvPr/>
        </p:nvSpPr>
        <p:spPr>
          <a:xfrm>
            <a:off x="1305097" y="539255"/>
            <a:ext cx="10223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Tratativa entre a CRO e ANTT para definição do Termo Aditivo da Relicitação 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(Período de Transição)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8BC69AA-7DAC-43B1-9E10-2A9D297B1B90}"/>
              </a:ext>
            </a:extLst>
          </p:cNvPr>
          <p:cNvSpPr/>
          <p:nvPr/>
        </p:nvSpPr>
        <p:spPr>
          <a:xfrm>
            <a:off x="1305097" y="4311151"/>
            <a:ext cx="9321452" cy="1482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  <a:spcBef>
                <a:spcPts val="1200"/>
              </a:spcBef>
              <a:defRPr/>
            </a:pPr>
            <a:r>
              <a:rPr lang="pt-BR" sz="1500" b="1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t-BR" sz="1500" b="1" u="sng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Pontos de Atenção:</a:t>
            </a:r>
          </a:p>
          <a:p>
            <a:pPr marL="742950" lvl="1" indent="-285750">
              <a:lnSpc>
                <a:spcPts val="2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pt-BR" sz="15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Manutenção da Solvência da Concessão</a:t>
            </a:r>
          </a:p>
          <a:p>
            <a:pPr marL="742950" lvl="1" indent="-285750">
              <a:lnSpc>
                <a:spcPts val="2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pt-BR" sz="15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Falência/Recuperação Judicial  inviabiliza a Devolução: </a:t>
            </a:r>
          </a:p>
        </p:txBody>
      </p:sp>
    </p:spTree>
    <p:extLst>
      <p:ext uri="{BB962C8B-B14F-4D97-AF65-F5344CB8AC3E}">
        <p14:creationId xmlns:p14="http://schemas.microsoft.com/office/powerpoint/2010/main" val="39306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">
            <a:extLst>
              <a:ext uri="{FF2B5EF4-FFF2-40B4-BE49-F238E27FC236}">
                <a16:creationId xmlns:a16="http://schemas.microsoft.com/office/drawing/2014/main" id="{14B40727-F804-4658-8EE5-DFD3981426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45828" y="5055032"/>
            <a:ext cx="3647623" cy="765198"/>
          </a:xfrm>
        </p:spPr>
        <p:txBody>
          <a:bodyPr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A CONCLUSÃO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05D6760-20AF-4CCB-9EBF-0B49E0F1B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99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5151D01D-4D29-45DC-A9F2-1DCF19285A48}"/>
              </a:ext>
            </a:extLst>
          </p:cNvPr>
          <p:cNvSpPr/>
          <p:nvPr/>
        </p:nvSpPr>
        <p:spPr>
          <a:xfrm>
            <a:off x="0" y="5713750"/>
            <a:ext cx="67056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F4ADC11-5B57-4FAC-8FC6-E8192E16C447}"/>
              </a:ext>
            </a:extLst>
          </p:cNvPr>
          <p:cNvSpPr txBox="1"/>
          <p:nvPr/>
        </p:nvSpPr>
        <p:spPr>
          <a:xfrm>
            <a:off x="1623580" y="1694060"/>
            <a:ext cx="9424170" cy="1938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pt-BR" sz="17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Garantia da preservação da trafegabilidade em todo o sistema – Trafego Pesado (90%);</a:t>
            </a:r>
          </a:p>
          <a:p>
            <a:pPr marL="285750" lvl="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pt-BR" sz="17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Estabelecimento de Tarifa que preserve o patrimônio;</a:t>
            </a:r>
          </a:p>
          <a:p>
            <a:pPr marL="285750" lvl="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pt-BR" sz="17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Durante a elaboração do novo EVTE haverá um VI - Verificador Independente para apurar os Haveres e Deveres da Concessão;</a:t>
            </a:r>
          </a:p>
          <a:p>
            <a:pPr marL="285750" lvl="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pt-BR" sz="17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Nova Licitação considerará o valor da Outorga e ser paga pelo futuro concessionário.</a:t>
            </a:r>
          </a:p>
        </p:txBody>
      </p:sp>
      <p:sp>
        <p:nvSpPr>
          <p:cNvPr id="10" name="Espaço Reservado para Texto 1">
            <a:extLst>
              <a:ext uri="{FF2B5EF4-FFF2-40B4-BE49-F238E27FC236}">
                <a16:creationId xmlns:a16="http://schemas.microsoft.com/office/drawing/2014/main" id="{707A7253-6391-4310-95B1-EC22411DAE10}"/>
              </a:ext>
            </a:extLst>
          </p:cNvPr>
          <p:cNvSpPr txBox="1">
            <a:spLocks/>
          </p:cNvSpPr>
          <p:nvPr/>
        </p:nvSpPr>
        <p:spPr>
          <a:xfrm>
            <a:off x="1305098" y="334958"/>
            <a:ext cx="10216343" cy="338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200" b="1" kern="1200" dirty="0" smtClean="0">
                <a:solidFill>
                  <a:srgbClr val="009747"/>
                </a:solidFill>
                <a:latin typeface="Tahoma"/>
                <a:ea typeface="+mn-ea"/>
                <a:cs typeface="Tahom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SOLUÇÃO CRO | Resumo </a:t>
            </a:r>
          </a:p>
        </p:txBody>
      </p:sp>
      <p:sp>
        <p:nvSpPr>
          <p:cNvPr id="9" name="Espaço Reservado para Texto 1">
            <a:extLst>
              <a:ext uri="{FF2B5EF4-FFF2-40B4-BE49-F238E27FC236}">
                <a16:creationId xmlns:a16="http://schemas.microsoft.com/office/drawing/2014/main" id="{11899D68-AA2D-474E-A04E-DBDC2E7C1ABE}"/>
              </a:ext>
            </a:extLst>
          </p:cNvPr>
          <p:cNvSpPr txBox="1">
            <a:spLocks/>
          </p:cNvSpPr>
          <p:nvPr/>
        </p:nvSpPr>
        <p:spPr>
          <a:xfrm>
            <a:off x="1342735" y="1201884"/>
            <a:ext cx="10216343" cy="338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200" b="1" kern="1200" dirty="0" smtClean="0">
                <a:solidFill>
                  <a:srgbClr val="009747"/>
                </a:solidFill>
                <a:latin typeface="Tahoma"/>
                <a:ea typeface="+mn-ea"/>
                <a:cs typeface="Tahom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t-BR" sz="20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Via Relicitação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Espaço Reservado para Texto 1">
            <a:extLst>
              <a:ext uri="{FF2B5EF4-FFF2-40B4-BE49-F238E27FC236}">
                <a16:creationId xmlns:a16="http://schemas.microsoft.com/office/drawing/2014/main" id="{17374F3B-DF61-4A90-927E-9C3D000833F7}"/>
              </a:ext>
            </a:extLst>
          </p:cNvPr>
          <p:cNvSpPr txBox="1">
            <a:spLocks/>
          </p:cNvSpPr>
          <p:nvPr/>
        </p:nvSpPr>
        <p:spPr>
          <a:xfrm>
            <a:off x="1446309" y="3834056"/>
            <a:ext cx="10216343" cy="338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200" b="1" kern="1200" dirty="0" smtClean="0">
                <a:solidFill>
                  <a:srgbClr val="009747"/>
                </a:solidFill>
                <a:latin typeface="Tahoma"/>
                <a:ea typeface="+mn-ea"/>
                <a:cs typeface="Tahom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t-BR" sz="20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Via TAC, com a Troca de Controle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90F72D6-6BAB-4837-A062-2A7E10A80D46}"/>
              </a:ext>
            </a:extLst>
          </p:cNvPr>
          <p:cNvSpPr txBox="1"/>
          <p:nvPr/>
        </p:nvSpPr>
        <p:spPr>
          <a:xfrm>
            <a:off x="1593600" y="4325231"/>
            <a:ext cx="10224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pt-BR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Suporte do TCU para superação de quatro pontos:</a:t>
            </a:r>
          </a:p>
          <a:p>
            <a:pPr marL="539750" lvl="1" indent="-269875">
              <a:lnSpc>
                <a:spcPts val="2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pt-BR" sz="17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Garantia de Reequilíbrio no caso de Impacto do Modal Ferroviário;</a:t>
            </a:r>
          </a:p>
          <a:p>
            <a:pPr marL="539750" lvl="1" indent="-269875">
              <a:lnSpc>
                <a:spcPts val="2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pt-BR" sz="17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Ampliação do prazo para conclusão das obras de 4 para 8 anos;</a:t>
            </a:r>
          </a:p>
          <a:p>
            <a:pPr marL="539750" lvl="1" indent="-269875">
              <a:lnSpc>
                <a:spcPts val="2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pt-BR" sz="17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Recomposição do atual prazo de concessão (+8 anos);</a:t>
            </a:r>
          </a:p>
          <a:p>
            <a:pPr marL="539750" lvl="1" indent="-269875">
              <a:lnSpc>
                <a:spcPts val="2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pt-BR" sz="1700" dirty="0">
                <a:solidFill>
                  <a:srgbClr val="E7E6E6">
                    <a:lumMod val="2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Liquidação dos Ativos (Arbitragem) contra os Passivos Regulatórios.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8DA8311-1DF9-4F45-B104-4CC2DFFCC882}"/>
              </a:ext>
            </a:extLst>
          </p:cNvPr>
          <p:cNvSpPr/>
          <p:nvPr/>
        </p:nvSpPr>
        <p:spPr>
          <a:xfrm>
            <a:off x="462055" y="986606"/>
            <a:ext cx="850700" cy="850700"/>
          </a:xfrm>
          <a:prstGeom prst="ellipse">
            <a:avLst/>
          </a:prstGeom>
          <a:solidFill>
            <a:srgbClr val="36BCE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FB75B0A-3578-4618-A128-E54E42148933}"/>
              </a:ext>
            </a:extLst>
          </p:cNvPr>
          <p:cNvSpPr/>
          <p:nvPr/>
        </p:nvSpPr>
        <p:spPr>
          <a:xfrm>
            <a:off x="462055" y="3656903"/>
            <a:ext cx="850700" cy="850700"/>
          </a:xfrm>
          <a:prstGeom prst="ellipse">
            <a:avLst/>
          </a:prstGeom>
          <a:solidFill>
            <a:srgbClr val="706F6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3434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8"/>
          <p:cNvSpPr>
            <a:spLocks noGrp="1"/>
          </p:cNvSpPr>
          <p:nvPr>
            <p:ph type="body" sz="quarter" idx="10"/>
          </p:nvPr>
        </p:nvSpPr>
        <p:spPr>
          <a:xfrm>
            <a:off x="6389457" y="2251211"/>
            <a:ext cx="4276118" cy="818899"/>
          </a:xfrm>
        </p:spPr>
        <p:txBody>
          <a:bodyPr>
            <a:normAutofit lnSpcReduction="10000"/>
          </a:bodyPr>
          <a:lstStyle/>
          <a:p>
            <a:r>
              <a:rPr lang="pt-BR" dirty="0"/>
              <a:t>OBRIGADO!</a:t>
            </a:r>
          </a:p>
        </p:txBody>
      </p:sp>
      <p:sp>
        <p:nvSpPr>
          <p:cNvPr id="4" name="Espaço Reservado para Texto 8">
            <a:extLst>
              <a:ext uri="{FF2B5EF4-FFF2-40B4-BE49-F238E27FC236}">
                <a16:creationId xmlns:a16="http://schemas.microsoft.com/office/drawing/2014/main" id="{4B746A0F-B1C4-434B-A0A7-B18A79091A09}"/>
              </a:ext>
            </a:extLst>
          </p:cNvPr>
          <p:cNvSpPr txBox="1">
            <a:spLocks/>
          </p:cNvSpPr>
          <p:nvPr/>
        </p:nvSpPr>
        <p:spPr>
          <a:xfrm>
            <a:off x="6389457" y="2968992"/>
            <a:ext cx="4276118" cy="81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5400" b="1" kern="1200" dirty="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0800.065.0163</a:t>
            </a:r>
          </a:p>
        </p:txBody>
      </p:sp>
    </p:spTree>
    <p:extLst>
      <p:ext uri="{BB962C8B-B14F-4D97-AF65-F5344CB8AC3E}">
        <p14:creationId xmlns:p14="http://schemas.microsoft.com/office/powerpoint/2010/main" val="90083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6BA5F01-0A5A-415E-9571-47D8BB85E3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A ROTA DO OESTE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2C6FE9D-1455-4274-A2D7-FA114EDDDF43}"/>
              </a:ext>
            </a:extLst>
          </p:cNvPr>
          <p:cNvSpPr/>
          <p:nvPr/>
        </p:nvSpPr>
        <p:spPr>
          <a:xfrm rot="10800000">
            <a:off x="7358736" y="320107"/>
            <a:ext cx="2049602" cy="336348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717468B-E53F-4D13-9FA7-5E673675EC6F}"/>
              </a:ext>
            </a:extLst>
          </p:cNvPr>
          <p:cNvSpPr/>
          <p:nvPr/>
        </p:nvSpPr>
        <p:spPr>
          <a:xfrm rot="10800000">
            <a:off x="4926774" y="4090198"/>
            <a:ext cx="2819524" cy="362341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7FE23F1-D291-4F2A-8B7E-81F3F0E6C490}"/>
              </a:ext>
            </a:extLst>
          </p:cNvPr>
          <p:cNvSpPr/>
          <p:nvPr/>
        </p:nvSpPr>
        <p:spPr>
          <a:xfrm rot="10800000">
            <a:off x="6436597" y="5547527"/>
            <a:ext cx="1355017" cy="376065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2" name="Gráfico 1">
            <a:extLst>
              <a:ext uri="{FF2B5EF4-FFF2-40B4-BE49-F238E27FC236}">
                <a16:creationId xmlns:a16="http://schemas.microsoft.com/office/drawing/2014/main" id="{11F93889-DD80-4876-BF1D-EFC0D20F4C38}"/>
              </a:ext>
            </a:extLst>
          </p:cNvPr>
          <p:cNvGrpSpPr/>
          <p:nvPr/>
        </p:nvGrpSpPr>
        <p:grpSpPr>
          <a:xfrm>
            <a:off x="9921127" y="5387730"/>
            <a:ext cx="570619" cy="592470"/>
            <a:chOff x="2489570" y="3284023"/>
            <a:chExt cx="1437043" cy="1492073"/>
          </a:xfrm>
          <a:solidFill>
            <a:srgbClr val="706F6F"/>
          </a:solidFill>
        </p:grpSpPr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9CED562D-3BBB-407E-83DD-6FE771DB3CD9}"/>
                </a:ext>
              </a:extLst>
            </p:cNvPr>
            <p:cNvSpPr/>
            <p:nvPr/>
          </p:nvSpPr>
          <p:spPr>
            <a:xfrm>
              <a:off x="3028465" y="3339103"/>
              <a:ext cx="359248" cy="359248"/>
            </a:xfrm>
            <a:custGeom>
              <a:avLst/>
              <a:gdLst>
                <a:gd name="connsiteX0" fmla="*/ 359249 w 359248"/>
                <a:gd name="connsiteY0" fmla="*/ 179624 h 359248"/>
                <a:gd name="connsiteX1" fmla="*/ 179624 w 359248"/>
                <a:gd name="connsiteY1" fmla="*/ 359249 h 359248"/>
                <a:gd name="connsiteX2" fmla="*/ 0 w 359248"/>
                <a:gd name="connsiteY2" fmla="*/ 179624 h 359248"/>
                <a:gd name="connsiteX3" fmla="*/ 179624 w 359248"/>
                <a:gd name="connsiteY3" fmla="*/ 0 h 359248"/>
                <a:gd name="connsiteX4" fmla="*/ 359249 w 359248"/>
                <a:gd name="connsiteY4" fmla="*/ 179624 h 35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248" h="359248">
                  <a:moveTo>
                    <a:pt x="359249" y="179624"/>
                  </a:moveTo>
                  <a:cubicBezTo>
                    <a:pt x="359249" y="278828"/>
                    <a:pt x="278828" y="359249"/>
                    <a:pt x="179624" y="359249"/>
                  </a:cubicBezTo>
                  <a:cubicBezTo>
                    <a:pt x="80421" y="359249"/>
                    <a:pt x="0" y="278828"/>
                    <a:pt x="0" y="179624"/>
                  </a:cubicBezTo>
                  <a:cubicBezTo>
                    <a:pt x="0" y="80421"/>
                    <a:pt x="80421" y="0"/>
                    <a:pt x="179624" y="0"/>
                  </a:cubicBezTo>
                  <a:cubicBezTo>
                    <a:pt x="278828" y="0"/>
                    <a:pt x="359249" y="80421"/>
                    <a:pt x="359249" y="179624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09E962E7-A5C6-401D-A0B7-D88EC4296781}"/>
                </a:ext>
              </a:extLst>
            </p:cNvPr>
            <p:cNvSpPr/>
            <p:nvPr/>
          </p:nvSpPr>
          <p:spPr>
            <a:xfrm>
              <a:off x="2938631" y="3788163"/>
              <a:ext cx="538893" cy="987933"/>
            </a:xfrm>
            <a:custGeom>
              <a:avLst/>
              <a:gdLst>
                <a:gd name="connsiteX0" fmla="*/ 497750 w 538893"/>
                <a:gd name="connsiteY0" fmla="*/ 80831 h 987933"/>
                <a:gd name="connsiteX1" fmla="*/ 408471 w 538893"/>
                <a:gd name="connsiteY1" fmla="*/ 0 h 987933"/>
                <a:gd name="connsiteX2" fmla="*/ 359243 w 538893"/>
                <a:gd name="connsiteY2" fmla="*/ 0 h 987933"/>
                <a:gd name="connsiteX3" fmla="*/ 327444 w 538893"/>
                <a:gd name="connsiteY3" fmla="*/ 13107 h 987933"/>
                <a:gd name="connsiteX4" fmla="*/ 269431 w 538893"/>
                <a:gd name="connsiteY4" fmla="*/ 71120 h 987933"/>
                <a:gd name="connsiteX5" fmla="*/ 211418 w 538893"/>
                <a:gd name="connsiteY5" fmla="*/ 13107 h 987933"/>
                <a:gd name="connsiteX6" fmla="*/ 179619 w 538893"/>
                <a:gd name="connsiteY6" fmla="*/ 0 h 987933"/>
                <a:gd name="connsiteX7" fmla="*/ 130503 w 538893"/>
                <a:gd name="connsiteY7" fmla="*/ 0 h 987933"/>
                <a:gd name="connsiteX8" fmla="*/ 41223 w 538893"/>
                <a:gd name="connsiteY8" fmla="*/ 79652 h 987933"/>
                <a:gd name="connsiteX9" fmla="*/ 359 w 538893"/>
                <a:gd name="connsiteY9" fmla="*/ 398485 h 987933"/>
                <a:gd name="connsiteX10" fmla="*/ 11221 w 538893"/>
                <a:gd name="connsiteY10" fmla="*/ 433793 h 987933"/>
                <a:gd name="connsiteX11" fmla="*/ 44900 w 538893"/>
                <a:gd name="connsiteY11" fmla="*/ 449061 h 987933"/>
                <a:gd name="connsiteX12" fmla="*/ 93399 w 538893"/>
                <a:gd name="connsiteY12" fmla="*/ 449061 h 987933"/>
                <a:gd name="connsiteX13" fmla="*/ 130951 w 538893"/>
                <a:gd name="connsiteY13" fmla="*/ 907103 h 987933"/>
                <a:gd name="connsiteX14" fmla="*/ 220315 w 538893"/>
                <a:gd name="connsiteY14" fmla="*/ 987934 h 987933"/>
                <a:gd name="connsiteX15" fmla="*/ 318659 w 538893"/>
                <a:gd name="connsiteY15" fmla="*/ 987934 h 987933"/>
                <a:gd name="connsiteX16" fmla="*/ 408106 w 538893"/>
                <a:gd name="connsiteY16" fmla="*/ 906289 h 987933"/>
                <a:gd name="connsiteX17" fmla="*/ 445547 w 538893"/>
                <a:gd name="connsiteY17" fmla="*/ 449061 h 987933"/>
                <a:gd name="connsiteX18" fmla="*/ 493961 w 538893"/>
                <a:gd name="connsiteY18" fmla="*/ 449061 h 987933"/>
                <a:gd name="connsiteX19" fmla="*/ 527641 w 538893"/>
                <a:gd name="connsiteY19" fmla="*/ 433793 h 987933"/>
                <a:gd name="connsiteX20" fmla="*/ 538502 w 538893"/>
                <a:gd name="connsiteY20" fmla="*/ 398401 h 987933"/>
                <a:gd name="connsiteX21" fmla="*/ 497750 w 538893"/>
                <a:gd name="connsiteY21" fmla="*/ 80831 h 98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8893" h="987933">
                  <a:moveTo>
                    <a:pt x="497750" y="80831"/>
                  </a:moveTo>
                  <a:cubicBezTo>
                    <a:pt x="493175" y="34746"/>
                    <a:pt x="454724" y="0"/>
                    <a:pt x="408471" y="0"/>
                  </a:cubicBezTo>
                  <a:lnTo>
                    <a:pt x="359243" y="0"/>
                  </a:lnTo>
                  <a:cubicBezTo>
                    <a:pt x="347287" y="0"/>
                    <a:pt x="335892" y="4771"/>
                    <a:pt x="327444" y="13107"/>
                  </a:cubicBezTo>
                  <a:lnTo>
                    <a:pt x="269431" y="71120"/>
                  </a:lnTo>
                  <a:lnTo>
                    <a:pt x="211418" y="13107"/>
                  </a:lnTo>
                  <a:cubicBezTo>
                    <a:pt x="202970" y="4743"/>
                    <a:pt x="191575" y="0"/>
                    <a:pt x="179619" y="0"/>
                  </a:cubicBezTo>
                  <a:lnTo>
                    <a:pt x="130503" y="0"/>
                  </a:lnTo>
                  <a:cubicBezTo>
                    <a:pt x="84165" y="0"/>
                    <a:pt x="45714" y="34746"/>
                    <a:pt x="41223" y="79652"/>
                  </a:cubicBezTo>
                  <a:lnTo>
                    <a:pt x="359" y="398485"/>
                  </a:lnTo>
                  <a:cubicBezTo>
                    <a:pt x="-1269" y="411228"/>
                    <a:pt x="2688" y="424166"/>
                    <a:pt x="11221" y="433793"/>
                  </a:cubicBezTo>
                  <a:cubicBezTo>
                    <a:pt x="19753" y="443504"/>
                    <a:pt x="31962" y="449061"/>
                    <a:pt x="44900" y="449061"/>
                  </a:cubicBezTo>
                  <a:lnTo>
                    <a:pt x="93399" y="449061"/>
                  </a:lnTo>
                  <a:lnTo>
                    <a:pt x="130951" y="907103"/>
                  </a:lnTo>
                  <a:cubicBezTo>
                    <a:pt x="135442" y="953076"/>
                    <a:pt x="173977" y="987934"/>
                    <a:pt x="220315" y="987934"/>
                  </a:cubicBezTo>
                  <a:lnTo>
                    <a:pt x="318659" y="987934"/>
                  </a:lnTo>
                  <a:cubicBezTo>
                    <a:pt x="364996" y="987934"/>
                    <a:pt x="403447" y="953076"/>
                    <a:pt x="408106" y="906289"/>
                  </a:cubicBezTo>
                  <a:lnTo>
                    <a:pt x="445547" y="449061"/>
                  </a:lnTo>
                  <a:lnTo>
                    <a:pt x="493961" y="449061"/>
                  </a:lnTo>
                  <a:cubicBezTo>
                    <a:pt x="506900" y="449061"/>
                    <a:pt x="519108" y="443504"/>
                    <a:pt x="527641" y="433793"/>
                  </a:cubicBezTo>
                  <a:cubicBezTo>
                    <a:pt x="536257" y="424194"/>
                    <a:pt x="540214" y="411256"/>
                    <a:pt x="538502" y="398401"/>
                  </a:cubicBezTo>
                  <a:lnTo>
                    <a:pt x="497750" y="80831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723E2A12-7BFE-4C5A-A54F-EF54579D773D}"/>
                </a:ext>
              </a:extLst>
            </p:cNvPr>
            <p:cNvSpPr/>
            <p:nvPr/>
          </p:nvSpPr>
          <p:spPr>
            <a:xfrm>
              <a:off x="3477526" y="3339103"/>
              <a:ext cx="359248" cy="359248"/>
            </a:xfrm>
            <a:custGeom>
              <a:avLst/>
              <a:gdLst>
                <a:gd name="connsiteX0" fmla="*/ 359249 w 359248"/>
                <a:gd name="connsiteY0" fmla="*/ 179624 h 359248"/>
                <a:gd name="connsiteX1" fmla="*/ 179624 w 359248"/>
                <a:gd name="connsiteY1" fmla="*/ 359249 h 359248"/>
                <a:gd name="connsiteX2" fmla="*/ 0 w 359248"/>
                <a:gd name="connsiteY2" fmla="*/ 179624 h 359248"/>
                <a:gd name="connsiteX3" fmla="*/ 179624 w 359248"/>
                <a:gd name="connsiteY3" fmla="*/ 0 h 359248"/>
                <a:gd name="connsiteX4" fmla="*/ 359249 w 359248"/>
                <a:gd name="connsiteY4" fmla="*/ 179624 h 35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248" h="359248">
                  <a:moveTo>
                    <a:pt x="359249" y="179624"/>
                  </a:moveTo>
                  <a:cubicBezTo>
                    <a:pt x="359249" y="278828"/>
                    <a:pt x="278828" y="359249"/>
                    <a:pt x="179624" y="359249"/>
                  </a:cubicBezTo>
                  <a:cubicBezTo>
                    <a:pt x="80421" y="359249"/>
                    <a:pt x="0" y="278828"/>
                    <a:pt x="0" y="179624"/>
                  </a:cubicBezTo>
                  <a:cubicBezTo>
                    <a:pt x="0" y="80421"/>
                    <a:pt x="80421" y="0"/>
                    <a:pt x="179624" y="0"/>
                  </a:cubicBezTo>
                  <a:cubicBezTo>
                    <a:pt x="278828" y="0"/>
                    <a:pt x="359249" y="80421"/>
                    <a:pt x="359249" y="179624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DC341E3D-90CA-4468-8731-92E3707744EF}"/>
                </a:ext>
              </a:extLst>
            </p:cNvPr>
            <p:cNvSpPr/>
            <p:nvPr/>
          </p:nvSpPr>
          <p:spPr>
            <a:xfrm rot="-4049974">
              <a:off x="2579516" y="3339092"/>
              <a:ext cx="359257" cy="359257"/>
            </a:xfrm>
            <a:custGeom>
              <a:avLst/>
              <a:gdLst>
                <a:gd name="connsiteX0" fmla="*/ 359258 w 359257"/>
                <a:gd name="connsiteY0" fmla="*/ 179629 h 359257"/>
                <a:gd name="connsiteX1" fmla="*/ 179629 w 359257"/>
                <a:gd name="connsiteY1" fmla="*/ 359258 h 359257"/>
                <a:gd name="connsiteX2" fmla="*/ 0 w 359257"/>
                <a:gd name="connsiteY2" fmla="*/ 179629 h 359257"/>
                <a:gd name="connsiteX3" fmla="*/ 179629 w 359257"/>
                <a:gd name="connsiteY3" fmla="*/ 0 h 359257"/>
                <a:gd name="connsiteX4" fmla="*/ 359258 w 359257"/>
                <a:gd name="connsiteY4" fmla="*/ 179629 h 35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257" h="359257">
                  <a:moveTo>
                    <a:pt x="359258" y="179629"/>
                  </a:moveTo>
                  <a:cubicBezTo>
                    <a:pt x="359258" y="278835"/>
                    <a:pt x="278835" y="359258"/>
                    <a:pt x="179629" y="359258"/>
                  </a:cubicBezTo>
                  <a:cubicBezTo>
                    <a:pt x="80423" y="359258"/>
                    <a:pt x="0" y="278835"/>
                    <a:pt x="0" y="179629"/>
                  </a:cubicBezTo>
                  <a:cubicBezTo>
                    <a:pt x="0" y="80423"/>
                    <a:pt x="80423" y="0"/>
                    <a:pt x="179629" y="0"/>
                  </a:cubicBezTo>
                  <a:cubicBezTo>
                    <a:pt x="278835" y="0"/>
                    <a:pt x="359258" y="80423"/>
                    <a:pt x="359258" y="179629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7164670A-58FE-4C66-8FE1-30BCF9081E74}"/>
                </a:ext>
              </a:extLst>
            </p:cNvPr>
            <p:cNvSpPr/>
            <p:nvPr/>
          </p:nvSpPr>
          <p:spPr>
            <a:xfrm>
              <a:off x="3488921" y="3788163"/>
              <a:ext cx="437692" cy="898121"/>
            </a:xfrm>
            <a:custGeom>
              <a:avLst/>
              <a:gdLst>
                <a:gd name="connsiteX0" fmla="*/ 437301 w 437692"/>
                <a:gd name="connsiteY0" fmla="*/ 398401 h 898121"/>
                <a:gd name="connsiteX1" fmla="*/ 396521 w 437692"/>
                <a:gd name="connsiteY1" fmla="*/ 80915 h 898121"/>
                <a:gd name="connsiteX2" fmla="*/ 307242 w 437692"/>
                <a:gd name="connsiteY2" fmla="*/ 0 h 898121"/>
                <a:gd name="connsiteX3" fmla="*/ 258014 w 437692"/>
                <a:gd name="connsiteY3" fmla="*/ 0 h 898121"/>
                <a:gd name="connsiteX4" fmla="*/ 226214 w 437692"/>
                <a:gd name="connsiteY4" fmla="*/ 13107 h 898121"/>
                <a:gd name="connsiteX5" fmla="*/ 168201 w 437692"/>
                <a:gd name="connsiteY5" fmla="*/ 71120 h 898121"/>
                <a:gd name="connsiteX6" fmla="*/ 110188 w 437692"/>
                <a:gd name="connsiteY6" fmla="*/ 13107 h 898121"/>
                <a:gd name="connsiteX7" fmla="*/ 78474 w 437692"/>
                <a:gd name="connsiteY7" fmla="*/ 0 h 898121"/>
                <a:gd name="connsiteX8" fmla="*/ 29245 w 437692"/>
                <a:gd name="connsiteY8" fmla="*/ 0 h 898121"/>
                <a:gd name="connsiteX9" fmla="*/ 13360 w 437692"/>
                <a:gd name="connsiteY9" fmla="*/ 2975 h 898121"/>
                <a:gd name="connsiteX10" fmla="*/ 36711 w 437692"/>
                <a:gd name="connsiteY10" fmla="*/ 70503 h 898121"/>
                <a:gd name="connsiteX11" fmla="*/ 77407 w 437692"/>
                <a:gd name="connsiteY11" fmla="*/ 387006 h 898121"/>
                <a:gd name="connsiteX12" fmla="*/ 44541 w 437692"/>
                <a:gd name="connsiteY12" fmla="*/ 493518 h 898121"/>
                <a:gd name="connsiteX13" fmla="*/ 0 w 437692"/>
                <a:gd name="connsiteY13" fmla="*/ 525120 h 898121"/>
                <a:gd name="connsiteX14" fmla="*/ 29806 w 437692"/>
                <a:gd name="connsiteY14" fmla="*/ 817291 h 898121"/>
                <a:gd name="connsiteX15" fmla="*/ 119170 w 437692"/>
                <a:gd name="connsiteY15" fmla="*/ 898122 h 898121"/>
                <a:gd name="connsiteX16" fmla="*/ 217514 w 437692"/>
                <a:gd name="connsiteY16" fmla="*/ 898122 h 898121"/>
                <a:gd name="connsiteX17" fmla="*/ 306961 w 437692"/>
                <a:gd name="connsiteY17" fmla="*/ 816477 h 898121"/>
                <a:gd name="connsiteX18" fmla="*/ 344318 w 437692"/>
                <a:gd name="connsiteY18" fmla="*/ 449061 h 898121"/>
                <a:gd name="connsiteX19" fmla="*/ 392732 w 437692"/>
                <a:gd name="connsiteY19" fmla="*/ 449061 h 898121"/>
                <a:gd name="connsiteX20" fmla="*/ 426411 w 437692"/>
                <a:gd name="connsiteY20" fmla="*/ 433793 h 898121"/>
                <a:gd name="connsiteX21" fmla="*/ 437301 w 437692"/>
                <a:gd name="connsiteY21" fmla="*/ 398401 h 89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7692" h="898121">
                  <a:moveTo>
                    <a:pt x="437301" y="398401"/>
                  </a:moveTo>
                  <a:lnTo>
                    <a:pt x="396521" y="80915"/>
                  </a:lnTo>
                  <a:cubicBezTo>
                    <a:pt x="391946" y="34746"/>
                    <a:pt x="353607" y="0"/>
                    <a:pt x="307242" y="0"/>
                  </a:cubicBezTo>
                  <a:lnTo>
                    <a:pt x="258014" y="0"/>
                  </a:lnTo>
                  <a:cubicBezTo>
                    <a:pt x="246057" y="0"/>
                    <a:pt x="234662" y="4771"/>
                    <a:pt x="226214" y="13107"/>
                  </a:cubicBezTo>
                  <a:lnTo>
                    <a:pt x="168201" y="71120"/>
                  </a:lnTo>
                  <a:lnTo>
                    <a:pt x="110188" y="13107"/>
                  </a:lnTo>
                  <a:cubicBezTo>
                    <a:pt x="101740" y="4743"/>
                    <a:pt x="90346" y="0"/>
                    <a:pt x="78474" y="0"/>
                  </a:cubicBezTo>
                  <a:lnTo>
                    <a:pt x="29245" y="0"/>
                  </a:lnTo>
                  <a:cubicBezTo>
                    <a:pt x="23688" y="0"/>
                    <a:pt x="18636" y="1965"/>
                    <a:pt x="13360" y="2975"/>
                  </a:cubicBezTo>
                  <a:cubicBezTo>
                    <a:pt x="24951" y="23463"/>
                    <a:pt x="34016" y="45636"/>
                    <a:pt x="36711" y="70503"/>
                  </a:cubicBezTo>
                  <a:lnTo>
                    <a:pt x="77407" y="387006"/>
                  </a:lnTo>
                  <a:cubicBezTo>
                    <a:pt x="82431" y="425541"/>
                    <a:pt x="70390" y="464329"/>
                    <a:pt x="44541" y="493518"/>
                  </a:cubicBezTo>
                  <a:cubicBezTo>
                    <a:pt x="32332" y="507523"/>
                    <a:pt x="16700" y="517402"/>
                    <a:pt x="0" y="525120"/>
                  </a:cubicBezTo>
                  <a:lnTo>
                    <a:pt x="29806" y="817291"/>
                  </a:lnTo>
                  <a:cubicBezTo>
                    <a:pt x="34381" y="863376"/>
                    <a:pt x="72832" y="898122"/>
                    <a:pt x="119170" y="898122"/>
                  </a:cubicBezTo>
                  <a:lnTo>
                    <a:pt x="217514" y="898122"/>
                  </a:lnTo>
                  <a:cubicBezTo>
                    <a:pt x="263851" y="898122"/>
                    <a:pt x="302302" y="863264"/>
                    <a:pt x="306961" y="816477"/>
                  </a:cubicBezTo>
                  <a:lnTo>
                    <a:pt x="344318" y="449061"/>
                  </a:lnTo>
                  <a:lnTo>
                    <a:pt x="392732" y="449061"/>
                  </a:lnTo>
                  <a:cubicBezTo>
                    <a:pt x="405670" y="449061"/>
                    <a:pt x="417879" y="443504"/>
                    <a:pt x="426411" y="433793"/>
                  </a:cubicBezTo>
                  <a:cubicBezTo>
                    <a:pt x="435056" y="424166"/>
                    <a:pt x="439013" y="411228"/>
                    <a:pt x="437301" y="398401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80191D65-4DCC-4A7D-9CDF-E7132616D06C}"/>
                </a:ext>
              </a:extLst>
            </p:cNvPr>
            <p:cNvSpPr/>
            <p:nvPr/>
          </p:nvSpPr>
          <p:spPr>
            <a:xfrm>
              <a:off x="2489570" y="3788163"/>
              <a:ext cx="437912" cy="898121"/>
            </a:xfrm>
            <a:custGeom>
              <a:avLst/>
              <a:gdLst>
                <a:gd name="connsiteX0" fmla="*/ 392866 w 437912"/>
                <a:gd name="connsiteY0" fmla="*/ 493069 h 898121"/>
                <a:gd name="connsiteX1" fmla="*/ 360365 w 437912"/>
                <a:gd name="connsiteY1" fmla="*/ 387175 h 898121"/>
                <a:gd name="connsiteX2" fmla="*/ 401230 w 437912"/>
                <a:gd name="connsiteY2" fmla="*/ 68257 h 898121"/>
                <a:gd name="connsiteX3" fmla="*/ 423599 w 437912"/>
                <a:gd name="connsiteY3" fmla="*/ 2863 h 898121"/>
                <a:gd name="connsiteX4" fmla="*/ 408499 w 437912"/>
                <a:gd name="connsiteY4" fmla="*/ 0 h 898121"/>
                <a:gd name="connsiteX5" fmla="*/ 359271 w 437912"/>
                <a:gd name="connsiteY5" fmla="*/ 0 h 898121"/>
                <a:gd name="connsiteX6" fmla="*/ 327472 w 437912"/>
                <a:gd name="connsiteY6" fmla="*/ 13107 h 898121"/>
                <a:gd name="connsiteX7" fmla="*/ 269459 w 437912"/>
                <a:gd name="connsiteY7" fmla="*/ 71120 h 898121"/>
                <a:gd name="connsiteX8" fmla="*/ 211446 w 437912"/>
                <a:gd name="connsiteY8" fmla="*/ 13107 h 898121"/>
                <a:gd name="connsiteX9" fmla="*/ 179731 w 437912"/>
                <a:gd name="connsiteY9" fmla="*/ 0 h 898121"/>
                <a:gd name="connsiteX10" fmla="*/ 130503 w 437912"/>
                <a:gd name="connsiteY10" fmla="*/ 0 h 898121"/>
                <a:gd name="connsiteX11" fmla="*/ 41224 w 437912"/>
                <a:gd name="connsiteY11" fmla="*/ 79652 h 898121"/>
                <a:gd name="connsiteX12" fmla="*/ 359 w 437912"/>
                <a:gd name="connsiteY12" fmla="*/ 398485 h 898121"/>
                <a:gd name="connsiteX13" fmla="*/ 11221 w 437912"/>
                <a:gd name="connsiteY13" fmla="*/ 433793 h 898121"/>
                <a:gd name="connsiteX14" fmla="*/ 44900 w 437912"/>
                <a:gd name="connsiteY14" fmla="*/ 449061 h 898121"/>
                <a:gd name="connsiteX15" fmla="*/ 93399 w 437912"/>
                <a:gd name="connsiteY15" fmla="*/ 449061 h 898121"/>
                <a:gd name="connsiteX16" fmla="*/ 130952 w 437912"/>
                <a:gd name="connsiteY16" fmla="*/ 817291 h 898121"/>
                <a:gd name="connsiteX17" fmla="*/ 220315 w 437912"/>
                <a:gd name="connsiteY17" fmla="*/ 898122 h 898121"/>
                <a:gd name="connsiteX18" fmla="*/ 318659 w 437912"/>
                <a:gd name="connsiteY18" fmla="*/ 898122 h 898121"/>
                <a:gd name="connsiteX19" fmla="*/ 408106 w 437912"/>
                <a:gd name="connsiteY19" fmla="*/ 816477 h 898121"/>
                <a:gd name="connsiteX20" fmla="*/ 437913 w 437912"/>
                <a:gd name="connsiteY20" fmla="*/ 525037 h 898121"/>
                <a:gd name="connsiteX21" fmla="*/ 392866 w 437912"/>
                <a:gd name="connsiteY21" fmla="*/ 493069 h 89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7912" h="898121">
                  <a:moveTo>
                    <a:pt x="392866" y="493069"/>
                  </a:moveTo>
                  <a:cubicBezTo>
                    <a:pt x="367354" y="464245"/>
                    <a:pt x="355510" y="425541"/>
                    <a:pt x="360365" y="387175"/>
                  </a:cubicBezTo>
                  <a:lnTo>
                    <a:pt x="401230" y="68257"/>
                  </a:lnTo>
                  <a:cubicBezTo>
                    <a:pt x="403559" y="44373"/>
                    <a:pt x="412372" y="22818"/>
                    <a:pt x="423599" y="2863"/>
                  </a:cubicBezTo>
                  <a:cubicBezTo>
                    <a:pt x="418575" y="1965"/>
                    <a:pt x="413804" y="0"/>
                    <a:pt x="408499" y="0"/>
                  </a:cubicBezTo>
                  <a:lnTo>
                    <a:pt x="359271" y="0"/>
                  </a:lnTo>
                  <a:cubicBezTo>
                    <a:pt x="347315" y="0"/>
                    <a:pt x="335920" y="4771"/>
                    <a:pt x="327472" y="13107"/>
                  </a:cubicBezTo>
                  <a:lnTo>
                    <a:pt x="269459" y="71120"/>
                  </a:lnTo>
                  <a:lnTo>
                    <a:pt x="211446" y="13107"/>
                  </a:lnTo>
                  <a:cubicBezTo>
                    <a:pt x="202998" y="4743"/>
                    <a:pt x="191603" y="0"/>
                    <a:pt x="179731" y="0"/>
                  </a:cubicBezTo>
                  <a:lnTo>
                    <a:pt x="130503" y="0"/>
                  </a:lnTo>
                  <a:cubicBezTo>
                    <a:pt x="84165" y="0"/>
                    <a:pt x="45714" y="34746"/>
                    <a:pt x="41224" y="79652"/>
                  </a:cubicBezTo>
                  <a:lnTo>
                    <a:pt x="359" y="398485"/>
                  </a:lnTo>
                  <a:cubicBezTo>
                    <a:pt x="-1269" y="411228"/>
                    <a:pt x="2689" y="424166"/>
                    <a:pt x="11221" y="433793"/>
                  </a:cubicBezTo>
                  <a:cubicBezTo>
                    <a:pt x="19753" y="443504"/>
                    <a:pt x="32046" y="449061"/>
                    <a:pt x="44900" y="449061"/>
                  </a:cubicBezTo>
                  <a:lnTo>
                    <a:pt x="93399" y="449061"/>
                  </a:lnTo>
                  <a:lnTo>
                    <a:pt x="130952" y="817291"/>
                  </a:lnTo>
                  <a:cubicBezTo>
                    <a:pt x="135442" y="863264"/>
                    <a:pt x="173977" y="898122"/>
                    <a:pt x="220315" y="898122"/>
                  </a:cubicBezTo>
                  <a:lnTo>
                    <a:pt x="318659" y="898122"/>
                  </a:lnTo>
                  <a:cubicBezTo>
                    <a:pt x="364996" y="898122"/>
                    <a:pt x="403447" y="863264"/>
                    <a:pt x="408106" y="816477"/>
                  </a:cubicBezTo>
                  <a:lnTo>
                    <a:pt x="437913" y="525037"/>
                  </a:lnTo>
                  <a:cubicBezTo>
                    <a:pt x="421157" y="517206"/>
                    <a:pt x="405440" y="507242"/>
                    <a:pt x="392866" y="493069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18" name="CaixaDeTexto 117">
            <a:extLst>
              <a:ext uri="{FF2B5EF4-FFF2-40B4-BE49-F238E27FC236}">
                <a16:creationId xmlns:a16="http://schemas.microsoft.com/office/drawing/2014/main" id="{4B66D7CB-EC85-43B6-B64D-21501F3E7401}"/>
              </a:ext>
            </a:extLst>
          </p:cNvPr>
          <p:cNvSpPr txBox="1"/>
          <p:nvPr/>
        </p:nvSpPr>
        <p:spPr>
          <a:xfrm>
            <a:off x="7172887" y="335600"/>
            <a:ext cx="24382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ESTRUTURA</a:t>
            </a:r>
          </a:p>
        </p:txBody>
      </p:sp>
      <p:sp>
        <p:nvSpPr>
          <p:cNvPr id="119" name="CaixaDeTexto 118">
            <a:extLst>
              <a:ext uri="{FF2B5EF4-FFF2-40B4-BE49-F238E27FC236}">
                <a16:creationId xmlns:a16="http://schemas.microsoft.com/office/drawing/2014/main" id="{659465A0-4D09-4FCE-9214-4AD3A22324ED}"/>
              </a:ext>
            </a:extLst>
          </p:cNvPr>
          <p:cNvSpPr txBox="1"/>
          <p:nvPr/>
        </p:nvSpPr>
        <p:spPr>
          <a:xfrm>
            <a:off x="3808506" y="4108308"/>
            <a:ext cx="3950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INVESTIMENTOS</a:t>
            </a:r>
          </a:p>
        </p:txBody>
      </p: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A02A166B-C822-464E-A1BD-CD7A537C3FA4}"/>
              </a:ext>
            </a:extLst>
          </p:cNvPr>
          <p:cNvSpPr txBox="1"/>
          <p:nvPr/>
        </p:nvSpPr>
        <p:spPr>
          <a:xfrm>
            <a:off x="6010013" y="5558027"/>
            <a:ext cx="1788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EQUIPE</a:t>
            </a: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30F31C9F-41B1-4AB3-9FC8-E9427899DC87}"/>
              </a:ext>
            </a:extLst>
          </p:cNvPr>
          <p:cNvSpPr txBox="1"/>
          <p:nvPr/>
        </p:nvSpPr>
        <p:spPr>
          <a:xfrm>
            <a:off x="8783018" y="3878446"/>
            <a:ext cx="1398054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Financiamento </a:t>
            </a:r>
            <a:r>
              <a:rPr lang="pt-BR" sz="105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(Diversos Credores)</a:t>
            </a:r>
            <a:endParaRPr lang="pt-BR" sz="1400" dirty="0">
              <a:solidFill>
                <a:srgbClr val="706F6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95DBF707-476E-495A-B92A-598AD365507E}"/>
              </a:ext>
            </a:extLst>
          </p:cNvPr>
          <p:cNvSpPr txBox="1"/>
          <p:nvPr/>
        </p:nvSpPr>
        <p:spPr>
          <a:xfrm>
            <a:off x="9255141" y="4440840"/>
            <a:ext cx="1851861" cy="25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Aporte do Acionista</a:t>
            </a:r>
            <a:endParaRPr lang="pt-BR" sz="1200" dirty="0">
              <a:solidFill>
                <a:srgbClr val="706F6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D4449096-BB8D-47F4-BD31-FAC3DCFF9766}"/>
              </a:ext>
            </a:extLst>
          </p:cNvPr>
          <p:cNvSpPr txBox="1"/>
          <p:nvPr/>
        </p:nvSpPr>
        <p:spPr>
          <a:xfrm>
            <a:off x="8032312" y="5754497"/>
            <a:ext cx="2260789" cy="432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Trabalhadores</a:t>
            </a:r>
          </a:p>
          <a:p>
            <a:pPr>
              <a:lnSpc>
                <a:spcPts val="1400"/>
              </a:lnSpc>
            </a:pPr>
            <a:r>
              <a:rPr lang="pt-BR" sz="10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Diretos e Subcontratados</a:t>
            </a:r>
          </a:p>
        </p:txBody>
      </p:sp>
      <p:grpSp>
        <p:nvGrpSpPr>
          <p:cNvPr id="134" name="Gráfico 26">
            <a:extLst>
              <a:ext uri="{FF2B5EF4-FFF2-40B4-BE49-F238E27FC236}">
                <a16:creationId xmlns:a16="http://schemas.microsoft.com/office/drawing/2014/main" id="{5B2AFC14-32D5-47A7-9C1D-F6BCF5721C64}"/>
              </a:ext>
            </a:extLst>
          </p:cNvPr>
          <p:cNvGrpSpPr/>
          <p:nvPr/>
        </p:nvGrpSpPr>
        <p:grpSpPr>
          <a:xfrm>
            <a:off x="10142641" y="3751304"/>
            <a:ext cx="592695" cy="497884"/>
            <a:chOff x="-2640318" y="3598953"/>
            <a:chExt cx="986825" cy="828966"/>
          </a:xfrm>
          <a:solidFill>
            <a:srgbClr val="706F6F"/>
          </a:solidFill>
        </p:grpSpPr>
        <p:sp>
          <p:nvSpPr>
            <p:cNvPr id="135" name="Forma Livre: Forma 134">
              <a:extLst>
                <a:ext uri="{FF2B5EF4-FFF2-40B4-BE49-F238E27FC236}">
                  <a16:creationId xmlns:a16="http://schemas.microsoft.com/office/drawing/2014/main" id="{8BBE0EF9-0ED9-4233-B37D-2F85B6BA822B}"/>
                </a:ext>
              </a:extLst>
            </p:cNvPr>
            <p:cNvSpPr/>
            <p:nvPr/>
          </p:nvSpPr>
          <p:spPr>
            <a:xfrm>
              <a:off x="-1954079" y="3598953"/>
              <a:ext cx="270233" cy="270251"/>
            </a:xfrm>
            <a:custGeom>
              <a:avLst/>
              <a:gdLst>
                <a:gd name="connsiteX0" fmla="*/ 134834 w 270233"/>
                <a:gd name="connsiteY0" fmla="*/ 270251 h 270251"/>
                <a:gd name="connsiteX1" fmla="*/ 134834 w 270233"/>
                <a:gd name="connsiteY1" fmla="*/ 270251 h 270251"/>
                <a:gd name="connsiteX2" fmla="*/ 141634 w 270233"/>
                <a:gd name="connsiteY2" fmla="*/ 270251 h 270251"/>
                <a:gd name="connsiteX3" fmla="*/ 148434 w 270233"/>
                <a:gd name="connsiteY3" fmla="*/ 269686 h 270251"/>
                <a:gd name="connsiteX4" fmla="*/ 162034 w 270233"/>
                <a:gd name="connsiteY4" fmla="*/ 267407 h 270251"/>
                <a:gd name="connsiteX5" fmla="*/ 174504 w 270233"/>
                <a:gd name="connsiteY5" fmla="*/ 264563 h 270251"/>
                <a:gd name="connsiteX6" fmla="*/ 187539 w 270233"/>
                <a:gd name="connsiteY6" fmla="*/ 260006 h 270251"/>
                <a:gd name="connsiteX7" fmla="*/ 198878 w 270233"/>
                <a:gd name="connsiteY7" fmla="*/ 254318 h 270251"/>
                <a:gd name="connsiteX8" fmla="*/ 209634 w 270233"/>
                <a:gd name="connsiteY8" fmla="*/ 246916 h 270251"/>
                <a:gd name="connsiteX9" fmla="*/ 220390 w 270233"/>
                <a:gd name="connsiteY9" fmla="*/ 239514 h 270251"/>
                <a:gd name="connsiteX10" fmla="*/ 230016 w 270233"/>
                <a:gd name="connsiteY10" fmla="*/ 230982 h 270251"/>
                <a:gd name="connsiteX11" fmla="*/ 239077 w 270233"/>
                <a:gd name="connsiteY11" fmla="*/ 220737 h 270251"/>
                <a:gd name="connsiteX12" fmla="*/ 247007 w 270233"/>
                <a:gd name="connsiteY12" fmla="*/ 210491 h 270251"/>
                <a:gd name="connsiteX13" fmla="*/ 253242 w 270233"/>
                <a:gd name="connsiteY13" fmla="*/ 199680 h 270251"/>
                <a:gd name="connsiteX14" fmla="*/ 258912 w 270233"/>
                <a:gd name="connsiteY14" fmla="*/ 187739 h 270251"/>
                <a:gd name="connsiteX15" fmla="*/ 264016 w 270233"/>
                <a:gd name="connsiteY15" fmla="*/ 175215 h 270251"/>
                <a:gd name="connsiteX16" fmla="*/ 267407 w 270233"/>
                <a:gd name="connsiteY16" fmla="*/ 162690 h 270251"/>
                <a:gd name="connsiteX17" fmla="*/ 269668 w 270233"/>
                <a:gd name="connsiteY17" fmla="*/ 148470 h 270251"/>
                <a:gd name="connsiteX18" fmla="*/ 269668 w 270233"/>
                <a:gd name="connsiteY18" fmla="*/ 142217 h 270251"/>
                <a:gd name="connsiteX19" fmla="*/ 270233 w 270233"/>
                <a:gd name="connsiteY19" fmla="*/ 134816 h 270251"/>
                <a:gd name="connsiteX20" fmla="*/ 270233 w 270233"/>
                <a:gd name="connsiteY20" fmla="*/ 134816 h 270251"/>
                <a:gd name="connsiteX21" fmla="*/ 269668 w 270233"/>
                <a:gd name="connsiteY21" fmla="*/ 127414 h 270251"/>
                <a:gd name="connsiteX22" fmla="*/ 269668 w 270233"/>
                <a:gd name="connsiteY22" fmla="*/ 120596 h 270251"/>
                <a:gd name="connsiteX23" fmla="*/ 267407 w 270233"/>
                <a:gd name="connsiteY23" fmla="*/ 107506 h 270251"/>
                <a:gd name="connsiteX24" fmla="*/ 264016 w 270233"/>
                <a:gd name="connsiteY24" fmla="*/ 94417 h 270251"/>
                <a:gd name="connsiteX25" fmla="*/ 258912 w 270233"/>
                <a:gd name="connsiteY25" fmla="*/ 82475 h 270251"/>
                <a:gd name="connsiteX26" fmla="*/ 253807 w 270233"/>
                <a:gd name="connsiteY26" fmla="*/ 69951 h 270251"/>
                <a:gd name="connsiteX27" fmla="*/ 247007 w 270233"/>
                <a:gd name="connsiteY27" fmla="*/ 59140 h 270251"/>
                <a:gd name="connsiteX28" fmla="*/ 239642 w 270233"/>
                <a:gd name="connsiteY28" fmla="*/ 48895 h 270251"/>
                <a:gd name="connsiteX29" fmla="*/ 230581 w 270233"/>
                <a:gd name="connsiteY29" fmla="*/ 39214 h 270251"/>
                <a:gd name="connsiteX30" fmla="*/ 220956 w 270233"/>
                <a:gd name="connsiteY30" fmla="*/ 30682 h 270251"/>
                <a:gd name="connsiteX31" fmla="*/ 210765 w 270233"/>
                <a:gd name="connsiteY31" fmla="*/ 23281 h 270251"/>
                <a:gd name="connsiteX32" fmla="*/ 199425 w 270233"/>
                <a:gd name="connsiteY32" fmla="*/ 16462 h 270251"/>
                <a:gd name="connsiteX33" fmla="*/ 187521 w 270233"/>
                <a:gd name="connsiteY33" fmla="*/ 10209 h 270251"/>
                <a:gd name="connsiteX34" fmla="*/ 175051 w 270233"/>
                <a:gd name="connsiteY34" fmla="*/ 6235 h 270251"/>
                <a:gd name="connsiteX35" fmla="*/ 162016 w 270233"/>
                <a:gd name="connsiteY35" fmla="*/ 2826 h 270251"/>
                <a:gd name="connsiteX36" fmla="*/ 148416 w 270233"/>
                <a:gd name="connsiteY36" fmla="*/ 1112 h 270251"/>
                <a:gd name="connsiteX37" fmla="*/ 134834 w 270233"/>
                <a:gd name="connsiteY37" fmla="*/ 0 h 270251"/>
                <a:gd name="connsiteX38" fmla="*/ 134834 w 270233"/>
                <a:gd name="connsiteY38" fmla="*/ 0 h 270251"/>
                <a:gd name="connsiteX39" fmla="*/ 127469 w 270233"/>
                <a:gd name="connsiteY39" fmla="*/ 565 h 270251"/>
                <a:gd name="connsiteX40" fmla="*/ 120669 w 270233"/>
                <a:gd name="connsiteY40" fmla="*/ 1130 h 270251"/>
                <a:gd name="connsiteX41" fmla="*/ 107634 w 270233"/>
                <a:gd name="connsiteY41" fmla="*/ 2844 h 270251"/>
                <a:gd name="connsiteX42" fmla="*/ 94599 w 270233"/>
                <a:gd name="connsiteY42" fmla="*/ 6253 h 270251"/>
                <a:gd name="connsiteX43" fmla="*/ 82129 w 270233"/>
                <a:gd name="connsiteY43" fmla="*/ 10811 h 270251"/>
                <a:gd name="connsiteX44" fmla="*/ 70224 w 270233"/>
                <a:gd name="connsiteY44" fmla="*/ 17064 h 270251"/>
                <a:gd name="connsiteX45" fmla="*/ 59468 w 270233"/>
                <a:gd name="connsiteY45" fmla="*/ 23317 h 270251"/>
                <a:gd name="connsiteX46" fmla="*/ 48712 w 270233"/>
                <a:gd name="connsiteY46" fmla="*/ 31284 h 270251"/>
                <a:gd name="connsiteX47" fmla="*/ 39652 w 270233"/>
                <a:gd name="connsiteY47" fmla="*/ 39816 h 270251"/>
                <a:gd name="connsiteX48" fmla="*/ 31156 w 270233"/>
                <a:gd name="connsiteY48" fmla="*/ 49496 h 270251"/>
                <a:gd name="connsiteX49" fmla="*/ 22661 w 270233"/>
                <a:gd name="connsiteY49" fmla="*/ 59742 h 270251"/>
                <a:gd name="connsiteX50" fmla="*/ 16426 w 270233"/>
                <a:gd name="connsiteY50" fmla="*/ 70553 h 270251"/>
                <a:gd name="connsiteX51" fmla="*/ 10756 w 270233"/>
                <a:gd name="connsiteY51" fmla="*/ 83077 h 270251"/>
                <a:gd name="connsiteX52" fmla="*/ 6217 w 270233"/>
                <a:gd name="connsiteY52" fmla="*/ 95018 h 270251"/>
                <a:gd name="connsiteX53" fmla="*/ 2826 w 270233"/>
                <a:gd name="connsiteY53" fmla="*/ 108673 h 270251"/>
                <a:gd name="connsiteX54" fmla="*/ 565 w 270233"/>
                <a:gd name="connsiteY54" fmla="*/ 121763 h 270251"/>
                <a:gd name="connsiteX55" fmla="*/ 0 w 270233"/>
                <a:gd name="connsiteY55" fmla="*/ 135982 h 270251"/>
                <a:gd name="connsiteX56" fmla="*/ 0 w 270233"/>
                <a:gd name="connsiteY56" fmla="*/ 135982 h 270251"/>
                <a:gd name="connsiteX57" fmla="*/ 0 w 270233"/>
                <a:gd name="connsiteY57" fmla="*/ 142801 h 270251"/>
                <a:gd name="connsiteX58" fmla="*/ 565 w 270233"/>
                <a:gd name="connsiteY58" fmla="*/ 149637 h 270251"/>
                <a:gd name="connsiteX59" fmla="*/ 2826 w 270233"/>
                <a:gd name="connsiteY59" fmla="*/ 163292 h 270251"/>
                <a:gd name="connsiteX60" fmla="*/ 6800 w 270233"/>
                <a:gd name="connsiteY60" fmla="*/ 176382 h 270251"/>
                <a:gd name="connsiteX61" fmla="*/ 10774 w 270233"/>
                <a:gd name="connsiteY61" fmla="*/ 188323 h 270251"/>
                <a:gd name="connsiteX62" fmla="*/ 16444 w 270233"/>
                <a:gd name="connsiteY62" fmla="*/ 200264 h 270251"/>
                <a:gd name="connsiteX63" fmla="*/ 23244 w 270233"/>
                <a:gd name="connsiteY63" fmla="*/ 211075 h 270251"/>
                <a:gd name="connsiteX64" fmla="*/ 31174 w 270233"/>
                <a:gd name="connsiteY64" fmla="*/ 221885 h 270251"/>
                <a:gd name="connsiteX65" fmla="*/ 39670 w 270233"/>
                <a:gd name="connsiteY65" fmla="*/ 231566 h 270251"/>
                <a:gd name="connsiteX66" fmla="*/ 49296 w 270233"/>
                <a:gd name="connsiteY66" fmla="*/ 240098 h 270251"/>
                <a:gd name="connsiteX67" fmla="*/ 59487 w 270233"/>
                <a:gd name="connsiteY67" fmla="*/ 247499 h 270251"/>
                <a:gd name="connsiteX68" fmla="*/ 70826 w 270233"/>
                <a:gd name="connsiteY68" fmla="*/ 254318 h 270251"/>
                <a:gd name="connsiteX69" fmla="*/ 82731 w 270233"/>
                <a:gd name="connsiteY69" fmla="*/ 260006 h 270251"/>
                <a:gd name="connsiteX70" fmla="*/ 94635 w 270233"/>
                <a:gd name="connsiteY70" fmla="*/ 264563 h 270251"/>
                <a:gd name="connsiteX71" fmla="*/ 107670 w 270233"/>
                <a:gd name="connsiteY71" fmla="*/ 267407 h 270251"/>
                <a:gd name="connsiteX72" fmla="*/ 120705 w 270233"/>
                <a:gd name="connsiteY72" fmla="*/ 269686 h 270251"/>
                <a:gd name="connsiteX73" fmla="*/ 134834 w 270233"/>
                <a:gd name="connsiteY73" fmla="*/ 270251 h 270251"/>
                <a:gd name="connsiteX74" fmla="*/ 134834 w 270233"/>
                <a:gd name="connsiteY74" fmla="*/ 270251 h 270251"/>
                <a:gd name="connsiteX75" fmla="*/ 134834 w 270233"/>
                <a:gd name="connsiteY75" fmla="*/ 270251 h 270251"/>
                <a:gd name="connsiteX76" fmla="*/ 134834 w 270233"/>
                <a:gd name="connsiteY76" fmla="*/ 270251 h 270251"/>
                <a:gd name="connsiteX77" fmla="*/ 134834 w 270233"/>
                <a:gd name="connsiteY77" fmla="*/ 30154 h 270251"/>
                <a:gd name="connsiteX78" fmla="*/ 134834 w 270233"/>
                <a:gd name="connsiteY78" fmla="*/ 30154 h 270251"/>
                <a:gd name="connsiteX79" fmla="*/ 145590 w 270233"/>
                <a:gd name="connsiteY79" fmla="*/ 30719 h 270251"/>
                <a:gd name="connsiteX80" fmla="*/ 155781 w 270233"/>
                <a:gd name="connsiteY80" fmla="*/ 31849 h 270251"/>
                <a:gd name="connsiteX81" fmla="*/ 165972 w 270233"/>
                <a:gd name="connsiteY81" fmla="*/ 34693 h 270251"/>
                <a:gd name="connsiteX82" fmla="*/ 175598 w 270233"/>
                <a:gd name="connsiteY82" fmla="*/ 38102 h 270251"/>
                <a:gd name="connsiteX83" fmla="*/ 185223 w 270233"/>
                <a:gd name="connsiteY83" fmla="*/ 42660 h 270251"/>
                <a:gd name="connsiteX84" fmla="*/ 193719 w 270233"/>
                <a:gd name="connsiteY84" fmla="*/ 48348 h 270251"/>
                <a:gd name="connsiteX85" fmla="*/ 201649 w 270233"/>
                <a:gd name="connsiteY85" fmla="*/ 54036 h 270251"/>
                <a:gd name="connsiteX86" fmla="*/ 209014 w 270233"/>
                <a:gd name="connsiteY86" fmla="*/ 60872 h 270251"/>
                <a:gd name="connsiteX87" fmla="*/ 216380 w 270233"/>
                <a:gd name="connsiteY87" fmla="*/ 68274 h 270251"/>
                <a:gd name="connsiteX88" fmla="*/ 222049 w 270233"/>
                <a:gd name="connsiteY88" fmla="*/ 76806 h 270251"/>
                <a:gd name="connsiteX89" fmla="*/ 227719 w 270233"/>
                <a:gd name="connsiteY89" fmla="*/ 85338 h 270251"/>
                <a:gd name="connsiteX90" fmla="*/ 231693 w 270233"/>
                <a:gd name="connsiteY90" fmla="*/ 94435 h 270251"/>
                <a:gd name="connsiteX91" fmla="*/ 235084 w 270233"/>
                <a:gd name="connsiteY91" fmla="*/ 104680 h 270251"/>
                <a:gd name="connsiteX92" fmla="*/ 238475 w 270233"/>
                <a:gd name="connsiteY92" fmla="*/ 114361 h 270251"/>
                <a:gd name="connsiteX93" fmla="*/ 240171 w 270233"/>
                <a:gd name="connsiteY93" fmla="*/ 124607 h 270251"/>
                <a:gd name="connsiteX94" fmla="*/ 240736 w 270233"/>
                <a:gd name="connsiteY94" fmla="*/ 135982 h 270251"/>
                <a:gd name="connsiteX95" fmla="*/ 240736 w 270233"/>
                <a:gd name="connsiteY95" fmla="*/ 135982 h 270251"/>
                <a:gd name="connsiteX96" fmla="*/ 240171 w 270233"/>
                <a:gd name="connsiteY96" fmla="*/ 146793 h 270251"/>
                <a:gd name="connsiteX97" fmla="*/ 238475 w 270233"/>
                <a:gd name="connsiteY97" fmla="*/ 157039 h 270251"/>
                <a:gd name="connsiteX98" fmla="*/ 235084 w 270233"/>
                <a:gd name="connsiteY98" fmla="*/ 167284 h 270251"/>
                <a:gd name="connsiteX99" fmla="*/ 231693 w 270233"/>
                <a:gd name="connsiteY99" fmla="*/ 176965 h 270251"/>
                <a:gd name="connsiteX100" fmla="*/ 227719 w 270233"/>
                <a:gd name="connsiteY100" fmla="*/ 186062 h 270251"/>
                <a:gd name="connsiteX101" fmla="*/ 222049 w 270233"/>
                <a:gd name="connsiteY101" fmla="*/ 195159 h 270251"/>
                <a:gd name="connsiteX102" fmla="*/ 216380 w 270233"/>
                <a:gd name="connsiteY102" fmla="*/ 202561 h 270251"/>
                <a:gd name="connsiteX103" fmla="*/ 209014 w 270233"/>
                <a:gd name="connsiteY103" fmla="*/ 209962 h 270251"/>
                <a:gd name="connsiteX104" fmla="*/ 201649 w 270233"/>
                <a:gd name="connsiteY104" fmla="*/ 216799 h 270251"/>
                <a:gd name="connsiteX105" fmla="*/ 193719 w 270233"/>
                <a:gd name="connsiteY105" fmla="*/ 223052 h 270251"/>
                <a:gd name="connsiteX106" fmla="*/ 185223 w 270233"/>
                <a:gd name="connsiteY106" fmla="*/ 228175 h 270251"/>
                <a:gd name="connsiteX107" fmla="*/ 175598 w 270233"/>
                <a:gd name="connsiteY107" fmla="*/ 232733 h 270251"/>
                <a:gd name="connsiteX108" fmla="*/ 165972 w 270233"/>
                <a:gd name="connsiteY108" fmla="*/ 236142 h 270251"/>
                <a:gd name="connsiteX109" fmla="*/ 155781 w 270233"/>
                <a:gd name="connsiteY109" fmla="*/ 238421 h 270251"/>
                <a:gd name="connsiteX110" fmla="*/ 145590 w 270233"/>
                <a:gd name="connsiteY110" fmla="*/ 240134 h 270251"/>
                <a:gd name="connsiteX111" fmla="*/ 134834 w 270233"/>
                <a:gd name="connsiteY111" fmla="*/ 240699 h 270251"/>
                <a:gd name="connsiteX112" fmla="*/ 134834 w 270233"/>
                <a:gd name="connsiteY112" fmla="*/ 240699 h 270251"/>
                <a:gd name="connsiteX113" fmla="*/ 123494 w 270233"/>
                <a:gd name="connsiteY113" fmla="*/ 240134 h 270251"/>
                <a:gd name="connsiteX114" fmla="*/ 113304 w 270233"/>
                <a:gd name="connsiteY114" fmla="*/ 238421 h 270251"/>
                <a:gd name="connsiteX115" fmla="*/ 103113 w 270233"/>
                <a:gd name="connsiteY115" fmla="*/ 236142 h 270251"/>
                <a:gd name="connsiteX116" fmla="*/ 93487 w 270233"/>
                <a:gd name="connsiteY116" fmla="*/ 232733 h 270251"/>
                <a:gd name="connsiteX117" fmla="*/ 84426 w 270233"/>
                <a:gd name="connsiteY117" fmla="*/ 228175 h 270251"/>
                <a:gd name="connsiteX118" fmla="*/ 75366 w 270233"/>
                <a:gd name="connsiteY118" fmla="*/ 223052 h 270251"/>
                <a:gd name="connsiteX119" fmla="*/ 67435 w 270233"/>
                <a:gd name="connsiteY119" fmla="*/ 216234 h 270251"/>
                <a:gd name="connsiteX120" fmla="*/ 60070 w 270233"/>
                <a:gd name="connsiteY120" fmla="*/ 209416 h 270251"/>
                <a:gd name="connsiteX121" fmla="*/ 52705 w 270233"/>
                <a:gd name="connsiteY121" fmla="*/ 202014 h 270251"/>
                <a:gd name="connsiteX122" fmla="*/ 47035 w 270233"/>
                <a:gd name="connsiteY122" fmla="*/ 194047 h 270251"/>
                <a:gd name="connsiteX123" fmla="*/ 41931 w 270233"/>
                <a:gd name="connsiteY123" fmla="*/ 184950 h 270251"/>
                <a:gd name="connsiteX124" fmla="*/ 37391 w 270233"/>
                <a:gd name="connsiteY124" fmla="*/ 175853 h 270251"/>
                <a:gd name="connsiteX125" fmla="*/ 34000 w 270233"/>
                <a:gd name="connsiteY125" fmla="*/ 166756 h 270251"/>
                <a:gd name="connsiteX126" fmla="*/ 31174 w 270233"/>
                <a:gd name="connsiteY126" fmla="*/ 155945 h 270251"/>
                <a:gd name="connsiteX127" fmla="*/ 30044 w 270233"/>
                <a:gd name="connsiteY127" fmla="*/ 145699 h 270251"/>
                <a:gd name="connsiteX128" fmla="*/ 28914 w 270233"/>
                <a:gd name="connsiteY128" fmla="*/ 134889 h 270251"/>
                <a:gd name="connsiteX129" fmla="*/ 28914 w 270233"/>
                <a:gd name="connsiteY129" fmla="*/ 134889 h 270251"/>
                <a:gd name="connsiteX130" fmla="*/ 30044 w 270233"/>
                <a:gd name="connsiteY130" fmla="*/ 124078 h 270251"/>
                <a:gd name="connsiteX131" fmla="*/ 31740 w 270233"/>
                <a:gd name="connsiteY131" fmla="*/ 113832 h 270251"/>
                <a:gd name="connsiteX132" fmla="*/ 34000 w 270233"/>
                <a:gd name="connsiteY132" fmla="*/ 103587 h 270251"/>
                <a:gd name="connsiteX133" fmla="*/ 37391 w 270233"/>
                <a:gd name="connsiteY133" fmla="*/ 93906 h 270251"/>
                <a:gd name="connsiteX134" fmla="*/ 41931 w 270233"/>
                <a:gd name="connsiteY134" fmla="*/ 84809 h 270251"/>
                <a:gd name="connsiteX135" fmla="*/ 47035 w 270233"/>
                <a:gd name="connsiteY135" fmla="*/ 76277 h 270251"/>
                <a:gd name="connsiteX136" fmla="*/ 53270 w 270233"/>
                <a:gd name="connsiteY136" fmla="*/ 67745 h 270251"/>
                <a:gd name="connsiteX137" fmla="*/ 60635 w 270233"/>
                <a:gd name="connsiteY137" fmla="*/ 60343 h 270251"/>
                <a:gd name="connsiteX138" fmla="*/ 68000 w 270233"/>
                <a:gd name="connsiteY138" fmla="*/ 54090 h 270251"/>
                <a:gd name="connsiteX139" fmla="*/ 75931 w 270233"/>
                <a:gd name="connsiteY139" fmla="*/ 47837 h 270251"/>
                <a:gd name="connsiteX140" fmla="*/ 84991 w 270233"/>
                <a:gd name="connsiteY140" fmla="*/ 42149 h 270251"/>
                <a:gd name="connsiteX141" fmla="*/ 94052 w 270233"/>
                <a:gd name="connsiteY141" fmla="*/ 38175 h 270251"/>
                <a:gd name="connsiteX142" fmla="*/ 103113 w 270233"/>
                <a:gd name="connsiteY142" fmla="*/ 34766 h 270251"/>
                <a:gd name="connsiteX143" fmla="*/ 113869 w 270233"/>
                <a:gd name="connsiteY143" fmla="*/ 31922 h 270251"/>
                <a:gd name="connsiteX144" fmla="*/ 124060 w 270233"/>
                <a:gd name="connsiteY144" fmla="*/ 30792 h 270251"/>
                <a:gd name="connsiteX145" fmla="*/ 134834 w 270233"/>
                <a:gd name="connsiteY145" fmla="*/ 30154 h 270251"/>
                <a:gd name="connsiteX146" fmla="*/ 134834 w 270233"/>
                <a:gd name="connsiteY146" fmla="*/ 30154 h 270251"/>
                <a:gd name="connsiteX147" fmla="*/ 134834 w 270233"/>
                <a:gd name="connsiteY147" fmla="*/ 30154 h 270251"/>
                <a:gd name="connsiteX148" fmla="*/ 134834 w 270233"/>
                <a:gd name="connsiteY148" fmla="*/ 30154 h 270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270233" h="270251">
                  <a:moveTo>
                    <a:pt x="134834" y="270251"/>
                  </a:moveTo>
                  <a:lnTo>
                    <a:pt x="134834" y="270251"/>
                  </a:lnTo>
                  <a:lnTo>
                    <a:pt x="141634" y="270251"/>
                  </a:lnTo>
                  <a:lnTo>
                    <a:pt x="148434" y="269686"/>
                  </a:lnTo>
                  <a:lnTo>
                    <a:pt x="162034" y="267407"/>
                  </a:lnTo>
                  <a:lnTo>
                    <a:pt x="174504" y="264563"/>
                  </a:lnTo>
                  <a:lnTo>
                    <a:pt x="187539" y="260006"/>
                  </a:lnTo>
                  <a:lnTo>
                    <a:pt x="198878" y="254318"/>
                  </a:lnTo>
                  <a:lnTo>
                    <a:pt x="209634" y="246916"/>
                  </a:lnTo>
                  <a:lnTo>
                    <a:pt x="220390" y="239514"/>
                  </a:lnTo>
                  <a:lnTo>
                    <a:pt x="230016" y="230982"/>
                  </a:lnTo>
                  <a:lnTo>
                    <a:pt x="239077" y="220737"/>
                  </a:lnTo>
                  <a:lnTo>
                    <a:pt x="247007" y="210491"/>
                  </a:lnTo>
                  <a:lnTo>
                    <a:pt x="253242" y="199680"/>
                  </a:lnTo>
                  <a:lnTo>
                    <a:pt x="258912" y="187739"/>
                  </a:lnTo>
                  <a:lnTo>
                    <a:pt x="264016" y="175215"/>
                  </a:lnTo>
                  <a:lnTo>
                    <a:pt x="267407" y="162690"/>
                  </a:lnTo>
                  <a:lnTo>
                    <a:pt x="269668" y="148470"/>
                  </a:lnTo>
                  <a:lnTo>
                    <a:pt x="269668" y="142217"/>
                  </a:lnTo>
                  <a:lnTo>
                    <a:pt x="270233" y="134816"/>
                  </a:lnTo>
                  <a:lnTo>
                    <a:pt x="270233" y="134816"/>
                  </a:lnTo>
                  <a:lnTo>
                    <a:pt x="269668" y="127414"/>
                  </a:lnTo>
                  <a:lnTo>
                    <a:pt x="269668" y="120596"/>
                  </a:lnTo>
                  <a:lnTo>
                    <a:pt x="267407" y="107506"/>
                  </a:lnTo>
                  <a:lnTo>
                    <a:pt x="264016" y="94417"/>
                  </a:lnTo>
                  <a:lnTo>
                    <a:pt x="258912" y="82475"/>
                  </a:lnTo>
                  <a:lnTo>
                    <a:pt x="253807" y="69951"/>
                  </a:lnTo>
                  <a:lnTo>
                    <a:pt x="247007" y="59140"/>
                  </a:lnTo>
                  <a:lnTo>
                    <a:pt x="239642" y="48895"/>
                  </a:lnTo>
                  <a:lnTo>
                    <a:pt x="230581" y="39214"/>
                  </a:lnTo>
                  <a:lnTo>
                    <a:pt x="220956" y="30682"/>
                  </a:lnTo>
                  <a:lnTo>
                    <a:pt x="210765" y="23281"/>
                  </a:lnTo>
                  <a:lnTo>
                    <a:pt x="199425" y="16462"/>
                  </a:lnTo>
                  <a:lnTo>
                    <a:pt x="187521" y="10209"/>
                  </a:lnTo>
                  <a:lnTo>
                    <a:pt x="175051" y="6235"/>
                  </a:lnTo>
                  <a:lnTo>
                    <a:pt x="162016" y="2826"/>
                  </a:lnTo>
                  <a:lnTo>
                    <a:pt x="148416" y="1112"/>
                  </a:lnTo>
                  <a:lnTo>
                    <a:pt x="134834" y="0"/>
                  </a:lnTo>
                  <a:lnTo>
                    <a:pt x="134834" y="0"/>
                  </a:lnTo>
                  <a:lnTo>
                    <a:pt x="127469" y="565"/>
                  </a:lnTo>
                  <a:lnTo>
                    <a:pt x="120669" y="1130"/>
                  </a:lnTo>
                  <a:lnTo>
                    <a:pt x="107634" y="2844"/>
                  </a:lnTo>
                  <a:lnTo>
                    <a:pt x="94599" y="6253"/>
                  </a:lnTo>
                  <a:lnTo>
                    <a:pt x="82129" y="10811"/>
                  </a:lnTo>
                  <a:lnTo>
                    <a:pt x="70224" y="17064"/>
                  </a:lnTo>
                  <a:lnTo>
                    <a:pt x="59468" y="23317"/>
                  </a:lnTo>
                  <a:lnTo>
                    <a:pt x="48712" y="31284"/>
                  </a:lnTo>
                  <a:lnTo>
                    <a:pt x="39652" y="39816"/>
                  </a:lnTo>
                  <a:lnTo>
                    <a:pt x="31156" y="49496"/>
                  </a:lnTo>
                  <a:lnTo>
                    <a:pt x="22661" y="59742"/>
                  </a:lnTo>
                  <a:lnTo>
                    <a:pt x="16426" y="70553"/>
                  </a:lnTo>
                  <a:lnTo>
                    <a:pt x="10756" y="83077"/>
                  </a:lnTo>
                  <a:lnTo>
                    <a:pt x="6217" y="95018"/>
                  </a:lnTo>
                  <a:lnTo>
                    <a:pt x="2826" y="108673"/>
                  </a:lnTo>
                  <a:lnTo>
                    <a:pt x="565" y="121763"/>
                  </a:lnTo>
                  <a:lnTo>
                    <a:pt x="0" y="135982"/>
                  </a:lnTo>
                  <a:lnTo>
                    <a:pt x="0" y="135982"/>
                  </a:lnTo>
                  <a:lnTo>
                    <a:pt x="0" y="142801"/>
                  </a:lnTo>
                  <a:lnTo>
                    <a:pt x="565" y="149637"/>
                  </a:lnTo>
                  <a:lnTo>
                    <a:pt x="2826" y="163292"/>
                  </a:lnTo>
                  <a:lnTo>
                    <a:pt x="6800" y="176382"/>
                  </a:lnTo>
                  <a:lnTo>
                    <a:pt x="10774" y="188323"/>
                  </a:lnTo>
                  <a:lnTo>
                    <a:pt x="16444" y="200264"/>
                  </a:lnTo>
                  <a:lnTo>
                    <a:pt x="23244" y="211075"/>
                  </a:lnTo>
                  <a:lnTo>
                    <a:pt x="31174" y="221885"/>
                  </a:lnTo>
                  <a:lnTo>
                    <a:pt x="39670" y="231566"/>
                  </a:lnTo>
                  <a:lnTo>
                    <a:pt x="49296" y="240098"/>
                  </a:lnTo>
                  <a:lnTo>
                    <a:pt x="59487" y="247499"/>
                  </a:lnTo>
                  <a:lnTo>
                    <a:pt x="70826" y="254318"/>
                  </a:lnTo>
                  <a:lnTo>
                    <a:pt x="82731" y="260006"/>
                  </a:lnTo>
                  <a:lnTo>
                    <a:pt x="94635" y="264563"/>
                  </a:lnTo>
                  <a:lnTo>
                    <a:pt x="107670" y="267407"/>
                  </a:lnTo>
                  <a:lnTo>
                    <a:pt x="120705" y="269686"/>
                  </a:lnTo>
                  <a:lnTo>
                    <a:pt x="134834" y="270251"/>
                  </a:lnTo>
                  <a:lnTo>
                    <a:pt x="134834" y="270251"/>
                  </a:lnTo>
                  <a:lnTo>
                    <a:pt x="134834" y="270251"/>
                  </a:lnTo>
                  <a:lnTo>
                    <a:pt x="134834" y="270251"/>
                  </a:lnTo>
                  <a:close/>
                  <a:moveTo>
                    <a:pt x="134834" y="30154"/>
                  </a:moveTo>
                  <a:lnTo>
                    <a:pt x="134834" y="30154"/>
                  </a:lnTo>
                  <a:lnTo>
                    <a:pt x="145590" y="30719"/>
                  </a:lnTo>
                  <a:lnTo>
                    <a:pt x="155781" y="31849"/>
                  </a:lnTo>
                  <a:lnTo>
                    <a:pt x="165972" y="34693"/>
                  </a:lnTo>
                  <a:lnTo>
                    <a:pt x="175598" y="38102"/>
                  </a:lnTo>
                  <a:lnTo>
                    <a:pt x="185223" y="42660"/>
                  </a:lnTo>
                  <a:lnTo>
                    <a:pt x="193719" y="48348"/>
                  </a:lnTo>
                  <a:lnTo>
                    <a:pt x="201649" y="54036"/>
                  </a:lnTo>
                  <a:lnTo>
                    <a:pt x="209014" y="60872"/>
                  </a:lnTo>
                  <a:lnTo>
                    <a:pt x="216380" y="68274"/>
                  </a:lnTo>
                  <a:lnTo>
                    <a:pt x="222049" y="76806"/>
                  </a:lnTo>
                  <a:lnTo>
                    <a:pt x="227719" y="85338"/>
                  </a:lnTo>
                  <a:lnTo>
                    <a:pt x="231693" y="94435"/>
                  </a:lnTo>
                  <a:lnTo>
                    <a:pt x="235084" y="104680"/>
                  </a:lnTo>
                  <a:lnTo>
                    <a:pt x="238475" y="114361"/>
                  </a:lnTo>
                  <a:lnTo>
                    <a:pt x="240171" y="124607"/>
                  </a:lnTo>
                  <a:lnTo>
                    <a:pt x="240736" y="135982"/>
                  </a:lnTo>
                  <a:lnTo>
                    <a:pt x="240736" y="135982"/>
                  </a:lnTo>
                  <a:lnTo>
                    <a:pt x="240171" y="146793"/>
                  </a:lnTo>
                  <a:lnTo>
                    <a:pt x="238475" y="157039"/>
                  </a:lnTo>
                  <a:lnTo>
                    <a:pt x="235084" y="167284"/>
                  </a:lnTo>
                  <a:lnTo>
                    <a:pt x="231693" y="176965"/>
                  </a:lnTo>
                  <a:lnTo>
                    <a:pt x="227719" y="186062"/>
                  </a:lnTo>
                  <a:lnTo>
                    <a:pt x="222049" y="195159"/>
                  </a:lnTo>
                  <a:lnTo>
                    <a:pt x="216380" y="202561"/>
                  </a:lnTo>
                  <a:lnTo>
                    <a:pt x="209014" y="209962"/>
                  </a:lnTo>
                  <a:lnTo>
                    <a:pt x="201649" y="216799"/>
                  </a:lnTo>
                  <a:lnTo>
                    <a:pt x="193719" y="223052"/>
                  </a:lnTo>
                  <a:lnTo>
                    <a:pt x="185223" y="228175"/>
                  </a:lnTo>
                  <a:lnTo>
                    <a:pt x="175598" y="232733"/>
                  </a:lnTo>
                  <a:lnTo>
                    <a:pt x="165972" y="236142"/>
                  </a:lnTo>
                  <a:lnTo>
                    <a:pt x="155781" y="238421"/>
                  </a:lnTo>
                  <a:lnTo>
                    <a:pt x="145590" y="240134"/>
                  </a:lnTo>
                  <a:lnTo>
                    <a:pt x="134834" y="240699"/>
                  </a:lnTo>
                  <a:lnTo>
                    <a:pt x="134834" y="240699"/>
                  </a:lnTo>
                  <a:lnTo>
                    <a:pt x="123494" y="240134"/>
                  </a:lnTo>
                  <a:lnTo>
                    <a:pt x="113304" y="238421"/>
                  </a:lnTo>
                  <a:lnTo>
                    <a:pt x="103113" y="236142"/>
                  </a:lnTo>
                  <a:lnTo>
                    <a:pt x="93487" y="232733"/>
                  </a:lnTo>
                  <a:lnTo>
                    <a:pt x="84426" y="228175"/>
                  </a:lnTo>
                  <a:lnTo>
                    <a:pt x="75366" y="223052"/>
                  </a:lnTo>
                  <a:lnTo>
                    <a:pt x="67435" y="216234"/>
                  </a:lnTo>
                  <a:lnTo>
                    <a:pt x="60070" y="209416"/>
                  </a:lnTo>
                  <a:lnTo>
                    <a:pt x="52705" y="202014"/>
                  </a:lnTo>
                  <a:lnTo>
                    <a:pt x="47035" y="194047"/>
                  </a:lnTo>
                  <a:lnTo>
                    <a:pt x="41931" y="184950"/>
                  </a:lnTo>
                  <a:lnTo>
                    <a:pt x="37391" y="175853"/>
                  </a:lnTo>
                  <a:lnTo>
                    <a:pt x="34000" y="166756"/>
                  </a:lnTo>
                  <a:lnTo>
                    <a:pt x="31174" y="155945"/>
                  </a:lnTo>
                  <a:lnTo>
                    <a:pt x="30044" y="145699"/>
                  </a:lnTo>
                  <a:lnTo>
                    <a:pt x="28914" y="134889"/>
                  </a:lnTo>
                  <a:lnTo>
                    <a:pt x="28914" y="134889"/>
                  </a:lnTo>
                  <a:lnTo>
                    <a:pt x="30044" y="124078"/>
                  </a:lnTo>
                  <a:lnTo>
                    <a:pt x="31740" y="113832"/>
                  </a:lnTo>
                  <a:lnTo>
                    <a:pt x="34000" y="103587"/>
                  </a:lnTo>
                  <a:lnTo>
                    <a:pt x="37391" y="93906"/>
                  </a:lnTo>
                  <a:lnTo>
                    <a:pt x="41931" y="84809"/>
                  </a:lnTo>
                  <a:lnTo>
                    <a:pt x="47035" y="76277"/>
                  </a:lnTo>
                  <a:lnTo>
                    <a:pt x="53270" y="67745"/>
                  </a:lnTo>
                  <a:lnTo>
                    <a:pt x="60635" y="60343"/>
                  </a:lnTo>
                  <a:lnTo>
                    <a:pt x="68000" y="54090"/>
                  </a:lnTo>
                  <a:lnTo>
                    <a:pt x="75931" y="47837"/>
                  </a:lnTo>
                  <a:lnTo>
                    <a:pt x="84991" y="42149"/>
                  </a:lnTo>
                  <a:lnTo>
                    <a:pt x="94052" y="38175"/>
                  </a:lnTo>
                  <a:lnTo>
                    <a:pt x="103113" y="34766"/>
                  </a:lnTo>
                  <a:lnTo>
                    <a:pt x="113869" y="31922"/>
                  </a:lnTo>
                  <a:lnTo>
                    <a:pt x="124060" y="30792"/>
                  </a:lnTo>
                  <a:lnTo>
                    <a:pt x="134834" y="30154"/>
                  </a:lnTo>
                  <a:lnTo>
                    <a:pt x="134834" y="30154"/>
                  </a:lnTo>
                  <a:lnTo>
                    <a:pt x="134834" y="30154"/>
                  </a:lnTo>
                  <a:lnTo>
                    <a:pt x="134834" y="30154"/>
                  </a:lnTo>
                  <a:close/>
                </a:path>
              </a:pathLst>
            </a:custGeom>
            <a:grpFill/>
            <a:ln w="18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" name="Forma Livre: Forma 135">
              <a:extLst>
                <a:ext uri="{FF2B5EF4-FFF2-40B4-BE49-F238E27FC236}">
                  <a16:creationId xmlns:a16="http://schemas.microsoft.com/office/drawing/2014/main" id="{13A3397C-463D-444F-B1E0-BB5C023B9DC6}"/>
                </a:ext>
              </a:extLst>
            </p:cNvPr>
            <p:cNvSpPr/>
            <p:nvPr/>
          </p:nvSpPr>
          <p:spPr>
            <a:xfrm>
              <a:off x="-1862981" y="3647537"/>
              <a:ext cx="88054" cy="176108"/>
            </a:xfrm>
            <a:custGeom>
              <a:avLst/>
              <a:gdLst>
                <a:gd name="connsiteX0" fmla="*/ 10920 w 88054"/>
                <a:gd name="connsiteY0" fmla="*/ 152664 h 176108"/>
                <a:gd name="connsiteX1" fmla="*/ 10920 w 88054"/>
                <a:gd name="connsiteY1" fmla="*/ 152664 h 176108"/>
                <a:gd name="connsiteX2" fmla="*/ 14384 w 88054"/>
                <a:gd name="connsiteY2" fmla="*/ 154377 h 176108"/>
                <a:gd name="connsiteX3" fmla="*/ 17830 w 88054"/>
                <a:gd name="connsiteY3" fmla="*/ 154961 h 176108"/>
                <a:gd name="connsiteX4" fmla="*/ 17830 w 88054"/>
                <a:gd name="connsiteY4" fmla="*/ 154961 h 176108"/>
                <a:gd name="connsiteX5" fmla="*/ 21293 w 88054"/>
                <a:gd name="connsiteY5" fmla="*/ 155526 h 176108"/>
                <a:gd name="connsiteX6" fmla="*/ 25322 w 88054"/>
                <a:gd name="connsiteY6" fmla="*/ 156674 h 176108"/>
                <a:gd name="connsiteX7" fmla="*/ 25322 w 88054"/>
                <a:gd name="connsiteY7" fmla="*/ 156674 h 176108"/>
                <a:gd name="connsiteX8" fmla="*/ 29351 w 88054"/>
                <a:gd name="connsiteY8" fmla="*/ 157239 h 176108"/>
                <a:gd name="connsiteX9" fmla="*/ 32797 w 88054"/>
                <a:gd name="connsiteY9" fmla="*/ 157239 h 176108"/>
                <a:gd name="connsiteX10" fmla="*/ 34529 w 88054"/>
                <a:gd name="connsiteY10" fmla="*/ 157239 h 176108"/>
                <a:gd name="connsiteX11" fmla="*/ 34529 w 88054"/>
                <a:gd name="connsiteY11" fmla="*/ 170967 h 176108"/>
                <a:gd name="connsiteX12" fmla="*/ 34529 w 88054"/>
                <a:gd name="connsiteY12" fmla="*/ 176108 h 176108"/>
                <a:gd name="connsiteX13" fmla="*/ 39123 w 88054"/>
                <a:gd name="connsiteY13" fmla="*/ 176108 h 176108"/>
                <a:gd name="connsiteX14" fmla="*/ 52942 w 88054"/>
                <a:gd name="connsiteY14" fmla="*/ 176108 h 176108"/>
                <a:gd name="connsiteX15" fmla="*/ 57554 w 88054"/>
                <a:gd name="connsiteY15" fmla="*/ 176108 h 176108"/>
                <a:gd name="connsiteX16" fmla="*/ 57554 w 88054"/>
                <a:gd name="connsiteY16" fmla="*/ 170967 h 176108"/>
                <a:gd name="connsiteX17" fmla="*/ 57554 w 88054"/>
                <a:gd name="connsiteY17" fmla="*/ 156674 h 176108"/>
                <a:gd name="connsiteX18" fmla="*/ 58119 w 88054"/>
                <a:gd name="connsiteY18" fmla="*/ 156674 h 176108"/>
                <a:gd name="connsiteX19" fmla="*/ 58119 w 88054"/>
                <a:gd name="connsiteY19" fmla="*/ 156674 h 176108"/>
                <a:gd name="connsiteX20" fmla="*/ 62148 w 88054"/>
                <a:gd name="connsiteY20" fmla="*/ 154961 h 176108"/>
                <a:gd name="connsiteX21" fmla="*/ 66761 w 88054"/>
                <a:gd name="connsiteY21" fmla="*/ 152664 h 176108"/>
                <a:gd name="connsiteX22" fmla="*/ 66761 w 88054"/>
                <a:gd name="connsiteY22" fmla="*/ 152664 h 176108"/>
                <a:gd name="connsiteX23" fmla="*/ 69058 w 88054"/>
                <a:gd name="connsiteY23" fmla="*/ 152098 h 176108"/>
                <a:gd name="connsiteX24" fmla="*/ 70790 w 88054"/>
                <a:gd name="connsiteY24" fmla="*/ 150950 h 176108"/>
                <a:gd name="connsiteX25" fmla="*/ 74235 w 88054"/>
                <a:gd name="connsiteY25" fmla="*/ 148088 h 176108"/>
                <a:gd name="connsiteX26" fmla="*/ 74235 w 88054"/>
                <a:gd name="connsiteY26" fmla="*/ 148088 h 176108"/>
                <a:gd name="connsiteX27" fmla="*/ 77116 w 88054"/>
                <a:gd name="connsiteY27" fmla="*/ 145244 h 176108"/>
                <a:gd name="connsiteX28" fmla="*/ 79996 w 88054"/>
                <a:gd name="connsiteY28" fmla="*/ 141233 h 176108"/>
                <a:gd name="connsiteX29" fmla="*/ 79996 w 88054"/>
                <a:gd name="connsiteY29" fmla="*/ 141233 h 176108"/>
                <a:gd name="connsiteX30" fmla="*/ 81145 w 88054"/>
                <a:gd name="connsiteY30" fmla="*/ 140084 h 176108"/>
                <a:gd name="connsiteX31" fmla="*/ 82293 w 88054"/>
                <a:gd name="connsiteY31" fmla="*/ 137806 h 176108"/>
                <a:gd name="connsiteX32" fmla="*/ 84590 w 88054"/>
                <a:gd name="connsiteY32" fmla="*/ 133795 h 176108"/>
                <a:gd name="connsiteX33" fmla="*/ 84590 w 88054"/>
                <a:gd name="connsiteY33" fmla="*/ 133795 h 176108"/>
                <a:gd name="connsiteX34" fmla="*/ 87471 w 88054"/>
                <a:gd name="connsiteY34" fmla="*/ 125792 h 176108"/>
                <a:gd name="connsiteX35" fmla="*/ 87471 w 88054"/>
                <a:gd name="connsiteY35" fmla="*/ 125792 h 176108"/>
                <a:gd name="connsiteX36" fmla="*/ 88054 w 88054"/>
                <a:gd name="connsiteY36" fmla="*/ 121799 h 176108"/>
                <a:gd name="connsiteX37" fmla="*/ 88054 w 88054"/>
                <a:gd name="connsiteY37" fmla="*/ 116640 h 176108"/>
                <a:gd name="connsiteX38" fmla="*/ 88054 w 88054"/>
                <a:gd name="connsiteY38" fmla="*/ 116640 h 176108"/>
                <a:gd name="connsiteX39" fmla="*/ 88054 w 88054"/>
                <a:gd name="connsiteY39" fmla="*/ 112647 h 176108"/>
                <a:gd name="connsiteX40" fmla="*/ 87471 w 88054"/>
                <a:gd name="connsiteY40" fmla="*/ 108636 h 176108"/>
                <a:gd name="connsiteX41" fmla="*/ 87471 w 88054"/>
                <a:gd name="connsiteY41" fmla="*/ 108636 h 176108"/>
                <a:gd name="connsiteX42" fmla="*/ 86322 w 88054"/>
                <a:gd name="connsiteY42" fmla="*/ 105209 h 176108"/>
                <a:gd name="connsiteX43" fmla="*/ 85739 w 88054"/>
                <a:gd name="connsiteY43" fmla="*/ 103495 h 176108"/>
                <a:gd name="connsiteX44" fmla="*/ 84590 w 88054"/>
                <a:gd name="connsiteY44" fmla="*/ 101198 h 176108"/>
                <a:gd name="connsiteX45" fmla="*/ 84590 w 88054"/>
                <a:gd name="connsiteY45" fmla="*/ 101198 h 176108"/>
                <a:gd name="connsiteX46" fmla="*/ 82877 w 88054"/>
                <a:gd name="connsiteY46" fmla="*/ 98354 h 176108"/>
                <a:gd name="connsiteX47" fmla="*/ 82293 w 88054"/>
                <a:gd name="connsiteY47" fmla="*/ 96641 h 176108"/>
                <a:gd name="connsiteX48" fmla="*/ 81145 w 88054"/>
                <a:gd name="connsiteY48" fmla="*/ 94909 h 176108"/>
                <a:gd name="connsiteX49" fmla="*/ 81145 w 88054"/>
                <a:gd name="connsiteY49" fmla="*/ 94909 h 176108"/>
                <a:gd name="connsiteX50" fmla="*/ 78848 w 88054"/>
                <a:gd name="connsiteY50" fmla="*/ 92065 h 176108"/>
                <a:gd name="connsiteX51" fmla="*/ 76532 w 88054"/>
                <a:gd name="connsiteY51" fmla="*/ 89768 h 176108"/>
                <a:gd name="connsiteX52" fmla="*/ 76532 w 88054"/>
                <a:gd name="connsiteY52" fmla="*/ 89768 h 176108"/>
                <a:gd name="connsiteX53" fmla="*/ 73670 w 88054"/>
                <a:gd name="connsiteY53" fmla="*/ 86906 h 176108"/>
                <a:gd name="connsiteX54" fmla="*/ 71938 w 88054"/>
                <a:gd name="connsiteY54" fmla="*/ 85775 h 176108"/>
                <a:gd name="connsiteX55" fmla="*/ 69641 w 88054"/>
                <a:gd name="connsiteY55" fmla="*/ 84627 h 176108"/>
                <a:gd name="connsiteX56" fmla="*/ 69641 w 88054"/>
                <a:gd name="connsiteY56" fmla="*/ 84627 h 176108"/>
                <a:gd name="connsiteX57" fmla="*/ 67909 w 88054"/>
                <a:gd name="connsiteY57" fmla="*/ 83478 h 176108"/>
                <a:gd name="connsiteX58" fmla="*/ 66177 w 88054"/>
                <a:gd name="connsiteY58" fmla="*/ 82330 h 176108"/>
                <a:gd name="connsiteX59" fmla="*/ 62732 w 88054"/>
                <a:gd name="connsiteY59" fmla="*/ 80616 h 176108"/>
                <a:gd name="connsiteX60" fmla="*/ 62732 w 88054"/>
                <a:gd name="connsiteY60" fmla="*/ 80616 h 176108"/>
                <a:gd name="connsiteX61" fmla="*/ 59268 w 88054"/>
                <a:gd name="connsiteY61" fmla="*/ 78902 h 176108"/>
                <a:gd name="connsiteX62" fmla="*/ 55239 w 88054"/>
                <a:gd name="connsiteY62" fmla="*/ 77189 h 176108"/>
                <a:gd name="connsiteX63" fmla="*/ 55239 w 88054"/>
                <a:gd name="connsiteY63" fmla="*/ 77189 h 176108"/>
                <a:gd name="connsiteX64" fmla="*/ 48329 w 88054"/>
                <a:gd name="connsiteY64" fmla="*/ 74326 h 176108"/>
                <a:gd name="connsiteX65" fmla="*/ 48329 w 88054"/>
                <a:gd name="connsiteY65" fmla="*/ 74326 h 176108"/>
                <a:gd name="connsiteX66" fmla="*/ 46032 w 88054"/>
                <a:gd name="connsiteY66" fmla="*/ 73761 h 176108"/>
                <a:gd name="connsiteX67" fmla="*/ 44300 w 88054"/>
                <a:gd name="connsiteY67" fmla="*/ 72613 h 176108"/>
                <a:gd name="connsiteX68" fmla="*/ 44300 w 88054"/>
                <a:gd name="connsiteY68" fmla="*/ 72613 h 176108"/>
                <a:gd name="connsiteX69" fmla="*/ 42587 w 88054"/>
                <a:gd name="connsiteY69" fmla="*/ 71482 h 176108"/>
                <a:gd name="connsiteX70" fmla="*/ 40272 w 88054"/>
                <a:gd name="connsiteY70" fmla="*/ 70899 h 176108"/>
                <a:gd name="connsiteX71" fmla="*/ 40272 w 88054"/>
                <a:gd name="connsiteY71" fmla="*/ 70899 h 176108"/>
                <a:gd name="connsiteX72" fmla="*/ 38558 w 88054"/>
                <a:gd name="connsiteY72" fmla="*/ 69750 h 176108"/>
                <a:gd name="connsiteX73" fmla="*/ 36242 w 88054"/>
                <a:gd name="connsiteY73" fmla="*/ 68620 h 176108"/>
                <a:gd name="connsiteX74" fmla="*/ 36242 w 88054"/>
                <a:gd name="connsiteY74" fmla="*/ 68620 h 176108"/>
                <a:gd name="connsiteX75" fmla="*/ 33945 w 88054"/>
                <a:gd name="connsiteY75" fmla="*/ 66323 h 176108"/>
                <a:gd name="connsiteX76" fmla="*/ 33945 w 88054"/>
                <a:gd name="connsiteY76" fmla="*/ 66323 h 176108"/>
                <a:gd name="connsiteX77" fmla="*/ 32232 w 88054"/>
                <a:gd name="connsiteY77" fmla="*/ 64609 h 176108"/>
                <a:gd name="connsiteX78" fmla="*/ 32232 w 88054"/>
                <a:gd name="connsiteY78" fmla="*/ 63461 h 176108"/>
                <a:gd name="connsiteX79" fmla="*/ 31648 w 88054"/>
                <a:gd name="connsiteY79" fmla="*/ 62331 h 176108"/>
                <a:gd name="connsiteX80" fmla="*/ 31648 w 88054"/>
                <a:gd name="connsiteY80" fmla="*/ 62331 h 176108"/>
                <a:gd name="connsiteX81" fmla="*/ 31065 w 88054"/>
                <a:gd name="connsiteY81" fmla="*/ 61747 h 176108"/>
                <a:gd name="connsiteX82" fmla="*/ 31065 w 88054"/>
                <a:gd name="connsiteY82" fmla="*/ 60617 h 176108"/>
                <a:gd name="connsiteX83" fmla="*/ 31065 w 88054"/>
                <a:gd name="connsiteY83" fmla="*/ 58903 h 176108"/>
                <a:gd name="connsiteX84" fmla="*/ 31065 w 88054"/>
                <a:gd name="connsiteY84" fmla="*/ 58903 h 176108"/>
                <a:gd name="connsiteX85" fmla="*/ 31065 w 88054"/>
                <a:gd name="connsiteY85" fmla="*/ 53744 h 176108"/>
                <a:gd name="connsiteX86" fmla="*/ 31065 w 88054"/>
                <a:gd name="connsiteY86" fmla="*/ 53744 h 176108"/>
                <a:gd name="connsiteX87" fmla="*/ 31648 w 88054"/>
                <a:gd name="connsiteY87" fmla="*/ 49751 h 176108"/>
                <a:gd name="connsiteX88" fmla="*/ 31648 w 88054"/>
                <a:gd name="connsiteY88" fmla="*/ 49751 h 176108"/>
                <a:gd name="connsiteX89" fmla="*/ 32797 w 88054"/>
                <a:gd name="connsiteY89" fmla="*/ 48038 h 176108"/>
                <a:gd name="connsiteX90" fmla="*/ 33945 w 88054"/>
                <a:gd name="connsiteY90" fmla="*/ 46306 h 176108"/>
                <a:gd name="connsiteX91" fmla="*/ 33945 w 88054"/>
                <a:gd name="connsiteY91" fmla="*/ 46306 h 176108"/>
                <a:gd name="connsiteX92" fmla="*/ 36242 w 88054"/>
                <a:gd name="connsiteY92" fmla="*/ 43462 h 176108"/>
                <a:gd name="connsiteX93" fmla="*/ 36242 w 88054"/>
                <a:gd name="connsiteY93" fmla="*/ 43462 h 176108"/>
                <a:gd name="connsiteX94" fmla="*/ 38558 w 88054"/>
                <a:gd name="connsiteY94" fmla="*/ 42313 h 176108"/>
                <a:gd name="connsiteX95" fmla="*/ 40855 w 88054"/>
                <a:gd name="connsiteY95" fmla="*/ 41748 h 176108"/>
                <a:gd name="connsiteX96" fmla="*/ 40855 w 88054"/>
                <a:gd name="connsiteY96" fmla="*/ 41748 h 176108"/>
                <a:gd name="connsiteX97" fmla="*/ 43735 w 88054"/>
                <a:gd name="connsiteY97" fmla="*/ 41165 h 176108"/>
                <a:gd name="connsiteX98" fmla="*/ 46032 w 88054"/>
                <a:gd name="connsiteY98" fmla="*/ 40600 h 176108"/>
                <a:gd name="connsiteX99" fmla="*/ 46032 w 88054"/>
                <a:gd name="connsiteY99" fmla="*/ 40600 h 176108"/>
                <a:gd name="connsiteX100" fmla="*/ 48913 w 88054"/>
                <a:gd name="connsiteY100" fmla="*/ 40600 h 176108"/>
                <a:gd name="connsiteX101" fmla="*/ 48913 w 88054"/>
                <a:gd name="connsiteY101" fmla="*/ 40600 h 176108"/>
                <a:gd name="connsiteX102" fmla="*/ 51793 w 88054"/>
                <a:gd name="connsiteY102" fmla="*/ 40600 h 176108"/>
                <a:gd name="connsiteX103" fmla="*/ 51793 w 88054"/>
                <a:gd name="connsiteY103" fmla="*/ 40600 h 176108"/>
                <a:gd name="connsiteX104" fmla="*/ 54090 w 88054"/>
                <a:gd name="connsiteY104" fmla="*/ 41165 h 176108"/>
                <a:gd name="connsiteX105" fmla="*/ 56387 w 88054"/>
                <a:gd name="connsiteY105" fmla="*/ 41748 h 176108"/>
                <a:gd name="connsiteX106" fmla="*/ 56387 w 88054"/>
                <a:gd name="connsiteY106" fmla="*/ 41748 h 176108"/>
                <a:gd name="connsiteX107" fmla="*/ 59268 w 88054"/>
                <a:gd name="connsiteY107" fmla="*/ 42313 h 176108"/>
                <a:gd name="connsiteX108" fmla="*/ 61000 w 88054"/>
                <a:gd name="connsiteY108" fmla="*/ 42878 h 176108"/>
                <a:gd name="connsiteX109" fmla="*/ 61000 w 88054"/>
                <a:gd name="connsiteY109" fmla="*/ 42878 h 176108"/>
                <a:gd name="connsiteX110" fmla="*/ 64445 w 88054"/>
                <a:gd name="connsiteY110" fmla="*/ 43462 h 176108"/>
                <a:gd name="connsiteX111" fmla="*/ 64445 w 88054"/>
                <a:gd name="connsiteY111" fmla="*/ 43462 h 176108"/>
                <a:gd name="connsiteX112" fmla="*/ 66761 w 88054"/>
                <a:gd name="connsiteY112" fmla="*/ 44027 h 176108"/>
                <a:gd name="connsiteX113" fmla="*/ 69058 w 88054"/>
                <a:gd name="connsiteY113" fmla="*/ 44592 h 176108"/>
                <a:gd name="connsiteX114" fmla="*/ 73670 w 88054"/>
                <a:gd name="connsiteY114" fmla="*/ 46306 h 176108"/>
                <a:gd name="connsiteX115" fmla="*/ 74235 w 88054"/>
                <a:gd name="connsiteY115" fmla="*/ 40600 h 176108"/>
                <a:gd name="connsiteX116" fmla="*/ 76532 w 88054"/>
                <a:gd name="connsiteY116" fmla="*/ 25723 h 176108"/>
                <a:gd name="connsiteX117" fmla="*/ 76532 w 88054"/>
                <a:gd name="connsiteY117" fmla="*/ 21731 h 176108"/>
                <a:gd name="connsiteX118" fmla="*/ 72503 w 88054"/>
                <a:gd name="connsiteY118" fmla="*/ 21148 h 176108"/>
                <a:gd name="connsiteX119" fmla="*/ 72503 w 88054"/>
                <a:gd name="connsiteY119" fmla="*/ 21148 h 176108"/>
                <a:gd name="connsiteX120" fmla="*/ 69058 w 88054"/>
                <a:gd name="connsiteY120" fmla="*/ 20017 h 176108"/>
                <a:gd name="connsiteX121" fmla="*/ 69058 w 88054"/>
                <a:gd name="connsiteY121" fmla="*/ 20017 h 176108"/>
                <a:gd name="connsiteX122" fmla="*/ 66761 w 88054"/>
                <a:gd name="connsiteY122" fmla="*/ 19434 h 176108"/>
                <a:gd name="connsiteX123" fmla="*/ 64445 w 88054"/>
                <a:gd name="connsiteY123" fmla="*/ 19434 h 176108"/>
                <a:gd name="connsiteX124" fmla="*/ 64445 w 88054"/>
                <a:gd name="connsiteY124" fmla="*/ 19434 h 176108"/>
                <a:gd name="connsiteX125" fmla="*/ 62732 w 88054"/>
                <a:gd name="connsiteY125" fmla="*/ 18869 h 176108"/>
                <a:gd name="connsiteX126" fmla="*/ 59851 w 88054"/>
                <a:gd name="connsiteY126" fmla="*/ 18304 h 176108"/>
                <a:gd name="connsiteX127" fmla="*/ 59851 w 88054"/>
                <a:gd name="connsiteY127" fmla="*/ 18304 h 176108"/>
                <a:gd name="connsiteX128" fmla="*/ 57554 w 88054"/>
                <a:gd name="connsiteY128" fmla="*/ 17720 h 176108"/>
                <a:gd name="connsiteX129" fmla="*/ 55239 w 88054"/>
                <a:gd name="connsiteY129" fmla="*/ 17155 h 176108"/>
                <a:gd name="connsiteX130" fmla="*/ 54674 w 88054"/>
                <a:gd name="connsiteY130" fmla="*/ 17155 h 176108"/>
                <a:gd name="connsiteX131" fmla="*/ 54674 w 88054"/>
                <a:gd name="connsiteY131" fmla="*/ 4576 h 176108"/>
                <a:gd name="connsiteX132" fmla="*/ 54674 w 88054"/>
                <a:gd name="connsiteY132" fmla="*/ 0 h 176108"/>
                <a:gd name="connsiteX133" fmla="*/ 50061 w 88054"/>
                <a:gd name="connsiteY133" fmla="*/ 0 h 176108"/>
                <a:gd name="connsiteX134" fmla="*/ 36242 w 88054"/>
                <a:gd name="connsiteY134" fmla="*/ 0 h 176108"/>
                <a:gd name="connsiteX135" fmla="*/ 31648 w 88054"/>
                <a:gd name="connsiteY135" fmla="*/ 0 h 176108"/>
                <a:gd name="connsiteX136" fmla="*/ 31648 w 88054"/>
                <a:gd name="connsiteY136" fmla="*/ 4576 h 176108"/>
                <a:gd name="connsiteX137" fmla="*/ 31648 w 88054"/>
                <a:gd name="connsiteY137" fmla="*/ 18304 h 176108"/>
                <a:gd name="connsiteX138" fmla="*/ 31065 w 88054"/>
                <a:gd name="connsiteY138" fmla="*/ 18304 h 176108"/>
                <a:gd name="connsiteX139" fmla="*/ 31065 w 88054"/>
                <a:gd name="connsiteY139" fmla="*/ 18304 h 176108"/>
                <a:gd name="connsiteX140" fmla="*/ 27036 w 88054"/>
                <a:gd name="connsiteY140" fmla="*/ 20017 h 176108"/>
                <a:gd name="connsiteX141" fmla="*/ 22442 w 88054"/>
                <a:gd name="connsiteY141" fmla="*/ 21731 h 176108"/>
                <a:gd name="connsiteX142" fmla="*/ 22442 w 88054"/>
                <a:gd name="connsiteY142" fmla="*/ 21731 h 176108"/>
                <a:gd name="connsiteX143" fmla="*/ 20710 w 88054"/>
                <a:gd name="connsiteY143" fmla="*/ 22879 h 176108"/>
                <a:gd name="connsiteX144" fmla="*/ 18978 w 88054"/>
                <a:gd name="connsiteY144" fmla="*/ 24010 h 176108"/>
                <a:gd name="connsiteX145" fmla="*/ 15532 w 88054"/>
                <a:gd name="connsiteY145" fmla="*/ 26872 h 176108"/>
                <a:gd name="connsiteX146" fmla="*/ 15532 w 88054"/>
                <a:gd name="connsiteY146" fmla="*/ 26872 h 176108"/>
                <a:gd name="connsiteX147" fmla="*/ 12652 w 88054"/>
                <a:gd name="connsiteY147" fmla="*/ 29734 h 176108"/>
                <a:gd name="connsiteX148" fmla="*/ 10355 w 88054"/>
                <a:gd name="connsiteY148" fmla="*/ 33727 h 176108"/>
                <a:gd name="connsiteX149" fmla="*/ 10355 w 88054"/>
                <a:gd name="connsiteY149" fmla="*/ 33727 h 176108"/>
                <a:gd name="connsiteX150" fmla="*/ 8623 w 88054"/>
                <a:gd name="connsiteY150" fmla="*/ 34875 h 176108"/>
                <a:gd name="connsiteX151" fmla="*/ 8058 w 88054"/>
                <a:gd name="connsiteY151" fmla="*/ 36589 h 176108"/>
                <a:gd name="connsiteX152" fmla="*/ 6326 w 88054"/>
                <a:gd name="connsiteY152" fmla="*/ 40600 h 176108"/>
                <a:gd name="connsiteX153" fmla="*/ 6326 w 88054"/>
                <a:gd name="connsiteY153" fmla="*/ 40600 h 176108"/>
                <a:gd name="connsiteX154" fmla="*/ 3446 w 88054"/>
                <a:gd name="connsiteY154" fmla="*/ 49168 h 176108"/>
                <a:gd name="connsiteX155" fmla="*/ 3446 w 88054"/>
                <a:gd name="connsiteY155" fmla="*/ 49168 h 176108"/>
                <a:gd name="connsiteX156" fmla="*/ 2862 w 88054"/>
                <a:gd name="connsiteY156" fmla="*/ 53744 h 176108"/>
                <a:gd name="connsiteX157" fmla="*/ 2862 w 88054"/>
                <a:gd name="connsiteY157" fmla="*/ 58903 h 176108"/>
                <a:gd name="connsiteX158" fmla="*/ 2862 w 88054"/>
                <a:gd name="connsiteY158" fmla="*/ 58903 h 176108"/>
                <a:gd name="connsiteX159" fmla="*/ 2862 w 88054"/>
                <a:gd name="connsiteY159" fmla="*/ 62331 h 176108"/>
                <a:gd name="connsiteX160" fmla="*/ 3446 w 88054"/>
                <a:gd name="connsiteY160" fmla="*/ 66323 h 176108"/>
                <a:gd name="connsiteX161" fmla="*/ 3446 w 88054"/>
                <a:gd name="connsiteY161" fmla="*/ 66323 h 176108"/>
                <a:gd name="connsiteX162" fmla="*/ 4594 w 88054"/>
                <a:gd name="connsiteY162" fmla="*/ 69750 h 176108"/>
                <a:gd name="connsiteX163" fmla="*/ 5177 w 88054"/>
                <a:gd name="connsiteY163" fmla="*/ 71482 h 176108"/>
                <a:gd name="connsiteX164" fmla="*/ 6326 w 88054"/>
                <a:gd name="connsiteY164" fmla="*/ 73196 h 176108"/>
                <a:gd name="connsiteX165" fmla="*/ 6326 w 88054"/>
                <a:gd name="connsiteY165" fmla="*/ 73196 h 176108"/>
                <a:gd name="connsiteX166" fmla="*/ 10355 w 88054"/>
                <a:gd name="connsiteY166" fmla="*/ 80051 h 176108"/>
                <a:gd name="connsiteX167" fmla="*/ 10355 w 88054"/>
                <a:gd name="connsiteY167" fmla="*/ 80051 h 176108"/>
                <a:gd name="connsiteX168" fmla="*/ 12652 w 88054"/>
                <a:gd name="connsiteY168" fmla="*/ 82330 h 176108"/>
                <a:gd name="connsiteX169" fmla="*/ 14949 w 88054"/>
                <a:gd name="connsiteY169" fmla="*/ 85775 h 176108"/>
                <a:gd name="connsiteX170" fmla="*/ 14949 w 88054"/>
                <a:gd name="connsiteY170" fmla="*/ 85775 h 176108"/>
                <a:gd name="connsiteX171" fmla="*/ 18413 w 88054"/>
                <a:gd name="connsiteY171" fmla="*/ 88619 h 176108"/>
                <a:gd name="connsiteX172" fmla="*/ 19561 w 88054"/>
                <a:gd name="connsiteY172" fmla="*/ 89768 h 176108"/>
                <a:gd name="connsiteX173" fmla="*/ 21859 w 88054"/>
                <a:gd name="connsiteY173" fmla="*/ 90351 h 176108"/>
                <a:gd name="connsiteX174" fmla="*/ 21859 w 88054"/>
                <a:gd name="connsiteY174" fmla="*/ 90351 h 176108"/>
                <a:gd name="connsiteX175" fmla="*/ 23007 w 88054"/>
                <a:gd name="connsiteY175" fmla="*/ 91481 h 176108"/>
                <a:gd name="connsiteX176" fmla="*/ 24739 w 88054"/>
                <a:gd name="connsiteY176" fmla="*/ 92630 h 176108"/>
                <a:gd name="connsiteX177" fmla="*/ 28203 w 88054"/>
                <a:gd name="connsiteY177" fmla="*/ 94344 h 176108"/>
                <a:gd name="connsiteX178" fmla="*/ 28203 w 88054"/>
                <a:gd name="connsiteY178" fmla="*/ 94344 h 176108"/>
                <a:gd name="connsiteX179" fmla="*/ 32232 w 88054"/>
                <a:gd name="connsiteY179" fmla="*/ 96057 h 176108"/>
                <a:gd name="connsiteX180" fmla="*/ 35677 w 88054"/>
                <a:gd name="connsiteY180" fmla="*/ 97771 h 176108"/>
                <a:gd name="connsiteX181" fmla="*/ 35677 w 88054"/>
                <a:gd name="connsiteY181" fmla="*/ 97771 h 176108"/>
                <a:gd name="connsiteX182" fmla="*/ 43735 w 88054"/>
                <a:gd name="connsiteY182" fmla="*/ 100633 h 176108"/>
                <a:gd name="connsiteX183" fmla="*/ 43735 w 88054"/>
                <a:gd name="connsiteY183" fmla="*/ 100633 h 176108"/>
                <a:gd name="connsiteX184" fmla="*/ 45467 w 88054"/>
                <a:gd name="connsiteY184" fmla="*/ 101198 h 176108"/>
                <a:gd name="connsiteX185" fmla="*/ 47181 w 88054"/>
                <a:gd name="connsiteY185" fmla="*/ 102347 h 176108"/>
                <a:gd name="connsiteX186" fmla="*/ 47181 w 88054"/>
                <a:gd name="connsiteY186" fmla="*/ 102347 h 176108"/>
                <a:gd name="connsiteX187" fmla="*/ 48913 w 88054"/>
                <a:gd name="connsiteY187" fmla="*/ 103495 h 176108"/>
                <a:gd name="connsiteX188" fmla="*/ 50645 w 88054"/>
                <a:gd name="connsiteY188" fmla="*/ 104061 h 176108"/>
                <a:gd name="connsiteX189" fmla="*/ 50645 w 88054"/>
                <a:gd name="connsiteY189" fmla="*/ 104061 h 176108"/>
                <a:gd name="connsiteX190" fmla="*/ 52358 w 88054"/>
                <a:gd name="connsiteY190" fmla="*/ 105209 h 176108"/>
                <a:gd name="connsiteX191" fmla="*/ 53525 w 88054"/>
                <a:gd name="connsiteY191" fmla="*/ 105774 h 176108"/>
                <a:gd name="connsiteX192" fmla="*/ 53525 w 88054"/>
                <a:gd name="connsiteY192" fmla="*/ 105774 h 176108"/>
                <a:gd name="connsiteX193" fmla="*/ 56387 w 88054"/>
                <a:gd name="connsiteY193" fmla="*/ 108636 h 176108"/>
                <a:gd name="connsiteX194" fmla="*/ 56387 w 88054"/>
                <a:gd name="connsiteY194" fmla="*/ 108636 h 176108"/>
                <a:gd name="connsiteX195" fmla="*/ 57554 w 88054"/>
                <a:gd name="connsiteY195" fmla="*/ 110350 h 176108"/>
                <a:gd name="connsiteX196" fmla="*/ 58119 w 88054"/>
                <a:gd name="connsiteY196" fmla="*/ 112647 h 176108"/>
                <a:gd name="connsiteX197" fmla="*/ 58119 w 88054"/>
                <a:gd name="connsiteY197" fmla="*/ 112647 h 176108"/>
                <a:gd name="connsiteX198" fmla="*/ 58703 w 88054"/>
                <a:gd name="connsiteY198" fmla="*/ 114361 h 176108"/>
                <a:gd name="connsiteX199" fmla="*/ 59268 w 88054"/>
                <a:gd name="connsiteY199" fmla="*/ 117788 h 176108"/>
                <a:gd name="connsiteX200" fmla="*/ 59268 w 88054"/>
                <a:gd name="connsiteY200" fmla="*/ 117788 h 176108"/>
                <a:gd name="connsiteX201" fmla="*/ 59268 w 88054"/>
                <a:gd name="connsiteY201" fmla="*/ 122364 h 176108"/>
                <a:gd name="connsiteX202" fmla="*/ 59268 w 88054"/>
                <a:gd name="connsiteY202" fmla="*/ 122364 h 176108"/>
                <a:gd name="connsiteX203" fmla="*/ 58703 w 88054"/>
                <a:gd name="connsiteY203" fmla="*/ 124078 h 176108"/>
                <a:gd name="connsiteX204" fmla="*/ 57554 w 88054"/>
                <a:gd name="connsiteY204" fmla="*/ 125792 h 176108"/>
                <a:gd name="connsiteX205" fmla="*/ 57554 w 88054"/>
                <a:gd name="connsiteY205" fmla="*/ 125792 h 176108"/>
                <a:gd name="connsiteX206" fmla="*/ 54674 w 88054"/>
                <a:gd name="connsiteY206" fmla="*/ 128654 h 176108"/>
                <a:gd name="connsiteX207" fmla="*/ 54674 w 88054"/>
                <a:gd name="connsiteY207" fmla="*/ 128654 h 176108"/>
                <a:gd name="connsiteX208" fmla="*/ 52942 w 88054"/>
                <a:gd name="connsiteY208" fmla="*/ 129802 h 176108"/>
                <a:gd name="connsiteX209" fmla="*/ 50645 w 88054"/>
                <a:gd name="connsiteY209" fmla="*/ 131516 h 176108"/>
                <a:gd name="connsiteX210" fmla="*/ 50645 w 88054"/>
                <a:gd name="connsiteY210" fmla="*/ 131516 h 176108"/>
                <a:gd name="connsiteX211" fmla="*/ 48913 w 88054"/>
                <a:gd name="connsiteY211" fmla="*/ 132081 h 176108"/>
                <a:gd name="connsiteX212" fmla="*/ 47181 w 88054"/>
                <a:gd name="connsiteY212" fmla="*/ 133230 h 176108"/>
                <a:gd name="connsiteX213" fmla="*/ 47181 w 88054"/>
                <a:gd name="connsiteY213" fmla="*/ 133230 h 176108"/>
                <a:gd name="connsiteX214" fmla="*/ 45467 w 88054"/>
                <a:gd name="connsiteY214" fmla="*/ 133795 h 176108"/>
                <a:gd name="connsiteX215" fmla="*/ 42587 w 88054"/>
                <a:gd name="connsiteY215" fmla="*/ 133795 h 176108"/>
                <a:gd name="connsiteX216" fmla="*/ 42587 w 88054"/>
                <a:gd name="connsiteY216" fmla="*/ 133795 h 176108"/>
                <a:gd name="connsiteX217" fmla="*/ 38558 w 88054"/>
                <a:gd name="connsiteY217" fmla="*/ 133795 h 176108"/>
                <a:gd name="connsiteX218" fmla="*/ 38558 w 88054"/>
                <a:gd name="connsiteY218" fmla="*/ 133795 h 176108"/>
                <a:gd name="connsiteX219" fmla="*/ 34529 w 88054"/>
                <a:gd name="connsiteY219" fmla="*/ 133795 h 176108"/>
                <a:gd name="connsiteX220" fmla="*/ 34529 w 88054"/>
                <a:gd name="connsiteY220" fmla="*/ 133795 h 176108"/>
                <a:gd name="connsiteX221" fmla="*/ 29916 w 88054"/>
                <a:gd name="connsiteY221" fmla="*/ 133795 h 176108"/>
                <a:gd name="connsiteX222" fmla="*/ 29916 w 88054"/>
                <a:gd name="connsiteY222" fmla="*/ 133795 h 176108"/>
                <a:gd name="connsiteX223" fmla="*/ 27619 w 88054"/>
                <a:gd name="connsiteY223" fmla="*/ 133795 h 176108"/>
                <a:gd name="connsiteX224" fmla="*/ 25322 w 88054"/>
                <a:gd name="connsiteY224" fmla="*/ 133230 h 176108"/>
                <a:gd name="connsiteX225" fmla="*/ 25322 w 88054"/>
                <a:gd name="connsiteY225" fmla="*/ 133230 h 176108"/>
                <a:gd name="connsiteX226" fmla="*/ 22442 w 88054"/>
                <a:gd name="connsiteY226" fmla="*/ 132664 h 176108"/>
                <a:gd name="connsiteX227" fmla="*/ 20145 w 88054"/>
                <a:gd name="connsiteY227" fmla="*/ 131516 h 176108"/>
                <a:gd name="connsiteX228" fmla="*/ 20145 w 88054"/>
                <a:gd name="connsiteY228" fmla="*/ 131516 h 176108"/>
                <a:gd name="connsiteX229" fmla="*/ 17264 w 88054"/>
                <a:gd name="connsiteY229" fmla="*/ 130367 h 176108"/>
                <a:gd name="connsiteX230" fmla="*/ 13801 w 88054"/>
                <a:gd name="connsiteY230" fmla="*/ 129219 h 176108"/>
                <a:gd name="connsiteX231" fmla="*/ 13801 w 88054"/>
                <a:gd name="connsiteY231" fmla="*/ 129219 h 176108"/>
                <a:gd name="connsiteX232" fmla="*/ 12652 w 88054"/>
                <a:gd name="connsiteY232" fmla="*/ 129219 h 176108"/>
                <a:gd name="connsiteX233" fmla="*/ 10920 w 88054"/>
                <a:gd name="connsiteY233" fmla="*/ 128654 h 176108"/>
                <a:gd name="connsiteX234" fmla="*/ 10920 w 88054"/>
                <a:gd name="connsiteY234" fmla="*/ 128654 h 176108"/>
                <a:gd name="connsiteX235" fmla="*/ 9772 w 88054"/>
                <a:gd name="connsiteY235" fmla="*/ 128089 h 176108"/>
                <a:gd name="connsiteX236" fmla="*/ 8058 w 88054"/>
                <a:gd name="connsiteY236" fmla="*/ 127505 h 176108"/>
                <a:gd name="connsiteX237" fmla="*/ 2862 w 88054"/>
                <a:gd name="connsiteY237" fmla="*/ 124643 h 176108"/>
                <a:gd name="connsiteX238" fmla="*/ 1714 w 88054"/>
                <a:gd name="connsiteY238" fmla="*/ 131516 h 176108"/>
                <a:gd name="connsiteX239" fmla="*/ 0 w 88054"/>
                <a:gd name="connsiteY239" fmla="*/ 148088 h 176108"/>
                <a:gd name="connsiteX240" fmla="*/ 0 w 88054"/>
                <a:gd name="connsiteY240" fmla="*/ 150950 h 176108"/>
                <a:gd name="connsiteX241" fmla="*/ 2862 w 88054"/>
                <a:gd name="connsiteY241" fmla="*/ 152098 h 176108"/>
                <a:gd name="connsiteX242" fmla="*/ 2862 w 88054"/>
                <a:gd name="connsiteY242" fmla="*/ 152098 h 176108"/>
                <a:gd name="connsiteX243" fmla="*/ 5177 w 88054"/>
                <a:gd name="connsiteY243" fmla="*/ 151533 h 176108"/>
                <a:gd name="connsiteX244" fmla="*/ 7475 w 88054"/>
                <a:gd name="connsiteY244" fmla="*/ 151533 h 176108"/>
                <a:gd name="connsiteX245" fmla="*/ 10920 w 88054"/>
                <a:gd name="connsiteY245" fmla="*/ 152664 h 176108"/>
                <a:gd name="connsiteX246" fmla="*/ 10920 w 88054"/>
                <a:gd name="connsiteY246" fmla="*/ 152664 h 176108"/>
                <a:gd name="connsiteX247" fmla="*/ 10920 w 88054"/>
                <a:gd name="connsiteY247" fmla="*/ 152664 h 17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88054" h="176108">
                  <a:moveTo>
                    <a:pt x="10920" y="152664"/>
                  </a:moveTo>
                  <a:lnTo>
                    <a:pt x="10920" y="152664"/>
                  </a:lnTo>
                  <a:lnTo>
                    <a:pt x="14384" y="154377"/>
                  </a:lnTo>
                  <a:lnTo>
                    <a:pt x="17830" y="154961"/>
                  </a:lnTo>
                  <a:lnTo>
                    <a:pt x="17830" y="154961"/>
                  </a:lnTo>
                  <a:lnTo>
                    <a:pt x="21293" y="155526"/>
                  </a:lnTo>
                  <a:lnTo>
                    <a:pt x="25322" y="156674"/>
                  </a:lnTo>
                  <a:lnTo>
                    <a:pt x="25322" y="156674"/>
                  </a:lnTo>
                  <a:lnTo>
                    <a:pt x="29351" y="157239"/>
                  </a:lnTo>
                  <a:lnTo>
                    <a:pt x="32797" y="157239"/>
                  </a:lnTo>
                  <a:lnTo>
                    <a:pt x="34529" y="157239"/>
                  </a:lnTo>
                  <a:lnTo>
                    <a:pt x="34529" y="170967"/>
                  </a:lnTo>
                  <a:lnTo>
                    <a:pt x="34529" y="176108"/>
                  </a:lnTo>
                  <a:lnTo>
                    <a:pt x="39123" y="176108"/>
                  </a:lnTo>
                  <a:lnTo>
                    <a:pt x="52942" y="176108"/>
                  </a:lnTo>
                  <a:lnTo>
                    <a:pt x="57554" y="176108"/>
                  </a:lnTo>
                  <a:lnTo>
                    <a:pt x="57554" y="170967"/>
                  </a:lnTo>
                  <a:lnTo>
                    <a:pt x="57554" y="156674"/>
                  </a:lnTo>
                  <a:lnTo>
                    <a:pt x="58119" y="156674"/>
                  </a:lnTo>
                  <a:lnTo>
                    <a:pt x="58119" y="156674"/>
                  </a:lnTo>
                  <a:lnTo>
                    <a:pt x="62148" y="154961"/>
                  </a:lnTo>
                  <a:lnTo>
                    <a:pt x="66761" y="152664"/>
                  </a:lnTo>
                  <a:lnTo>
                    <a:pt x="66761" y="152664"/>
                  </a:lnTo>
                  <a:lnTo>
                    <a:pt x="69058" y="152098"/>
                  </a:lnTo>
                  <a:lnTo>
                    <a:pt x="70790" y="150950"/>
                  </a:lnTo>
                  <a:lnTo>
                    <a:pt x="74235" y="148088"/>
                  </a:lnTo>
                  <a:lnTo>
                    <a:pt x="74235" y="148088"/>
                  </a:lnTo>
                  <a:lnTo>
                    <a:pt x="77116" y="145244"/>
                  </a:lnTo>
                  <a:lnTo>
                    <a:pt x="79996" y="141233"/>
                  </a:lnTo>
                  <a:lnTo>
                    <a:pt x="79996" y="141233"/>
                  </a:lnTo>
                  <a:lnTo>
                    <a:pt x="81145" y="140084"/>
                  </a:lnTo>
                  <a:lnTo>
                    <a:pt x="82293" y="137806"/>
                  </a:lnTo>
                  <a:lnTo>
                    <a:pt x="84590" y="133795"/>
                  </a:lnTo>
                  <a:lnTo>
                    <a:pt x="84590" y="133795"/>
                  </a:lnTo>
                  <a:lnTo>
                    <a:pt x="87471" y="125792"/>
                  </a:lnTo>
                  <a:lnTo>
                    <a:pt x="87471" y="125792"/>
                  </a:lnTo>
                  <a:lnTo>
                    <a:pt x="88054" y="121799"/>
                  </a:lnTo>
                  <a:lnTo>
                    <a:pt x="88054" y="116640"/>
                  </a:lnTo>
                  <a:lnTo>
                    <a:pt x="88054" y="116640"/>
                  </a:lnTo>
                  <a:lnTo>
                    <a:pt x="88054" y="112647"/>
                  </a:lnTo>
                  <a:lnTo>
                    <a:pt x="87471" y="108636"/>
                  </a:lnTo>
                  <a:lnTo>
                    <a:pt x="87471" y="108636"/>
                  </a:lnTo>
                  <a:lnTo>
                    <a:pt x="86322" y="105209"/>
                  </a:lnTo>
                  <a:lnTo>
                    <a:pt x="85739" y="103495"/>
                  </a:lnTo>
                  <a:lnTo>
                    <a:pt x="84590" y="101198"/>
                  </a:lnTo>
                  <a:lnTo>
                    <a:pt x="84590" y="101198"/>
                  </a:lnTo>
                  <a:lnTo>
                    <a:pt x="82877" y="98354"/>
                  </a:lnTo>
                  <a:lnTo>
                    <a:pt x="82293" y="96641"/>
                  </a:lnTo>
                  <a:lnTo>
                    <a:pt x="81145" y="94909"/>
                  </a:lnTo>
                  <a:lnTo>
                    <a:pt x="81145" y="94909"/>
                  </a:lnTo>
                  <a:lnTo>
                    <a:pt x="78848" y="92065"/>
                  </a:lnTo>
                  <a:lnTo>
                    <a:pt x="76532" y="89768"/>
                  </a:lnTo>
                  <a:lnTo>
                    <a:pt x="76532" y="89768"/>
                  </a:lnTo>
                  <a:lnTo>
                    <a:pt x="73670" y="86906"/>
                  </a:lnTo>
                  <a:lnTo>
                    <a:pt x="71938" y="85775"/>
                  </a:lnTo>
                  <a:lnTo>
                    <a:pt x="69641" y="84627"/>
                  </a:lnTo>
                  <a:lnTo>
                    <a:pt x="69641" y="84627"/>
                  </a:lnTo>
                  <a:lnTo>
                    <a:pt x="67909" y="83478"/>
                  </a:lnTo>
                  <a:lnTo>
                    <a:pt x="66177" y="82330"/>
                  </a:lnTo>
                  <a:lnTo>
                    <a:pt x="62732" y="80616"/>
                  </a:lnTo>
                  <a:lnTo>
                    <a:pt x="62732" y="80616"/>
                  </a:lnTo>
                  <a:lnTo>
                    <a:pt x="59268" y="78902"/>
                  </a:lnTo>
                  <a:lnTo>
                    <a:pt x="55239" y="77189"/>
                  </a:lnTo>
                  <a:lnTo>
                    <a:pt x="55239" y="77189"/>
                  </a:lnTo>
                  <a:lnTo>
                    <a:pt x="48329" y="74326"/>
                  </a:lnTo>
                  <a:lnTo>
                    <a:pt x="48329" y="74326"/>
                  </a:lnTo>
                  <a:lnTo>
                    <a:pt x="46032" y="73761"/>
                  </a:lnTo>
                  <a:lnTo>
                    <a:pt x="44300" y="72613"/>
                  </a:lnTo>
                  <a:lnTo>
                    <a:pt x="44300" y="72613"/>
                  </a:lnTo>
                  <a:lnTo>
                    <a:pt x="42587" y="71482"/>
                  </a:lnTo>
                  <a:lnTo>
                    <a:pt x="40272" y="70899"/>
                  </a:lnTo>
                  <a:lnTo>
                    <a:pt x="40272" y="70899"/>
                  </a:lnTo>
                  <a:lnTo>
                    <a:pt x="38558" y="69750"/>
                  </a:lnTo>
                  <a:lnTo>
                    <a:pt x="36242" y="68620"/>
                  </a:lnTo>
                  <a:lnTo>
                    <a:pt x="36242" y="68620"/>
                  </a:lnTo>
                  <a:lnTo>
                    <a:pt x="33945" y="66323"/>
                  </a:lnTo>
                  <a:lnTo>
                    <a:pt x="33945" y="66323"/>
                  </a:lnTo>
                  <a:lnTo>
                    <a:pt x="32232" y="64609"/>
                  </a:lnTo>
                  <a:lnTo>
                    <a:pt x="32232" y="63461"/>
                  </a:lnTo>
                  <a:lnTo>
                    <a:pt x="31648" y="62331"/>
                  </a:lnTo>
                  <a:lnTo>
                    <a:pt x="31648" y="62331"/>
                  </a:lnTo>
                  <a:lnTo>
                    <a:pt x="31065" y="61747"/>
                  </a:lnTo>
                  <a:lnTo>
                    <a:pt x="31065" y="60617"/>
                  </a:lnTo>
                  <a:lnTo>
                    <a:pt x="31065" y="58903"/>
                  </a:lnTo>
                  <a:lnTo>
                    <a:pt x="31065" y="58903"/>
                  </a:lnTo>
                  <a:lnTo>
                    <a:pt x="31065" y="53744"/>
                  </a:lnTo>
                  <a:lnTo>
                    <a:pt x="31065" y="53744"/>
                  </a:lnTo>
                  <a:lnTo>
                    <a:pt x="31648" y="49751"/>
                  </a:lnTo>
                  <a:lnTo>
                    <a:pt x="31648" y="49751"/>
                  </a:lnTo>
                  <a:lnTo>
                    <a:pt x="32797" y="48038"/>
                  </a:lnTo>
                  <a:lnTo>
                    <a:pt x="33945" y="46306"/>
                  </a:lnTo>
                  <a:lnTo>
                    <a:pt x="33945" y="46306"/>
                  </a:lnTo>
                  <a:lnTo>
                    <a:pt x="36242" y="43462"/>
                  </a:lnTo>
                  <a:lnTo>
                    <a:pt x="36242" y="43462"/>
                  </a:lnTo>
                  <a:lnTo>
                    <a:pt x="38558" y="42313"/>
                  </a:lnTo>
                  <a:lnTo>
                    <a:pt x="40855" y="41748"/>
                  </a:lnTo>
                  <a:lnTo>
                    <a:pt x="40855" y="41748"/>
                  </a:lnTo>
                  <a:lnTo>
                    <a:pt x="43735" y="41165"/>
                  </a:lnTo>
                  <a:lnTo>
                    <a:pt x="46032" y="40600"/>
                  </a:lnTo>
                  <a:lnTo>
                    <a:pt x="46032" y="40600"/>
                  </a:lnTo>
                  <a:lnTo>
                    <a:pt x="48913" y="40600"/>
                  </a:lnTo>
                  <a:lnTo>
                    <a:pt x="48913" y="40600"/>
                  </a:lnTo>
                  <a:lnTo>
                    <a:pt x="51793" y="40600"/>
                  </a:lnTo>
                  <a:lnTo>
                    <a:pt x="51793" y="40600"/>
                  </a:lnTo>
                  <a:lnTo>
                    <a:pt x="54090" y="41165"/>
                  </a:lnTo>
                  <a:lnTo>
                    <a:pt x="56387" y="41748"/>
                  </a:lnTo>
                  <a:lnTo>
                    <a:pt x="56387" y="41748"/>
                  </a:lnTo>
                  <a:lnTo>
                    <a:pt x="59268" y="42313"/>
                  </a:lnTo>
                  <a:lnTo>
                    <a:pt x="61000" y="42878"/>
                  </a:lnTo>
                  <a:lnTo>
                    <a:pt x="61000" y="42878"/>
                  </a:lnTo>
                  <a:lnTo>
                    <a:pt x="64445" y="43462"/>
                  </a:lnTo>
                  <a:lnTo>
                    <a:pt x="64445" y="43462"/>
                  </a:lnTo>
                  <a:lnTo>
                    <a:pt x="66761" y="44027"/>
                  </a:lnTo>
                  <a:lnTo>
                    <a:pt x="69058" y="44592"/>
                  </a:lnTo>
                  <a:lnTo>
                    <a:pt x="73670" y="46306"/>
                  </a:lnTo>
                  <a:lnTo>
                    <a:pt x="74235" y="40600"/>
                  </a:lnTo>
                  <a:lnTo>
                    <a:pt x="76532" y="25723"/>
                  </a:lnTo>
                  <a:lnTo>
                    <a:pt x="76532" y="21731"/>
                  </a:lnTo>
                  <a:lnTo>
                    <a:pt x="72503" y="21148"/>
                  </a:lnTo>
                  <a:lnTo>
                    <a:pt x="72503" y="21148"/>
                  </a:lnTo>
                  <a:lnTo>
                    <a:pt x="69058" y="20017"/>
                  </a:lnTo>
                  <a:lnTo>
                    <a:pt x="69058" y="20017"/>
                  </a:lnTo>
                  <a:lnTo>
                    <a:pt x="66761" y="19434"/>
                  </a:lnTo>
                  <a:lnTo>
                    <a:pt x="64445" y="19434"/>
                  </a:lnTo>
                  <a:lnTo>
                    <a:pt x="64445" y="19434"/>
                  </a:lnTo>
                  <a:lnTo>
                    <a:pt x="62732" y="18869"/>
                  </a:lnTo>
                  <a:lnTo>
                    <a:pt x="59851" y="18304"/>
                  </a:lnTo>
                  <a:lnTo>
                    <a:pt x="59851" y="18304"/>
                  </a:lnTo>
                  <a:lnTo>
                    <a:pt x="57554" y="17720"/>
                  </a:lnTo>
                  <a:lnTo>
                    <a:pt x="55239" y="17155"/>
                  </a:lnTo>
                  <a:lnTo>
                    <a:pt x="54674" y="17155"/>
                  </a:lnTo>
                  <a:lnTo>
                    <a:pt x="54674" y="4576"/>
                  </a:lnTo>
                  <a:lnTo>
                    <a:pt x="54674" y="0"/>
                  </a:lnTo>
                  <a:lnTo>
                    <a:pt x="50061" y="0"/>
                  </a:lnTo>
                  <a:lnTo>
                    <a:pt x="36242" y="0"/>
                  </a:lnTo>
                  <a:lnTo>
                    <a:pt x="31648" y="0"/>
                  </a:lnTo>
                  <a:lnTo>
                    <a:pt x="31648" y="4576"/>
                  </a:lnTo>
                  <a:lnTo>
                    <a:pt x="31648" y="18304"/>
                  </a:lnTo>
                  <a:lnTo>
                    <a:pt x="31065" y="18304"/>
                  </a:lnTo>
                  <a:lnTo>
                    <a:pt x="31065" y="18304"/>
                  </a:lnTo>
                  <a:lnTo>
                    <a:pt x="27036" y="20017"/>
                  </a:lnTo>
                  <a:lnTo>
                    <a:pt x="22442" y="21731"/>
                  </a:lnTo>
                  <a:lnTo>
                    <a:pt x="22442" y="21731"/>
                  </a:lnTo>
                  <a:lnTo>
                    <a:pt x="20710" y="22879"/>
                  </a:lnTo>
                  <a:lnTo>
                    <a:pt x="18978" y="24010"/>
                  </a:lnTo>
                  <a:lnTo>
                    <a:pt x="15532" y="26872"/>
                  </a:lnTo>
                  <a:lnTo>
                    <a:pt x="15532" y="26872"/>
                  </a:lnTo>
                  <a:lnTo>
                    <a:pt x="12652" y="29734"/>
                  </a:lnTo>
                  <a:lnTo>
                    <a:pt x="10355" y="33727"/>
                  </a:lnTo>
                  <a:lnTo>
                    <a:pt x="10355" y="33727"/>
                  </a:lnTo>
                  <a:lnTo>
                    <a:pt x="8623" y="34875"/>
                  </a:lnTo>
                  <a:lnTo>
                    <a:pt x="8058" y="36589"/>
                  </a:lnTo>
                  <a:lnTo>
                    <a:pt x="6326" y="40600"/>
                  </a:lnTo>
                  <a:lnTo>
                    <a:pt x="6326" y="40600"/>
                  </a:lnTo>
                  <a:lnTo>
                    <a:pt x="3446" y="49168"/>
                  </a:lnTo>
                  <a:lnTo>
                    <a:pt x="3446" y="49168"/>
                  </a:lnTo>
                  <a:lnTo>
                    <a:pt x="2862" y="53744"/>
                  </a:lnTo>
                  <a:lnTo>
                    <a:pt x="2862" y="58903"/>
                  </a:lnTo>
                  <a:lnTo>
                    <a:pt x="2862" y="58903"/>
                  </a:lnTo>
                  <a:lnTo>
                    <a:pt x="2862" y="62331"/>
                  </a:lnTo>
                  <a:lnTo>
                    <a:pt x="3446" y="66323"/>
                  </a:lnTo>
                  <a:lnTo>
                    <a:pt x="3446" y="66323"/>
                  </a:lnTo>
                  <a:lnTo>
                    <a:pt x="4594" y="69750"/>
                  </a:lnTo>
                  <a:lnTo>
                    <a:pt x="5177" y="71482"/>
                  </a:lnTo>
                  <a:lnTo>
                    <a:pt x="6326" y="73196"/>
                  </a:lnTo>
                  <a:lnTo>
                    <a:pt x="6326" y="73196"/>
                  </a:lnTo>
                  <a:lnTo>
                    <a:pt x="10355" y="80051"/>
                  </a:lnTo>
                  <a:lnTo>
                    <a:pt x="10355" y="80051"/>
                  </a:lnTo>
                  <a:lnTo>
                    <a:pt x="12652" y="82330"/>
                  </a:lnTo>
                  <a:lnTo>
                    <a:pt x="14949" y="85775"/>
                  </a:lnTo>
                  <a:lnTo>
                    <a:pt x="14949" y="85775"/>
                  </a:lnTo>
                  <a:lnTo>
                    <a:pt x="18413" y="88619"/>
                  </a:lnTo>
                  <a:lnTo>
                    <a:pt x="19561" y="89768"/>
                  </a:lnTo>
                  <a:lnTo>
                    <a:pt x="21859" y="90351"/>
                  </a:lnTo>
                  <a:lnTo>
                    <a:pt x="21859" y="90351"/>
                  </a:lnTo>
                  <a:lnTo>
                    <a:pt x="23007" y="91481"/>
                  </a:lnTo>
                  <a:lnTo>
                    <a:pt x="24739" y="92630"/>
                  </a:lnTo>
                  <a:lnTo>
                    <a:pt x="28203" y="94344"/>
                  </a:lnTo>
                  <a:lnTo>
                    <a:pt x="28203" y="94344"/>
                  </a:lnTo>
                  <a:lnTo>
                    <a:pt x="32232" y="96057"/>
                  </a:lnTo>
                  <a:lnTo>
                    <a:pt x="35677" y="97771"/>
                  </a:lnTo>
                  <a:lnTo>
                    <a:pt x="35677" y="97771"/>
                  </a:lnTo>
                  <a:lnTo>
                    <a:pt x="43735" y="100633"/>
                  </a:lnTo>
                  <a:lnTo>
                    <a:pt x="43735" y="100633"/>
                  </a:lnTo>
                  <a:lnTo>
                    <a:pt x="45467" y="101198"/>
                  </a:lnTo>
                  <a:lnTo>
                    <a:pt x="47181" y="102347"/>
                  </a:lnTo>
                  <a:lnTo>
                    <a:pt x="47181" y="102347"/>
                  </a:lnTo>
                  <a:lnTo>
                    <a:pt x="48913" y="103495"/>
                  </a:lnTo>
                  <a:lnTo>
                    <a:pt x="50645" y="104061"/>
                  </a:lnTo>
                  <a:lnTo>
                    <a:pt x="50645" y="104061"/>
                  </a:lnTo>
                  <a:lnTo>
                    <a:pt x="52358" y="105209"/>
                  </a:lnTo>
                  <a:lnTo>
                    <a:pt x="53525" y="105774"/>
                  </a:lnTo>
                  <a:lnTo>
                    <a:pt x="53525" y="105774"/>
                  </a:lnTo>
                  <a:lnTo>
                    <a:pt x="56387" y="108636"/>
                  </a:lnTo>
                  <a:lnTo>
                    <a:pt x="56387" y="108636"/>
                  </a:lnTo>
                  <a:lnTo>
                    <a:pt x="57554" y="110350"/>
                  </a:lnTo>
                  <a:lnTo>
                    <a:pt x="58119" y="112647"/>
                  </a:lnTo>
                  <a:lnTo>
                    <a:pt x="58119" y="112647"/>
                  </a:lnTo>
                  <a:lnTo>
                    <a:pt x="58703" y="114361"/>
                  </a:lnTo>
                  <a:lnTo>
                    <a:pt x="59268" y="117788"/>
                  </a:lnTo>
                  <a:lnTo>
                    <a:pt x="59268" y="117788"/>
                  </a:lnTo>
                  <a:lnTo>
                    <a:pt x="59268" y="122364"/>
                  </a:lnTo>
                  <a:lnTo>
                    <a:pt x="59268" y="122364"/>
                  </a:lnTo>
                  <a:lnTo>
                    <a:pt x="58703" y="124078"/>
                  </a:lnTo>
                  <a:lnTo>
                    <a:pt x="57554" y="125792"/>
                  </a:lnTo>
                  <a:lnTo>
                    <a:pt x="57554" y="125792"/>
                  </a:lnTo>
                  <a:lnTo>
                    <a:pt x="54674" y="128654"/>
                  </a:lnTo>
                  <a:lnTo>
                    <a:pt x="54674" y="128654"/>
                  </a:lnTo>
                  <a:lnTo>
                    <a:pt x="52942" y="129802"/>
                  </a:lnTo>
                  <a:lnTo>
                    <a:pt x="50645" y="131516"/>
                  </a:lnTo>
                  <a:lnTo>
                    <a:pt x="50645" y="131516"/>
                  </a:lnTo>
                  <a:lnTo>
                    <a:pt x="48913" y="132081"/>
                  </a:lnTo>
                  <a:lnTo>
                    <a:pt x="47181" y="133230"/>
                  </a:lnTo>
                  <a:lnTo>
                    <a:pt x="47181" y="133230"/>
                  </a:lnTo>
                  <a:lnTo>
                    <a:pt x="45467" y="133795"/>
                  </a:lnTo>
                  <a:lnTo>
                    <a:pt x="42587" y="133795"/>
                  </a:lnTo>
                  <a:lnTo>
                    <a:pt x="42587" y="133795"/>
                  </a:lnTo>
                  <a:lnTo>
                    <a:pt x="38558" y="133795"/>
                  </a:lnTo>
                  <a:lnTo>
                    <a:pt x="38558" y="133795"/>
                  </a:lnTo>
                  <a:lnTo>
                    <a:pt x="34529" y="133795"/>
                  </a:lnTo>
                  <a:lnTo>
                    <a:pt x="34529" y="133795"/>
                  </a:lnTo>
                  <a:lnTo>
                    <a:pt x="29916" y="133795"/>
                  </a:lnTo>
                  <a:lnTo>
                    <a:pt x="29916" y="133795"/>
                  </a:lnTo>
                  <a:lnTo>
                    <a:pt x="27619" y="133795"/>
                  </a:lnTo>
                  <a:lnTo>
                    <a:pt x="25322" y="133230"/>
                  </a:lnTo>
                  <a:lnTo>
                    <a:pt x="25322" y="133230"/>
                  </a:lnTo>
                  <a:lnTo>
                    <a:pt x="22442" y="132664"/>
                  </a:lnTo>
                  <a:lnTo>
                    <a:pt x="20145" y="131516"/>
                  </a:lnTo>
                  <a:lnTo>
                    <a:pt x="20145" y="131516"/>
                  </a:lnTo>
                  <a:lnTo>
                    <a:pt x="17264" y="130367"/>
                  </a:lnTo>
                  <a:lnTo>
                    <a:pt x="13801" y="129219"/>
                  </a:lnTo>
                  <a:lnTo>
                    <a:pt x="13801" y="129219"/>
                  </a:lnTo>
                  <a:lnTo>
                    <a:pt x="12652" y="129219"/>
                  </a:lnTo>
                  <a:lnTo>
                    <a:pt x="10920" y="128654"/>
                  </a:lnTo>
                  <a:lnTo>
                    <a:pt x="10920" y="128654"/>
                  </a:lnTo>
                  <a:lnTo>
                    <a:pt x="9772" y="128089"/>
                  </a:lnTo>
                  <a:lnTo>
                    <a:pt x="8058" y="127505"/>
                  </a:lnTo>
                  <a:lnTo>
                    <a:pt x="2862" y="124643"/>
                  </a:lnTo>
                  <a:lnTo>
                    <a:pt x="1714" y="131516"/>
                  </a:lnTo>
                  <a:lnTo>
                    <a:pt x="0" y="148088"/>
                  </a:lnTo>
                  <a:lnTo>
                    <a:pt x="0" y="150950"/>
                  </a:lnTo>
                  <a:lnTo>
                    <a:pt x="2862" y="152098"/>
                  </a:lnTo>
                  <a:lnTo>
                    <a:pt x="2862" y="152098"/>
                  </a:lnTo>
                  <a:lnTo>
                    <a:pt x="5177" y="151533"/>
                  </a:lnTo>
                  <a:lnTo>
                    <a:pt x="7475" y="151533"/>
                  </a:lnTo>
                  <a:lnTo>
                    <a:pt x="10920" y="152664"/>
                  </a:lnTo>
                  <a:lnTo>
                    <a:pt x="10920" y="152664"/>
                  </a:lnTo>
                  <a:lnTo>
                    <a:pt x="10920" y="152664"/>
                  </a:lnTo>
                  <a:close/>
                </a:path>
              </a:pathLst>
            </a:custGeom>
            <a:grpFill/>
            <a:ln w="18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1A648BCD-4178-4034-B5F0-2529A520D707}"/>
                </a:ext>
              </a:extLst>
            </p:cNvPr>
            <p:cNvSpPr/>
            <p:nvPr/>
          </p:nvSpPr>
          <p:spPr>
            <a:xfrm>
              <a:off x="-2461292" y="3884372"/>
              <a:ext cx="580081" cy="277361"/>
            </a:xfrm>
            <a:custGeom>
              <a:avLst/>
              <a:gdLst>
                <a:gd name="connsiteX0" fmla="*/ 15441 w 580081"/>
                <a:gd name="connsiteY0" fmla="*/ 277361 h 277361"/>
                <a:gd name="connsiteX1" fmla="*/ 15441 w 580081"/>
                <a:gd name="connsiteY1" fmla="*/ 277361 h 277361"/>
                <a:gd name="connsiteX2" fmla="*/ 19434 w 580081"/>
                <a:gd name="connsiteY2" fmla="*/ 276796 h 277361"/>
                <a:gd name="connsiteX3" fmla="*/ 23445 w 580081"/>
                <a:gd name="connsiteY3" fmla="*/ 275082 h 277361"/>
                <a:gd name="connsiteX4" fmla="*/ 205186 w 580081"/>
                <a:gd name="connsiteY4" fmla="*/ 72321 h 277361"/>
                <a:gd name="connsiteX5" fmla="*/ 401202 w 580081"/>
                <a:gd name="connsiteY5" fmla="*/ 153156 h 277361"/>
                <a:gd name="connsiteX6" fmla="*/ 401202 w 580081"/>
                <a:gd name="connsiteY6" fmla="*/ 153156 h 277361"/>
                <a:gd name="connsiteX7" fmla="*/ 405213 w 580081"/>
                <a:gd name="connsiteY7" fmla="*/ 153721 h 277361"/>
                <a:gd name="connsiteX8" fmla="*/ 409789 w 580081"/>
                <a:gd name="connsiteY8" fmla="*/ 153721 h 277361"/>
                <a:gd name="connsiteX9" fmla="*/ 413216 w 580081"/>
                <a:gd name="connsiteY9" fmla="*/ 153156 h 277361"/>
                <a:gd name="connsiteX10" fmla="*/ 416643 w 580081"/>
                <a:gd name="connsiteY10" fmla="*/ 151442 h 277361"/>
                <a:gd name="connsiteX11" fmla="*/ 574375 w 580081"/>
                <a:gd name="connsiteY11" fmla="*/ 26197 h 277361"/>
                <a:gd name="connsiteX12" fmla="*/ 574375 w 580081"/>
                <a:gd name="connsiteY12" fmla="*/ 26197 h 277361"/>
                <a:gd name="connsiteX13" fmla="*/ 576654 w 580081"/>
                <a:gd name="connsiteY13" fmla="*/ 24484 h 277361"/>
                <a:gd name="connsiteX14" fmla="*/ 578368 w 580081"/>
                <a:gd name="connsiteY14" fmla="*/ 22205 h 277361"/>
                <a:gd name="connsiteX15" fmla="*/ 579516 w 580081"/>
                <a:gd name="connsiteY15" fmla="*/ 19361 h 277361"/>
                <a:gd name="connsiteX16" fmla="*/ 580081 w 580081"/>
                <a:gd name="connsiteY16" fmla="*/ 16517 h 277361"/>
                <a:gd name="connsiteX17" fmla="*/ 580081 w 580081"/>
                <a:gd name="connsiteY17" fmla="*/ 13673 h 277361"/>
                <a:gd name="connsiteX18" fmla="*/ 579516 w 580081"/>
                <a:gd name="connsiteY18" fmla="*/ 10829 h 277361"/>
                <a:gd name="connsiteX19" fmla="*/ 578951 w 580081"/>
                <a:gd name="connsiteY19" fmla="*/ 7985 h 277361"/>
                <a:gd name="connsiteX20" fmla="*/ 577237 w 580081"/>
                <a:gd name="connsiteY20" fmla="*/ 5123 h 277361"/>
                <a:gd name="connsiteX21" fmla="*/ 577237 w 580081"/>
                <a:gd name="connsiteY21" fmla="*/ 5123 h 277361"/>
                <a:gd name="connsiteX22" fmla="*/ 575505 w 580081"/>
                <a:gd name="connsiteY22" fmla="*/ 3427 h 277361"/>
                <a:gd name="connsiteX23" fmla="*/ 573227 w 580081"/>
                <a:gd name="connsiteY23" fmla="*/ 1714 h 277361"/>
                <a:gd name="connsiteX24" fmla="*/ 570364 w 580081"/>
                <a:gd name="connsiteY24" fmla="*/ 583 h 277361"/>
                <a:gd name="connsiteX25" fmla="*/ 567520 w 580081"/>
                <a:gd name="connsiteY25" fmla="*/ 0 h 277361"/>
                <a:gd name="connsiteX26" fmla="*/ 564658 w 580081"/>
                <a:gd name="connsiteY26" fmla="*/ 0 h 277361"/>
                <a:gd name="connsiteX27" fmla="*/ 561231 w 580081"/>
                <a:gd name="connsiteY27" fmla="*/ 0 h 277361"/>
                <a:gd name="connsiteX28" fmla="*/ 558369 w 580081"/>
                <a:gd name="connsiteY28" fmla="*/ 1149 h 277361"/>
                <a:gd name="connsiteX29" fmla="*/ 555506 w 580081"/>
                <a:gd name="connsiteY29" fmla="*/ 2844 h 277361"/>
                <a:gd name="connsiteX30" fmla="*/ 404064 w 580081"/>
                <a:gd name="connsiteY30" fmla="*/ 122419 h 277361"/>
                <a:gd name="connsiteX31" fmla="*/ 209179 w 580081"/>
                <a:gd name="connsiteY31" fmla="*/ 41566 h 277361"/>
                <a:gd name="connsiteX32" fmla="*/ 209179 w 580081"/>
                <a:gd name="connsiteY32" fmla="*/ 41566 h 277361"/>
                <a:gd name="connsiteX33" fmla="*/ 205751 w 580081"/>
                <a:gd name="connsiteY33" fmla="*/ 40436 h 277361"/>
                <a:gd name="connsiteX34" fmla="*/ 201759 w 580081"/>
                <a:gd name="connsiteY34" fmla="*/ 40436 h 277361"/>
                <a:gd name="connsiteX35" fmla="*/ 198331 w 580081"/>
                <a:gd name="connsiteY35" fmla="*/ 41566 h 277361"/>
                <a:gd name="connsiteX36" fmla="*/ 194904 w 580081"/>
                <a:gd name="connsiteY36" fmla="*/ 43280 h 277361"/>
                <a:gd name="connsiteX37" fmla="*/ 6290 w 580081"/>
                <a:gd name="connsiteY37" fmla="*/ 250599 h 277361"/>
                <a:gd name="connsiteX38" fmla="*/ 6290 w 580081"/>
                <a:gd name="connsiteY38" fmla="*/ 250599 h 277361"/>
                <a:gd name="connsiteX39" fmla="*/ 4576 w 580081"/>
                <a:gd name="connsiteY39" fmla="*/ 252312 h 277361"/>
                <a:gd name="connsiteX40" fmla="*/ 2297 w 580081"/>
                <a:gd name="connsiteY40" fmla="*/ 254591 h 277361"/>
                <a:gd name="connsiteX41" fmla="*/ 1149 w 580081"/>
                <a:gd name="connsiteY41" fmla="*/ 257435 h 277361"/>
                <a:gd name="connsiteX42" fmla="*/ 583 w 580081"/>
                <a:gd name="connsiteY42" fmla="*/ 259714 h 277361"/>
                <a:gd name="connsiteX43" fmla="*/ 0 w 580081"/>
                <a:gd name="connsiteY43" fmla="*/ 262558 h 277361"/>
                <a:gd name="connsiteX44" fmla="*/ 583 w 580081"/>
                <a:gd name="connsiteY44" fmla="*/ 265985 h 277361"/>
                <a:gd name="connsiteX45" fmla="*/ 1149 w 580081"/>
                <a:gd name="connsiteY45" fmla="*/ 268829 h 277361"/>
                <a:gd name="connsiteX46" fmla="*/ 2862 w 580081"/>
                <a:gd name="connsiteY46" fmla="*/ 271108 h 277361"/>
                <a:gd name="connsiteX47" fmla="*/ 2862 w 580081"/>
                <a:gd name="connsiteY47" fmla="*/ 271108 h 277361"/>
                <a:gd name="connsiteX48" fmla="*/ 5159 w 580081"/>
                <a:gd name="connsiteY48" fmla="*/ 273952 h 277361"/>
                <a:gd name="connsiteX49" fmla="*/ 8003 w 580081"/>
                <a:gd name="connsiteY49" fmla="*/ 276231 h 277361"/>
                <a:gd name="connsiteX50" fmla="*/ 12014 w 580081"/>
                <a:gd name="connsiteY50" fmla="*/ 277361 h 277361"/>
                <a:gd name="connsiteX51" fmla="*/ 15441 w 580081"/>
                <a:gd name="connsiteY51" fmla="*/ 277361 h 277361"/>
                <a:gd name="connsiteX52" fmla="*/ 15441 w 580081"/>
                <a:gd name="connsiteY52" fmla="*/ 277361 h 277361"/>
                <a:gd name="connsiteX53" fmla="*/ 15441 w 580081"/>
                <a:gd name="connsiteY53" fmla="*/ 277361 h 2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80081" h="277361">
                  <a:moveTo>
                    <a:pt x="15441" y="277361"/>
                  </a:moveTo>
                  <a:lnTo>
                    <a:pt x="15441" y="277361"/>
                  </a:lnTo>
                  <a:lnTo>
                    <a:pt x="19434" y="276796"/>
                  </a:lnTo>
                  <a:lnTo>
                    <a:pt x="23445" y="275082"/>
                  </a:lnTo>
                  <a:lnTo>
                    <a:pt x="205186" y="72321"/>
                  </a:lnTo>
                  <a:lnTo>
                    <a:pt x="401202" y="153156"/>
                  </a:lnTo>
                  <a:lnTo>
                    <a:pt x="401202" y="153156"/>
                  </a:lnTo>
                  <a:lnTo>
                    <a:pt x="405213" y="153721"/>
                  </a:lnTo>
                  <a:lnTo>
                    <a:pt x="409789" y="153721"/>
                  </a:lnTo>
                  <a:lnTo>
                    <a:pt x="413216" y="153156"/>
                  </a:lnTo>
                  <a:lnTo>
                    <a:pt x="416643" y="151442"/>
                  </a:lnTo>
                  <a:lnTo>
                    <a:pt x="574375" y="26197"/>
                  </a:lnTo>
                  <a:lnTo>
                    <a:pt x="574375" y="26197"/>
                  </a:lnTo>
                  <a:lnTo>
                    <a:pt x="576654" y="24484"/>
                  </a:lnTo>
                  <a:lnTo>
                    <a:pt x="578368" y="22205"/>
                  </a:lnTo>
                  <a:lnTo>
                    <a:pt x="579516" y="19361"/>
                  </a:lnTo>
                  <a:lnTo>
                    <a:pt x="580081" y="16517"/>
                  </a:lnTo>
                  <a:lnTo>
                    <a:pt x="580081" y="13673"/>
                  </a:lnTo>
                  <a:lnTo>
                    <a:pt x="579516" y="10829"/>
                  </a:lnTo>
                  <a:lnTo>
                    <a:pt x="578951" y="7985"/>
                  </a:lnTo>
                  <a:lnTo>
                    <a:pt x="577237" y="5123"/>
                  </a:lnTo>
                  <a:lnTo>
                    <a:pt x="577237" y="5123"/>
                  </a:lnTo>
                  <a:lnTo>
                    <a:pt x="575505" y="3427"/>
                  </a:lnTo>
                  <a:lnTo>
                    <a:pt x="573227" y="1714"/>
                  </a:lnTo>
                  <a:lnTo>
                    <a:pt x="570364" y="583"/>
                  </a:lnTo>
                  <a:lnTo>
                    <a:pt x="567520" y="0"/>
                  </a:lnTo>
                  <a:lnTo>
                    <a:pt x="564658" y="0"/>
                  </a:lnTo>
                  <a:lnTo>
                    <a:pt x="561231" y="0"/>
                  </a:lnTo>
                  <a:lnTo>
                    <a:pt x="558369" y="1149"/>
                  </a:lnTo>
                  <a:lnTo>
                    <a:pt x="555506" y="2844"/>
                  </a:lnTo>
                  <a:lnTo>
                    <a:pt x="404064" y="122419"/>
                  </a:lnTo>
                  <a:lnTo>
                    <a:pt x="209179" y="41566"/>
                  </a:lnTo>
                  <a:lnTo>
                    <a:pt x="209179" y="41566"/>
                  </a:lnTo>
                  <a:lnTo>
                    <a:pt x="205751" y="40436"/>
                  </a:lnTo>
                  <a:lnTo>
                    <a:pt x="201759" y="40436"/>
                  </a:lnTo>
                  <a:lnTo>
                    <a:pt x="198331" y="41566"/>
                  </a:lnTo>
                  <a:lnTo>
                    <a:pt x="194904" y="43280"/>
                  </a:lnTo>
                  <a:lnTo>
                    <a:pt x="6290" y="250599"/>
                  </a:lnTo>
                  <a:lnTo>
                    <a:pt x="6290" y="250599"/>
                  </a:lnTo>
                  <a:lnTo>
                    <a:pt x="4576" y="252312"/>
                  </a:lnTo>
                  <a:lnTo>
                    <a:pt x="2297" y="254591"/>
                  </a:lnTo>
                  <a:lnTo>
                    <a:pt x="1149" y="257435"/>
                  </a:lnTo>
                  <a:lnTo>
                    <a:pt x="583" y="259714"/>
                  </a:lnTo>
                  <a:lnTo>
                    <a:pt x="0" y="262558"/>
                  </a:lnTo>
                  <a:lnTo>
                    <a:pt x="583" y="265985"/>
                  </a:lnTo>
                  <a:lnTo>
                    <a:pt x="1149" y="268829"/>
                  </a:lnTo>
                  <a:lnTo>
                    <a:pt x="2862" y="271108"/>
                  </a:lnTo>
                  <a:lnTo>
                    <a:pt x="2862" y="271108"/>
                  </a:lnTo>
                  <a:lnTo>
                    <a:pt x="5159" y="273952"/>
                  </a:lnTo>
                  <a:lnTo>
                    <a:pt x="8003" y="276231"/>
                  </a:lnTo>
                  <a:lnTo>
                    <a:pt x="12014" y="277361"/>
                  </a:lnTo>
                  <a:lnTo>
                    <a:pt x="15441" y="277361"/>
                  </a:lnTo>
                  <a:lnTo>
                    <a:pt x="15441" y="277361"/>
                  </a:lnTo>
                  <a:lnTo>
                    <a:pt x="15441" y="277361"/>
                  </a:lnTo>
                  <a:close/>
                </a:path>
              </a:pathLst>
            </a:custGeom>
            <a:grpFill/>
            <a:ln w="18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" name="Forma Livre: Forma 137">
              <a:extLst>
                <a:ext uri="{FF2B5EF4-FFF2-40B4-BE49-F238E27FC236}">
                  <a16:creationId xmlns:a16="http://schemas.microsoft.com/office/drawing/2014/main" id="{1DB02CEC-DA76-425A-9D3E-4AA0E7E3C8B2}"/>
                </a:ext>
              </a:extLst>
            </p:cNvPr>
            <p:cNvSpPr/>
            <p:nvPr/>
          </p:nvSpPr>
          <p:spPr>
            <a:xfrm>
              <a:off x="-2640318" y="3951151"/>
              <a:ext cx="986825" cy="476768"/>
            </a:xfrm>
            <a:custGeom>
              <a:avLst/>
              <a:gdLst>
                <a:gd name="connsiteX0" fmla="*/ 972624 w 986825"/>
                <a:gd name="connsiteY0" fmla="*/ 446997 h 476768"/>
                <a:gd name="connsiteX1" fmla="*/ 903767 w 986825"/>
                <a:gd name="connsiteY1" fmla="*/ 446997 h 476768"/>
                <a:gd name="connsiteX2" fmla="*/ 903767 w 986825"/>
                <a:gd name="connsiteY2" fmla="*/ 14329 h 476768"/>
                <a:gd name="connsiteX3" fmla="*/ 903767 w 986825"/>
                <a:gd name="connsiteY3" fmla="*/ 14329 h 476768"/>
                <a:gd name="connsiteX4" fmla="*/ 903767 w 986825"/>
                <a:gd name="connsiteY4" fmla="*/ 11467 h 476768"/>
                <a:gd name="connsiteX5" fmla="*/ 902636 w 986825"/>
                <a:gd name="connsiteY5" fmla="*/ 8605 h 476768"/>
                <a:gd name="connsiteX6" fmla="*/ 901506 w 986825"/>
                <a:gd name="connsiteY6" fmla="*/ 6308 h 476768"/>
                <a:gd name="connsiteX7" fmla="*/ 899792 w 986825"/>
                <a:gd name="connsiteY7" fmla="*/ 4011 h 476768"/>
                <a:gd name="connsiteX8" fmla="*/ 897513 w 986825"/>
                <a:gd name="connsiteY8" fmla="*/ 2297 h 476768"/>
                <a:gd name="connsiteX9" fmla="*/ 894669 w 986825"/>
                <a:gd name="connsiteY9" fmla="*/ 1149 h 476768"/>
                <a:gd name="connsiteX10" fmla="*/ 891825 w 986825"/>
                <a:gd name="connsiteY10" fmla="*/ 0 h 476768"/>
                <a:gd name="connsiteX11" fmla="*/ 888982 w 986825"/>
                <a:gd name="connsiteY11" fmla="*/ 0 h 476768"/>
                <a:gd name="connsiteX12" fmla="*/ 751832 w 986825"/>
                <a:gd name="connsiteY12" fmla="*/ 0 h 476768"/>
                <a:gd name="connsiteX13" fmla="*/ 751832 w 986825"/>
                <a:gd name="connsiteY13" fmla="*/ 0 h 476768"/>
                <a:gd name="connsiteX14" fmla="*/ 748988 w 986825"/>
                <a:gd name="connsiteY14" fmla="*/ 0 h 476768"/>
                <a:gd name="connsiteX15" fmla="*/ 746144 w 986825"/>
                <a:gd name="connsiteY15" fmla="*/ 1149 h 476768"/>
                <a:gd name="connsiteX16" fmla="*/ 743865 w 986825"/>
                <a:gd name="connsiteY16" fmla="*/ 2297 h 476768"/>
                <a:gd name="connsiteX17" fmla="*/ 741587 w 986825"/>
                <a:gd name="connsiteY17" fmla="*/ 4011 h 476768"/>
                <a:gd name="connsiteX18" fmla="*/ 739308 w 986825"/>
                <a:gd name="connsiteY18" fmla="*/ 6308 h 476768"/>
                <a:gd name="connsiteX19" fmla="*/ 738178 w 986825"/>
                <a:gd name="connsiteY19" fmla="*/ 8605 h 476768"/>
                <a:gd name="connsiteX20" fmla="*/ 737047 w 986825"/>
                <a:gd name="connsiteY20" fmla="*/ 11467 h 476768"/>
                <a:gd name="connsiteX21" fmla="*/ 737047 w 986825"/>
                <a:gd name="connsiteY21" fmla="*/ 14329 h 476768"/>
                <a:gd name="connsiteX22" fmla="*/ 737047 w 986825"/>
                <a:gd name="connsiteY22" fmla="*/ 446979 h 476768"/>
                <a:gd name="connsiteX23" fmla="*/ 686402 w 986825"/>
                <a:gd name="connsiteY23" fmla="*/ 446979 h 476768"/>
                <a:gd name="connsiteX24" fmla="*/ 686402 w 986825"/>
                <a:gd name="connsiteY24" fmla="*/ 163711 h 476768"/>
                <a:gd name="connsiteX25" fmla="*/ 686402 w 986825"/>
                <a:gd name="connsiteY25" fmla="*/ 163711 h 476768"/>
                <a:gd name="connsiteX26" fmla="*/ 686402 w 986825"/>
                <a:gd name="connsiteY26" fmla="*/ 160849 h 476768"/>
                <a:gd name="connsiteX27" fmla="*/ 685272 w 986825"/>
                <a:gd name="connsiteY27" fmla="*/ 157987 h 476768"/>
                <a:gd name="connsiteX28" fmla="*/ 684142 w 986825"/>
                <a:gd name="connsiteY28" fmla="*/ 155690 h 476768"/>
                <a:gd name="connsiteX29" fmla="*/ 682428 w 986825"/>
                <a:gd name="connsiteY29" fmla="*/ 153393 h 476768"/>
                <a:gd name="connsiteX30" fmla="*/ 680149 w 986825"/>
                <a:gd name="connsiteY30" fmla="*/ 151679 h 476768"/>
                <a:gd name="connsiteX31" fmla="*/ 677870 w 986825"/>
                <a:gd name="connsiteY31" fmla="*/ 150531 h 476768"/>
                <a:gd name="connsiteX32" fmla="*/ 675027 w 986825"/>
                <a:gd name="connsiteY32" fmla="*/ 149382 h 476768"/>
                <a:gd name="connsiteX33" fmla="*/ 672183 w 986825"/>
                <a:gd name="connsiteY33" fmla="*/ 149382 h 476768"/>
                <a:gd name="connsiteX34" fmla="*/ 534450 w 986825"/>
                <a:gd name="connsiteY34" fmla="*/ 149382 h 476768"/>
                <a:gd name="connsiteX35" fmla="*/ 534450 w 986825"/>
                <a:gd name="connsiteY35" fmla="*/ 149382 h 476768"/>
                <a:gd name="connsiteX36" fmla="*/ 531041 w 986825"/>
                <a:gd name="connsiteY36" fmla="*/ 149382 h 476768"/>
                <a:gd name="connsiteX37" fmla="*/ 528197 w 986825"/>
                <a:gd name="connsiteY37" fmla="*/ 150531 h 476768"/>
                <a:gd name="connsiteX38" fmla="*/ 525918 w 986825"/>
                <a:gd name="connsiteY38" fmla="*/ 151679 h 476768"/>
                <a:gd name="connsiteX39" fmla="*/ 523639 w 986825"/>
                <a:gd name="connsiteY39" fmla="*/ 153393 h 476768"/>
                <a:gd name="connsiteX40" fmla="*/ 521925 w 986825"/>
                <a:gd name="connsiteY40" fmla="*/ 155690 h 476768"/>
                <a:gd name="connsiteX41" fmla="*/ 520212 w 986825"/>
                <a:gd name="connsiteY41" fmla="*/ 157987 h 476768"/>
                <a:gd name="connsiteX42" fmla="*/ 519647 w 986825"/>
                <a:gd name="connsiteY42" fmla="*/ 160849 h 476768"/>
                <a:gd name="connsiteX43" fmla="*/ 519081 w 986825"/>
                <a:gd name="connsiteY43" fmla="*/ 163711 h 476768"/>
                <a:gd name="connsiteX44" fmla="*/ 519081 w 986825"/>
                <a:gd name="connsiteY44" fmla="*/ 446997 h 476768"/>
                <a:gd name="connsiteX45" fmla="*/ 469002 w 986825"/>
                <a:gd name="connsiteY45" fmla="*/ 446997 h 476768"/>
                <a:gd name="connsiteX46" fmla="*/ 469002 w 986825"/>
                <a:gd name="connsiteY46" fmla="*/ 141962 h 476768"/>
                <a:gd name="connsiteX47" fmla="*/ 469002 w 986825"/>
                <a:gd name="connsiteY47" fmla="*/ 141962 h 476768"/>
                <a:gd name="connsiteX48" fmla="*/ 468437 w 986825"/>
                <a:gd name="connsiteY48" fmla="*/ 139100 h 476768"/>
                <a:gd name="connsiteX49" fmla="*/ 467872 w 986825"/>
                <a:gd name="connsiteY49" fmla="*/ 136238 h 476768"/>
                <a:gd name="connsiteX50" fmla="*/ 466741 w 986825"/>
                <a:gd name="connsiteY50" fmla="*/ 133375 h 476768"/>
                <a:gd name="connsiteX51" fmla="*/ 465028 w 986825"/>
                <a:gd name="connsiteY51" fmla="*/ 131078 h 476768"/>
                <a:gd name="connsiteX52" fmla="*/ 462749 w 986825"/>
                <a:gd name="connsiteY52" fmla="*/ 129365 h 476768"/>
                <a:gd name="connsiteX53" fmla="*/ 459905 w 986825"/>
                <a:gd name="connsiteY53" fmla="*/ 127651 h 476768"/>
                <a:gd name="connsiteX54" fmla="*/ 457626 w 986825"/>
                <a:gd name="connsiteY54" fmla="*/ 127086 h 476768"/>
                <a:gd name="connsiteX55" fmla="*/ 453633 w 986825"/>
                <a:gd name="connsiteY55" fmla="*/ 126521 h 476768"/>
                <a:gd name="connsiteX56" fmla="*/ 317049 w 986825"/>
                <a:gd name="connsiteY56" fmla="*/ 126521 h 476768"/>
                <a:gd name="connsiteX57" fmla="*/ 317049 w 986825"/>
                <a:gd name="connsiteY57" fmla="*/ 126521 h 476768"/>
                <a:gd name="connsiteX58" fmla="*/ 314205 w 986825"/>
                <a:gd name="connsiteY58" fmla="*/ 127086 h 476768"/>
                <a:gd name="connsiteX59" fmla="*/ 311361 w 986825"/>
                <a:gd name="connsiteY59" fmla="*/ 127651 h 476768"/>
                <a:gd name="connsiteX60" fmla="*/ 309083 w 986825"/>
                <a:gd name="connsiteY60" fmla="*/ 129365 h 476768"/>
                <a:gd name="connsiteX61" fmla="*/ 306804 w 986825"/>
                <a:gd name="connsiteY61" fmla="*/ 131078 h 476768"/>
                <a:gd name="connsiteX62" fmla="*/ 305090 w 986825"/>
                <a:gd name="connsiteY62" fmla="*/ 133375 h 476768"/>
                <a:gd name="connsiteX63" fmla="*/ 303960 w 986825"/>
                <a:gd name="connsiteY63" fmla="*/ 136238 h 476768"/>
                <a:gd name="connsiteX64" fmla="*/ 302829 w 986825"/>
                <a:gd name="connsiteY64" fmla="*/ 139100 h 476768"/>
                <a:gd name="connsiteX65" fmla="*/ 302829 w 986825"/>
                <a:gd name="connsiteY65" fmla="*/ 141962 h 476768"/>
                <a:gd name="connsiteX66" fmla="*/ 302829 w 986825"/>
                <a:gd name="connsiteY66" fmla="*/ 446997 h 476768"/>
                <a:gd name="connsiteX67" fmla="*/ 252185 w 986825"/>
                <a:gd name="connsiteY67" fmla="*/ 446997 h 476768"/>
                <a:gd name="connsiteX68" fmla="*/ 252185 w 986825"/>
                <a:gd name="connsiteY68" fmla="*/ 304944 h 476768"/>
                <a:gd name="connsiteX69" fmla="*/ 252185 w 986825"/>
                <a:gd name="connsiteY69" fmla="*/ 304944 h 476768"/>
                <a:gd name="connsiteX70" fmla="*/ 252185 w 986825"/>
                <a:gd name="connsiteY70" fmla="*/ 302082 h 476768"/>
                <a:gd name="connsiteX71" fmla="*/ 251054 w 986825"/>
                <a:gd name="connsiteY71" fmla="*/ 298655 h 476768"/>
                <a:gd name="connsiteX72" fmla="*/ 249924 w 986825"/>
                <a:gd name="connsiteY72" fmla="*/ 296358 h 476768"/>
                <a:gd name="connsiteX73" fmla="*/ 248210 w 986825"/>
                <a:gd name="connsiteY73" fmla="*/ 294060 h 476768"/>
                <a:gd name="connsiteX74" fmla="*/ 245366 w 986825"/>
                <a:gd name="connsiteY74" fmla="*/ 292347 h 476768"/>
                <a:gd name="connsiteX75" fmla="*/ 243088 w 986825"/>
                <a:gd name="connsiteY75" fmla="*/ 291198 h 476768"/>
                <a:gd name="connsiteX76" fmla="*/ 240244 w 986825"/>
                <a:gd name="connsiteY76" fmla="*/ 290050 h 476768"/>
                <a:gd name="connsiteX77" fmla="*/ 237400 w 986825"/>
                <a:gd name="connsiteY77" fmla="*/ 290050 h 476768"/>
                <a:gd name="connsiteX78" fmla="*/ 99594 w 986825"/>
                <a:gd name="connsiteY78" fmla="*/ 290050 h 476768"/>
                <a:gd name="connsiteX79" fmla="*/ 99594 w 986825"/>
                <a:gd name="connsiteY79" fmla="*/ 290050 h 476768"/>
                <a:gd name="connsiteX80" fmla="*/ 96750 w 986825"/>
                <a:gd name="connsiteY80" fmla="*/ 290050 h 476768"/>
                <a:gd name="connsiteX81" fmla="*/ 93906 w 986825"/>
                <a:gd name="connsiteY81" fmla="*/ 291198 h 476768"/>
                <a:gd name="connsiteX82" fmla="*/ 90497 w 986825"/>
                <a:gd name="connsiteY82" fmla="*/ 292347 h 476768"/>
                <a:gd name="connsiteX83" fmla="*/ 88783 w 986825"/>
                <a:gd name="connsiteY83" fmla="*/ 294060 h 476768"/>
                <a:gd name="connsiteX84" fmla="*/ 86504 w 986825"/>
                <a:gd name="connsiteY84" fmla="*/ 296358 h 476768"/>
                <a:gd name="connsiteX85" fmla="*/ 85374 w 986825"/>
                <a:gd name="connsiteY85" fmla="*/ 298655 h 476768"/>
                <a:gd name="connsiteX86" fmla="*/ 84809 w 986825"/>
                <a:gd name="connsiteY86" fmla="*/ 302082 h 476768"/>
                <a:gd name="connsiteX87" fmla="*/ 84244 w 986825"/>
                <a:gd name="connsiteY87" fmla="*/ 304944 h 476768"/>
                <a:gd name="connsiteX88" fmla="*/ 84244 w 986825"/>
                <a:gd name="connsiteY88" fmla="*/ 446997 h 476768"/>
                <a:gd name="connsiteX89" fmla="*/ 14803 w 986825"/>
                <a:gd name="connsiteY89" fmla="*/ 446997 h 476768"/>
                <a:gd name="connsiteX90" fmla="*/ 14803 w 986825"/>
                <a:gd name="connsiteY90" fmla="*/ 446997 h 476768"/>
                <a:gd name="connsiteX91" fmla="*/ 11394 w 986825"/>
                <a:gd name="connsiteY91" fmla="*/ 447563 h 476768"/>
                <a:gd name="connsiteX92" fmla="*/ 8550 w 986825"/>
                <a:gd name="connsiteY92" fmla="*/ 448128 h 476768"/>
                <a:gd name="connsiteX93" fmla="*/ 6271 w 986825"/>
                <a:gd name="connsiteY93" fmla="*/ 449841 h 476768"/>
                <a:gd name="connsiteX94" fmla="*/ 3993 w 986825"/>
                <a:gd name="connsiteY94" fmla="*/ 451555 h 476768"/>
                <a:gd name="connsiteX95" fmla="*/ 2279 w 986825"/>
                <a:gd name="connsiteY95" fmla="*/ 453269 h 476768"/>
                <a:gd name="connsiteX96" fmla="*/ 1149 w 986825"/>
                <a:gd name="connsiteY96" fmla="*/ 456131 h 476768"/>
                <a:gd name="connsiteX97" fmla="*/ 0 w 986825"/>
                <a:gd name="connsiteY97" fmla="*/ 459011 h 476768"/>
                <a:gd name="connsiteX98" fmla="*/ 0 w 986825"/>
                <a:gd name="connsiteY98" fmla="*/ 462439 h 476768"/>
                <a:gd name="connsiteX99" fmla="*/ 0 w 986825"/>
                <a:gd name="connsiteY99" fmla="*/ 462439 h 476768"/>
                <a:gd name="connsiteX100" fmla="*/ 0 w 986825"/>
                <a:gd name="connsiteY100" fmla="*/ 465301 h 476768"/>
                <a:gd name="connsiteX101" fmla="*/ 1130 w 986825"/>
                <a:gd name="connsiteY101" fmla="*/ 468163 h 476768"/>
                <a:gd name="connsiteX102" fmla="*/ 2261 w 986825"/>
                <a:gd name="connsiteY102" fmla="*/ 470460 h 476768"/>
                <a:gd name="connsiteX103" fmla="*/ 3974 w 986825"/>
                <a:gd name="connsiteY103" fmla="*/ 472757 h 476768"/>
                <a:gd name="connsiteX104" fmla="*/ 6253 w 986825"/>
                <a:gd name="connsiteY104" fmla="*/ 474471 h 476768"/>
                <a:gd name="connsiteX105" fmla="*/ 8532 w 986825"/>
                <a:gd name="connsiteY105" fmla="*/ 475620 h 476768"/>
                <a:gd name="connsiteX106" fmla="*/ 11376 w 986825"/>
                <a:gd name="connsiteY106" fmla="*/ 476768 h 476768"/>
                <a:gd name="connsiteX107" fmla="*/ 14785 w 986825"/>
                <a:gd name="connsiteY107" fmla="*/ 476768 h 476768"/>
                <a:gd name="connsiteX108" fmla="*/ 98446 w 986825"/>
                <a:gd name="connsiteY108" fmla="*/ 476768 h 476768"/>
                <a:gd name="connsiteX109" fmla="*/ 235030 w 986825"/>
                <a:gd name="connsiteY109" fmla="*/ 476768 h 476768"/>
                <a:gd name="connsiteX110" fmla="*/ 316976 w 986825"/>
                <a:gd name="connsiteY110" fmla="*/ 476768 h 476768"/>
                <a:gd name="connsiteX111" fmla="*/ 453560 w 986825"/>
                <a:gd name="connsiteY111" fmla="*/ 476768 h 476768"/>
                <a:gd name="connsiteX112" fmla="*/ 534377 w 986825"/>
                <a:gd name="connsiteY112" fmla="*/ 476768 h 476768"/>
                <a:gd name="connsiteX113" fmla="*/ 670961 w 986825"/>
                <a:gd name="connsiteY113" fmla="*/ 476768 h 476768"/>
                <a:gd name="connsiteX114" fmla="*/ 751212 w 986825"/>
                <a:gd name="connsiteY114" fmla="*/ 476768 h 476768"/>
                <a:gd name="connsiteX115" fmla="*/ 887797 w 986825"/>
                <a:gd name="connsiteY115" fmla="*/ 476768 h 476768"/>
                <a:gd name="connsiteX116" fmla="*/ 971457 w 986825"/>
                <a:gd name="connsiteY116" fmla="*/ 476768 h 476768"/>
                <a:gd name="connsiteX117" fmla="*/ 971457 w 986825"/>
                <a:gd name="connsiteY117" fmla="*/ 476768 h 476768"/>
                <a:gd name="connsiteX118" fmla="*/ 974866 w 986825"/>
                <a:gd name="connsiteY118" fmla="*/ 476768 h 476768"/>
                <a:gd name="connsiteX119" fmla="*/ 977710 w 986825"/>
                <a:gd name="connsiteY119" fmla="*/ 475620 h 476768"/>
                <a:gd name="connsiteX120" fmla="*/ 979989 w 986825"/>
                <a:gd name="connsiteY120" fmla="*/ 474471 h 476768"/>
                <a:gd name="connsiteX121" fmla="*/ 982268 w 986825"/>
                <a:gd name="connsiteY121" fmla="*/ 472757 h 476768"/>
                <a:gd name="connsiteX122" fmla="*/ 983981 w 986825"/>
                <a:gd name="connsiteY122" fmla="*/ 470460 h 476768"/>
                <a:gd name="connsiteX123" fmla="*/ 985695 w 986825"/>
                <a:gd name="connsiteY123" fmla="*/ 468163 h 476768"/>
                <a:gd name="connsiteX124" fmla="*/ 986260 w 986825"/>
                <a:gd name="connsiteY124" fmla="*/ 465301 h 476768"/>
                <a:gd name="connsiteX125" fmla="*/ 986825 w 986825"/>
                <a:gd name="connsiteY125" fmla="*/ 462439 h 476768"/>
                <a:gd name="connsiteX126" fmla="*/ 986825 w 986825"/>
                <a:gd name="connsiteY126" fmla="*/ 462439 h 476768"/>
                <a:gd name="connsiteX127" fmla="*/ 986825 w 986825"/>
                <a:gd name="connsiteY127" fmla="*/ 459011 h 476768"/>
                <a:gd name="connsiteX128" fmla="*/ 985695 w 986825"/>
                <a:gd name="connsiteY128" fmla="*/ 456149 h 476768"/>
                <a:gd name="connsiteX129" fmla="*/ 984565 w 986825"/>
                <a:gd name="connsiteY129" fmla="*/ 453287 h 476768"/>
                <a:gd name="connsiteX130" fmla="*/ 983435 w 986825"/>
                <a:gd name="connsiteY130" fmla="*/ 451573 h 476768"/>
                <a:gd name="connsiteX131" fmla="*/ 981156 w 986825"/>
                <a:gd name="connsiteY131" fmla="*/ 449860 h 476768"/>
                <a:gd name="connsiteX132" fmla="*/ 978877 w 986825"/>
                <a:gd name="connsiteY132" fmla="*/ 448146 h 476768"/>
                <a:gd name="connsiteX133" fmla="*/ 976033 w 986825"/>
                <a:gd name="connsiteY133" fmla="*/ 447581 h 476768"/>
                <a:gd name="connsiteX134" fmla="*/ 972624 w 986825"/>
                <a:gd name="connsiteY134" fmla="*/ 446997 h 476768"/>
                <a:gd name="connsiteX135" fmla="*/ 972624 w 986825"/>
                <a:gd name="connsiteY135" fmla="*/ 446997 h 476768"/>
                <a:gd name="connsiteX136" fmla="*/ 972624 w 986825"/>
                <a:gd name="connsiteY136" fmla="*/ 446997 h 476768"/>
                <a:gd name="connsiteX137" fmla="*/ 972624 w 986825"/>
                <a:gd name="connsiteY137" fmla="*/ 446997 h 476768"/>
                <a:gd name="connsiteX138" fmla="*/ 221393 w 986825"/>
                <a:gd name="connsiteY138" fmla="*/ 446997 h 476768"/>
                <a:gd name="connsiteX139" fmla="*/ 113832 w 986825"/>
                <a:gd name="connsiteY139" fmla="*/ 446997 h 476768"/>
                <a:gd name="connsiteX140" fmla="*/ 113832 w 986825"/>
                <a:gd name="connsiteY140" fmla="*/ 319820 h 476768"/>
                <a:gd name="connsiteX141" fmla="*/ 221393 w 986825"/>
                <a:gd name="connsiteY141" fmla="*/ 319820 h 476768"/>
                <a:gd name="connsiteX142" fmla="*/ 221393 w 986825"/>
                <a:gd name="connsiteY142" fmla="*/ 446997 h 476768"/>
                <a:gd name="connsiteX143" fmla="*/ 221393 w 986825"/>
                <a:gd name="connsiteY143" fmla="*/ 446997 h 476768"/>
                <a:gd name="connsiteX144" fmla="*/ 221393 w 986825"/>
                <a:gd name="connsiteY144" fmla="*/ 446997 h 476768"/>
                <a:gd name="connsiteX145" fmla="*/ 439359 w 986825"/>
                <a:gd name="connsiteY145" fmla="*/ 446997 h 476768"/>
                <a:gd name="connsiteX146" fmla="*/ 332363 w 986825"/>
                <a:gd name="connsiteY146" fmla="*/ 446997 h 476768"/>
                <a:gd name="connsiteX147" fmla="*/ 332363 w 986825"/>
                <a:gd name="connsiteY147" fmla="*/ 156838 h 476768"/>
                <a:gd name="connsiteX148" fmla="*/ 439359 w 986825"/>
                <a:gd name="connsiteY148" fmla="*/ 156838 h 476768"/>
                <a:gd name="connsiteX149" fmla="*/ 439359 w 986825"/>
                <a:gd name="connsiteY149" fmla="*/ 446997 h 476768"/>
                <a:gd name="connsiteX150" fmla="*/ 439359 w 986825"/>
                <a:gd name="connsiteY150" fmla="*/ 446997 h 476768"/>
                <a:gd name="connsiteX151" fmla="*/ 439359 w 986825"/>
                <a:gd name="connsiteY151" fmla="*/ 446997 h 476768"/>
                <a:gd name="connsiteX152" fmla="*/ 656194 w 986825"/>
                <a:gd name="connsiteY152" fmla="*/ 446997 h 476768"/>
                <a:gd name="connsiteX153" fmla="*/ 549199 w 986825"/>
                <a:gd name="connsiteY153" fmla="*/ 446997 h 476768"/>
                <a:gd name="connsiteX154" fmla="*/ 549199 w 986825"/>
                <a:gd name="connsiteY154" fmla="*/ 179153 h 476768"/>
                <a:gd name="connsiteX155" fmla="*/ 656194 w 986825"/>
                <a:gd name="connsiteY155" fmla="*/ 179153 h 476768"/>
                <a:gd name="connsiteX156" fmla="*/ 656194 w 986825"/>
                <a:gd name="connsiteY156" fmla="*/ 446997 h 476768"/>
                <a:gd name="connsiteX157" fmla="*/ 656194 w 986825"/>
                <a:gd name="connsiteY157" fmla="*/ 446997 h 476768"/>
                <a:gd name="connsiteX158" fmla="*/ 656194 w 986825"/>
                <a:gd name="connsiteY158" fmla="*/ 446997 h 476768"/>
                <a:gd name="connsiteX159" fmla="*/ 874160 w 986825"/>
                <a:gd name="connsiteY159" fmla="*/ 446997 h 476768"/>
                <a:gd name="connsiteX160" fmla="*/ 767164 w 986825"/>
                <a:gd name="connsiteY160" fmla="*/ 446997 h 476768"/>
                <a:gd name="connsiteX161" fmla="*/ 767164 w 986825"/>
                <a:gd name="connsiteY161" fmla="*/ 29789 h 476768"/>
                <a:gd name="connsiteX162" fmla="*/ 874160 w 986825"/>
                <a:gd name="connsiteY162" fmla="*/ 29789 h 476768"/>
                <a:gd name="connsiteX163" fmla="*/ 874160 w 986825"/>
                <a:gd name="connsiteY163" fmla="*/ 446997 h 476768"/>
                <a:gd name="connsiteX164" fmla="*/ 874160 w 986825"/>
                <a:gd name="connsiteY164" fmla="*/ 446997 h 476768"/>
                <a:gd name="connsiteX165" fmla="*/ 874160 w 986825"/>
                <a:gd name="connsiteY165" fmla="*/ 446997 h 47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986825" h="476768">
                  <a:moveTo>
                    <a:pt x="972624" y="446997"/>
                  </a:moveTo>
                  <a:lnTo>
                    <a:pt x="903767" y="446997"/>
                  </a:lnTo>
                  <a:lnTo>
                    <a:pt x="903767" y="14329"/>
                  </a:lnTo>
                  <a:lnTo>
                    <a:pt x="903767" y="14329"/>
                  </a:lnTo>
                  <a:lnTo>
                    <a:pt x="903767" y="11467"/>
                  </a:lnTo>
                  <a:lnTo>
                    <a:pt x="902636" y="8605"/>
                  </a:lnTo>
                  <a:lnTo>
                    <a:pt x="901506" y="6308"/>
                  </a:lnTo>
                  <a:lnTo>
                    <a:pt x="899792" y="4011"/>
                  </a:lnTo>
                  <a:lnTo>
                    <a:pt x="897513" y="2297"/>
                  </a:lnTo>
                  <a:lnTo>
                    <a:pt x="894669" y="1149"/>
                  </a:lnTo>
                  <a:lnTo>
                    <a:pt x="891825" y="0"/>
                  </a:lnTo>
                  <a:lnTo>
                    <a:pt x="888982" y="0"/>
                  </a:lnTo>
                  <a:lnTo>
                    <a:pt x="751832" y="0"/>
                  </a:lnTo>
                  <a:lnTo>
                    <a:pt x="751832" y="0"/>
                  </a:lnTo>
                  <a:lnTo>
                    <a:pt x="748988" y="0"/>
                  </a:lnTo>
                  <a:lnTo>
                    <a:pt x="746144" y="1149"/>
                  </a:lnTo>
                  <a:lnTo>
                    <a:pt x="743865" y="2297"/>
                  </a:lnTo>
                  <a:lnTo>
                    <a:pt x="741587" y="4011"/>
                  </a:lnTo>
                  <a:lnTo>
                    <a:pt x="739308" y="6308"/>
                  </a:lnTo>
                  <a:lnTo>
                    <a:pt x="738178" y="8605"/>
                  </a:lnTo>
                  <a:lnTo>
                    <a:pt x="737047" y="11467"/>
                  </a:lnTo>
                  <a:lnTo>
                    <a:pt x="737047" y="14329"/>
                  </a:lnTo>
                  <a:lnTo>
                    <a:pt x="737047" y="446979"/>
                  </a:lnTo>
                  <a:lnTo>
                    <a:pt x="686402" y="446979"/>
                  </a:lnTo>
                  <a:lnTo>
                    <a:pt x="686402" y="163711"/>
                  </a:lnTo>
                  <a:lnTo>
                    <a:pt x="686402" y="163711"/>
                  </a:lnTo>
                  <a:lnTo>
                    <a:pt x="686402" y="160849"/>
                  </a:lnTo>
                  <a:lnTo>
                    <a:pt x="685272" y="157987"/>
                  </a:lnTo>
                  <a:lnTo>
                    <a:pt x="684142" y="155690"/>
                  </a:lnTo>
                  <a:lnTo>
                    <a:pt x="682428" y="153393"/>
                  </a:lnTo>
                  <a:lnTo>
                    <a:pt x="680149" y="151679"/>
                  </a:lnTo>
                  <a:lnTo>
                    <a:pt x="677870" y="150531"/>
                  </a:lnTo>
                  <a:lnTo>
                    <a:pt x="675027" y="149382"/>
                  </a:lnTo>
                  <a:lnTo>
                    <a:pt x="672183" y="149382"/>
                  </a:lnTo>
                  <a:lnTo>
                    <a:pt x="534450" y="149382"/>
                  </a:lnTo>
                  <a:lnTo>
                    <a:pt x="534450" y="149382"/>
                  </a:lnTo>
                  <a:lnTo>
                    <a:pt x="531041" y="149382"/>
                  </a:lnTo>
                  <a:lnTo>
                    <a:pt x="528197" y="150531"/>
                  </a:lnTo>
                  <a:lnTo>
                    <a:pt x="525918" y="151679"/>
                  </a:lnTo>
                  <a:lnTo>
                    <a:pt x="523639" y="153393"/>
                  </a:lnTo>
                  <a:lnTo>
                    <a:pt x="521925" y="155690"/>
                  </a:lnTo>
                  <a:lnTo>
                    <a:pt x="520212" y="157987"/>
                  </a:lnTo>
                  <a:lnTo>
                    <a:pt x="519647" y="160849"/>
                  </a:lnTo>
                  <a:lnTo>
                    <a:pt x="519081" y="163711"/>
                  </a:lnTo>
                  <a:lnTo>
                    <a:pt x="519081" y="446997"/>
                  </a:lnTo>
                  <a:lnTo>
                    <a:pt x="469002" y="446997"/>
                  </a:lnTo>
                  <a:lnTo>
                    <a:pt x="469002" y="141962"/>
                  </a:lnTo>
                  <a:lnTo>
                    <a:pt x="469002" y="141962"/>
                  </a:lnTo>
                  <a:lnTo>
                    <a:pt x="468437" y="139100"/>
                  </a:lnTo>
                  <a:lnTo>
                    <a:pt x="467872" y="136238"/>
                  </a:lnTo>
                  <a:lnTo>
                    <a:pt x="466741" y="133375"/>
                  </a:lnTo>
                  <a:lnTo>
                    <a:pt x="465028" y="131078"/>
                  </a:lnTo>
                  <a:lnTo>
                    <a:pt x="462749" y="129365"/>
                  </a:lnTo>
                  <a:lnTo>
                    <a:pt x="459905" y="127651"/>
                  </a:lnTo>
                  <a:lnTo>
                    <a:pt x="457626" y="127086"/>
                  </a:lnTo>
                  <a:lnTo>
                    <a:pt x="453633" y="126521"/>
                  </a:lnTo>
                  <a:lnTo>
                    <a:pt x="317049" y="126521"/>
                  </a:lnTo>
                  <a:lnTo>
                    <a:pt x="317049" y="126521"/>
                  </a:lnTo>
                  <a:lnTo>
                    <a:pt x="314205" y="127086"/>
                  </a:lnTo>
                  <a:lnTo>
                    <a:pt x="311361" y="127651"/>
                  </a:lnTo>
                  <a:lnTo>
                    <a:pt x="309083" y="129365"/>
                  </a:lnTo>
                  <a:lnTo>
                    <a:pt x="306804" y="131078"/>
                  </a:lnTo>
                  <a:lnTo>
                    <a:pt x="305090" y="133375"/>
                  </a:lnTo>
                  <a:lnTo>
                    <a:pt x="303960" y="136238"/>
                  </a:lnTo>
                  <a:lnTo>
                    <a:pt x="302829" y="139100"/>
                  </a:lnTo>
                  <a:lnTo>
                    <a:pt x="302829" y="141962"/>
                  </a:lnTo>
                  <a:lnTo>
                    <a:pt x="302829" y="446997"/>
                  </a:lnTo>
                  <a:lnTo>
                    <a:pt x="252185" y="446997"/>
                  </a:lnTo>
                  <a:lnTo>
                    <a:pt x="252185" y="304944"/>
                  </a:lnTo>
                  <a:lnTo>
                    <a:pt x="252185" y="304944"/>
                  </a:lnTo>
                  <a:lnTo>
                    <a:pt x="252185" y="302082"/>
                  </a:lnTo>
                  <a:lnTo>
                    <a:pt x="251054" y="298655"/>
                  </a:lnTo>
                  <a:lnTo>
                    <a:pt x="249924" y="296358"/>
                  </a:lnTo>
                  <a:lnTo>
                    <a:pt x="248210" y="294060"/>
                  </a:lnTo>
                  <a:lnTo>
                    <a:pt x="245366" y="292347"/>
                  </a:lnTo>
                  <a:lnTo>
                    <a:pt x="243088" y="291198"/>
                  </a:lnTo>
                  <a:lnTo>
                    <a:pt x="240244" y="290050"/>
                  </a:lnTo>
                  <a:lnTo>
                    <a:pt x="237400" y="290050"/>
                  </a:lnTo>
                  <a:lnTo>
                    <a:pt x="99594" y="290050"/>
                  </a:lnTo>
                  <a:lnTo>
                    <a:pt x="99594" y="290050"/>
                  </a:lnTo>
                  <a:lnTo>
                    <a:pt x="96750" y="290050"/>
                  </a:lnTo>
                  <a:lnTo>
                    <a:pt x="93906" y="291198"/>
                  </a:lnTo>
                  <a:lnTo>
                    <a:pt x="90497" y="292347"/>
                  </a:lnTo>
                  <a:lnTo>
                    <a:pt x="88783" y="294060"/>
                  </a:lnTo>
                  <a:lnTo>
                    <a:pt x="86504" y="296358"/>
                  </a:lnTo>
                  <a:lnTo>
                    <a:pt x="85374" y="298655"/>
                  </a:lnTo>
                  <a:lnTo>
                    <a:pt x="84809" y="302082"/>
                  </a:lnTo>
                  <a:lnTo>
                    <a:pt x="84244" y="304944"/>
                  </a:lnTo>
                  <a:lnTo>
                    <a:pt x="84244" y="446997"/>
                  </a:lnTo>
                  <a:lnTo>
                    <a:pt x="14803" y="446997"/>
                  </a:lnTo>
                  <a:lnTo>
                    <a:pt x="14803" y="446997"/>
                  </a:lnTo>
                  <a:lnTo>
                    <a:pt x="11394" y="447563"/>
                  </a:lnTo>
                  <a:lnTo>
                    <a:pt x="8550" y="448128"/>
                  </a:lnTo>
                  <a:lnTo>
                    <a:pt x="6271" y="449841"/>
                  </a:lnTo>
                  <a:lnTo>
                    <a:pt x="3993" y="451555"/>
                  </a:lnTo>
                  <a:lnTo>
                    <a:pt x="2279" y="453269"/>
                  </a:lnTo>
                  <a:lnTo>
                    <a:pt x="1149" y="456131"/>
                  </a:lnTo>
                  <a:lnTo>
                    <a:pt x="0" y="459011"/>
                  </a:lnTo>
                  <a:lnTo>
                    <a:pt x="0" y="462439"/>
                  </a:lnTo>
                  <a:lnTo>
                    <a:pt x="0" y="462439"/>
                  </a:lnTo>
                  <a:lnTo>
                    <a:pt x="0" y="465301"/>
                  </a:lnTo>
                  <a:lnTo>
                    <a:pt x="1130" y="468163"/>
                  </a:lnTo>
                  <a:lnTo>
                    <a:pt x="2261" y="470460"/>
                  </a:lnTo>
                  <a:lnTo>
                    <a:pt x="3974" y="472757"/>
                  </a:lnTo>
                  <a:lnTo>
                    <a:pt x="6253" y="474471"/>
                  </a:lnTo>
                  <a:lnTo>
                    <a:pt x="8532" y="475620"/>
                  </a:lnTo>
                  <a:lnTo>
                    <a:pt x="11376" y="476768"/>
                  </a:lnTo>
                  <a:lnTo>
                    <a:pt x="14785" y="476768"/>
                  </a:lnTo>
                  <a:lnTo>
                    <a:pt x="98446" y="476768"/>
                  </a:lnTo>
                  <a:lnTo>
                    <a:pt x="235030" y="476768"/>
                  </a:lnTo>
                  <a:lnTo>
                    <a:pt x="316976" y="476768"/>
                  </a:lnTo>
                  <a:lnTo>
                    <a:pt x="453560" y="476768"/>
                  </a:lnTo>
                  <a:lnTo>
                    <a:pt x="534377" y="476768"/>
                  </a:lnTo>
                  <a:lnTo>
                    <a:pt x="670961" y="476768"/>
                  </a:lnTo>
                  <a:lnTo>
                    <a:pt x="751212" y="476768"/>
                  </a:lnTo>
                  <a:lnTo>
                    <a:pt x="887797" y="476768"/>
                  </a:lnTo>
                  <a:lnTo>
                    <a:pt x="971457" y="476768"/>
                  </a:lnTo>
                  <a:lnTo>
                    <a:pt x="971457" y="476768"/>
                  </a:lnTo>
                  <a:lnTo>
                    <a:pt x="974866" y="476768"/>
                  </a:lnTo>
                  <a:lnTo>
                    <a:pt x="977710" y="475620"/>
                  </a:lnTo>
                  <a:lnTo>
                    <a:pt x="979989" y="474471"/>
                  </a:lnTo>
                  <a:lnTo>
                    <a:pt x="982268" y="472757"/>
                  </a:lnTo>
                  <a:lnTo>
                    <a:pt x="983981" y="470460"/>
                  </a:lnTo>
                  <a:lnTo>
                    <a:pt x="985695" y="468163"/>
                  </a:lnTo>
                  <a:lnTo>
                    <a:pt x="986260" y="465301"/>
                  </a:lnTo>
                  <a:lnTo>
                    <a:pt x="986825" y="462439"/>
                  </a:lnTo>
                  <a:lnTo>
                    <a:pt x="986825" y="462439"/>
                  </a:lnTo>
                  <a:lnTo>
                    <a:pt x="986825" y="459011"/>
                  </a:lnTo>
                  <a:lnTo>
                    <a:pt x="985695" y="456149"/>
                  </a:lnTo>
                  <a:lnTo>
                    <a:pt x="984565" y="453287"/>
                  </a:lnTo>
                  <a:lnTo>
                    <a:pt x="983435" y="451573"/>
                  </a:lnTo>
                  <a:lnTo>
                    <a:pt x="981156" y="449860"/>
                  </a:lnTo>
                  <a:lnTo>
                    <a:pt x="978877" y="448146"/>
                  </a:lnTo>
                  <a:lnTo>
                    <a:pt x="976033" y="447581"/>
                  </a:lnTo>
                  <a:lnTo>
                    <a:pt x="972624" y="446997"/>
                  </a:lnTo>
                  <a:lnTo>
                    <a:pt x="972624" y="446997"/>
                  </a:lnTo>
                  <a:lnTo>
                    <a:pt x="972624" y="446997"/>
                  </a:lnTo>
                  <a:lnTo>
                    <a:pt x="972624" y="446997"/>
                  </a:lnTo>
                  <a:close/>
                  <a:moveTo>
                    <a:pt x="221393" y="446997"/>
                  </a:moveTo>
                  <a:lnTo>
                    <a:pt x="113832" y="446997"/>
                  </a:lnTo>
                  <a:lnTo>
                    <a:pt x="113832" y="319820"/>
                  </a:lnTo>
                  <a:lnTo>
                    <a:pt x="221393" y="319820"/>
                  </a:lnTo>
                  <a:lnTo>
                    <a:pt x="221393" y="446997"/>
                  </a:lnTo>
                  <a:lnTo>
                    <a:pt x="221393" y="446997"/>
                  </a:lnTo>
                  <a:lnTo>
                    <a:pt x="221393" y="446997"/>
                  </a:lnTo>
                  <a:close/>
                  <a:moveTo>
                    <a:pt x="439359" y="446997"/>
                  </a:moveTo>
                  <a:lnTo>
                    <a:pt x="332363" y="446997"/>
                  </a:lnTo>
                  <a:lnTo>
                    <a:pt x="332363" y="156838"/>
                  </a:lnTo>
                  <a:lnTo>
                    <a:pt x="439359" y="156838"/>
                  </a:lnTo>
                  <a:lnTo>
                    <a:pt x="439359" y="446997"/>
                  </a:lnTo>
                  <a:lnTo>
                    <a:pt x="439359" y="446997"/>
                  </a:lnTo>
                  <a:lnTo>
                    <a:pt x="439359" y="446997"/>
                  </a:lnTo>
                  <a:close/>
                  <a:moveTo>
                    <a:pt x="656194" y="446997"/>
                  </a:moveTo>
                  <a:lnTo>
                    <a:pt x="549199" y="446997"/>
                  </a:lnTo>
                  <a:lnTo>
                    <a:pt x="549199" y="179153"/>
                  </a:lnTo>
                  <a:lnTo>
                    <a:pt x="656194" y="179153"/>
                  </a:lnTo>
                  <a:lnTo>
                    <a:pt x="656194" y="446997"/>
                  </a:lnTo>
                  <a:lnTo>
                    <a:pt x="656194" y="446997"/>
                  </a:lnTo>
                  <a:lnTo>
                    <a:pt x="656194" y="446997"/>
                  </a:lnTo>
                  <a:close/>
                  <a:moveTo>
                    <a:pt x="874160" y="446997"/>
                  </a:moveTo>
                  <a:lnTo>
                    <a:pt x="767164" y="446997"/>
                  </a:lnTo>
                  <a:lnTo>
                    <a:pt x="767164" y="29789"/>
                  </a:lnTo>
                  <a:lnTo>
                    <a:pt x="874160" y="29789"/>
                  </a:lnTo>
                  <a:lnTo>
                    <a:pt x="874160" y="446997"/>
                  </a:lnTo>
                  <a:lnTo>
                    <a:pt x="874160" y="446997"/>
                  </a:lnTo>
                  <a:lnTo>
                    <a:pt x="874160" y="446997"/>
                  </a:lnTo>
                  <a:close/>
                </a:path>
              </a:pathLst>
            </a:custGeom>
            <a:grpFill/>
            <a:ln w="18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40" name="Colchete Esquerdo 139">
            <a:extLst>
              <a:ext uri="{FF2B5EF4-FFF2-40B4-BE49-F238E27FC236}">
                <a16:creationId xmlns:a16="http://schemas.microsoft.com/office/drawing/2014/main" id="{E247C0C8-D2AC-4D6A-91DD-57DD534B3429}"/>
              </a:ext>
            </a:extLst>
          </p:cNvPr>
          <p:cNvSpPr/>
          <p:nvPr/>
        </p:nvSpPr>
        <p:spPr>
          <a:xfrm rot="10800000" flipH="1" flipV="1">
            <a:off x="7883683" y="5253114"/>
            <a:ext cx="45719" cy="979810"/>
          </a:xfrm>
          <a:prstGeom prst="leftBracket">
            <a:avLst/>
          </a:prstGeom>
          <a:ln>
            <a:solidFill>
              <a:srgbClr val="616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7695381-030C-417F-A85B-6C00D0742535}"/>
              </a:ext>
            </a:extLst>
          </p:cNvPr>
          <p:cNvGrpSpPr/>
          <p:nvPr/>
        </p:nvGrpSpPr>
        <p:grpSpPr>
          <a:xfrm>
            <a:off x="-331530" y="987812"/>
            <a:ext cx="5523534" cy="4638948"/>
            <a:chOff x="482422" y="949112"/>
            <a:chExt cx="3821793" cy="3209738"/>
          </a:xfrm>
        </p:grpSpPr>
        <p:sp>
          <p:nvSpPr>
            <p:cNvPr id="157" name="TextBox 242">
              <a:extLst>
                <a:ext uri="{FF2B5EF4-FFF2-40B4-BE49-F238E27FC236}">
                  <a16:creationId xmlns:a16="http://schemas.microsoft.com/office/drawing/2014/main" id="{51785210-D6D9-46BE-9196-FDDE435A6645}"/>
                </a:ext>
              </a:extLst>
            </p:cNvPr>
            <p:cNvSpPr txBox="1"/>
            <p:nvPr/>
          </p:nvSpPr>
          <p:spPr>
            <a:xfrm>
              <a:off x="482422" y="2363322"/>
              <a:ext cx="15016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-100" normalizeH="0" noProof="0" dirty="0">
                  <a:ln>
                    <a:noFill/>
                  </a:ln>
                  <a:solidFill>
                    <a:srgbClr val="706F6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BR-163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6F6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/MT</a:t>
              </a:r>
            </a:p>
          </p:txBody>
        </p:sp>
        <p:sp>
          <p:nvSpPr>
            <p:cNvPr id="158" name="TextBox 242">
              <a:extLst>
                <a:ext uri="{FF2B5EF4-FFF2-40B4-BE49-F238E27FC236}">
                  <a16:creationId xmlns:a16="http://schemas.microsoft.com/office/drawing/2014/main" id="{57F3E1EE-E246-4194-A4A4-51C399659CCE}"/>
                </a:ext>
              </a:extLst>
            </p:cNvPr>
            <p:cNvSpPr txBox="1"/>
            <p:nvPr/>
          </p:nvSpPr>
          <p:spPr>
            <a:xfrm>
              <a:off x="822806" y="2631029"/>
              <a:ext cx="1322540" cy="38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err="1">
                  <a:ln>
                    <a:noFill/>
                  </a:ln>
                  <a:solidFill>
                    <a:srgbClr val="706F6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Operação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706F6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6F6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850,9 km</a:t>
              </a:r>
            </a:p>
          </p:txBody>
        </p:sp>
        <p:sp>
          <p:nvSpPr>
            <p:cNvPr id="159" name="CaixaDeTexto 158">
              <a:extLst>
                <a:ext uri="{FF2B5EF4-FFF2-40B4-BE49-F238E27FC236}">
                  <a16:creationId xmlns:a16="http://schemas.microsoft.com/office/drawing/2014/main" id="{28CF7411-2846-4938-A343-67081B3A34C5}"/>
                </a:ext>
              </a:extLst>
            </p:cNvPr>
            <p:cNvSpPr txBox="1"/>
            <p:nvPr/>
          </p:nvSpPr>
          <p:spPr>
            <a:xfrm>
              <a:off x="1335549" y="3113136"/>
              <a:ext cx="1051724" cy="449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ts val="1500"/>
                </a:lnSpc>
              </a:pPr>
              <a:r>
                <a:rPr lang="pt-BR" sz="1600" b="1" kern="0" dirty="0">
                  <a:solidFill>
                    <a:srgbClr val="706F6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 anos de Concessão </a:t>
              </a:r>
              <a:r>
                <a:rPr lang="pt-BR" sz="1100" kern="0" dirty="0">
                  <a:solidFill>
                    <a:srgbClr val="706F6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(2014 / 2044)</a:t>
              </a:r>
              <a:endParaRPr lang="pt-BR" sz="1600" kern="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1" name="Freeform 29">
              <a:extLst>
                <a:ext uri="{FF2B5EF4-FFF2-40B4-BE49-F238E27FC236}">
                  <a16:creationId xmlns:a16="http://schemas.microsoft.com/office/drawing/2014/main" id="{7636DC1E-68EF-42E2-8ADE-D655EC547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9421" y="1981174"/>
              <a:ext cx="950629" cy="865517"/>
            </a:xfrm>
            <a:custGeom>
              <a:avLst/>
              <a:gdLst>
                <a:gd name="T0" fmla="*/ 1186 w 1186"/>
                <a:gd name="T1" fmla="*/ 315 h 1088"/>
                <a:gd name="T2" fmla="*/ 1176 w 1186"/>
                <a:gd name="T3" fmla="*/ 376 h 1088"/>
                <a:gd name="T4" fmla="*/ 1176 w 1186"/>
                <a:gd name="T5" fmla="*/ 431 h 1088"/>
                <a:gd name="T6" fmla="*/ 1170 w 1186"/>
                <a:gd name="T7" fmla="*/ 472 h 1088"/>
                <a:gd name="T8" fmla="*/ 1150 w 1186"/>
                <a:gd name="T9" fmla="*/ 539 h 1088"/>
                <a:gd name="T10" fmla="*/ 1127 w 1186"/>
                <a:gd name="T11" fmla="*/ 588 h 1088"/>
                <a:gd name="T12" fmla="*/ 1101 w 1186"/>
                <a:gd name="T13" fmla="*/ 647 h 1088"/>
                <a:gd name="T14" fmla="*/ 1081 w 1186"/>
                <a:gd name="T15" fmla="*/ 694 h 1088"/>
                <a:gd name="T16" fmla="*/ 1067 w 1186"/>
                <a:gd name="T17" fmla="*/ 756 h 1088"/>
                <a:gd name="T18" fmla="*/ 1049 w 1186"/>
                <a:gd name="T19" fmla="*/ 801 h 1088"/>
                <a:gd name="T20" fmla="*/ 1016 w 1186"/>
                <a:gd name="T21" fmla="*/ 819 h 1088"/>
                <a:gd name="T22" fmla="*/ 985 w 1186"/>
                <a:gd name="T23" fmla="*/ 859 h 1088"/>
                <a:gd name="T24" fmla="*/ 973 w 1186"/>
                <a:gd name="T25" fmla="*/ 901 h 1088"/>
                <a:gd name="T26" fmla="*/ 927 w 1186"/>
                <a:gd name="T27" fmla="*/ 904 h 1088"/>
                <a:gd name="T28" fmla="*/ 907 w 1186"/>
                <a:gd name="T29" fmla="*/ 921 h 1088"/>
                <a:gd name="T30" fmla="*/ 893 w 1186"/>
                <a:gd name="T31" fmla="*/ 945 h 1088"/>
                <a:gd name="T32" fmla="*/ 874 w 1186"/>
                <a:gd name="T33" fmla="*/ 986 h 1088"/>
                <a:gd name="T34" fmla="*/ 823 w 1186"/>
                <a:gd name="T35" fmla="*/ 1037 h 1088"/>
                <a:gd name="T36" fmla="*/ 837 w 1186"/>
                <a:gd name="T37" fmla="*/ 1079 h 1088"/>
                <a:gd name="T38" fmla="*/ 818 w 1186"/>
                <a:gd name="T39" fmla="*/ 1070 h 1088"/>
                <a:gd name="T40" fmla="*/ 802 w 1186"/>
                <a:gd name="T41" fmla="*/ 1048 h 1088"/>
                <a:gd name="T42" fmla="*/ 734 w 1186"/>
                <a:gd name="T43" fmla="*/ 1049 h 1088"/>
                <a:gd name="T44" fmla="*/ 679 w 1186"/>
                <a:gd name="T45" fmla="*/ 1034 h 1088"/>
                <a:gd name="T46" fmla="*/ 645 w 1186"/>
                <a:gd name="T47" fmla="*/ 1036 h 1088"/>
                <a:gd name="T48" fmla="*/ 601 w 1186"/>
                <a:gd name="T49" fmla="*/ 1064 h 1088"/>
                <a:gd name="T50" fmla="*/ 560 w 1186"/>
                <a:gd name="T51" fmla="*/ 1043 h 1088"/>
                <a:gd name="T52" fmla="*/ 525 w 1186"/>
                <a:gd name="T53" fmla="*/ 1047 h 1088"/>
                <a:gd name="T54" fmla="*/ 498 w 1186"/>
                <a:gd name="T55" fmla="*/ 1068 h 1088"/>
                <a:gd name="T56" fmla="*/ 446 w 1186"/>
                <a:gd name="T57" fmla="*/ 1088 h 1088"/>
                <a:gd name="T58" fmla="*/ 400 w 1186"/>
                <a:gd name="T59" fmla="*/ 1057 h 1088"/>
                <a:gd name="T60" fmla="*/ 382 w 1186"/>
                <a:gd name="T61" fmla="*/ 1051 h 1088"/>
                <a:gd name="T62" fmla="*/ 377 w 1186"/>
                <a:gd name="T63" fmla="*/ 1036 h 1088"/>
                <a:gd name="T64" fmla="*/ 342 w 1186"/>
                <a:gd name="T65" fmla="*/ 1016 h 1088"/>
                <a:gd name="T66" fmla="*/ 322 w 1186"/>
                <a:gd name="T67" fmla="*/ 982 h 1088"/>
                <a:gd name="T68" fmla="*/ 342 w 1186"/>
                <a:gd name="T69" fmla="*/ 912 h 1088"/>
                <a:gd name="T70" fmla="*/ 301 w 1186"/>
                <a:gd name="T71" fmla="*/ 912 h 1088"/>
                <a:gd name="T72" fmla="*/ 158 w 1186"/>
                <a:gd name="T73" fmla="*/ 904 h 1088"/>
                <a:gd name="T74" fmla="*/ 118 w 1186"/>
                <a:gd name="T75" fmla="*/ 785 h 1088"/>
                <a:gd name="T76" fmla="*/ 141 w 1186"/>
                <a:gd name="T77" fmla="*/ 762 h 1088"/>
                <a:gd name="T78" fmla="*/ 135 w 1186"/>
                <a:gd name="T79" fmla="*/ 687 h 1088"/>
                <a:gd name="T80" fmla="*/ 105 w 1186"/>
                <a:gd name="T81" fmla="*/ 633 h 1088"/>
                <a:gd name="T82" fmla="*/ 93 w 1186"/>
                <a:gd name="T83" fmla="*/ 624 h 1088"/>
                <a:gd name="T84" fmla="*/ 152 w 1186"/>
                <a:gd name="T85" fmla="*/ 553 h 1088"/>
                <a:gd name="T86" fmla="*/ 181 w 1186"/>
                <a:gd name="T87" fmla="*/ 485 h 1088"/>
                <a:gd name="T88" fmla="*/ 186 w 1186"/>
                <a:gd name="T89" fmla="*/ 456 h 1088"/>
                <a:gd name="T90" fmla="*/ 188 w 1186"/>
                <a:gd name="T91" fmla="*/ 403 h 1088"/>
                <a:gd name="T92" fmla="*/ 128 w 1186"/>
                <a:gd name="T93" fmla="*/ 360 h 1088"/>
                <a:gd name="T94" fmla="*/ 75 w 1186"/>
                <a:gd name="T95" fmla="*/ 345 h 1088"/>
                <a:gd name="T96" fmla="*/ 35 w 1186"/>
                <a:gd name="T97" fmla="*/ 228 h 1088"/>
                <a:gd name="T98" fmla="*/ 0 w 1186"/>
                <a:gd name="T99" fmla="*/ 129 h 1088"/>
                <a:gd name="T100" fmla="*/ 389 w 1186"/>
                <a:gd name="T101" fmla="*/ 128 h 1088"/>
                <a:gd name="T102" fmla="*/ 412 w 1186"/>
                <a:gd name="T103" fmla="*/ 70 h 1088"/>
                <a:gd name="T104" fmla="*/ 432 w 1186"/>
                <a:gd name="T105" fmla="*/ 0 h 1088"/>
                <a:gd name="T106" fmla="*/ 467 w 1186"/>
                <a:gd name="T107" fmla="*/ 58 h 1088"/>
                <a:gd name="T108" fmla="*/ 463 w 1186"/>
                <a:gd name="T109" fmla="*/ 96 h 1088"/>
                <a:gd name="T110" fmla="*/ 498 w 1186"/>
                <a:gd name="T111" fmla="*/ 153 h 1088"/>
                <a:gd name="T112" fmla="*/ 545 w 1186"/>
                <a:gd name="T113" fmla="*/ 196 h 1088"/>
                <a:gd name="T114" fmla="*/ 1170 w 1186"/>
                <a:gd name="T115" fmla="*/ 280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86" h="1088">
                  <a:moveTo>
                    <a:pt x="1170" y="280"/>
                  </a:moveTo>
                  <a:cubicBezTo>
                    <a:pt x="1179" y="292"/>
                    <a:pt x="1186" y="301"/>
                    <a:pt x="1186" y="315"/>
                  </a:cubicBezTo>
                  <a:cubicBezTo>
                    <a:pt x="1186" y="325"/>
                    <a:pt x="1183" y="330"/>
                    <a:pt x="1181" y="339"/>
                  </a:cubicBezTo>
                  <a:cubicBezTo>
                    <a:pt x="1179" y="354"/>
                    <a:pt x="1181" y="362"/>
                    <a:pt x="1176" y="376"/>
                  </a:cubicBezTo>
                  <a:cubicBezTo>
                    <a:pt x="1174" y="385"/>
                    <a:pt x="1171" y="390"/>
                    <a:pt x="1171" y="399"/>
                  </a:cubicBezTo>
                  <a:cubicBezTo>
                    <a:pt x="1171" y="412"/>
                    <a:pt x="1176" y="418"/>
                    <a:pt x="1176" y="431"/>
                  </a:cubicBezTo>
                  <a:cubicBezTo>
                    <a:pt x="1176" y="438"/>
                    <a:pt x="1176" y="442"/>
                    <a:pt x="1176" y="449"/>
                  </a:cubicBezTo>
                  <a:cubicBezTo>
                    <a:pt x="1176" y="458"/>
                    <a:pt x="1173" y="463"/>
                    <a:pt x="1170" y="472"/>
                  </a:cubicBezTo>
                  <a:cubicBezTo>
                    <a:pt x="1167" y="480"/>
                    <a:pt x="1168" y="486"/>
                    <a:pt x="1165" y="494"/>
                  </a:cubicBezTo>
                  <a:cubicBezTo>
                    <a:pt x="1158" y="512"/>
                    <a:pt x="1154" y="521"/>
                    <a:pt x="1150" y="539"/>
                  </a:cubicBezTo>
                  <a:cubicBezTo>
                    <a:pt x="1150" y="539"/>
                    <a:pt x="1150" y="539"/>
                    <a:pt x="1150" y="539"/>
                  </a:cubicBezTo>
                  <a:cubicBezTo>
                    <a:pt x="1135" y="555"/>
                    <a:pt x="1133" y="568"/>
                    <a:pt x="1127" y="588"/>
                  </a:cubicBezTo>
                  <a:cubicBezTo>
                    <a:pt x="1123" y="602"/>
                    <a:pt x="1115" y="608"/>
                    <a:pt x="1110" y="622"/>
                  </a:cubicBezTo>
                  <a:cubicBezTo>
                    <a:pt x="1106" y="632"/>
                    <a:pt x="1106" y="638"/>
                    <a:pt x="1101" y="647"/>
                  </a:cubicBezTo>
                  <a:cubicBezTo>
                    <a:pt x="1096" y="657"/>
                    <a:pt x="1095" y="663"/>
                    <a:pt x="1092" y="673"/>
                  </a:cubicBezTo>
                  <a:cubicBezTo>
                    <a:pt x="1089" y="681"/>
                    <a:pt x="1082" y="685"/>
                    <a:pt x="1081" y="694"/>
                  </a:cubicBezTo>
                  <a:cubicBezTo>
                    <a:pt x="1079" y="704"/>
                    <a:pt x="1081" y="710"/>
                    <a:pt x="1079" y="720"/>
                  </a:cubicBezTo>
                  <a:cubicBezTo>
                    <a:pt x="1076" y="735"/>
                    <a:pt x="1067" y="741"/>
                    <a:pt x="1067" y="756"/>
                  </a:cubicBezTo>
                  <a:cubicBezTo>
                    <a:pt x="1067" y="763"/>
                    <a:pt x="1067" y="767"/>
                    <a:pt x="1067" y="775"/>
                  </a:cubicBezTo>
                  <a:cubicBezTo>
                    <a:pt x="1067" y="787"/>
                    <a:pt x="1054" y="790"/>
                    <a:pt x="1049" y="801"/>
                  </a:cubicBezTo>
                  <a:cubicBezTo>
                    <a:pt x="1045" y="811"/>
                    <a:pt x="1042" y="821"/>
                    <a:pt x="1032" y="821"/>
                  </a:cubicBezTo>
                  <a:cubicBezTo>
                    <a:pt x="1026" y="821"/>
                    <a:pt x="1022" y="819"/>
                    <a:pt x="1016" y="819"/>
                  </a:cubicBezTo>
                  <a:cubicBezTo>
                    <a:pt x="1009" y="819"/>
                    <a:pt x="1007" y="826"/>
                    <a:pt x="1002" y="831"/>
                  </a:cubicBezTo>
                  <a:cubicBezTo>
                    <a:pt x="993" y="840"/>
                    <a:pt x="985" y="846"/>
                    <a:pt x="985" y="859"/>
                  </a:cubicBezTo>
                  <a:cubicBezTo>
                    <a:pt x="985" y="863"/>
                    <a:pt x="987" y="865"/>
                    <a:pt x="987" y="869"/>
                  </a:cubicBezTo>
                  <a:cubicBezTo>
                    <a:pt x="987" y="883"/>
                    <a:pt x="984" y="893"/>
                    <a:pt x="973" y="901"/>
                  </a:cubicBezTo>
                  <a:cubicBezTo>
                    <a:pt x="964" y="906"/>
                    <a:pt x="956" y="903"/>
                    <a:pt x="945" y="903"/>
                  </a:cubicBezTo>
                  <a:cubicBezTo>
                    <a:pt x="938" y="903"/>
                    <a:pt x="934" y="902"/>
                    <a:pt x="927" y="904"/>
                  </a:cubicBezTo>
                  <a:cubicBezTo>
                    <a:pt x="922" y="905"/>
                    <a:pt x="922" y="911"/>
                    <a:pt x="918" y="914"/>
                  </a:cubicBezTo>
                  <a:cubicBezTo>
                    <a:pt x="914" y="917"/>
                    <a:pt x="911" y="920"/>
                    <a:pt x="907" y="921"/>
                  </a:cubicBezTo>
                  <a:cubicBezTo>
                    <a:pt x="901" y="923"/>
                    <a:pt x="893" y="924"/>
                    <a:pt x="893" y="931"/>
                  </a:cubicBezTo>
                  <a:cubicBezTo>
                    <a:pt x="893" y="936"/>
                    <a:pt x="893" y="939"/>
                    <a:pt x="893" y="945"/>
                  </a:cubicBezTo>
                  <a:cubicBezTo>
                    <a:pt x="893" y="954"/>
                    <a:pt x="888" y="959"/>
                    <a:pt x="885" y="968"/>
                  </a:cubicBezTo>
                  <a:cubicBezTo>
                    <a:pt x="882" y="975"/>
                    <a:pt x="881" y="981"/>
                    <a:pt x="874" y="986"/>
                  </a:cubicBezTo>
                  <a:cubicBezTo>
                    <a:pt x="859" y="997"/>
                    <a:pt x="846" y="1000"/>
                    <a:pt x="836" y="1015"/>
                  </a:cubicBezTo>
                  <a:cubicBezTo>
                    <a:pt x="830" y="1023"/>
                    <a:pt x="823" y="1027"/>
                    <a:pt x="823" y="1037"/>
                  </a:cubicBezTo>
                  <a:cubicBezTo>
                    <a:pt x="823" y="1042"/>
                    <a:pt x="826" y="1045"/>
                    <a:pt x="829" y="1049"/>
                  </a:cubicBezTo>
                  <a:cubicBezTo>
                    <a:pt x="832" y="1059"/>
                    <a:pt x="835" y="1068"/>
                    <a:pt x="837" y="1079"/>
                  </a:cubicBezTo>
                  <a:cubicBezTo>
                    <a:pt x="837" y="1079"/>
                    <a:pt x="837" y="1079"/>
                    <a:pt x="837" y="1079"/>
                  </a:cubicBezTo>
                  <a:cubicBezTo>
                    <a:pt x="829" y="1079"/>
                    <a:pt x="825" y="1074"/>
                    <a:pt x="818" y="1070"/>
                  </a:cubicBezTo>
                  <a:cubicBezTo>
                    <a:pt x="814" y="1068"/>
                    <a:pt x="810" y="1069"/>
                    <a:pt x="807" y="1065"/>
                  </a:cubicBezTo>
                  <a:cubicBezTo>
                    <a:pt x="802" y="1060"/>
                    <a:pt x="805" y="1054"/>
                    <a:pt x="802" y="1048"/>
                  </a:cubicBezTo>
                  <a:cubicBezTo>
                    <a:pt x="799" y="1042"/>
                    <a:pt x="792" y="1043"/>
                    <a:pt x="786" y="1043"/>
                  </a:cubicBezTo>
                  <a:cubicBezTo>
                    <a:pt x="766" y="1043"/>
                    <a:pt x="754" y="1049"/>
                    <a:pt x="734" y="1049"/>
                  </a:cubicBezTo>
                  <a:cubicBezTo>
                    <a:pt x="724" y="1049"/>
                    <a:pt x="716" y="1044"/>
                    <a:pt x="713" y="1034"/>
                  </a:cubicBezTo>
                  <a:cubicBezTo>
                    <a:pt x="699" y="1034"/>
                    <a:pt x="692" y="1034"/>
                    <a:pt x="679" y="1034"/>
                  </a:cubicBezTo>
                  <a:cubicBezTo>
                    <a:pt x="674" y="1034"/>
                    <a:pt x="671" y="1036"/>
                    <a:pt x="666" y="1036"/>
                  </a:cubicBezTo>
                  <a:cubicBezTo>
                    <a:pt x="658" y="1037"/>
                    <a:pt x="652" y="1034"/>
                    <a:pt x="645" y="1036"/>
                  </a:cubicBezTo>
                  <a:cubicBezTo>
                    <a:pt x="630" y="1041"/>
                    <a:pt x="631" y="1064"/>
                    <a:pt x="616" y="1064"/>
                  </a:cubicBezTo>
                  <a:cubicBezTo>
                    <a:pt x="610" y="1064"/>
                    <a:pt x="607" y="1064"/>
                    <a:pt x="601" y="1064"/>
                  </a:cubicBezTo>
                  <a:cubicBezTo>
                    <a:pt x="586" y="1064"/>
                    <a:pt x="578" y="1058"/>
                    <a:pt x="566" y="1049"/>
                  </a:cubicBezTo>
                  <a:cubicBezTo>
                    <a:pt x="564" y="1047"/>
                    <a:pt x="562" y="1046"/>
                    <a:pt x="560" y="1043"/>
                  </a:cubicBezTo>
                  <a:cubicBezTo>
                    <a:pt x="559" y="1041"/>
                    <a:pt x="560" y="1038"/>
                    <a:pt x="558" y="1038"/>
                  </a:cubicBezTo>
                  <a:cubicBezTo>
                    <a:pt x="545" y="1038"/>
                    <a:pt x="537" y="1041"/>
                    <a:pt x="525" y="1047"/>
                  </a:cubicBezTo>
                  <a:cubicBezTo>
                    <a:pt x="517" y="1050"/>
                    <a:pt x="510" y="1049"/>
                    <a:pt x="504" y="1055"/>
                  </a:cubicBezTo>
                  <a:cubicBezTo>
                    <a:pt x="500" y="1059"/>
                    <a:pt x="502" y="1065"/>
                    <a:pt x="498" y="1068"/>
                  </a:cubicBezTo>
                  <a:cubicBezTo>
                    <a:pt x="487" y="1074"/>
                    <a:pt x="479" y="1072"/>
                    <a:pt x="467" y="1075"/>
                  </a:cubicBezTo>
                  <a:cubicBezTo>
                    <a:pt x="458" y="1078"/>
                    <a:pt x="455" y="1088"/>
                    <a:pt x="446" y="1088"/>
                  </a:cubicBezTo>
                  <a:cubicBezTo>
                    <a:pt x="434" y="1088"/>
                    <a:pt x="425" y="1086"/>
                    <a:pt x="416" y="1079"/>
                  </a:cubicBezTo>
                  <a:cubicBezTo>
                    <a:pt x="408" y="1072"/>
                    <a:pt x="405" y="1066"/>
                    <a:pt x="400" y="1057"/>
                  </a:cubicBezTo>
                  <a:cubicBezTo>
                    <a:pt x="398" y="1053"/>
                    <a:pt x="396" y="1048"/>
                    <a:pt x="391" y="1048"/>
                  </a:cubicBezTo>
                  <a:cubicBezTo>
                    <a:pt x="388" y="1048"/>
                    <a:pt x="385" y="1051"/>
                    <a:pt x="382" y="1051"/>
                  </a:cubicBezTo>
                  <a:cubicBezTo>
                    <a:pt x="382" y="1051"/>
                    <a:pt x="382" y="1051"/>
                    <a:pt x="382" y="1051"/>
                  </a:cubicBezTo>
                  <a:cubicBezTo>
                    <a:pt x="380" y="1046"/>
                    <a:pt x="379" y="1041"/>
                    <a:pt x="377" y="1036"/>
                  </a:cubicBezTo>
                  <a:cubicBezTo>
                    <a:pt x="376" y="1033"/>
                    <a:pt x="373" y="1032"/>
                    <a:pt x="370" y="1031"/>
                  </a:cubicBezTo>
                  <a:cubicBezTo>
                    <a:pt x="359" y="1026"/>
                    <a:pt x="353" y="1021"/>
                    <a:pt x="342" y="1016"/>
                  </a:cubicBezTo>
                  <a:cubicBezTo>
                    <a:pt x="333" y="1013"/>
                    <a:pt x="331" y="1005"/>
                    <a:pt x="328" y="996"/>
                  </a:cubicBezTo>
                  <a:cubicBezTo>
                    <a:pt x="326" y="990"/>
                    <a:pt x="322" y="988"/>
                    <a:pt x="322" y="982"/>
                  </a:cubicBezTo>
                  <a:cubicBezTo>
                    <a:pt x="322" y="977"/>
                    <a:pt x="322" y="974"/>
                    <a:pt x="322" y="969"/>
                  </a:cubicBezTo>
                  <a:cubicBezTo>
                    <a:pt x="322" y="945"/>
                    <a:pt x="342" y="936"/>
                    <a:pt x="342" y="912"/>
                  </a:cubicBezTo>
                  <a:cubicBezTo>
                    <a:pt x="342" y="907"/>
                    <a:pt x="340" y="902"/>
                    <a:pt x="336" y="902"/>
                  </a:cubicBezTo>
                  <a:cubicBezTo>
                    <a:pt x="322" y="902"/>
                    <a:pt x="315" y="912"/>
                    <a:pt x="301" y="912"/>
                  </a:cubicBezTo>
                  <a:cubicBezTo>
                    <a:pt x="295" y="912"/>
                    <a:pt x="291" y="909"/>
                    <a:pt x="285" y="906"/>
                  </a:cubicBezTo>
                  <a:cubicBezTo>
                    <a:pt x="158" y="904"/>
                    <a:pt x="158" y="904"/>
                    <a:pt x="158" y="904"/>
                  </a:cubicBezTo>
                  <a:cubicBezTo>
                    <a:pt x="107" y="787"/>
                    <a:pt x="107" y="787"/>
                    <a:pt x="107" y="787"/>
                  </a:cubicBezTo>
                  <a:cubicBezTo>
                    <a:pt x="111" y="786"/>
                    <a:pt x="114" y="785"/>
                    <a:pt x="118" y="785"/>
                  </a:cubicBezTo>
                  <a:cubicBezTo>
                    <a:pt x="127" y="785"/>
                    <a:pt x="132" y="785"/>
                    <a:pt x="141" y="785"/>
                  </a:cubicBezTo>
                  <a:cubicBezTo>
                    <a:pt x="141" y="776"/>
                    <a:pt x="141" y="771"/>
                    <a:pt x="141" y="762"/>
                  </a:cubicBezTo>
                  <a:cubicBezTo>
                    <a:pt x="141" y="743"/>
                    <a:pt x="149" y="733"/>
                    <a:pt x="149" y="714"/>
                  </a:cubicBezTo>
                  <a:cubicBezTo>
                    <a:pt x="149" y="702"/>
                    <a:pt x="138" y="698"/>
                    <a:pt x="135" y="687"/>
                  </a:cubicBezTo>
                  <a:cubicBezTo>
                    <a:pt x="131" y="676"/>
                    <a:pt x="131" y="668"/>
                    <a:pt x="128" y="656"/>
                  </a:cubicBezTo>
                  <a:cubicBezTo>
                    <a:pt x="124" y="644"/>
                    <a:pt x="116" y="639"/>
                    <a:pt x="105" y="633"/>
                  </a:cubicBezTo>
                  <a:cubicBezTo>
                    <a:pt x="100" y="630"/>
                    <a:pt x="96" y="627"/>
                    <a:pt x="93" y="624"/>
                  </a:cubicBezTo>
                  <a:cubicBezTo>
                    <a:pt x="93" y="624"/>
                    <a:pt x="93" y="624"/>
                    <a:pt x="93" y="624"/>
                  </a:cubicBezTo>
                  <a:cubicBezTo>
                    <a:pt x="96" y="613"/>
                    <a:pt x="102" y="610"/>
                    <a:pt x="109" y="601"/>
                  </a:cubicBezTo>
                  <a:cubicBezTo>
                    <a:pt x="125" y="581"/>
                    <a:pt x="134" y="571"/>
                    <a:pt x="152" y="553"/>
                  </a:cubicBezTo>
                  <a:cubicBezTo>
                    <a:pt x="164" y="541"/>
                    <a:pt x="167" y="529"/>
                    <a:pt x="170" y="513"/>
                  </a:cubicBezTo>
                  <a:cubicBezTo>
                    <a:pt x="172" y="501"/>
                    <a:pt x="176" y="495"/>
                    <a:pt x="181" y="485"/>
                  </a:cubicBezTo>
                  <a:cubicBezTo>
                    <a:pt x="184" y="479"/>
                    <a:pt x="189" y="477"/>
                    <a:pt x="189" y="471"/>
                  </a:cubicBezTo>
                  <a:cubicBezTo>
                    <a:pt x="189" y="465"/>
                    <a:pt x="186" y="462"/>
                    <a:pt x="186" y="456"/>
                  </a:cubicBezTo>
                  <a:cubicBezTo>
                    <a:pt x="181" y="447"/>
                    <a:pt x="173" y="443"/>
                    <a:pt x="173" y="433"/>
                  </a:cubicBezTo>
                  <a:cubicBezTo>
                    <a:pt x="173" y="420"/>
                    <a:pt x="188" y="416"/>
                    <a:pt x="188" y="403"/>
                  </a:cubicBezTo>
                  <a:cubicBezTo>
                    <a:pt x="188" y="386"/>
                    <a:pt x="174" y="378"/>
                    <a:pt x="158" y="371"/>
                  </a:cubicBezTo>
                  <a:cubicBezTo>
                    <a:pt x="147" y="366"/>
                    <a:pt x="141" y="360"/>
                    <a:pt x="128" y="360"/>
                  </a:cubicBezTo>
                  <a:cubicBezTo>
                    <a:pt x="123" y="360"/>
                    <a:pt x="120" y="360"/>
                    <a:pt x="114" y="360"/>
                  </a:cubicBezTo>
                  <a:cubicBezTo>
                    <a:pt x="98" y="360"/>
                    <a:pt x="87" y="356"/>
                    <a:pt x="75" y="345"/>
                  </a:cubicBezTo>
                  <a:cubicBezTo>
                    <a:pt x="64" y="333"/>
                    <a:pt x="63" y="323"/>
                    <a:pt x="56" y="308"/>
                  </a:cubicBezTo>
                  <a:cubicBezTo>
                    <a:pt x="43" y="278"/>
                    <a:pt x="35" y="260"/>
                    <a:pt x="35" y="228"/>
                  </a:cubicBezTo>
                  <a:cubicBezTo>
                    <a:pt x="35" y="205"/>
                    <a:pt x="34" y="193"/>
                    <a:pt x="35" y="170"/>
                  </a:cubicBezTo>
                  <a:cubicBezTo>
                    <a:pt x="25" y="152"/>
                    <a:pt x="14" y="144"/>
                    <a:pt x="0" y="129"/>
                  </a:cubicBezTo>
                  <a:cubicBezTo>
                    <a:pt x="389" y="134"/>
                    <a:pt x="389" y="134"/>
                    <a:pt x="389" y="134"/>
                  </a:cubicBezTo>
                  <a:cubicBezTo>
                    <a:pt x="389" y="131"/>
                    <a:pt x="389" y="130"/>
                    <a:pt x="389" y="128"/>
                  </a:cubicBezTo>
                  <a:cubicBezTo>
                    <a:pt x="389" y="111"/>
                    <a:pt x="396" y="102"/>
                    <a:pt x="402" y="86"/>
                  </a:cubicBezTo>
                  <a:cubicBezTo>
                    <a:pt x="405" y="79"/>
                    <a:pt x="412" y="77"/>
                    <a:pt x="412" y="70"/>
                  </a:cubicBezTo>
                  <a:cubicBezTo>
                    <a:pt x="412" y="65"/>
                    <a:pt x="409" y="62"/>
                    <a:pt x="409" y="57"/>
                  </a:cubicBezTo>
                  <a:cubicBezTo>
                    <a:pt x="409" y="33"/>
                    <a:pt x="418" y="19"/>
                    <a:pt x="432" y="0"/>
                  </a:cubicBezTo>
                  <a:cubicBezTo>
                    <a:pt x="440" y="9"/>
                    <a:pt x="446" y="15"/>
                    <a:pt x="453" y="25"/>
                  </a:cubicBezTo>
                  <a:cubicBezTo>
                    <a:pt x="460" y="37"/>
                    <a:pt x="467" y="44"/>
                    <a:pt x="467" y="58"/>
                  </a:cubicBezTo>
                  <a:cubicBezTo>
                    <a:pt x="467" y="68"/>
                    <a:pt x="458" y="72"/>
                    <a:pt x="458" y="82"/>
                  </a:cubicBezTo>
                  <a:cubicBezTo>
                    <a:pt x="458" y="88"/>
                    <a:pt x="461" y="90"/>
                    <a:pt x="463" y="96"/>
                  </a:cubicBezTo>
                  <a:cubicBezTo>
                    <a:pt x="467" y="106"/>
                    <a:pt x="468" y="112"/>
                    <a:pt x="473" y="122"/>
                  </a:cubicBezTo>
                  <a:cubicBezTo>
                    <a:pt x="480" y="136"/>
                    <a:pt x="483" y="150"/>
                    <a:pt x="498" y="153"/>
                  </a:cubicBezTo>
                  <a:cubicBezTo>
                    <a:pt x="514" y="155"/>
                    <a:pt x="519" y="168"/>
                    <a:pt x="528" y="181"/>
                  </a:cubicBezTo>
                  <a:cubicBezTo>
                    <a:pt x="533" y="188"/>
                    <a:pt x="540" y="189"/>
                    <a:pt x="545" y="196"/>
                  </a:cubicBezTo>
                  <a:cubicBezTo>
                    <a:pt x="548" y="200"/>
                    <a:pt x="546" y="207"/>
                    <a:pt x="552" y="207"/>
                  </a:cubicBezTo>
                  <a:cubicBezTo>
                    <a:pt x="1170" y="280"/>
                    <a:pt x="1170" y="280"/>
                    <a:pt x="1170" y="280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2" name="Freeform 20">
              <a:extLst>
                <a:ext uri="{FF2B5EF4-FFF2-40B4-BE49-F238E27FC236}">
                  <a16:creationId xmlns:a16="http://schemas.microsoft.com/office/drawing/2014/main" id="{8F1639F4-D274-4AFC-9AFA-01C5863EC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670" y="2167489"/>
              <a:ext cx="716258" cy="816730"/>
            </a:xfrm>
            <a:custGeom>
              <a:avLst/>
              <a:gdLst>
                <a:gd name="T0" fmla="*/ 860 w 894"/>
                <a:gd name="T1" fmla="*/ 389 h 1027"/>
                <a:gd name="T2" fmla="*/ 799 w 894"/>
                <a:gd name="T3" fmla="*/ 442 h 1027"/>
                <a:gd name="T4" fmla="*/ 756 w 894"/>
                <a:gd name="T5" fmla="*/ 471 h 1027"/>
                <a:gd name="T6" fmla="*/ 758 w 894"/>
                <a:gd name="T7" fmla="*/ 436 h 1027"/>
                <a:gd name="T8" fmla="*/ 726 w 894"/>
                <a:gd name="T9" fmla="*/ 440 h 1027"/>
                <a:gd name="T10" fmla="*/ 710 w 894"/>
                <a:gd name="T11" fmla="*/ 519 h 1027"/>
                <a:gd name="T12" fmla="*/ 688 w 894"/>
                <a:gd name="T13" fmla="*/ 586 h 1027"/>
                <a:gd name="T14" fmla="*/ 699 w 894"/>
                <a:gd name="T15" fmla="*/ 620 h 1027"/>
                <a:gd name="T16" fmla="*/ 689 w 894"/>
                <a:gd name="T17" fmla="*/ 726 h 1027"/>
                <a:gd name="T18" fmla="*/ 684 w 894"/>
                <a:gd name="T19" fmla="*/ 782 h 1027"/>
                <a:gd name="T20" fmla="*/ 651 w 894"/>
                <a:gd name="T21" fmla="*/ 898 h 1027"/>
                <a:gd name="T22" fmla="*/ 647 w 894"/>
                <a:gd name="T23" fmla="*/ 933 h 1027"/>
                <a:gd name="T24" fmla="*/ 634 w 894"/>
                <a:gd name="T25" fmla="*/ 982 h 1027"/>
                <a:gd name="T26" fmla="*/ 587 w 894"/>
                <a:gd name="T27" fmla="*/ 1027 h 1027"/>
                <a:gd name="T28" fmla="*/ 536 w 894"/>
                <a:gd name="T29" fmla="*/ 983 h 1027"/>
                <a:gd name="T30" fmla="*/ 549 w 894"/>
                <a:gd name="T31" fmla="*/ 943 h 1027"/>
                <a:gd name="T32" fmla="*/ 572 w 894"/>
                <a:gd name="T33" fmla="*/ 857 h 1027"/>
                <a:gd name="T34" fmla="*/ 544 w 894"/>
                <a:gd name="T35" fmla="*/ 752 h 1027"/>
                <a:gd name="T36" fmla="*/ 475 w 894"/>
                <a:gd name="T37" fmla="*/ 748 h 1027"/>
                <a:gd name="T38" fmla="*/ 442 w 894"/>
                <a:gd name="T39" fmla="*/ 696 h 1027"/>
                <a:gd name="T40" fmla="*/ 373 w 894"/>
                <a:gd name="T41" fmla="*/ 668 h 1027"/>
                <a:gd name="T42" fmla="*/ 306 w 894"/>
                <a:gd name="T43" fmla="*/ 616 h 1027"/>
                <a:gd name="T44" fmla="*/ 241 w 894"/>
                <a:gd name="T45" fmla="*/ 602 h 1027"/>
                <a:gd name="T46" fmla="*/ 235 w 894"/>
                <a:gd name="T47" fmla="*/ 562 h 1027"/>
                <a:gd name="T48" fmla="*/ 196 w 894"/>
                <a:gd name="T49" fmla="*/ 550 h 1027"/>
                <a:gd name="T50" fmla="*/ 153 w 894"/>
                <a:gd name="T51" fmla="*/ 562 h 1027"/>
                <a:gd name="T52" fmla="*/ 38 w 894"/>
                <a:gd name="T53" fmla="*/ 625 h 1027"/>
                <a:gd name="T54" fmla="*/ 0 w 894"/>
                <a:gd name="T55" fmla="*/ 602 h 1027"/>
                <a:gd name="T56" fmla="*/ 2 w 894"/>
                <a:gd name="T57" fmla="*/ 465 h 1027"/>
                <a:gd name="T58" fmla="*/ 22 w 894"/>
                <a:gd name="T59" fmla="*/ 392 h 1027"/>
                <a:gd name="T60" fmla="*/ 23 w 894"/>
                <a:gd name="T61" fmla="*/ 337 h 1027"/>
                <a:gd name="T62" fmla="*/ 19 w 894"/>
                <a:gd name="T63" fmla="*/ 275 h 1027"/>
                <a:gd name="T64" fmla="*/ 26 w 894"/>
                <a:gd name="T65" fmla="*/ 220 h 1027"/>
                <a:gd name="T66" fmla="*/ 49 w 894"/>
                <a:gd name="T67" fmla="*/ 146 h 1027"/>
                <a:gd name="T68" fmla="*/ 72 w 894"/>
                <a:gd name="T69" fmla="*/ 108 h 1027"/>
                <a:gd name="T70" fmla="*/ 128 w 894"/>
                <a:gd name="T71" fmla="*/ 137 h 1027"/>
                <a:gd name="T72" fmla="*/ 232 w 894"/>
                <a:gd name="T73" fmla="*/ 152 h 1027"/>
                <a:gd name="T74" fmla="*/ 262 w 894"/>
                <a:gd name="T75" fmla="*/ 56 h 1027"/>
                <a:gd name="T76" fmla="*/ 309 w 894"/>
                <a:gd name="T77" fmla="*/ 32 h 1027"/>
                <a:gd name="T78" fmla="*/ 378 w 894"/>
                <a:gd name="T79" fmla="*/ 60 h 1027"/>
                <a:gd name="T80" fmla="*/ 455 w 894"/>
                <a:gd name="T81" fmla="*/ 33 h 1027"/>
                <a:gd name="T82" fmla="*/ 512 w 894"/>
                <a:gd name="T83" fmla="*/ 11 h 1027"/>
                <a:gd name="T84" fmla="*/ 560 w 894"/>
                <a:gd name="T85" fmla="*/ 17 h 1027"/>
                <a:gd name="T86" fmla="*/ 579 w 894"/>
                <a:gd name="T87" fmla="*/ 72 h 1027"/>
                <a:gd name="T88" fmla="*/ 616 w 894"/>
                <a:gd name="T89" fmla="*/ 57 h 1027"/>
                <a:gd name="T90" fmla="*/ 658 w 894"/>
                <a:gd name="T91" fmla="*/ 49 h 1027"/>
                <a:gd name="T92" fmla="*/ 733 w 894"/>
                <a:gd name="T93" fmla="*/ 15 h 1027"/>
                <a:gd name="T94" fmla="*/ 829 w 894"/>
                <a:gd name="T95" fmla="*/ 74 h 1027"/>
                <a:gd name="T96" fmla="*/ 846 w 894"/>
                <a:gd name="T97" fmla="*/ 117 h 1027"/>
                <a:gd name="T98" fmla="*/ 856 w 894"/>
                <a:gd name="T99" fmla="*/ 233 h 1027"/>
                <a:gd name="T100" fmla="*/ 836 w 894"/>
                <a:gd name="T101" fmla="*/ 319 h 1027"/>
                <a:gd name="T102" fmla="*/ 894 w 894"/>
                <a:gd name="T103" fmla="*/ 324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4" h="1027">
                  <a:moveTo>
                    <a:pt x="894" y="324"/>
                  </a:moveTo>
                  <a:cubicBezTo>
                    <a:pt x="888" y="330"/>
                    <a:pt x="882" y="336"/>
                    <a:pt x="876" y="344"/>
                  </a:cubicBezTo>
                  <a:cubicBezTo>
                    <a:pt x="865" y="359"/>
                    <a:pt x="868" y="372"/>
                    <a:pt x="860" y="389"/>
                  </a:cubicBezTo>
                  <a:cubicBezTo>
                    <a:pt x="855" y="399"/>
                    <a:pt x="845" y="399"/>
                    <a:pt x="838" y="407"/>
                  </a:cubicBezTo>
                  <a:cubicBezTo>
                    <a:pt x="835" y="414"/>
                    <a:pt x="830" y="415"/>
                    <a:pt x="825" y="420"/>
                  </a:cubicBezTo>
                  <a:cubicBezTo>
                    <a:pt x="815" y="429"/>
                    <a:pt x="809" y="433"/>
                    <a:pt x="799" y="442"/>
                  </a:cubicBezTo>
                  <a:cubicBezTo>
                    <a:pt x="791" y="450"/>
                    <a:pt x="785" y="454"/>
                    <a:pt x="776" y="461"/>
                  </a:cubicBezTo>
                  <a:cubicBezTo>
                    <a:pt x="771" y="466"/>
                    <a:pt x="769" y="471"/>
                    <a:pt x="762" y="471"/>
                  </a:cubicBezTo>
                  <a:cubicBezTo>
                    <a:pt x="760" y="471"/>
                    <a:pt x="758" y="471"/>
                    <a:pt x="756" y="471"/>
                  </a:cubicBezTo>
                  <a:cubicBezTo>
                    <a:pt x="758" y="464"/>
                    <a:pt x="762" y="461"/>
                    <a:pt x="762" y="454"/>
                  </a:cubicBezTo>
                  <a:cubicBezTo>
                    <a:pt x="762" y="449"/>
                    <a:pt x="762" y="446"/>
                    <a:pt x="762" y="440"/>
                  </a:cubicBezTo>
                  <a:cubicBezTo>
                    <a:pt x="761" y="438"/>
                    <a:pt x="760" y="436"/>
                    <a:pt x="758" y="436"/>
                  </a:cubicBezTo>
                  <a:cubicBezTo>
                    <a:pt x="756" y="436"/>
                    <a:pt x="756" y="437"/>
                    <a:pt x="755" y="437"/>
                  </a:cubicBezTo>
                  <a:cubicBezTo>
                    <a:pt x="747" y="437"/>
                    <a:pt x="743" y="437"/>
                    <a:pt x="735" y="437"/>
                  </a:cubicBezTo>
                  <a:cubicBezTo>
                    <a:pt x="731" y="437"/>
                    <a:pt x="730" y="439"/>
                    <a:pt x="726" y="440"/>
                  </a:cubicBezTo>
                  <a:cubicBezTo>
                    <a:pt x="732" y="449"/>
                    <a:pt x="741" y="454"/>
                    <a:pt x="741" y="466"/>
                  </a:cubicBezTo>
                  <a:cubicBezTo>
                    <a:pt x="741" y="479"/>
                    <a:pt x="722" y="477"/>
                    <a:pt x="717" y="489"/>
                  </a:cubicBezTo>
                  <a:cubicBezTo>
                    <a:pt x="712" y="500"/>
                    <a:pt x="710" y="507"/>
                    <a:pt x="710" y="519"/>
                  </a:cubicBezTo>
                  <a:cubicBezTo>
                    <a:pt x="710" y="523"/>
                    <a:pt x="711" y="526"/>
                    <a:pt x="711" y="530"/>
                  </a:cubicBezTo>
                  <a:cubicBezTo>
                    <a:pt x="711" y="542"/>
                    <a:pt x="696" y="544"/>
                    <a:pt x="692" y="556"/>
                  </a:cubicBezTo>
                  <a:cubicBezTo>
                    <a:pt x="688" y="567"/>
                    <a:pt x="690" y="574"/>
                    <a:pt x="688" y="586"/>
                  </a:cubicBezTo>
                  <a:cubicBezTo>
                    <a:pt x="693" y="587"/>
                    <a:pt x="693" y="587"/>
                    <a:pt x="693" y="587"/>
                  </a:cubicBezTo>
                  <a:cubicBezTo>
                    <a:pt x="699" y="585"/>
                    <a:pt x="702" y="581"/>
                    <a:pt x="709" y="580"/>
                  </a:cubicBezTo>
                  <a:cubicBezTo>
                    <a:pt x="701" y="594"/>
                    <a:pt x="699" y="604"/>
                    <a:pt x="699" y="620"/>
                  </a:cubicBezTo>
                  <a:cubicBezTo>
                    <a:pt x="699" y="632"/>
                    <a:pt x="699" y="639"/>
                    <a:pt x="699" y="651"/>
                  </a:cubicBezTo>
                  <a:cubicBezTo>
                    <a:pt x="699" y="651"/>
                    <a:pt x="699" y="651"/>
                    <a:pt x="699" y="651"/>
                  </a:cubicBezTo>
                  <a:cubicBezTo>
                    <a:pt x="689" y="726"/>
                    <a:pt x="689" y="726"/>
                    <a:pt x="689" y="726"/>
                  </a:cubicBezTo>
                  <a:cubicBezTo>
                    <a:pt x="689" y="726"/>
                    <a:pt x="689" y="726"/>
                    <a:pt x="689" y="726"/>
                  </a:cubicBezTo>
                  <a:cubicBezTo>
                    <a:pt x="689" y="744"/>
                    <a:pt x="689" y="753"/>
                    <a:pt x="689" y="771"/>
                  </a:cubicBezTo>
                  <a:cubicBezTo>
                    <a:pt x="689" y="776"/>
                    <a:pt x="686" y="778"/>
                    <a:pt x="684" y="782"/>
                  </a:cubicBezTo>
                  <a:cubicBezTo>
                    <a:pt x="681" y="789"/>
                    <a:pt x="681" y="794"/>
                    <a:pt x="678" y="800"/>
                  </a:cubicBezTo>
                  <a:cubicBezTo>
                    <a:pt x="672" y="819"/>
                    <a:pt x="674" y="832"/>
                    <a:pt x="666" y="850"/>
                  </a:cubicBezTo>
                  <a:cubicBezTo>
                    <a:pt x="658" y="868"/>
                    <a:pt x="655" y="879"/>
                    <a:pt x="651" y="898"/>
                  </a:cubicBezTo>
                  <a:cubicBezTo>
                    <a:pt x="649" y="903"/>
                    <a:pt x="647" y="906"/>
                    <a:pt x="647" y="912"/>
                  </a:cubicBezTo>
                  <a:cubicBezTo>
                    <a:pt x="647" y="914"/>
                    <a:pt x="647" y="917"/>
                    <a:pt x="647" y="919"/>
                  </a:cubicBezTo>
                  <a:cubicBezTo>
                    <a:pt x="647" y="925"/>
                    <a:pt x="647" y="928"/>
                    <a:pt x="647" y="933"/>
                  </a:cubicBezTo>
                  <a:cubicBezTo>
                    <a:pt x="647" y="943"/>
                    <a:pt x="644" y="949"/>
                    <a:pt x="644" y="960"/>
                  </a:cubicBezTo>
                  <a:cubicBezTo>
                    <a:pt x="643" y="967"/>
                    <a:pt x="644" y="973"/>
                    <a:pt x="640" y="979"/>
                  </a:cubicBezTo>
                  <a:cubicBezTo>
                    <a:pt x="639" y="981"/>
                    <a:pt x="636" y="981"/>
                    <a:pt x="634" y="982"/>
                  </a:cubicBezTo>
                  <a:cubicBezTo>
                    <a:pt x="631" y="984"/>
                    <a:pt x="629" y="987"/>
                    <a:pt x="625" y="989"/>
                  </a:cubicBezTo>
                  <a:cubicBezTo>
                    <a:pt x="607" y="998"/>
                    <a:pt x="592" y="1010"/>
                    <a:pt x="587" y="1027"/>
                  </a:cubicBezTo>
                  <a:cubicBezTo>
                    <a:pt x="587" y="1027"/>
                    <a:pt x="587" y="1027"/>
                    <a:pt x="587" y="1027"/>
                  </a:cubicBezTo>
                  <a:cubicBezTo>
                    <a:pt x="573" y="1021"/>
                    <a:pt x="564" y="1014"/>
                    <a:pt x="550" y="1007"/>
                  </a:cubicBezTo>
                  <a:cubicBezTo>
                    <a:pt x="547" y="1006"/>
                    <a:pt x="544" y="1007"/>
                    <a:pt x="542" y="1005"/>
                  </a:cubicBezTo>
                  <a:cubicBezTo>
                    <a:pt x="534" y="1000"/>
                    <a:pt x="536" y="992"/>
                    <a:pt x="536" y="983"/>
                  </a:cubicBezTo>
                  <a:cubicBezTo>
                    <a:pt x="536" y="983"/>
                    <a:pt x="536" y="983"/>
                    <a:pt x="536" y="983"/>
                  </a:cubicBezTo>
                  <a:cubicBezTo>
                    <a:pt x="535" y="982"/>
                    <a:pt x="535" y="982"/>
                    <a:pt x="535" y="980"/>
                  </a:cubicBezTo>
                  <a:cubicBezTo>
                    <a:pt x="535" y="965"/>
                    <a:pt x="549" y="958"/>
                    <a:pt x="549" y="943"/>
                  </a:cubicBezTo>
                  <a:cubicBezTo>
                    <a:pt x="549" y="938"/>
                    <a:pt x="547" y="935"/>
                    <a:pt x="547" y="930"/>
                  </a:cubicBezTo>
                  <a:cubicBezTo>
                    <a:pt x="547" y="920"/>
                    <a:pt x="555" y="916"/>
                    <a:pt x="558" y="907"/>
                  </a:cubicBezTo>
                  <a:cubicBezTo>
                    <a:pt x="565" y="888"/>
                    <a:pt x="564" y="876"/>
                    <a:pt x="572" y="857"/>
                  </a:cubicBezTo>
                  <a:cubicBezTo>
                    <a:pt x="580" y="839"/>
                    <a:pt x="591" y="829"/>
                    <a:pt x="591" y="809"/>
                  </a:cubicBezTo>
                  <a:cubicBezTo>
                    <a:pt x="591" y="790"/>
                    <a:pt x="576" y="784"/>
                    <a:pt x="564" y="769"/>
                  </a:cubicBezTo>
                  <a:cubicBezTo>
                    <a:pt x="557" y="762"/>
                    <a:pt x="554" y="754"/>
                    <a:pt x="544" y="752"/>
                  </a:cubicBezTo>
                  <a:cubicBezTo>
                    <a:pt x="533" y="750"/>
                    <a:pt x="526" y="754"/>
                    <a:pt x="516" y="749"/>
                  </a:cubicBezTo>
                  <a:cubicBezTo>
                    <a:pt x="509" y="746"/>
                    <a:pt x="505" y="742"/>
                    <a:pt x="497" y="742"/>
                  </a:cubicBezTo>
                  <a:cubicBezTo>
                    <a:pt x="488" y="742"/>
                    <a:pt x="484" y="748"/>
                    <a:pt x="475" y="748"/>
                  </a:cubicBezTo>
                  <a:cubicBezTo>
                    <a:pt x="471" y="748"/>
                    <a:pt x="471" y="743"/>
                    <a:pt x="470" y="739"/>
                  </a:cubicBezTo>
                  <a:cubicBezTo>
                    <a:pt x="469" y="733"/>
                    <a:pt x="466" y="730"/>
                    <a:pt x="462" y="725"/>
                  </a:cubicBezTo>
                  <a:cubicBezTo>
                    <a:pt x="455" y="714"/>
                    <a:pt x="452" y="706"/>
                    <a:pt x="442" y="696"/>
                  </a:cubicBezTo>
                  <a:cubicBezTo>
                    <a:pt x="432" y="686"/>
                    <a:pt x="420" y="690"/>
                    <a:pt x="407" y="685"/>
                  </a:cubicBezTo>
                  <a:cubicBezTo>
                    <a:pt x="399" y="681"/>
                    <a:pt x="395" y="680"/>
                    <a:pt x="387" y="676"/>
                  </a:cubicBezTo>
                  <a:cubicBezTo>
                    <a:pt x="381" y="674"/>
                    <a:pt x="378" y="671"/>
                    <a:pt x="373" y="668"/>
                  </a:cubicBezTo>
                  <a:cubicBezTo>
                    <a:pt x="368" y="666"/>
                    <a:pt x="364" y="666"/>
                    <a:pt x="362" y="662"/>
                  </a:cubicBezTo>
                  <a:cubicBezTo>
                    <a:pt x="357" y="656"/>
                    <a:pt x="357" y="651"/>
                    <a:pt x="352" y="645"/>
                  </a:cubicBezTo>
                  <a:cubicBezTo>
                    <a:pt x="337" y="630"/>
                    <a:pt x="325" y="625"/>
                    <a:pt x="306" y="616"/>
                  </a:cubicBezTo>
                  <a:cubicBezTo>
                    <a:pt x="298" y="613"/>
                    <a:pt x="295" y="605"/>
                    <a:pt x="286" y="605"/>
                  </a:cubicBezTo>
                  <a:cubicBezTo>
                    <a:pt x="275" y="605"/>
                    <a:pt x="270" y="613"/>
                    <a:pt x="259" y="613"/>
                  </a:cubicBezTo>
                  <a:cubicBezTo>
                    <a:pt x="251" y="613"/>
                    <a:pt x="248" y="606"/>
                    <a:pt x="241" y="602"/>
                  </a:cubicBezTo>
                  <a:cubicBezTo>
                    <a:pt x="235" y="598"/>
                    <a:pt x="226" y="598"/>
                    <a:pt x="226" y="591"/>
                  </a:cubicBezTo>
                  <a:cubicBezTo>
                    <a:pt x="226" y="584"/>
                    <a:pt x="226" y="580"/>
                    <a:pt x="229" y="573"/>
                  </a:cubicBezTo>
                  <a:cubicBezTo>
                    <a:pt x="231" y="569"/>
                    <a:pt x="235" y="567"/>
                    <a:pt x="235" y="562"/>
                  </a:cubicBezTo>
                  <a:cubicBezTo>
                    <a:pt x="235" y="556"/>
                    <a:pt x="228" y="557"/>
                    <a:pt x="223" y="555"/>
                  </a:cubicBezTo>
                  <a:cubicBezTo>
                    <a:pt x="219" y="553"/>
                    <a:pt x="216" y="550"/>
                    <a:pt x="212" y="550"/>
                  </a:cubicBezTo>
                  <a:cubicBezTo>
                    <a:pt x="205" y="550"/>
                    <a:pt x="202" y="550"/>
                    <a:pt x="196" y="550"/>
                  </a:cubicBezTo>
                  <a:cubicBezTo>
                    <a:pt x="190" y="550"/>
                    <a:pt x="187" y="553"/>
                    <a:pt x="181" y="553"/>
                  </a:cubicBezTo>
                  <a:cubicBezTo>
                    <a:pt x="176" y="553"/>
                    <a:pt x="172" y="553"/>
                    <a:pt x="167" y="553"/>
                  </a:cubicBezTo>
                  <a:cubicBezTo>
                    <a:pt x="161" y="553"/>
                    <a:pt x="159" y="558"/>
                    <a:pt x="153" y="562"/>
                  </a:cubicBezTo>
                  <a:cubicBezTo>
                    <a:pt x="146" y="567"/>
                    <a:pt x="142" y="571"/>
                    <a:pt x="135" y="577"/>
                  </a:cubicBezTo>
                  <a:cubicBezTo>
                    <a:pt x="122" y="588"/>
                    <a:pt x="112" y="590"/>
                    <a:pt x="97" y="596"/>
                  </a:cubicBezTo>
                  <a:cubicBezTo>
                    <a:pt x="73" y="605"/>
                    <a:pt x="63" y="619"/>
                    <a:pt x="38" y="625"/>
                  </a:cubicBezTo>
                  <a:cubicBezTo>
                    <a:pt x="32" y="626"/>
                    <a:pt x="29" y="631"/>
                    <a:pt x="23" y="631"/>
                  </a:cubicBezTo>
                  <a:cubicBezTo>
                    <a:pt x="8" y="631"/>
                    <a:pt x="5" y="616"/>
                    <a:pt x="0" y="602"/>
                  </a:cubicBezTo>
                  <a:cubicBezTo>
                    <a:pt x="0" y="602"/>
                    <a:pt x="0" y="602"/>
                    <a:pt x="0" y="602"/>
                  </a:cubicBezTo>
                  <a:cubicBezTo>
                    <a:pt x="7" y="580"/>
                    <a:pt x="15" y="568"/>
                    <a:pt x="15" y="545"/>
                  </a:cubicBezTo>
                  <a:cubicBezTo>
                    <a:pt x="15" y="526"/>
                    <a:pt x="2" y="516"/>
                    <a:pt x="2" y="497"/>
                  </a:cubicBezTo>
                  <a:cubicBezTo>
                    <a:pt x="2" y="484"/>
                    <a:pt x="2" y="477"/>
                    <a:pt x="2" y="465"/>
                  </a:cubicBezTo>
                  <a:cubicBezTo>
                    <a:pt x="2" y="450"/>
                    <a:pt x="15" y="444"/>
                    <a:pt x="15" y="429"/>
                  </a:cubicBezTo>
                  <a:cubicBezTo>
                    <a:pt x="15" y="423"/>
                    <a:pt x="15" y="419"/>
                    <a:pt x="15" y="412"/>
                  </a:cubicBezTo>
                  <a:cubicBezTo>
                    <a:pt x="15" y="404"/>
                    <a:pt x="22" y="400"/>
                    <a:pt x="22" y="392"/>
                  </a:cubicBezTo>
                  <a:cubicBezTo>
                    <a:pt x="22" y="392"/>
                    <a:pt x="22" y="392"/>
                    <a:pt x="22" y="392"/>
                  </a:cubicBezTo>
                  <a:cubicBezTo>
                    <a:pt x="19" y="385"/>
                    <a:pt x="20" y="380"/>
                    <a:pt x="20" y="372"/>
                  </a:cubicBezTo>
                  <a:cubicBezTo>
                    <a:pt x="20" y="358"/>
                    <a:pt x="23" y="351"/>
                    <a:pt x="23" y="337"/>
                  </a:cubicBezTo>
                  <a:cubicBezTo>
                    <a:pt x="23" y="327"/>
                    <a:pt x="17" y="322"/>
                    <a:pt x="17" y="312"/>
                  </a:cubicBezTo>
                  <a:cubicBezTo>
                    <a:pt x="17" y="303"/>
                    <a:pt x="27" y="301"/>
                    <a:pt x="27" y="293"/>
                  </a:cubicBezTo>
                  <a:cubicBezTo>
                    <a:pt x="27" y="285"/>
                    <a:pt x="19" y="283"/>
                    <a:pt x="19" y="275"/>
                  </a:cubicBezTo>
                  <a:cubicBezTo>
                    <a:pt x="19" y="266"/>
                    <a:pt x="29" y="263"/>
                    <a:pt x="29" y="253"/>
                  </a:cubicBezTo>
                  <a:cubicBezTo>
                    <a:pt x="29" y="247"/>
                    <a:pt x="17" y="248"/>
                    <a:pt x="17" y="241"/>
                  </a:cubicBezTo>
                  <a:cubicBezTo>
                    <a:pt x="17" y="232"/>
                    <a:pt x="23" y="228"/>
                    <a:pt x="26" y="220"/>
                  </a:cubicBezTo>
                  <a:cubicBezTo>
                    <a:pt x="29" y="211"/>
                    <a:pt x="27" y="205"/>
                    <a:pt x="31" y="196"/>
                  </a:cubicBezTo>
                  <a:cubicBezTo>
                    <a:pt x="33" y="188"/>
                    <a:pt x="37" y="185"/>
                    <a:pt x="40" y="177"/>
                  </a:cubicBezTo>
                  <a:cubicBezTo>
                    <a:pt x="44" y="165"/>
                    <a:pt x="45" y="158"/>
                    <a:pt x="49" y="146"/>
                  </a:cubicBezTo>
                  <a:cubicBezTo>
                    <a:pt x="53" y="138"/>
                    <a:pt x="56" y="133"/>
                    <a:pt x="64" y="129"/>
                  </a:cubicBezTo>
                  <a:cubicBezTo>
                    <a:pt x="69" y="125"/>
                    <a:pt x="77" y="126"/>
                    <a:pt x="77" y="120"/>
                  </a:cubicBezTo>
                  <a:cubicBezTo>
                    <a:pt x="77" y="115"/>
                    <a:pt x="73" y="112"/>
                    <a:pt x="72" y="108"/>
                  </a:cubicBezTo>
                  <a:cubicBezTo>
                    <a:pt x="72" y="108"/>
                    <a:pt x="72" y="108"/>
                    <a:pt x="72" y="108"/>
                  </a:cubicBezTo>
                  <a:cubicBezTo>
                    <a:pt x="80" y="113"/>
                    <a:pt x="85" y="120"/>
                    <a:pt x="93" y="125"/>
                  </a:cubicBezTo>
                  <a:cubicBezTo>
                    <a:pt x="105" y="133"/>
                    <a:pt x="114" y="132"/>
                    <a:pt x="128" y="137"/>
                  </a:cubicBezTo>
                  <a:cubicBezTo>
                    <a:pt x="151" y="144"/>
                    <a:pt x="155" y="172"/>
                    <a:pt x="179" y="172"/>
                  </a:cubicBezTo>
                  <a:cubicBezTo>
                    <a:pt x="187" y="172"/>
                    <a:pt x="191" y="167"/>
                    <a:pt x="199" y="164"/>
                  </a:cubicBezTo>
                  <a:cubicBezTo>
                    <a:pt x="212" y="160"/>
                    <a:pt x="219" y="158"/>
                    <a:pt x="232" y="152"/>
                  </a:cubicBezTo>
                  <a:cubicBezTo>
                    <a:pt x="239" y="149"/>
                    <a:pt x="242" y="144"/>
                    <a:pt x="248" y="140"/>
                  </a:cubicBezTo>
                  <a:cubicBezTo>
                    <a:pt x="265" y="127"/>
                    <a:pt x="278" y="114"/>
                    <a:pt x="278" y="92"/>
                  </a:cubicBezTo>
                  <a:cubicBezTo>
                    <a:pt x="278" y="77"/>
                    <a:pt x="262" y="71"/>
                    <a:pt x="262" y="56"/>
                  </a:cubicBezTo>
                  <a:cubicBezTo>
                    <a:pt x="262" y="50"/>
                    <a:pt x="261" y="45"/>
                    <a:pt x="265" y="41"/>
                  </a:cubicBezTo>
                  <a:cubicBezTo>
                    <a:pt x="268" y="38"/>
                    <a:pt x="272" y="40"/>
                    <a:pt x="276" y="39"/>
                  </a:cubicBezTo>
                  <a:cubicBezTo>
                    <a:pt x="289" y="36"/>
                    <a:pt x="296" y="32"/>
                    <a:pt x="309" y="32"/>
                  </a:cubicBezTo>
                  <a:cubicBezTo>
                    <a:pt x="316" y="32"/>
                    <a:pt x="317" y="40"/>
                    <a:pt x="323" y="44"/>
                  </a:cubicBezTo>
                  <a:cubicBezTo>
                    <a:pt x="330" y="49"/>
                    <a:pt x="336" y="49"/>
                    <a:pt x="344" y="53"/>
                  </a:cubicBezTo>
                  <a:cubicBezTo>
                    <a:pt x="356" y="58"/>
                    <a:pt x="364" y="60"/>
                    <a:pt x="378" y="60"/>
                  </a:cubicBezTo>
                  <a:cubicBezTo>
                    <a:pt x="387" y="60"/>
                    <a:pt x="390" y="53"/>
                    <a:pt x="399" y="53"/>
                  </a:cubicBezTo>
                  <a:cubicBezTo>
                    <a:pt x="412" y="53"/>
                    <a:pt x="419" y="53"/>
                    <a:pt x="433" y="53"/>
                  </a:cubicBezTo>
                  <a:cubicBezTo>
                    <a:pt x="444" y="53"/>
                    <a:pt x="448" y="42"/>
                    <a:pt x="455" y="33"/>
                  </a:cubicBezTo>
                  <a:cubicBezTo>
                    <a:pt x="465" y="33"/>
                    <a:pt x="470" y="33"/>
                    <a:pt x="479" y="33"/>
                  </a:cubicBezTo>
                  <a:cubicBezTo>
                    <a:pt x="487" y="33"/>
                    <a:pt x="493" y="34"/>
                    <a:pt x="500" y="29"/>
                  </a:cubicBezTo>
                  <a:cubicBezTo>
                    <a:pt x="507" y="25"/>
                    <a:pt x="506" y="17"/>
                    <a:pt x="512" y="11"/>
                  </a:cubicBezTo>
                  <a:cubicBezTo>
                    <a:pt x="519" y="4"/>
                    <a:pt x="525" y="3"/>
                    <a:pt x="535" y="0"/>
                  </a:cubicBezTo>
                  <a:cubicBezTo>
                    <a:pt x="535" y="0"/>
                    <a:pt x="535" y="0"/>
                    <a:pt x="535" y="0"/>
                  </a:cubicBezTo>
                  <a:cubicBezTo>
                    <a:pt x="543" y="8"/>
                    <a:pt x="551" y="10"/>
                    <a:pt x="560" y="17"/>
                  </a:cubicBezTo>
                  <a:cubicBezTo>
                    <a:pt x="568" y="24"/>
                    <a:pt x="569" y="31"/>
                    <a:pt x="569" y="41"/>
                  </a:cubicBezTo>
                  <a:cubicBezTo>
                    <a:pt x="569" y="45"/>
                    <a:pt x="566" y="46"/>
                    <a:pt x="565" y="49"/>
                  </a:cubicBezTo>
                  <a:cubicBezTo>
                    <a:pt x="573" y="55"/>
                    <a:pt x="575" y="63"/>
                    <a:pt x="579" y="72"/>
                  </a:cubicBezTo>
                  <a:cubicBezTo>
                    <a:pt x="580" y="75"/>
                    <a:pt x="583" y="79"/>
                    <a:pt x="585" y="82"/>
                  </a:cubicBezTo>
                  <a:cubicBezTo>
                    <a:pt x="591" y="85"/>
                    <a:pt x="594" y="86"/>
                    <a:pt x="600" y="86"/>
                  </a:cubicBezTo>
                  <a:cubicBezTo>
                    <a:pt x="613" y="86"/>
                    <a:pt x="616" y="70"/>
                    <a:pt x="616" y="57"/>
                  </a:cubicBezTo>
                  <a:cubicBezTo>
                    <a:pt x="618" y="56"/>
                    <a:pt x="619" y="55"/>
                    <a:pt x="620" y="55"/>
                  </a:cubicBezTo>
                  <a:cubicBezTo>
                    <a:pt x="626" y="60"/>
                    <a:pt x="631" y="62"/>
                    <a:pt x="638" y="62"/>
                  </a:cubicBezTo>
                  <a:cubicBezTo>
                    <a:pt x="647" y="62"/>
                    <a:pt x="652" y="55"/>
                    <a:pt x="658" y="49"/>
                  </a:cubicBezTo>
                  <a:cubicBezTo>
                    <a:pt x="668" y="41"/>
                    <a:pt x="674" y="37"/>
                    <a:pt x="683" y="28"/>
                  </a:cubicBezTo>
                  <a:cubicBezTo>
                    <a:pt x="693" y="18"/>
                    <a:pt x="700" y="9"/>
                    <a:pt x="715" y="9"/>
                  </a:cubicBezTo>
                  <a:cubicBezTo>
                    <a:pt x="722" y="9"/>
                    <a:pt x="726" y="12"/>
                    <a:pt x="733" y="15"/>
                  </a:cubicBezTo>
                  <a:cubicBezTo>
                    <a:pt x="747" y="23"/>
                    <a:pt x="756" y="23"/>
                    <a:pt x="771" y="28"/>
                  </a:cubicBezTo>
                  <a:cubicBezTo>
                    <a:pt x="829" y="74"/>
                    <a:pt x="829" y="74"/>
                    <a:pt x="829" y="74"/>
                  </a:cubicBezTo>
                  <a:cubicBezTo>
                    <a:pt x="829" y="74"/>
                    <a:pt x="829" y="74"/>
                    <a:pt x="829" y="74"/>
                  </a:cubicBezTo>
                  <a:cubicBezTo>
                    <a:pt x="829" y="78"/>
                    <a:pt x="828" y="82"/>
                    <a:pt x="828" y="87"/>
                  </a:cubicBezTo>
                  <a:cubicBezTo>
                    <a:pt x="828" y="100"/>
                    <a:pt x="835" y="110"/>
                    <a:pt x="846" y="117"/>
                  </a:cubicBezTo>
                  <a:cubicBezTo>
                    <a:pt x="846" y="117"/>
                    <a:pt x="846" y="117"/>
                    <a:pt x="846" y="117"/>
                  </a:cubicBezTo>
                  <a:cubicBezTo>
                    <a:pt x="846" y="133"/>
                    <a:pt x="849" y="142"/>
                    <a:pt x="852" y="158"/>
                  </a:cubicBezTo>
                  <a:cubicBezTo>
                    <a:pt x="855" y="170"/>
                    <a:pt x="862" y="176"/>
                    <a:pt x="863" y="188"/>
                  </a:cubicBezTo>
                  <a:cubicBezTo>
                    <a:pt x="856" y="233"/>
                    <a:pt x="856" y="233"/>
                    <a:pt x="856" y="233"/>
                  </a:cubicBezTo>
                  <a:cubicBezTo>
                    <a:pt x="839" y="235"/>
                    <a:pt x="818" y="239"/>
                    <a:pt x="818" y="257"/>
                  </a:cubicBezTo>
                  <a:cubicBezTo>
                    <a:pt x="818" y="272"/>
                    <a:pt x="830" y="278"/>
                    <a:pt x="830" y="293"/>
                  </a:cubicBezTo>
                  <a:cubicBezTo>
                    <a:pt x="830" y="304"/>
                    <a:pt x="832" y="310"/>
                    <a:pt x="836" y="319"/>
                  </a:cubicBezTo>
                  <a:cubicBezTo>
                    <a:pt x="838" y="323"/>
                    <a:pt x="841" y="327"/>
                    <a:pt x="845" y="327"/>
                  </a:cubicBezTo>
                  <a:cubicBezTo>
                    <a:pt x="852" y="327"/>
                    <a:pt x="856" y="322"/>
                    <a:pt x="863" y="322"/>
                  </a:cubicBezTo>
                  <a:cubicBezTo>
                    <a:pt x="876" y="322"/>
                    <a:pt x="881" y="324"/>
                    <a:pt x="894" y="324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3" name="Freeform 21">
              <a:extLst>
                <a:ext uri="{FF2B5EF4-FFF2-40B4-BE49-F238E27FC236}">
                  <a16:creationId xmlns:a16="http://schemas.microsoft.com/office/drawing/2014/main" id="{325FBA14-EB75-46D4-94B6-FBF4B6B69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895" y="2260431"/>
              <a:ext cx="145370" cy="166964"/>
            </a:xfrm>
            <a:custGeom>
              <a:avLst/>
              <a:gdLst>
                <a:gd name="T0" fmla="*/ 76 w 181"/>
                <a:gd name="T1" fmla="*/ 207 h 210"/>
                <a:gd name="T2" fmla="*/ 45 w 181"/>
                <a:gd name="T3" fmla="*/ 205 h 210"/>
                <a:gd name="T4" fmla="*/ 27 w 181"/>
                <a:gd name="T5" fmla="*/ 210 h 210"/>
                <a:gd name="T6" fmla="*/ 18 w 181"/>
                <a:gd name="T7" fmla="*/ 202 h 210"/>
                <a:gd name="T8" fmla="*/ 12 w 181"/>
                <a:gd name="T9" fmla="*/ 176 h 210"/>
                <a:gd name="T10" fmla="*/ 0 w 181"/>
                <a:gd name="T11" fmla="*/ 140 h 210"/>
                <a:gd name="T12" fmla="*/ 38 w 181"/>
                <a:gd name="T13" fmla="*/ 116 h 210"/>
                <a:gd name="T14" fmla="*/ 45 w 181"/>
                <a:gd name="T15" fmla="*/ 71 h 210"/>
                <a:gd name="T16" fmla="*/ 34 w 181"/>
                <a:gd name="T17" fmla="*/ 41 h 210"/>
                <a:gd name="T18" fmla="*/ 28 w 181"/>
                <a:gd name="T19" fmla="*/ 0 h 210"/>
                <a:gd name="T20" fmla="*/ 28 w 181"/>
                <a:gd name="T21" fmla="*/ 0 h 210"/>
                <a:gd name="T22" fmla="*/ 36 w 181"/>
                <a:gd name="T23" fmla="*/ 4 h 210"/>
                <a:gd name="T24" fmla="*/ 59 w 181"/>
                <a:gd name="T25" fmla="*/ 12 h 210"/>
                <a:gd name="T26" fmla="*/ 85 w 181"/>
                <a:gd name="T27" fmla="*/ 34 h 210"/>
                <a:gd name="T28" fmla="*/ 108 w 181"/>
                <a:gd name="T29" fmla="*/ 45 h 210"/>
                <a:gd name="T30" fmla="*/ 135 w 181"/>
                <a:gd name="T31" fmla="*/ 83 h 210"/>
                <a:gd name="T32" fmla="*/ 181 w 181"/>
                <a:gd name="T33" fmla="*/ 122 h 210"/>
                <a:gd name="T34" fmla="*/ 181 w 181"/>
                <a:gd name="T35" fmla="*/ 122 h 210"/>
                <a:gd name="T36" fmla="*/ 135 w 181"/>
                <a:gd name="T37" fmla="*/ 145 h 210"/>
                <a:gd name="T38" fmla="*/ 108 w 181"/>
                <a:gd name="T39" fmla="*/ 170 h 210"/>
                <a:gd name="T40" fmla="*/ 93 w 181"/>
                <a:gd name="T41" fmla="*/ 185 h 210"/>
                <a:gd name="T42" fmla="*/ 76 w 181"/>
                <a:gd name="T43" fmla="*/ 20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210">
                  <a:moveTo>
                    <a:pt x="76" y="207"/>
                  </a:moveTo>
                  <a:cubicBezTo>
                    <a:pt x="63" y="207"/>
                    <a:pt x="58" y="205"/>
                    <a:pt x="45" y="205"/>
                  </a:cubicBezTo>
                  <a:cubicBezTo>
                    <a:pt x="38" y="205"/>
                    <a:pt x="34" y="210"/>
                    <a:pt x="27" y="210"/>
                  </a:cubicBezTo>
                  <a:cubicBezTo>
                    <a:pt x="23" y="210"/>
                    <a:pt x="20" y="206"/>
                    <a:pt x="18" y="202"/>
                  </a:cubicBezTo>
                  <a:cubicBezTo>
                    <a:pt x="14" y="193"/>
                    <a:pt x="12" y="187"/>
                    <a:pt x="12" y="176"/>
                  </a:cubicBezTo>
                  <a:cubicBezTo>
                    <a:pt x="12" y="161"/>
                    <a:pt x="0" y="155"/>
                    <a:pt x="0" y="140"/>
                  </a:cubicBezTo>
                  <a:cubicBezTo>
                    <a:pt x="0" y="122"/>
                    <a:pt x="21" y="118"/>
                    <a:pt x="38" y="116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4" y="59"/>
                    <a:pt x="37" y="53"/>
                    <a:pt x="34" y="41"/>
                  </a:cubicBezTo>
                  <a:cubicBezTo>
                    <a:pt x="31" y="25"/>
                    <a:pt x="28" y="16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1"/>
                    <a:pt x="34" y="3"/>
                    <a:pt x="36" y="4"/>
                  </a:cubicBezTo>
                  <a:cubicBezTo>
                    <a:pt x="45" y="7"/>
                    <a:pt x="52" y="6"/>
                    <a:pt x="59" y="12"/>
                  </a:cubicBezTo>
                  <a:cubicBezTo>
                    <a:pt x="69" y="21"/>
                    <a:pt x="73" y="27"/>
                    <a:pt x="85" y="34"/>
                  </a:cubicBezTo>
                  <a:cubicBezTo>
                    <a:pt x="94" y="38"/>
                    <a:pt x="101" y="38"/>
                    <a:pt x="108" y="45"/>
                  </a:cubicBezTo>
                  <a:cubicBezTo>
                    <a:pt x="121" y="58"/>
                    <a:pt x="122" y="70"/>
                    <a:pt x="135" y="83"/>
                  </a:cubicBezTo>
                  <a:cubicBezTo>
                    <a:pt x="152" y="100"/>
                    <a:pt x="165" y="104"/>
                    <a:pt x="181" y="122"/>
                  </a:cubicBezTo>
                  <a:cubicBezTo>
                    <a:pt x="181" y="122"/>
                    <a:pt x="181" y="122"/>
                    <a:pt x="181" y="122"/>
                  </a:cubicBezTo>
                  <a:cubicBezTo>
                    <a:pt x="168" y="132"/>
                    <a:pt x="154" y="137"/>
                    <a:pt x="135" y="145"/>
                  </a:cubicBezTo>
                  <a:cubicBezTo>
                    <a:pt x="122" y="151"/>
                    <a:pt x="118" y="160"/>
                    <a:pt x="108" y="170"/>
                  </a:cubicBezTo>
                  <a:cubicBezTo>
                    <a:pt x="102" y="176"/>
                    <a:pt x="98" y="178"/>
                    <a:pt x="93" y="185"/>
                  </a:cubicBezTo>
                  <a:cubicBezTo>
                    <a:pt x="87" y="194"/>
                    <a:pt x="82" y="200"/>
                    <a:pt x="76" y="207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4" name="Freeform 22">
              <a:extLst>
                <a:ext uri="{FF2B5EF4-FFF2-40B4-BE49-F238E27FC236}">
                  <a16:creationId xmlns:a16="http://schemas.microsoft.com/office/drawing/2014/main" id="{FBC45776-0FFE-4046-A4E4-220DD1E99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947" y="2216693"/>
              <a:ext cx="244544" cy="140891"/>
            </a:xfrm>
            <a:custGeom>
              <a:avLst/>
              <a:gdLst>
                <a:gd name="T0" fmla="*/ 1 w 305"/>
                <a:gd name="T1" fmla="*/ 12 h 177"/>
                <a:gd name="T2" fmla="*/ 0 w 305"/>
                <a:gd name="T3" fmla="*/ 25 h 177"/>
                <a:gd name="T4" fmla="*/ 18 w 305"/>
                <a:gd name="T5" fmla="*/ 55 h 177"/>
                <a:gd name="T6" fmla="*/ 18 w 305"/>
                <a:gd name="T7" fmla="*/ 55 h 177"/>
                <a:gd name="T8" fmla="*/ 26 w 305"/>
                <a:gd name="T9" fmla="*/ 59 h 177"/>
                <a:gd name="T10" fmla="*/ 49 w 305"/>
                <a:gd name="T11" fmla="*/ 67 h 177"/>
                <a:gd name="T12" fmla="*/ 75 w 305"/>
                <a:gd name="T13" fmla="*/ 89 h 177"/>
                <a:gd name="T14" fmla="*/ 98 w 305"/>
                <a:gd name="T15" fmla="*/ 100 h 177"/>
                <a:gd name="T16" fmla="*/ 125 w 305"/>
                <a:gd name="T17" fmla="*/ 138 h 177"/>
                <a:gd name="T18" fmla="*/ 171 w 305"/>
                <a:gd name="T19" fmla="*/ 177 h 177"/>
                <a:gd name="T20" fmla="*/ 171 w 305"/>
                <a:gd name="T21" fmla="*/ 177 h 177"/>
                <a:gd name="T22" fmla="*/ 185 w 305"/>
                <a:gd name="T23" fmla="*/ 162 h 177"/>
                <a:gd name="T24" fmla="*/ 207 w 305"/>
                <a:gd name="T25" fmla="*/ 142 h 177"/>
                <a:gd name="T26" fmla="*/ 228 w 305"/>
                <a:gd name="T27" fmla="*/ 120 h 177"/>
                <a:gd name="T28" fmla="*/ 250 w 305"/>
                <a:gd name="T29" fmla="*/ 101 h 177"/>
                <a:gd name="T30" fmla="*/ 284 w 305"/>
                <a:gd name="T31" fmla="*/ 60 h 177"/>
                <a:gd name="T32" fmla="*/ 305 w 305"/>
                <a:gd name="T33" fmla="*/ 34 h 177"/>
                <a:gd name="T34" fmla="*/ 305 w 305"/>
                <a:gd name="T35" fmla="*/ 34 h 177"/>
                <a:gd name="T36" fmla="*/ 279 w 305"/>
                <a:gd name="T37" fmla="*/ 25 h 177"/>
                <a:gd name="T38" fmla="*/ 261 w 305"/>
                <a:gd name="T39" fmla="*/ 30 h 177"/>
                <a:gd name="T40" fmla="*/ 239 w 305"/>
                <a:gd name="T41" fmla="*/ 26 h 177"/>
                <a:gd name="T42" fmla="*/ 237 w 305"/>
                <a:gd name="T43" fmla="*/ 23 h 177"/>
                <a:gd name="T44" fmla="*/ 223 w 305"/>
                <a:gd name="T45" fmla="*/ 34 h 177"/>
                <a:gd name="T46" fmla="*/ 184 w 305"/>
                <a:gd name="T47" fmla="*/ 46 h 177"/>
                <a:gd name="T48" fmla="*/ 170 w 305"/>
                <a:gd name="T49" fmla="*/ 46 h 177"/>
                <a:gd name="T50" fmla="*/ 159 w 305"/>
                <a:gd name="T51" fmla="*/ 51 h 177"/>
                <a:gd name="T52" fmla="*/ 143 w 305"/>
                <a:gd name="T53" fmla="*/ 47 h 177"/>
                <a:gd name="T54" fmla="*/ 105 w 305"/>
                <a:gd name="T55" fmla="*/ 33 h 177"/>
                <a:gd name="T56" fmla="*/ 55 w 305"/>
                <a:gd name="T57" fmla="*/ 0 h 177"/>
                <a:gd name="T58" fmla="*/ 12 w 305"/>
                <a:gd name="T59" fmla="*/ 22 h 177"/>
                <a:gd name="T60" fmla="*/ 1 w 305"/>
                <a:gd name="T61" fmla="*/ 1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5" h="177">
                  <a:moveTo>
                    <a:pt x="1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38"/>
                    <a:pt x="7" y="48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21" y="56"/>
                    <a:pt x="24" y="58"/>
                    <a:pt x="26" y="59"/>
                  </a:cubicBezTo>
                  <a:cubicBezTo>
                    <a:pt x="35" y="62"/>
                    <a:pt x="42" y="61"/>
                    <a:pt x="49" y="67"/>
                  </a:cubicBezTo>
                  <a:cubicBezTo>
                    <a:pt x="59" y="76"/>
                    <a:pt x="63" y="82"/>
                    <a:pt x="75" y="89"/>
                  </a:cubicBezTo>
                  <a:cubicBezTo>
                    <a:pt x="84" y="93"/>
                    <a:pt x="91" y="93"/>
                    <a:pt x="98" y="100"/>
                  </a:cubicBezTo>
                  <a:cubicBezTo>
                    <a:pt x="111" y="113"/>
                    <a:pt x="112" y="125"/>
                    <a:pt x="125" y="138"/>
                  </a:cubicBezTo>
                  <a:cubicBezTo>
                    <a:pt x="142" y="155"/>
                    <a:pt x="155" y="159"/>
                    <a:pt x="171" y="177"/>
                  </a:cubicBezTo>
                  <a:cubicBezTo>
                    <a:pt x="171" y="177"/>
                    <a:pt x="171" y="177"/>
                    <a:pt x="171" y="177"/>
                  </a:cubicBezTo>
                  <a:cubicBezTo>
                    <a:pt x="176" y="173"/>
                    <a:pt x="180" y="168"/>
                    <a:pt x="185" y="162"/>
                  </a:cubicBezTo>
                  <a:cubicBezTo>
                    <a:pt x="192" y="153"/>
                    <a:pt x="198" y="150"/>
                    <a:pt x="207" y="142"/>
                  </a:cubicBezTo>
                  <a:cubicBezTo>
                    <a:pt x="216" y="134"/>
                    <a:pt x="220" y="128"/>
                    <a:pt x="228" y="120"/>
                  </a:cubicBezTo>
                  <a:cubicBezTo>
                    <a:pt x="236" y="112"/>
                    <a:pt x="242" y="109"/>
                    <a:pt x="250" y="101"/>
                  </a:cubicBezTo>
                  <a:cubicBezTo>
                    <a:pt x="264" y="85"/>
                    <a:pt x="268" y="73"/>
                    <a:pt x="284" y="60"/>
                  </a:cubicBezTo>
                  <a:cubicBezTo>
                    <a:pt x="295" y="52"/>
                    <a:pt x="300" y="44"/>
                    <a:pt x="305" y="34"/>
                  </a:cubicBezTo>
                  <a:cubicBezTo>
                    <a:pt x="305" y="34"/>
                    <a:pt x="305" y="34"/>
                    <a:pt x="305" y="34"/>
                  </a:cubicBezTo>
                  <a:cubicBezTo>
                    <a:pt x="296" y="29"/>
                    <a:pt x="290" y="25"/>
                    <a:pt x="279" y="25"/>
                  </a:cubicBezTo>
                  <a:cubicBezTo>
                    <a:pt x="272" y="25"/>
                    <a:pt x="269" y="30"/>
                    <a:pt x="261" y="30"/>
                  </a:cubicBezTo>
                  <a:cubicBezTo>
                    <a:pt x="252" y="30"/>
                    <a:pt x="247" y="29"/>
                    <a:pt x="239" y="26"/>
                  </a:cubicBezTo>
                  <a:cubicBezTo>
                    <a:pt x="237" y="26"/>
                    <a:pt x="238" y="23"/>
                    <a:pt x="237" y="23"/>
                  </a:cubicBezTo>
                  <a:cubicBezTo>
                    <a:pt x="230" y="23"/>
                    <a:pt x="229" y="31"/>
                    <a:pt x="223" y="34"/>
                  </a:cubicBezTo>
                  <a:cubicBezTo>
                    <a:pt x="210" y="43"/>
                    <a:pt x="200" y="46"/>
                    <a:pt x="184" y="46"/>
                  </a:cubicBezTo>
                  <a:cubicBezTo>
                    <a:pt x="178" y="46"/>
                    <a:pt x="175" y="46"/>
                    <a:pt x="170" y="46"/>
                  </a:cubicBezTo>
                  <a:cubicBezTo>
                    <a:pt x="165" y="46"/>
                    <a:pt x="164" y="51"/>
                    <a:pt x="159" y="51"/>
                  </a:cubicBezTo>
                  <a:cubicBezTo>
                    <a:pt x="153" y="51"/>
                    <a:pt x="149" y="48"/>
                    <a:pt x="143" y="47"/>
                  </a:cubicBezTo>
                  <a:cubicBezTo>
                    <a:pt x="127" y="45"/>
                    <a:pt x="117" y="43"/>
                    <a:pt x="105" y="33"/>
                  </a:cubicBezTo>
                  <a:cubicBezTo>
                    <a:pt x="87" y="19"/>
                    <a:pt x="78" y="0"/>
                    <a:pt x="55" y="0"/>
                  </a:cubicBezTo>
                  <a:cubicBezTo>
                    <a:pt x="36" y="0"/>
                    <a:pt x="31" y="22"/>
                    <a:pt x="12" y="22"/>
                  </a:cubicBezTo>
                  <a:cubicBezTo>
                    <a:pt x="6" y="22"/>
                    <a:pt x="2" y="18"/>
                    <a:pt x="1" y="12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5" name="Freeform 23">
              <a:extLst>
                <a:ext uri="{FF2B5EF4-FFF2-40B4-BE49-F238E27FC236}">
                  <a16:creationId xmlns:a16="http://schemas.microsoft.com/office/drawing/2014/main" id="{49DF6413-5091-415D-9B00-514A3C866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151" y="2059403"/>
              <a:ext cx="514518" cy="198085"/>
            </a:xfrm>
            <a:custGeom>
              <a:avLst/>
              <a:gdLst>
                <a:gd name="T0" fmla="*/ 236 w 642"/>
                <a:gd name="T1" fmla="*/ 164 h 249"/>
                <a:gd name="T2" fmla="*/ 180 w 642"/>
                <a:gd name="T3" fmla="*/ 145 h 249"/>
                <a:gd name="T4" fmla="*/ 123 w 642"/>
                <a:gd name="T5" fmla="*/ 185 h 249"/>
                <a:gd name="T6" fmla="*/ 85 w 642"/>
                <a:gd name="T7" fmla="*/ 191 h 249"/>
                <a:gd name="T8" fmla="*/ 65 w 642"/>
                <a:gd name="T9" fmla="*/ 222 h 249"/>
                <a:gd name="T10" fmla="*/ 44 w 642"/>
                <a:gd name="T11" fmla="*/ 208 h 249"/>
                <a:gd name="T12" fmla="*/ 34 w 642"/>
                <a:gd name="T13" fmla="*/ 177 h 249"/>
                <a:gd name="T14" fmla="*/ 0 w 642"/>
                <a:gd name="T15" fmla="*/ 136 h 249"/>
                <a:gd name="T16" fmla="*/ 27 w 642"/>
                <a:gd name="T17" fmla="*/ 118 h 249"/>
                <a:gd name="T18" fmla="*/ 63 w 642"/>
                <a:gd name="T19" fmla="*/ 79 h 249"/>
                <a:gd name="T20" fmla="*/ 70 w 642"/>
                <a:gd name="T21" fmla="*/ 55 h 249"/>
                <a:gd name="T22" fmla="*/ 61 w 642"/>
                <a:gd name="T23" fmla="*/ 26 h 249"/>
                <a:gd name="T24" fmla="*/ 88 w 642"/>
                <a:gd name="T25" fmla="*/ 7 h 249"/>
                <a:gd name="T26" fmla="*/ 138 w 642"/>
                <a:gd name="T27" fmla="*/ 2 h 249"/>
                <a:gd name="T28" fmla="*/ 158 w 642"/>
                <a:gd name="T29" fmla="*/ 0 h 249"/>
                <a:gd name="T30" fmla="*/ 204 w 642"/>
                <a:gd name="T31" fmla="*/ 29 h 249"/>
                <a:gd name="T32" fmla="*/ 229 w 642"/>
                <a:gd name="T33" fmla="*/ 67 h 249"/>
                <a:gd name="T34" fmla="*/ 274 w 642"/>
                <a:gd name="T35" fmla="*/ 40 h 249"/>
                <a:gd name="T36" fmla="*/ 307 w 642"/>
                <a:gd name="T37" fmla="*/ 58 h 249"/>
                <a:gd name="T38" fmla="*/ 336 w 642"/>
                <a:gd name="T39" fmla="*/ 58 h 249"/>
                <a:gd name="T40" fmla="*/ 388 w 642"/>
                <a:gd name="T41" fmla="*/ 39 h 249"/>
                <a:gd name="T42" fmla="*/ 429 w 642"/>
                <a:gd name="T43" fmla="*/ 54 h 249"/>
                <a:gd name="T44" fmla="*/ 405 w 642"/>
                <a:gd name="T45" fmla="*/ 112 h 249"/>
                <a:gd name="T46" fmla="*/ 456 w 642"/>
                <a:gd name="T47" fmla="*/ 128 h 249"/>
                <a:gd name="T48" fmla="*/ 478 w 642"/>
                <a:gd name="T49" fmla="*/ 100 h 249"/>
                <a:gd name="T50" fmla="*/ 550 w 642"/>
                <a:gd name="T51" fmla="*/ 98 h 249"/>
                <a:gd name="T52" fmla="*/ 610 w 642"/>
                <a:gd name="T53" fmla="*/ 69 h 249"/>
                <a:gd name="T54" fmla="*/ 641 w 642"/>
                <a:gd name="T55" fmla="*/ 79 h 249"/>
                <a:gd name="T56" fmla="*/ 630 w 642"/>
                <a:gd name="T57" fmla="*/ 109 h 249"/>
                <a:gd name="T58" fmla="*/ 627 w 642"/>
                <a:gd name="T59" fmla="*/ 182 h 249"/>
                <a:gd name="T60" fmla="*/ 605 w 642"/>
                <a:gd name="T61" fmla="*/ 221 h 249"/>
                <a:gd name="T62" fmla="*/ 598 w 642"/>
                <a:gd name="T63" fmla="*/ 232 h 249"/>
                <a:gd name="T64" fmla="*/ 554 w 642"/>
                <a:gd name="T65" fmla="*/ 228 h 249"/>
                <a:gd name="T66" fmla="*/ 530 w 642"/>
                <a:gd name="T67" fmla="*/ 221 h 249"/>
                <a:gd name="T68" fmla="*/ 477 w 642"/>
                <a:gd name="T69" fmla="*/ 244 h 249"/>
                <a:gd name="T70" fmla="*/ 452 w 642"/>
                <a:gd name="T71" fmla="*/ 249 h 249"/>
                <a:gd name="T72" fmla="*/ 398 w 642"/>
                <a:gd name="T73" fmla="*/ 231 h 249"/>
                <a:gd name="T74" fmla="*/ 305 w 642"/>
                <a:gd name="T75" fmla="*/ 22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2" h="249">
                  <a:moveTo>
                    <a:pt x="294" y="210"/>
                  </a:moveTo>
                  <a:cubicBezTo>
                    <a:pt x="236" y="164"/>
                    <a:pt x="236" y="164"/>
                    <a:pt x="236" y="164"/>
                  </a:cubicBezTo>
                  <a:cubicBezTo>
                    <a:pt x="221" y="159"/>
                    <a:pt x="212" y="159"/>
                    <a:pt x="198" y="151"/>
                  </a:cubicBezTo>
                  <a:cubicBezTo>
                    <a:pt x="191" y="148"/>
                    <a:pt x="187" y="145"/>
                    <a:pt x="180" y="145"/>
                  </a:cubicBezTo>
                  <a:cubicBezTo>
                    <a:pt x="165" y="145"/>
                    <a:pt x="158" y="154"/>
                    <a:pt x="148" y="164"/>
                  </a:cubicBezTo>
                  <a:cubicBezTo>
                    <a:pt x="139" y="173"/>
                    <a:pt x="133" y="177"/>
                    <a:pt x="123" y="185"/>
                  </a:cubicBezTo>
                  <a:cubicBezTo>
                    <a:pt x="117" y="191"/>
                    <a:pt x="112" y="198"/>
                    <a:pt x="103" y="198"/>
                  </a:cubicBezTo>
                  <a:cubicBezTo>
                    <a:pt x="96" y="198"/>
                    <a:pt x="91" y="196"/>
                    <a:pt x="85" y="191"/>
                  </a:cubicBezTo>
                  <a:cubicBezTo>
                    <a:pt x="84" y="191"/>
                    <a:pt x="83" y="192"/>
                    <a:pt x="81" y="193"/>
                  </a:cubicBezTo>
                  <a:cubicBezTo>
                    <a:pt x="81" y="206"/>
                    <a:pt x="78" y="222"/>
                    <a:pt x="65" y="222"/>
                  </a:cubicBezTo>
                  <a:cubicBezTo>
                    <a:pt x="59" y="222"/>
                    <a:pt x="56" y="221"/>
                    <a:pt x="50" y="218"/>
                  </a:cubicBezTo>
                  <a:cubicBezTo>
                    <a:pt x="48" y="215"/>
                    <a:pt x="45" y="211"/>
                    <a:pt x="44" y="208"/>
                  </a:cubicBezTo>
                  <a:cubicBezTo>
                    <a:pt x="40" y="199"/>
                    <a:pt x="38" y="191"/>
                    <a:pt x="30" y="185"/>
                  </a:cubicBezTo>
                  <a:cubicBezTo>
                    <a:pt x="31" y="182"/>
                    <a:pt x="34" y="181"/>
                    <a:pt x="34" y="177"/>
                  </a:cubicBezTo>
                  <a:cubicBezTo>
                    <a:pt x="34" y="167"/>
                    <a:pt x="33" y="160"/>
                    <a:pt x="25" y="153"/>
                  </a:cubicBezTo>
                  <a:cubicBezTo>
                    <a:pt x="16" y="146"/>
                    <a:pt x="8" y="144"/>
                    <a:pt x="0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24"/>
                    <a:pt x="16" y="124"/>
                    <a:pt x="27" y="118"/>
                  </a:cubicBezTo>
                  <a:cubicBezTo>
                    <a:pt x="40" y="112"/>
                    <a:pt x="43" y="102"/>
                    <a:pt x="52" y="92"/>
                  </a:cubicBezTo>
                  <a:cubicBezTo>
                    <a:pt x="57" y="87"/>
                    <a:pt x="59" y="84"/>
                    <a:pt x="63" y="79"/>
                  </a:cubicBezTo>
                  <a:cubicBezTo>
                    <a:pt x="66" y="75"/>
                    <a:pt x="70" y="73"/>
                    <a:pt x="70" y="68"/>
                  </a:cubicBezTo>
                  <a:cubicBezTo>
                    <a:pt x="70" y="63"/>
                    <a:pt x="70" y="60"/>
                    <a:pt x="70" y="55"/>
                  </a:cubicBezTo>
                  <a:cubicBezTo>
                    <a:pt x="70" y="52"/>
                    <a:pt x="68" y="52"/>
                    <a:pt x="67" y="49"/>
                  </a:cubicBezTo>
                  <a:cubicBezTo>
                    <a:pt x="64" y="41"/>
                    <a:pt x="61" y="35"/>
                    <a:pt x="61" y="26"/>
                  </a:cubicBezTo>
                  <a:cubicBezTo>
                    <a:pt x="61" y="19"/>
                    <a:pt x="61" y="16"/>
                    <a:pt x="61" y="9"/>
                  </a:cubicBezTo>
                  <a:cubicBezTo>
                    <a:pt x="71" y="9"/>
                    <a:pt x="78" y="10"/>
                    <a:pt x="88" y="7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43" y="2"/>
                    <a:pt x="146" y="2"/>
                    <a:pt x="151" y="2"/>
                  </a:cubicBezTo>
                  <a:cubicBezTo>
                    <a:pt x="154" y="2"/>
                    <a:pt x="155" y="0"/>
                    <a:pt x="158" y="0"/>
                  </a:cubicBezTo>
                  <a:cubicBezTo>
                    <a:pt x="170" y="0"/>
                    <a:pt x="176" y="6"/>
                    <a:pt x="186" y="12"/>
                  </a:cubicBezTo>
                  <a:cubicBezTo>
                    <a:pt x="194" y="17"/>
                    <a:pt x="199" y="21"/>
                    <a:pt x="204" y="29"/>
                  </a:cubicBezTo>
                  <a:cubicBezTo>
                    <a:pt x="209" y="37"/>
                    <a:pt x="212" y="42"/>
                    <a:pt x="215" y="51"/>
                  </a:cubicBezTo>
                  <a:cubicBezTo>
                    <a:pt x="218" y="58"/>
                    <a:pt x="221" y="67"/>
                    <a:pt x="229" y="67"/>
                  </a:cubicBezTo>
                  <a:cubicBezTo>
                    <a:pt x="235" y="67"/>
                    <a:pt x="236" y="62"/>
                    <a:pt x="240" y="58"/>
                  </a:cubicBezTo>
                  <a:cubicBezTo>
                    <a:pt x="250" y="47"/>
                    <a:pt x="260" y="43"/>
                    <a:pt x="274" y="40"/>
                  </a:cubicBezTo>
                  <a:cubicBezTo>
                    <a:pt x="274" y="40"/>
                    <a:pt x="274" y="40"/>
                    <a:pt x="274" y="40"/>
                  </a:cubicBezTo>
                  <a:cubicBezTo>
                    <a:pt x="286" y="49"/>
                    <a:pt x="296" y="50"/>
                    <a:pt x="307" y="58"/>
                  </a:cubicBezTo>
                  <a:cubicBezTo>
                    <a:pt x="312" y="62"/>
                    <a:pt x="313" y="68"/>
                    <a:pt x="319" y="68"/>
                  </a:cubicBezTo>
                  <a:cubicBezTo>
                    <a:pt x="327" y="68"/>
                    <a:pt x="329" y="61"/>
                    <a:pt x="336" y="58"/>
                  </a:cubicBezTo>
                  <a:cubicBezTo>
                    <a:pt x="344" y="53"/>
                    <a:pt x="349" y="51"/>
                    <a:pt x="359" y="49"/>
                  </a:cubicBezTo>
                  <a:cubicBezTo>
                    <a:pt x="370" y="46"/>
                    <a:pt x="376" y="39"/>
                    <a:pt x="388" y="39"/>
                  </a:cubicBezTo>
                  <a:cubicBezTo>
                    <a:pt x="395" y="39"/>
                    <a:pt x="399" y="39"/>
                    <a:pt x="405" y="39"/>
                  </a:cubicBezTo>
                  <a:cubicBezTo>
                    <a:pt x="416" y="39"/>
                    <a:pt x="429" y="43"/>
                    <a:pt x="429" y="54"/>
                  </a:cubicBezTo>
                  <a:cubicBezTo>
                    <a:pt x="429" y="70"/>
                    <a:pt x="422" y="78"/>
                    <a:pt x="415" y="93"/>
                  </a:cubicBezTo>
                  <a:cubicBezTo>
                    <a:pt x="411" y="100"/>
                    <a:pt x="405" y="104"/>
                    <a:pt x="405" y="112"/>
                  </a:cubicBezTo>
                  <a:cubicBezTo>
                    <a:pt x="405" y="129"/>
                    <a:pt x="420" y="143"/>
                    <a:pt x="437" y="143"/>
                  </a:cubicBezTo>
                  <a:cubicBezTo>
                    <a:pt x="446" y="143"/>
                    <a:pt x="450" y="135"/>
                    <a:pt x="456" y="128"/>
                  </a:cubicBezTo>
                  <a:cubicBezTo>
                    <a:pt x="461" y="122"/>
                    <a:pt x="464" y="119"/>
                    <a:pt x="468" y="113"/>
                  </a:cubicBezTo>
                  <a:cubicBezTo>
                    <a:pt x="470" y="107"/>
                    <a:pt x="472" y="102"/>
                    <a:pt x="478" y="100"/>
                  </a:cubicBezTo>
                  <a:cubicBezTo>
                    <a:pt x="497" y="96"/>
                    <a:pt x="508" y="91"/>
                    <a:pt x="528" y="91"/>
                  </a:cubicBezTo>
                  <a:cubicBezTo>
                    <a:pt x="537" y="91"/>
                    <a:pt x="541" y="98"/>
                    <a:pt x="550" y="98"/>
                  </a:cubicBezTo>
                  <a:cubicBezTo>
                    <a:pt x="561" y="98"/>
                    <a:pt x="564" y="88"/>
                    <a:pt x="573" y="82"/>
                  </a:cubicBezTo>
                  <a:cubicBezTo>
                    <a:pt x="586" y="75"/>
                    <a:pt x="594" y="71"/>
                    <a:pt x="610" y="69"/>
                  </a:cubicBezTo>
                  <a:cubicBezTo>
                    <a:pt x="641" y="79"/>
                    <a:pt x="641" y="79"/>
                    <a:pt x="641" y="79"/>
                  </a:cubicBezTo>
                  <a:cubicBezTo>
                    <a:pt x="641" y="79"/>
                    <a:pt x="641" y="79"/>
                    <a:pt x="641" y="79"/>
                  </a:cubicBezTo>
                  <a:cubicBezTo>
                    <a:pt x="641" y="84"/>
                    <a:pt x="642" y="88"/>
                    <a:pt x="640" y="93"/>
                  </a:cubicBezTo>
                  <a:cubicBezTo>
                    <a:pt x="637" y="100"/>
                    <a:pt x="630" y="102"/>
                    <a:pt x="630" y="109"/>
                  </a:cubicBezTo>
                  <a:cubicBezTo>
                    <a:pt x="630" y="123"/>
                    <a:pt x="639" y="131"/>
                    <a:pt x="639" y="145"/>
                  </a:cubicBezTo>
                  <a:cubicBezTo>
                    <a:pt x="639" y="160"/>
                    <a:pt x="632" y="168"/>
                    <a:pt x="627" y="182"/>
                  </a:cubicBezTo>
                  <a:cubicBezTo>
                    <a:pt x="623" y="192"/>
                    <a:pt x="624" y="198"/>
                    <a:pt x="618" y="206"/>
                  </a:cubicBezTo>
                  <a:cubicBezTo>
                    <a:pt x="613" y="212"/>
                    <a:pt x="609" y="215"/>
                    <a:pt x="605" y="221"/>
                  </a:cubicBezTo>
                  <a:cubicBezTo>
                    <a:pt x="602" y="225"/>
                    <a:pt x="600" y="229"/>
                    <a:pt x="598" y="232"/>
                  </a:cubicBezTo>
                  <a:cubicBezTo>
                    <a:pt x="598" y="232"/>
                    <a:pt x="598" y="232"/>
                    <a:pt x="598" y="232"/>
                  </a:cubicBezTo>
                  <a:cubicBezTo>
                    <a:pt x="589" y="227"/>
                    <a:pt x="583" y="223"/>
                    <a:pt x="572" y="223"/>
                  </a:cubicBezTo>
                  <a:cubicBezTo>
                    <a:pt x="565" y="223"/>
                    <a:pt x="562" y="228"/>
                    <a:pt x="554" y="228"/>
                  </a:cubicBezTo>
                  <a:cubicBezTo>
                    <a:pt x="545" y="228"/>
                    <a:pt x="540" y="227"/>
                    <a:pt x="532" y="224"/>
                  </a:cubicBezTo>
                  <a:cubicBezTo>
                    <a:pt x="530" y="224"/>
                    <a:pt x="531" y="221"/>
                    <a:pt x="530" y="221"/>
                  </a:cubicBezTo>
                  <a:cubicBezTo>
                    <a:pt x="523" y="221"/>
                    <a:pt x="522" y="229"/>
                    <a:pt x="516" y="232"/>
                  </a:cubicBezTo>
                  <a:cubicBezTo>
                    <a:pt x="503" y="241"/>
                    <a:pt x="493" y="244"/>
                    <a:pt x="477" y="244"/>
                  </a:cubicBezTo>
                  <a:cubicBezTo>
                    <a:pt x="471" y="244"/>
                    <a:pt x="468" y="244"/>
                    <a:pt x="463" y="244"/>
                  </a:cubicBezTo>
                  <a:cubicBezTo>
                    <a:pt x="458" y="244"/>
                    <a:pt x="457" y="249"/>
                    <a:pt x="452" y="249"/>
                  </a:cubicBezTo>
                  <a:cubicBezTo>
                    <a:pt x="446" y="249"/>
                    <a:pt x="442" y="246"/>
                    <a:pt x="436" y="245"/>
                  </a:cubicBezTo>
                  <a:cubicBezTo>
                    <a:pt x="420" y="243"/>
                    <a:pt x="410" y="241"/>
                    <a:pt x="398" y="231"/>
                  </a:cubicBezTo>
                  <a:cubicBezTo>
                    <a:pt x="380" y="217"/>
                    <a:pt x="371" y="198"/>
                    <a:pt x="348" y="198"/>
                  </a:cubicBezTo>
                  <a:cubicBezTo>
                    <a:pt x="329" y="198"/>
                    <a:pt x="324" y="220"/>
                    <a:pt x="305" y="220"/>
                  </a:cubicBezTo>
                  <a:cubicBezTo>
                    <a:pt x="299" y="220"/>
                    <a:pt x="295" y="216"/>
                    <a:pt x="294" y="210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6" name="Freeform 24">
              <a:extLst>
                <a:ext uri="{FF2B5EF4-FFF2-40B4-BE49-F238E27FC236}">
                  <a16:creationId xmlns:a16="http://schemas.microsoft.com/office/drawing/2014/main" id="{1E85A0CC-B10C-49B3-82F5-171E46F3F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690" y="1989169"/>
              <a:ext cx="297525" cy="183787"/>
            </a:xfrm>
            <a:custGeom>
              <a:avLst/>
              <a:gdLst>
                <a:gd name="T0" fmla="*/ 367 w 371"/>
                <a:gd name="T1" fmla="*/ 167 h 231"/>
                <a:gd name="T2" fmla="*/ 336 w 371"/>
                <a:gd name="T3" fmla="*/ 157 h 231"/>
                <a:gd name="T4" fmla="*/ 299 w 371"/>
                <a:gd name="T5" fmla="*/ 170 h 231"/>
                <a:gd name="T6" fmla="*/ 276 w 371"/>
                <a:gd name="T7" fmla="*/ 186 h 231"/>
                <a:gd name="T8" fmla="*/ 254 w 371"/>
                <a:gd name="T9" fmla="*/ 179 h 231"/>
                <a:gd name="T10" fmla="*/ 204 w 371"/>
                <a:gd name="T11" fmla="*/ 188 h 231"/>
                <a:gd name="T12" fmla="*/ 194 w 371"/>
                <a:gd name="T13" fmla="*/ 201 h 231"/>
                <a:gd name="T14" fmla="*/ 182 w 371"/>
                <a:gd name="T15" fmla="*/ 216 h 231"/>
                <a:gd name="T16" fmla="*/ 163 w 371"/>
                <a:gd name="T17" fmla="*/ 231 h 231"/>
                <a:gd name="T18" fmla="*/ 131 w 371"/>
                <a:gd name="T19" fmla="*/ 200 h 231"/>
                <a:gd name="T20" fmla="*/ 141 w 371"/>
                <a:gd name="T21" fmla="*/ 181 h 231"/>
                <a:gd name="T22" fmla="*/ 155 w 371"/>
                <a:gd name="T23" fmla="*/ 142 h 231"/>
                <a:gd name="T24" fmla="*/ 131 w 371"/>
                <a:gd name="T25" fmla="*/ 127 h 231"/>
                <a:gd name="T26" fmla="*/ 114 w 371"/>
                <a:gd name="T27" fmla="*/ 127 h 231"/>
                <a:gd name="T28" fmla="*/ 85 w 371"/>
                <a:gd name="T29" fmla="*/ 137 h 231"/>
                <a:gd name="T30" fmla="*/ 62 w 371"/>
                <a:gd name="T31" fmla="*/ 146 h 231"/>
                <a:gd name="T32" fmla="*/ 45 w 371"/>
                <a:gd name="T33" fmla="*/ 156 h 231"/>
                <a:gd name="T34" fmla="*/ 33 w 371"/>
                <a:gd name="T35" fmla="*/ 146 h 231"/>
                <a:gd name="T36" fmla="*/ 0 w 371"/>
                <a:gd name="T37" fmla="*/ 128 h 231"/>
                <a:gd name="T38" fmla="*/ 0 w 371"/>
                <a:gd name="T39" fmla="*/ 128 h 231"/>
                <a:gd name="T40" fmla="*/ 6 w 371"/>
                <a:gd name="T41" fmla="*/ 119 h 231"/>
                <a:gd name="T42" fmla="*/ 15 w 371"/>
                <a:gd name="T43" fmla="*/ 103 h 231"/>
                <a:gd name="T44" fmla="*/ 0 w 371"/>
                <a:gd name="T45" fmla="*/ 63 h 231"/>
                <a:gd name="T46" fmla="*/ 11 w 371"/>
                <a:gd name="T47" fmla="*/ 37 h 231"/>
                <a:gd name="T48" fmla="*/ 11 w 371"/>
                <a:gd name="T49" fmla="*/ 24 h 231"/>
                <a:gd name="T50" fmla="*/ 13 w 371"/>
                <a:gd name="T51" fmla="*/ 13 h 231"/>
                <a:gd name="T52" fmla="*/ 13 w 371"/>
                <a:gd name="T53" fmla="*/ 13 h 231"/>
                <a:gd name="T54" fmla="*/ 36 w 371"/>
                <a:gd name="T55" fmla="*/ 20 h 231"/>
                <a:gd name="T56" fmla="*/ 59 w 371"/>
                <a:gd name="T57" fmla="*/ 17 h 231"/>
                <a:gd name="T58" fmla="*/ 82 w 371"/>
                <a:gd name="T59" fmla="*/ 18 h 231"/>
                <a:gd name="T60" fmla="*/ 121 w 371"/>
                <a:gd name="T61" fmla="*/ 7 h 231"/>
                <a:gd name="T62" fmla="*/ 149 w 371"/>
                <a:gd name="T63" fmla="*/ 0 h 231"/>
                <a:gd name="T64" fmla="*/ 136 w 371"/>
                <a:gd name="T65" fmla="*/ 30 h 231"/>
                <a:gd name="T66" fmla="*/ 129 w 371"/>
                <a:gd name="T67" fmla="*/ 50 h 231"/>
                <a:gd name="T68" fmla="*/ 145 w 371"/>
                <a:gd name="T69" fmla="*/ 64 h 231"/>
                <a:gd name="T70" fmla="*/ 163 w 371"/>
                <a:gd name="T71" fmla="*/ 72 h 231"/>
                <a:gd name="T72" fmla="*/ 180 w 371"/>
                <a:gd name="T73" fmla="*/ 64 h 231"/>
                <a:gd name="T74" fmla="*/ 185 w 371"/>
                <a:gd name="T75" fmla="*/ 69 h 231"/>
                <a:gd name="T76" fmla="*/ 195 w 371"/>
                <a:gd name="T77" fmla="*/ 77 h 231"/>
                <a:gd name="T78" fmla="*/ 207 w 371"/>
                <a:gd name="T79" fmla="*/ 86 h 231"/>
                <a:gd name="T80" fmla="*/ 217 w 371"/>
                <a:gd name="T81" fmla="*/ 75 h 231"/>
                <a:gd name="T82" fmla="*/ 214 w 371"/>
                <a:gd name="T83" fmla="*/ 59 h 231"/>
                <a:gd name="T84" fmla="*/ 222 w 371"/>
                <a:gd name="T85" fmla="*/ 55 h 231"/>
                <a:gd name="T86" fmla="*/ 229 w 371"/>
                <a:gd name="T87" fmla="*/ 41 h 231"/>
                <a:gd name="T88" fmla="*/ 236 w 371"/>
                <a:gd name="T89" fmla="*/ 26 h 231"/>
                <a:gd name="T90" fmla="*/ 250 w 371"/>
                <a:gd name="T91" fmla="*/ 38 h 231"/>
                <a:gd name="T92" fmla="*/ 287 w 371"/>
                <a:gd name="T93" fmla="*/ 52 h 231"/>
                <a:gd name="T94" fmla="*/ 302 w 371"/>
                <a:gd name="T95" fmla="*/ 52 h 231"/>
                <a:gd name="T96" fmla="*/ 318 w 371"/>
                <a:gd name="T97" fmla="*/ 50 h 231"/>
                <a:gd name="T98" fmla="*/ 333 w 371"/>
                <a:gd name="T99" fmla="*/ 55 h 231"/>
                <a:gd name="T100" fmla="*/ 364 w 371"/>
                <a:gd name="T101" fmla="*/ 59 h 231"/>
                <a:gd name="T102" fmla="*/ 364 w 371"/>
                <a:gd name="T103" fmla="*/ 59 h 231"/>
                <a:gd name="T104" fmla="*/ 365 w 371"/>
                <a:gd name="T105" fmla="*/ 66 h 231"/>
                <a:gd name="T106" fmla="*/ 365 w 371"/>
                <a:gd name="T107" fmla="*/ 77 h 231"/>
                <a:gd name="T108" fmla="*/ 369 w 371"/>
                <a:gd name="T109" fmla="*/ 115 h 231"/>
                <a:gd name="T110" fmla="*/ 369 w 371"/>
                <a:gd name="T111" fmla="*/ 126 h 231"/>
                <a:gd name="T112" fmla="*/ 371 w 371"/>
                <a:gd name="T113" fmla="*/ 135 h 231"/>
                <a:gd name="T114" fmla="*/ 367 w 371"/>
                <a:gd name="T115" fmla="*/ 163 h 231"/>
                <a:gd name="T116" fmla="*/ 367 w 371"/>
                <a:gd name="T117" fmla="*/ 16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1" h="231">
                  <a:moveTo>
                    <a:pt x="367" y="167"/>
                  </a:moveTo>
                  <a:cubicBezTo>
                    <a:pt x="336" y="157"/>
                    <a:pt x="336" y="157"/>
                    <a:pt x="336" y="157"/>
                  </a:cubicBezTo>
                  <a:cubicBezTo>
                    <a:pt x="320" y="159"/>
                    <a:pt x="312" y="163"/>
                    <a:pt x="299" y="170"/>
                  </a:cubicBezTo>
                  <a:cubicBezTo>
                    <a:pt x="290" y="176"/>
                    <a:pt x="287" y="186"/>
                    <a:pt x="276" y="186"/>
                  </a:cubicBezTo>
                  <a:cubicBezTo>
                    <a:pt x="267" y="186"/>
                    <a:pt x="263" y="179"/>
                    <a:pt x="254" y="179"/>
                  </a:cubicBezTo>
                  <a:cubicBezTo>
                    <a:pt x="234" y="179"/>
                    <a:pt x="223" y="184"/>
                    <a:pt x="204" y="188"/>
                  </a:cubicBezTo>
                  <a:cubicBezTo>
                    <a:pt x="198" y="190"/>
                    <a:pt x="196" y="195"/>
                    <a:pt x="194" y="201"/>
                  </a:cubicBezTo>
                  <a:cubicBezTo>
                    <a:pt x="190" y="207"/>
                    <a:pt x="187" y="210"/>
                    <a:pt x="182" y="216"/>
                  </a:cubicBezTo>
                  <a:cubicBezTo>
                    <a:pt x="176" y="223"/>
                    <a:pt x="172" y="231"/>
                    <a:pt x="163" y="231"/>
                  </a:cubicBezTo>
                  <a:cubicBezTo>
                    <a:pt x="146" y="231"/>
                    <a:pt x="131" y="217"/>
                    <a:pt x="131" y="200"/>
                  </a:cubicBezTo>
                  <a:cubicBezTo>
                    <a:pt x="131" y="192"/>
                    <a:pt x="137" y="188"/>
                    <a:pt x="141" y="181"/>
                  </a:cubicBezTo>
                  <a:cubicBezTo>
                    <a:pt x="148" y="166"/>
                    <a:pt x="155" y="158"/>
                    <a:pt x="155" y="142"/>
                  </a:cubicBezTo>
                  <a:cubicBezTo>
                    <a:pt x="155" y="131"/>
                    <a:pt x="142" y="127"/>
                    <a:pt x="131" y="127"/>
                  </a:cubicBezTo>
                  <a:cubicBezTo>
                    <a:pt x="125" y="127"/>
                    <a:pt x="121" y="127"/>
                    <a:pt x="114" y="127"/>
                  </a:cubicBezTo>
                  <a:cubicBezTo>
                    <a:pt x="102" y="127"/>
                    <a:pt x="96" y="134"/>
                    <a:pt x="85" y="137"/>
                  </a:cubicBezTo>
                  <a:cubicBezTo>
                    <a:pt x="75" y="139"/>
                    <a:pt x="70" y="141"/>
                    <a:pt x="62" y="146"/>
                  </a:cubicBezTo>
                  <a:cubicBezTo>
                    <a:pt x="55" y="149"/>
                    <a:pt x="53" y="156"/>
                    <a:pt x="45" y="156"/>
                  </a:cubicBezTo>
                  <a:cubicBezTo>
                    <a:pt x="39" y="156"/>
                    <a:pt x="38" y="150"/>
                    <a:pt x="33" y="146"/>
                  </a:cubicBezTo>
                  <a:cubicBezTo>
                    <a:pt x="22" y="138"/>
                    <a:pt x="12" y="137"/>
                    <a:pt x="0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4" y="126"/>
                    <a:pt x="4" y="123"/>
                    <a:pt x="6" y="119"/>
                  </a:cubicBezTo>
                  <a:cubicBezTo>
                    <a:pt x="9" y="113"/>
                    <a:pt x="15" y="110"/>
                    <a:pt x="15" y="103"/>
                  </a:cubicBezTo>
                  <a:cubicBezTo>
                    <a:pt x="15" y="86"/>
                    <a:pt x="0" y="79"/>
                    <a:pt x="0" y="63"/>
                  </a:cubicBezTo>
                  <a:cubicBezTo>
                    <a:pt x="0" y="52"/>
                    <a:pt x="11" y="48"/>
                    <a:pt x="11" y="37"/>
                  </a:cubicBezTo>
                  <a:cubicBezTo>
                    <a:pt x="11" y="32"/>
                    <a:pt x="11" y="29"/>
                    <a:pt x="11" y="24"/>
                  </a:cubicBezTo>
                  <a:cubicBezTo>
                    <a:pt x="11" y="19"/>
                    <a:pt x="13" y="17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2" y="15"/>
                    <a:pt x="27" y="20"/>
                    <a:pt x="36" y="20"/>
                  </a:cubicBezTo>
                  <a:cubicBezTo>
                    <a:pt x="45" y="20"/>
                    <a:pt x="50" y="17"/>
                    <a:pt x="59" y="17"/>
                  </a:cubicBezTo>
                  <a:cubicBezTo>
                    <a:pt x="68" y="17"/>
                    <a:pt x="73" y="18"/>
                    <a:pt x="82" y="18"/>
                  </a:cubicBezTo>
                  <a:cubicBezTo>
                    <a:pt x="98" y="18"/>
                    <a:pt x="106" y="11"/>
                    <a:pt x="121" y="7"/>
                  </a:cubicBezTo>
                  <a:cubicBezTo>
                    <a:pt x="132" y="4"/>
                    <a:pt x="139" y="6"/>
                    <a:pt x="149" y="0"/>
                  </a:cubicBezTo>
                  <a:cubicBezTo>
                    <a:pt x="142" y="11"/>
                    <a:pt x="140" y="18"/>
                    <a:pt x="136" y="30"/>
                  </a:cubicBezTo>
                  <a:cubicBezTo>
                    <a:pt x="134" y="38"/>
                    <a:pt x="129" y="42"/>
                    <a:pt x="129" y="50"/>
                  </a:cubicBezTo>
                  <a:cubicBezTo>
                    <a:pt x="129" y="58"/>
                    <a:pt x="138" y="61"/>
                    <a:pt x="145" y="64"/>
                  </a:cubicBezTo>
                  <a:cubicBezTo>
                    <a:pt x="152" y="66"/>
                    <a:pt x="155" y="72"/>
                    <a:pt x="163" y="72"/>
                  </a:cubicBezTo>
                  <a:cubicBezTo>
                    <a:pt x="170" y="72"/>
                    <a:pt x="172" y="64"/>
                    <a:pt x="180" y="64"/>
                  </a:cubicBezTo>
                  <a:cubicBezTo>
                    <a:pt x="182" y="64"/>
                    <a:pt x="183" y="67"/>
                    <a:pt x="185" y="69"/>
                  </a:cubicBezTo>
                  <a:cubicBezTo>
                    <a:pt x="188" y="72"/>
                    <a:pt x="191" y="74"/>
                    <a:pt x="195" y="77"/>
                  </a:cubicBezTo>
                  <a:cubicBezTo>
                    <a:pt x="199" y="80"/>
                    <a:pt x="201" y="86"/>
                    <a:pt x="207" y="86"/>
                  </a:cubicBezTo>
                  <a:cubicBezTo>
                    <a:pt x="212" y="86"/>
                    <a:pt x="217" y="80"/>
                    <a:pt x="217" y="75"/>
                  </a:cubicBezTo>
                  <a:cubicBezTo>
                    <a:pt x="217" y="69"/>
                    <a:pt x="214" y="65"/>
                    <a:pt x="214" y="59"/>
                  </a:cubicBezTo>
                  <a:cubicBezTo>
                    <a:pt x="214" y="56"/>
                    <a:pt x="220" y="57"/>
                    <a:pt x="222" y="55"/>
                  </a:cubicBezTo>
                  <a:cubicBezTo>
                    <a:pt x="227" y="51"/>
                    <a:pt x="228" y="47"/>
                    <a:pt x="229" y="41"/>
                  </a:cubicBezTo>
                  <a:cubicBezTo>
                    <a:pt x="230" y="35"/>
                    <a:pt x="229" y="26"/>
                    <a:pt x="236" y="26"/>
                  </a:cubicBezTo>
                  <a:cubicBezTo>
                    <a:pt x="243" y="26"/>
                    <a:pt x="244" y="34"/>
                    <a:pt x="250" y="38"/>
                  </a:cubicBezTo>
                  <a:cubicBezTo>
                    <a:pt x="263" y="46"/>
                    <a:pt x="271" y="52"/>
                    <a:pt x="287" y="52"/>
                  </a:cubicBezTo>
                  <a:cubicBezTo>
                    <a:pt x="293" y="52"/>
                    <a:pt x="296" y="52"/>
                    <a:pt x="302" y="52"/>
                  </a:cubicBezTo>
                  <a:cubicBezTo>
                    <a:pt x="308" y="52"/>
                    <a:pt x="312" y="50"/>
                    <a:pt x="318" y="50"/>
                  </a:cubicBezTo>
                  <a:cubicBezTo>
                    <a:pt x="324" y="50"/>
                    <a:pt x="327" y="53"/>
                    <a:pt x="333" y="55"/>
                  </a:cubicBezTo>
                  <a:cubicBezTo>
                    <a:pt x="345" y="58"/>
                    <a:pt x="352" y="57"/>
                    <a:pt x="364" y="59"/>
                  </a:cubicBezTo>
                  <a:cubicBezTo>
                    <a:pt x="364" y="59"/>
                    <a:pt x="364" y="59"/>
                    <a:pt x="364" y="59"/>
                  </a:cubicBezTo>
                  <a:cubicBezTo>
                    <a:pt x="364" y="61"/>
                    <a:pt x="365" y="64"/>
                    <a:pt x="365" y="66"/>
                  </a:cubicBezTo>
                  <a:cubicBezTo>
                    <a:pt x="365" y="71"/>
                    <a:pt x="365" y="73"/>
                    <a:pt x="365" y="77"/>
                  </a:cubicBezTo>
                  <a:cubicBezTo>
                    <a:pt x="365" y="92"/>
                    <a:pt x="369" y="100"/>
                    <a:pt x="369" y="115"/>
                  </a:cubicBezTo>
                  <a:cubicBezTo>
                    <a:pt x="369" y="120"/>
                    <a:pt x="369" y="122"/>
                    <a:pt x="369" y="126"/>
                  </a:cubicBezTo>
                  <a:cubicBezTo>
                    <a:pt x="369" y="130"/>
                    <a:pt x="371" y="132"/>
                    <a:pt x="371" y="135"/>
                  </a:cubicBezTo>
                  <a:cubicBezTo>
                    <a:pt x="371" y="146"/>
                    <a:pt x="368" y="152"/>
                    <a:pt x="367" y="163"/>
                  </a:cubicBezTo>
                  <a:cubicBezTo>
                    <a:pt x="367" y="164"/>
                    <a:pt x="367" y="166"/>
                    <a:pt x="367" y="167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7" name="Freeform 25">
              <a:extLst>
                <a:ext uri="{FF2B5EF4-FFF2-40B4-BE49-F238E27FC236}">
                  <a16:creationId xmlns:a16="http://schemas.microsoft.com/office/drawing/2014/main" id="{05B10F6A-882E-417F-89B0-5CCEF7EF9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284" y="1879401"/>
              <a:ext cx="281415" cy="178320"/>
            </a:xfrm>
            <a:custGeom>
              <a:avLst/>
              <a:gdLst>
                <a:gd name="T0" fmla="*/ 0 w 351"/>
                <a:gd name="T1" fmla="*/ 151 h 224"/>
                <a:gd name="T2" fmla="*/ 23 w 351"/>
                <a:gd name="T3" fmla="*/ 158 h 224"/>
                <a:gd name="T4" fmla="*/ 46 w 351"/>
                <a:gd name="T5" fmla="*/ 155 h 224"/>
                <a:gd name="T6" fmla="*/ 69 w 351"/>
                <a:gd name="T7" fmla="*/ 156 h 224"/>
                <a:gd name="T8" fmla="*/ 108 w 351"/>
                <a:gd name="T9" fmla="*/ 145 h 224"/>
                <a:gd name="T10" fmla="*/ 136 w 351"/>
                <a:gd name="T11" fmla="*/ 138 h 224"/>
                <a:gd name="T12" fmla="*/ 123 w 351"/>
                <a:gd name="T13" fmla="*/ 168 h 224"/>
                <a:gd name="T14" fmla="*/ 116 w 351"/>
                <a:gd name="T15" fmla="*/ 188 h 224"/>
                <a:gd name="T16" fmla="*/ 132 w 351"/>
                <a:gd name="T17" fmla="*/ 202 h 224"/>
                <a:gd name="T18" fmla="*/ 150 w 351"/>
                <a:gd name="T19" fmla="*/ 210 h 224"/>
                <a:gd name="T20" fmla="*/ 167 w 351"/>
                <a:gd name="T21" fmla="*/ 202 h 224"/>
                <a:gd name="T22" fmla="*/ 172 w 351"/>
                <a:gd name="T23" fmla="*/ 207 h 224"/>
                <a:gd name="T24" fmla="*/ 182 w 351"/>
                <a:gd name="T25" fmla="*/ 215 h 224"/>
                <a:gd name="T26" fmla="*/ 194 w 351"/>
                <a:gd name="T27" fmla="*/ 224 h 224"/>
                <a:gd name="T28" fmla="*/ 204 w 351"/>
                <a:gd name="T29" fmla="*/ 213 h 224"/>
                <a:gd name="T30" fmla="*/ 201 w 351"/>
                <a:gd name="T31" fmla="*/ 197 h 224"/>
                <a:gd name="T32" fmla="*/ 209 w 351"/>
                <a:gd name="T33" fmla="*/ 193 h 224"/>
                <a:gd name="T34" fmla="*/ 216 w 351"/>
                <a:gd name="T35" fmla="*/ 179 h 224"/>
                <a:gd name="T36" fmla="*/ 223 w 351"/>
                <a:gd name="T37" fmla="*/ 164 h 224"/>
                <a:gd name="T38" fmla="*/ 237 w 351"/>
                <a:gd name="T39" fmla="*/ 176 h 224"/>
                <a:gd name="T40" fmla="*/ 274 w 351"/>
                <a:gd name="T41" fmla="*/ 190 h 224"/>
                <a:gd name="T42" fmla="*/ 289 w 351"/>
                <a:gd name="T43" fmla="*/ 190 h 224"/>
                <a:gd name="T44" fmla="*/ 305 w 351"/>
                <a:gd name="T45" fmla="*/ 188 h 224"/>
                <a:gd name="T46" fmla="*/ 320 w 351"/>
                <a:gd name="T47" fmla="*/ 193 h 224"/>
                <a:gd name="T48" fmla="*/ 351 w 351"/>
                <a:gd name="T49" fmla="*/ 197 h 224"/>
                <a:gd name="T50" fmla="*/ 351 w 351"/>
                <a:gd name="T51" fmla="*/ 197 h 224"/>
                <a:gd name="T52" fmla="*/ 343 w 351"/>
                <a:gd name="T53" fmla="*/ 161 h 224"/>
                <a:gd name="T54" fmla="*/ 343 w 351"/>
                <a:gd name="T55" fmla="*/ 128 h 224"/>
                <a:gd name="T56" fmla="*/ 336 w 351"/>
                <a:gd name="T57" fmla="*/ 102 h 224"/>
                <a:gd name="T58" fmla="*/ 328 w 351"/>
                <a:gd name="T59" fmla="*/ 80 h 224"/>
                <a:gd name="T60" fmla="*/ 321 w 351"/>
                <a:gd name="T61" fmla="*/ 69 h 224"/>
                <a:gd name="T62" fmla="*/ 286 w 351"/>
                <a:gd name="T63" fmla="*/ 54 h 224"/>
                <a:gd name="T64" fmla="*/ 267 w 351"/>
                <a:gd name="T65" fmla="*/ 46 h 224"/>
                <a:gd name="T66" fmla="*/ 239 w 351"/>
                <a:gd name="T67" fmla="*/ 46 h 224"/>
                <a:gd name="T68" fmla="*/ 205 w 351"/>
                <a:gd name="T69" fmla="*/ 34 h 224"/>
                <a:gd name="T70" fmla="*/ 195 w 351"/>
                <a:gd name="T71" fmla="*/ 35 h 224"/>
                <a:gd name="T72" fmla="*/ 167 w 351"/>
                <a:gd name="T73" fmla="*/ 17 h 224"/>
                <a:gd name="T74" fmla="*/ 132 w 351"/>
                <a:gd name="T75" fmla="*/ 1 h 224"/>
                <a:gd name="T76" fmla="*/ 129 w 351"/>
                <a:gd name="T77" fmla="*/ 0 h 224"/>
                <a:gd name="T78" fmla="*/ 129 w 351"/>
                <a:gd name="T79" fmla="*/ 0 h 224"/>
                <a:gd name="T80" fmla="*/ 91 w 351"/>
                <a:gd name="T81" fmla="*/ 19 h 224"/>
                <a:gd name="T82" fmla="*/ 81 w 351"/>
                <a:gd name="T83" fmla="*/ 19 h 224"/>
                <a:gd name="T84" fmla="*/ 72 w 351"/>
                <a:gd name="T85" fmla="*/ 35 h 224"/>
                <a:gd name="T86" fmla="*/ 65 w 351"/>
                <a:gd name="T87" fmla="*/ 53 h 224"/>
                <a:gd name="T88" fmla="*/ 53 w 351"/>
                <a:gd name="T89" fmla="*/ 89 h 224"/>
                <a:gd name="T90" fmla="*/ 29 w 351"/>
                <a:gd name="T91" fmla="*/ 117 h 224"/>
                <a:gd name="T92" fmla="*/ 7 w 351"/>
                <a:gd name="T93" fmla="*/ 128 h 224"/>
                <a:gd name="T94" fmla="*/ 0 w 351"/>
                <a:gd name="T95" fmla="*/ 15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1" h="224">
                  <a:moveTo>
                    <a:pt x="0" y="151"/>
                  </a:moveTo>
                  <a:cubicBezTo>
                    <a:pt x="9" y="153"/>
                    <a:pt x="14" y="158"/>
                    <a:pt x="23" y="158"/>
                  </a:cubicBezTo>
                  <a:cubicBezTo>
                    <a:pt x="32" y="158"/>
                    <a:pt x="37" y="155"/>
                    <a:pt x="46" y="155"/>
                  </a:cubicBezTo>
                  <a:cubicBezTo>
                    <a:pt x="55" y="155"/>
                    <a:pt x="60" y="156"/>
                    <a:pt x="69" y="156"/>
                  </a:cubicBezTo>
                  <a:cubicBezTo>
                    <a:pt x="85" y="156"/>
                    <a:pt x="93" y="149"/>
                    <a:pt x="108" y="145"/>
                  </a:cubicBezTo>
                  <a:cubicBezTo>
                    <a:pt x="119" y="142"/>
                    <a:pt x="126" y="144"/>
                    <a:pt x="136" y="138"/>
                  </a:cubicBezTo>
                  <a:cubicBezTo>
                    <a:pt x="129" y="149"/>
                    <a:pt x="127" y="156"/>
                    <a:pt x="123" y="168"/>
                  </a:cubicBezTo>
                  <a:cubicBezTo>
                    <a:pt x="121" y="176"/>
                    <a:pt x="116" y="180"/>
                    <a:pt x="116" y="188"/>
                  </a:cubicBezTo>
                  <a:cubicBezTo>
                    <a:pt x="116" y="196"/>
                    <a:pt x="125" y="199"/>
                    <a:pt x="132" y="202"/>
                  </a:cubicBezTo>
                  <a:cubicBezTo>
                    <a:pt x="139" y="204"/>
                    <a:pt x="142" y="210"/>
                    <a:pt x="150" y="210"/>
                  </a:cubicBezTo>
                  <a:cubicBezTo>
                    <a:pt x="157" y="210"/>
                    <a:pt x="159" y="202"/>
                    <a:pt x="167" y="202"/>
                  </a:cubicBezTo>
                  <a:cubicBezTo>
                    <a:pt x="169" y="202"/>
                    <a:pt x="170" y="205"/>
                    <a:pt x="172" y="207"/>
                  </a:cubicBezTo>
                  <a:cubicBezTo>
                    <a:pt x="175" y="210"/>
                    <a:pt x="178" y="212"/>
                    <a:pt x="182" y="215"/>
                  </a:cubicBezTo>
                  <a:cubicBezTo>
                    <a:pt x="186" y="218"/>
                    <a:pt x="188" y="224"/>
                    <a:pt x="194" y="224"/>
                  </a:cubicBezTo>
                  <a:cubicBezTo>
                    <a:pt x="199" y="224"/>
                    <a:pt x="204" y="218"/>
                    <a:pt x="204" y="213"/>
                  </a:cubicBezTo>
                  <a:cubicBezTo>
                    <a:pt x="204" y="207"/>
                    <a:pt x="201" y="203"/>
                    <a:pt x="201" y="197"/>
                  </a:cubicBezTo>
                  <a:cubicBezTo>
                    <a:pt x="201" y="194"/>
                    <a:pt x="207" y="195"/>
                    <a:pt x="209" y="193"/>
                  </a:cubicBezTo>
                  <a:cubicBezTo>
                    <a:pt x="214" y="189"/>
                    <a:pt x="215" y="185"/>
                    <a:pt x="216" y="179"/>
                  </a:cubicBezTo>
                  <a:cubicBezTo>
                    <a:pt x="217" y="173"/>
                    <a:pt x="216" y="164"/>
                    <a:pt x="223" y="164"/>
                  </a:cubicBezTo>
                  <a:cubicBezTo>
                    <a:pt x="230" y="164"/>
                    <a:pt x="231" y="172"/>
                    <a:pt x="237" y="176"/>
                  </a:cubicBezTo>
                  <a:cubicBezTo>
                    <a:pt x="250" y="184"/>
                    <a:pt x="258" y="190"/>
                    <a:pt x="274" y="190"/>
                  </a:cubicBezTo>
                  <a:cubicBezTo>
                    <a:pt x="280" y="190"/>
                    <a:pt x="283" y="190"/>
                    <a:pt x="289" y="190"/>
                  </a:cubicBezTo>
                  <a:cubicBezTo>
                    <a:pt x="295" y="190"/>
                    <a:pt x="299" y="188"/>
                    <a:pt x="305" y="188"/>
                  </a:cubicBezTo>
                  <a:cubicBezTo>
                    <a:pt x="311" y="188"/>
                    <a:pt x="314" y="191"/>
                    <a:pt x="320" y="193"/>
                  </a:cubicBezTo>
                  <a:cubicBezTo>
                    <a:pt x="332" y="196"/>
                    <a:pt x="339" y="195"/>
                    <a:pt x="351" y="197"/>
                  </a:cubicBezTo>
                  <a:cubicBezTo>
                    <a:pt x="351" y="197"/>
                    <a:pt x="351" y="197"/>
                    <a:pt x="351" y="197"/>
                  </a:cubicBezTo>
                  <a:cubicBezTo>
                    <a:pt x="349" y="184"/>
                    <a:pt x="343" y="175"/>
                    <a:pt x="343" y="161"/>
                  </a:cubicBezTo>
                  <a:cubicBezTo>
                    <a:pt x="343" y="148"/>
                    <a:pt x="343" y="141"/>
                    <a:pt x="343" y="128"/>
                  </a:cubicBezTo>
                  <a:cubicBezTo>
                    <a:pt x="343" y="118"/>
                    <a:pt x="338" y="113"/>
                    <a:pt x="336" y="102"/>
                  </a:cubicBezTo>
                  <a:cubicBezTo>
                    <a:pt x="335" y="93"/>
                    <a:pt x="333" y="88"/>
                    <a:pt x="328" y="80"/>
                  </a:cubicBezTo>
                  <a:cubicBezTo>
                    <a:pt x="326" y="76"/>
                    <a:pt x="325" y="72"/>
                    <a:pt x="321" y="69"/>
                  </a:cubicBezTo>
                  <a:cubicBezTo>
                    <a:pt x="309" y="61"/>
                    <a:pt x="300" y="58"/>
                    <a:pt x="286" y="54"/>
                  </a:cubicBezTo>
                  <a:cubicBezTo>
                    <a:pt x="278" y="52"/>
                    <a:pt x="275" y="46"/>
                    <a:pt x="267" y="46"/>
                  </a:cubicBezTo>
                  <a:cubicBezTo>
                    <a:pt x="256" y="46"/>
                    <a:pt x="250" y="46"/>
                    <a:pt x="239" y="46"/>
                  </a:cubicBezTo>
                  <a:cubicBezTo>
                    <a:pt x="224" y="46"/>
                    <a:pt x="219" y="34"/>
                    <a:pt x="205" y="34"/>
                  </a:cubicBezTo>
                  <a:cubicBezTo>
                    <a:pt x="201" y="34"/>
                    <a:pt x="199" y="35"/>
                    <a:pt x="195" y="35"/>
                  </a:cubicBezTo>
                  <a:cubicBezTo>
                    <a:pt x="182" y="35"/>
                    <a:pt x="173" y="29"/>
                    <a:pt x="167" y="17"/>
                  </a:cubicBezTo>
                  <a:cubicBezTo>
                    <a:pt x="161" y="3"/>
                    <a:pt x="145" y="10"/>
                    <a:pt x="132" y="1"/>
                  </a:cubicBezTo>
                  <a:cubicBezTo>
                    <a:pt x="131" y="1"/>
                    <a:pt x="130" y="0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17" y="11"/>
                    <a:pt x="107" y="19"/>
                    <a:pt x="91" y="19"/>
                  </a:cubicBezTo>
                  <a:cubicBezTo>
                    <a:pt x="87" y="19"/>
                    <a:pt x="85" y="19"/>
                    <a:pt x="81" y="19"/>
                  </a:cubicBezTo>
                  <a:cubicBezTo>
                    <a:pt x="74" y="19"/>
                    <a:pt x="73" y="28"/>
                    <a:pt x="72" y="35"/>
                  </a:cubicBezTo>
                  <a:cubicBezTo>
                    <a:pt x="70" y="42"/>
                    <a:pt x="66" y="46"/>
                    <a:pt x="65" y="53"/>
                  </a:cubicBezTo>
                  <a:cubicBezTo>
                    <a:pt x="62" y="68"/>
                    <a:pt x="57" y="75"/>
                    <a:pt x="53" y="89"/>
                  </a:cubicBezTo>
                  <a:cubicBezTo>
                    <a:pt x="49" y="103"/>
                    <a:pt x="41" y="108"/>
                    <a:pt x="29" y="117"/>
                  </a:cubicBezTo>
                  <a:cubicBezTo>
                    <a:pt x="22" y="122"/>
                    <a:pt x="14" y="122"/>
                    <a:pt x="7" y="128"/>
                  </a:cubicBezTo>
                  <a:cubicBezTo>
                    <a:pt x="1" y="135"/>
                    <a:pt x="4" y="143"/>
                    <a:pt x="0" y="151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8" name="Freeform 26">
              <a:extLst>
                <a:ext uri="{FF2B5EF4-FFF2-40B4-BE49-F238E27FC236}">
                  <a16:creationId xmlns:a16="http://schemas.microsoft.com/office/drawing/2014/main" id="{69C582B0-529F-4438-9F2E-D20779782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565" y="1685522"/>
              <a:ext cx="319134" cy="426873"/>
            </a:xfrm>
            <a:custGeom>
              <a:avLst/>
              <a:gdLst>
                <a:gd name="T0" fmla="*/ 262 w 398"/>
                <a:gd name="T1" fmla="*/ 501 h 537"/>
                <a:gd name="T2" fmla="*/ 256 w 398"/>
                <a:gd name="T3" fmla="*/ 445 h 537"/>
                <a:gd name="T4" fmla="*/ 267 w 398"/>
                <a:gd name="T5" fmla="*/ 406 h 537"/>
                <a:gd name="T6" fmla="*/ 269 w 398"/>
                <a:gd name="T7" fmla="*/ 395 h 537"/>
                <a:gd name="T8" fmla="*/ 298 w 398"/>
                <a:gd name="T9" fmla="*/ 361 h 537"/>
                <a:gd name="T10" fmla="*/ 334 w 398"/>
                <a:gd name="T11" fmla="*/ 297 h 537"/>
                <a:gd name="T12" fmla="*/ 350 w 398"/>
                <a:gd name="T13" fmla="*/ 263 h 537"/>
                <a:gd name="T14" fmla="*/ 398 w 398"/>
                <a:gd name="T15" fmla="*/ 244 h 537"/>
                <a:gd name="T16" fmla="*/ 392 w 398"/>
                <a:gd name="T17" fmla="*/ 240 h 537"/>
                <a:gd name="T18" fmla="*/ 385 w 398"/>
                <a:gd name="T19" fmla="*/ 214 h 537"/>
                <a:gd name="T20" fmla="*/ 297 w 398"/>
                <a:gd name="T21" fmla="*/ 123 h 537"/>
                <a:gd name="T22" fmla="*/ 265 w 398"/>
                <a:gd name="T23" fmla="*/ 98 h 537"/>
                <a:gd name="T24" fmla="*/ 212 w 398"/>
                <a:gd name="T25" fmla="*/ 60 h 537"/>
                <a:gd name="T26" fmla="*/ 185 w 398"/>
                <a:gd name="T27" fmla="*/ 40 h 537"/>
                <a:gd name="T28" fmla="*/ 146 w 398"/>
                <a:gd name="T29" fmla="*/ 32 h 537"/>
                <a:gd name="T30" fmla="*/ 119 w 398"/>
                <a:gd name="T31" fmla="*/ 11 h 537"/>
                <a:gd name="T32" fmla="*/ 48 w 398"/>
                <a:gd name="T33" fmla="*/ 6 h 537"/>
                <a:gd name="T34" fmla="*/ 15 w 398"/>
                <a:gd name="T35" fmla="*/ 4 h 537"/>
                <a:gd name="T36" fmla="*/ 11 w 398"/>
                <a:gd name="T37" fmla="*/ 54 h 537"/>
                <a:gd name="T38" fmla="*/ 38 w 398"/>
                <a:gd name="T39" fmla="*/ 85 h 537"/>
                <a:gd name="T40" fmla="*/ 43 w 398"/>
                <a:gd name="T41" fmla="*/ 114 h 537"/>
                <a:gd name="T42" fmla="*/ 26 w 398"/>
                <a:gd name="T43" fmla="*/ 145 h 537"/>
                <a:gd name="T44" fmla="*/ 12 w 398"/>
                <a:gd name="T45" fmla="*/ 213 h 537"/>
                <a:gd name="T46" fmla="*/ 17 w 398"/>
                <a:gd name="T47" fmla="*/ 244 h 537"/>
                <a:gd name="T48" fmla="*/ 18 w 398"/>
                <a:gd name="T49" fmla="*/ 348 h 537"/>
                <a:gd name="T50" fmla="*/ 16 w 398"/>
                <a:gd name="T51" fmla="*/ 383 h 537"/>
                <a:gd name="T52" fmla="*/ 49 w 398"/>
                <a:gd name="T53" fmla="*/ 409 h 537"/>
                <a:gd name="T54" fmla="*/ 66 w 398"/>
                <a:gd name="T55" fmla="*/ 451 h 537"/>
                <a:gd name="T56" fmla="*/ 70 w 398"/>
                <a:gd name="T57" fmla="*/ 477 h 537"/>
                <a:gd name="T58" fmla="*/ 133 w 398"/>
                <a:gd name="T59" fmla="*/ 472 h 537"/>
                <a:gd name="T60" fmla="*/ 168 w 398"/>
                <a:gd name="T61" fmla="*/ 482 h 537"/>
                <a:gd name="T62" fmla="*/ 197 w 398"/>
                <a:gd name="T63" fmla="*/ 521 h 537"/>
                <a:gd name="T64" fmla="*/ 222 w 398"/>
                <a:gd name="T65" fmla="*/ 528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8" h="537">
                  <a:moveTo>
                    <a:pt x="256" y="510"/>
                  </a:moveTo>
                  <a:cubicBezTo>
                    <a:pt x="260" y="508"/>
                    <a:pt x="260" y="505"/>
                    <a:pt x="262" y="501"/>
                  </a:cubicBezTo>
                  <a:cubicBezTo>
                    <a:pt x="265" y="495"/>
                    <a:pt x="271" y="492"/>
                    <a:pt x="271" y="485"/>
                  </a:cubicBezTo>
                  <a:cubicBezTo>
                    <a:pt x="271" y="468"/>
                    <a:pt x="256" y="461"/>
                    <a:pt x="256" y="445"/>
                  </a:cubicBezTo>
                  <a:cubicBezTo>
                    <a:pt x="256" y="434"/>
                    <a:pt x="267" y="430"/>
                    <a:pt x="267" y="419"/>
                  </a:cubicBezTo>
                  <a:cubicBezTo>
                    <a:pt x="267" y="414"/>
                    <a:pt x="267" y="411"/>
                    <a:pt x="267" y="406"/>
                  </a:cubicBezTo>
                  <a:cubicBezTo>
                    <a:pt x="267" y="401"/>
                    <a:pt x="269" y="399"/>
                    <a:pt x="269" y="395"/>
                  </a:cubicBezTo>
                  <a:cubicBezTo>
                    <a:pt x="269" y="395"/>
                    <a:pt x="269" y="395"/>
                    <a:pt x="269" y="395"/>
                  </a:cubicBezTo>
                  <a:cubicBezTo>
                    <a:pt x="273" y="387"/>
                    <a:pt x="270" y="379"/>
                    <a:pt x="276" y="372"/>
                  </a:cubicBezTo>
                  <a:cubicBezTo>
                    <a:pt x="283" y="366"/>
                    <a:pt x="291" y="366"/>
                    <a:pt x="298" y="361"/>
                  </a:cubicBezTo>
                  <a:cubicBezTo>
                    <a:pt x="310" y="352"/>
                    <a:pt x="318" y="347"/>
                    <a:pt x="322" y="333"/>
                  </a:cubicBezTo>
                  <a:cubicBezTo>
                    <a:pt x="326" y="319"/>
                    <a:pt x="331" y="312"/>
                    <a:pt x="334" y="297"/>
                  </a:cubicBezTo>
                  <a:cubicBezTo>
                    <a:pt x="335" y="290"/>
                    <a:pt x="339" y="286"/>
                    <a:pt x="341" y="279"/>
                  </a:cubicBezTo>
                  <a:cubicBezTo>
                    <a:pt x="342" y="272"/>
                    <a:pt x="343" y="263"/>
                    <a:pt x="350" y="263"/>
                  </a:cubicBezTo>
                  <a:cubicBezTo>
                    <a:pt x="354" y="263"/>
                    <a:pt x="356" y="263"/>
                    <a:pt x="360" y="263"/>
                  </a:cubicBezTo>
                  <a:cubicBezTo>
                    <a:pt x="376" y="263"/>
                    <a:pt x="386" y="255"/>
                    <a:pt x="398" y="244"/>
                  </a:cubicBezTo>
                  <a:cubicBezTo>
                    <a:pt x="398" y="244"/>
                    <a:pt x="398" y="244"/>
                    <a:pt x="398" y="244"/>
                  </a:cubicBezTo>
                  <a:cubicBezTo>
                    <a:pt x="395" y="243"/>
                    <a:pt x="394" y="242"/>
                    <a:pt x="392" y="240"/>
                  </a:cubicBezTo>
                  <a:cubicBezTo>
                    <a:pt x="390" y="236"/>
                    <a:pt x="392" y="233"/>
                    <a:pt x="392" y="228"/>
                  </a:cubicBezTo>
                  <a:cubicBezTo>
                    <a:pt x="391" y="222"/>
                    <a:pt x="389" y="219"/>
                    <a:pt x="385" y="214"/>
                  </a:cubicBezTo>
                  <a:cubicBezTo>
                    <a:pt x="373" y="202"/>
                    <a:pt x="362" y="200"/>
                    <a:pt x="348" y="190"/>
                  </a:cubicBezTo>
                  <a:cubicBezTo>
                    <a:pt x="322" y="171"/>
                    <a:pt x="319" y="147"/>
                    <a:pt x="297" y="123"/>
                  </a:cubicBezTo>
                  <a:cubicBezTo>
                    <a:pt x="291" y="116"/>
                    <a:pt x="289" y="110"/>
                    <a:pt x="281" y="105"/>
                  </a:cubicBezTo>
                  <a:cubicBezTo>
                    <a:pt x="276" y="101"/>
                    <a:pt x="271" y="101"/>
                    <a:pt x="265" y="98"/>
                  </a:cubicBezTo>
                  <a:cubicBezTo>
                    <a:pt x="252" y="90"/>
                    <a:pt x="243" y="85"/>
                    <a:pt x="234" y="73"/>
                  </a:cubicBezTo>
                  <a:cubicBezTo>
                    <a:pt x="229" y="64"/>
                    <a:pt x="218" y="67"/>
                    <a:pt x="212" y="60"/>
                  </a:cubicBezTo>
                  <a:cubicBezTo>
                    <a:pt x="208" y="55"/>
                    <a:pt x="204" y="53"/>
                    <a:pt x="199" y="50"/>
                  </a:cubicBezTo>
                  <a:cubicBezTo>
                    <a:pt x="194" y="46"/>
                    <a:pt x="192" y="40"/>
                    <a:pt x="185" y="40"/>
                  </a:cubicBezTo>
                  <a:cubicBezTo>
                    <a:pt x="179" y="40"/>
                    <a:pt x="176" y="40"/>
                    <a:pt x="170" y="40"/>
                  </a:cubicBezTo>
                  <a:cubicBezTo>
                    <a:pt x="160" y="40"/>
                    <a:pt x="152" y="40"/>
                    <a:pt x="146" y="32"/>
                  </a:cubicBezTo>
                  <a:cubicBezTo>
                    <a:pt x="143" y="28"/>
                    <a:pt x="143" y="24"/>
                    <a:pt x="140" y="21"/>
                  </a:cubicBezTo>
                  <a:cubicBezTo>
                    <a:pt x="134" y="14"/>
                    <a:pt x="127" y="14"/>
                    <a:pt x="119" y="11"/>
                  </a:cubicBezTo>
                  <a:cubicBezTo>
                    <a:pt x="110" y="7"/>
                    <a:pt x="106" y="0"/>
                    <a:pt x="96" y="0"/>
                  </a:cubicBezTo>
                  <a:cubicBezTo>
                    <a:pt x="77" y="0"/>
                    <a:pt x="67" y="6"/>
                    <a:pt x="48" y="6"/>
                  </a:cubicBezTo>
                  <a:cubicBezTo>
                    <a:pt x="35" y="6"/>
                    <a:pt x="28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10"/>
                    <a:pt x="15" y="15"/>
                    <a:pt x="15" y="21"/>
                  </a:cubicBezTo>
                  <a:cubicBezTo>
                    <a:pt x="15" y="34"/>
                    <a:pt x="11" y="41"/>
                    <a:pt x="11" y="54"/>
                  </a:cubicBezTo>
                  <a:cubicBezTo>
                    <a:pt x="11" y="58"/>
                    <a:pt x="15" y="59"/>
                    <a:pt x="17" y="62"/>
                  </a:cubicBezTo>
                  <a:cubicBezTo>
                    <a:pt x="22" y="73"/>
                    <a:pt x="29" y="78"/>
                    <a:pt x="38" y="85"/>
                  </a:cubicBezTo>
                  <a:cubicBezTo>
                    <a:pt x="43" y="88"/>
                    <a:pt x="47" y="91"/>
                    <a:pt x="47" y="96"/>
                  </a:cubicBezTo>
                  <a:cubicBezTo>
                    <a:pt x="47" y="103"/>
                    <a:pt x="44" y="107"/>
                    <a:pt x="43" y="114"/>
                  </a:cubicBezTo>
                  <a:cubicBezTo>
                    <a:pt x="43" y="121"/>
                    <a:pt x="45" y="127"/>
                    <a:pt x="40" y="133"/>
                  </a:cubicBezTo>
                  <a:cubicBezTo>
                    <a:pt x="35" y="138"/>
                    <a:pt x="28" y="139"/>
                    <a:pt x="26" y="145"/>
                  </a:cubicBezTo>
                  <a:cubicBezTo>
                    <a:pt x="20" y="161"/>
                    <a:pt x="20" y="171"/>
                    <a:pt x="18" y="188"/>
                  </a:cubicBezTo>
                  <a:cubicBezTo>
                    <a:pt x="17" y="198"/>
                    <a:pt x="12" y="203"/>
                    <a:pt x="12" y="213"/>
                  </a:cubicBezTo>
                  <a:cubicBezTo>
                    <a:pt x="12" y="219"/>
                    <a:pt x="17" y="221"/>
                    <a:pt x="17" y="227"/>
                  </a:cubicBezTo>
                  <a:cubicBezTo>
                    <a:pt x="17" y="234"/>
                    <a:pt x="17" y="237"/>
                    <a:pt x="17" y="244"/>
                  </a:cubicBezTo>
                  <a:cubicBezTo>
                    <a:pt x="17" y="270"/>
                    <a:pt x="0" y="283"/>
                    <a:pt x="0" y="310"/>
                  </a:cubicBezTo>
                  <a:cubicBezTo>
                    <a:pt x="0" y="326"/>
                    <a:pt x="18" y="331"/>
                    <a:pt x="18" y="348"/>
                  </a:cubicBezTo>
                  <a:cubicBezTo>
                    <a:pt x="18" y="354"/>
                    <a:pt x="16" y="358"/>
                    <a:pt x="16" y="364"/>
                  </a:cubicBezTo>
                  <a:cubicBezTo>
                    <a:pt x="16" y="371"/>
                    <a:pt x="16" y="376"/>
                    <a:pt x="16" y="383"/>
                  </a:cubicBezTo>
                  <a:cubicBezTo>
                    <a:pt x="16" y="391"/>
                    <a:pt x="15" y="399"/>
                    <a:pt x="23" y="402"/>
                  </a:cubicBezTo>
                  <a:cubicBezTo>
                    <a:pt x="32" y="406"/>
                    <a:pt x="39" y="406"/>
                    <a:pt x="49" y="409"/>
                  </a:cubicBezTo>
                  <a:cubicBezTo>
                    <a:pt x="57" y="412"/>
                    <a:pt x="66" y="415"/>
                    <a:pt x="66" y="423"/>
                  </a:cubicBezTo>
                  <a:cubicBezTo>
                    <a:pt x="66" y="434"/>
                    <a:pt x="66" y="440"/>
                    <a:pt x="66" y="451"/>
                  </a:cubicBezTo>
                  <a:cubicBezTo>
                    <a:pt x="66" y="461"/>
                    <a:pt x="69" y="467"/>
                    <a:pt x="70" y="477"/>
                  </a:cubicBezTo>
                  <a:cubicBezTo>
                    <a:pt x="70" y="477"/>
                    <a:pt x="70" y="477"/>
                    <a:pt x="70" y="477"/>
                  </a:cubicBezTo>
                  <a:cubicBezTo>
                    <a:pt x="120" y="472"/>
                    <a:pt x="120" y="472"/>
                    <a:pt x="120" y="472"/>
                  </a:cubicBezTo>
                  <a:cubicBezTo>
                    <a:pt x="125" y="472"/>
                    <a:pt x="128" y="472"/>
                    <a:pt x="133" y="472"/>
                  </a:cubicBezTo>
                  <a:cubicBezTo>
                    <a:pt x="136" y="472"/>
                    <a:pt x="137" y="470"/>
                    <a:pt x="140" y="470"/>
                  </a:cubicBezTo>
                  <a:cubicBezTo>
                    <a:pt x="152" y="470"/>
                    <a:pt x="158" y="476"/>
                    <a:pt x="168" y="482"/>
                  </a:cubicBezTo>
                  <a:cubicBezTo>
                    <a:pt x="176" y="487"/>
                    <a:pt x="181" y="491"/>
                    <a:pt x="186" y="499"/>
                  </a:cubicBezTo>
                  <a:cubicBezTo>
                    <a:pt x="191" y="507"/>
                    <a:pt x="194" y="512"/>
                    <a:pt x="197" y="521"/>
                  </a:cubicBezTo>
                  <a:cubicBezTo>
                    <a:pt x="200" y="528"/>
                    <a:pt x="203" y="537"/>
                    <a:pt x="211" y="537"/>
                  </a:cubicBezTo>
                  <a:cubicBezTo>
                    <a:pt x="217" y="537"/>
                    <a:pt x="218" y="532"/>
                    <a:pt x="222" y="528"/>
                  </a:cubicBezTo>
                  <a:cubicBezTo>
                    <a:pt x="232" y="517"/>
                    <a:pt x="242" y="513"/>
                    <a:pt x="256" y="510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9" name="Freeform 27">
              <a:extLst>
                <a:ext uri="{FF2B5EF4-FFF2-40B4-BE49-F238E27FC236}">
                  <a16:creationId xmlns:a16="http://schemas.microsoft.com/office/drawing/2014/main" id="{5E6FDADD-6C3B-443A-9B0D-DC9A6C3DD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452" y="1500890"/>
              <a:ext cx="558594" cy="752387"/>
            </a:xfrm>
            <a:custGeom>
              <a:avLst/>
              <a:gdLst>
                <a:gd name="T0" fmla="*/ 305 w 697"/>
                <a:gd name="T1" fmla="*/ 23 h 946"/>
                <a:gd name="T2" fmla="*/ 346 w 697"/>
                <a:gd name="T3" fmla="*/ 40 h 946"/>
                <a:gd name="T4" fmla="*/ 358 w 697"/>
                <a:gd name="T5" fmla="*/ 53 h 946"/>
                <a:gd name="T6" fmla="*/ 404 w 697"/>
                <a:gd name="T7" fmla="*/ 73 h 946"/>
                <a:gd name="T8" fmla="*/ 422 w 697"/>
                <a:gd name="T9" fmla="*/ 110 h 946"/>
                <a:gd name="T10" fmla="*/ 430 w 697"/>
                <a:gd name="T11" fmla="*/ 129 h 946"/>
                <a:gd name="T12" fmla="*/ 413 w 697"/>
                <a:gd name="T13" fmla="*/ 213 h 946"/>
                <a:gd name="T14" fmla="*/ 433 w 697"/>
                <a:gd name="T15" fmla="*/ 177 h 946"/>
                <a:gd name="T16" fmla="*/ 457 w 697"/>
                <a:gd name="T17" fmla="*/ 156 h 946"/>
                <a:gd name="T18" fmla="*/ 486 w 697"/>
                <a:gd name="T19" fmla="*/ 143 h 946"/>
                <a:gd name="T20" fmla="*/ 547 w 697"/>
                <a:gd name="T21" fmla="*/ 173 h 946"/>
                <a:gd name="T22" fmla="*/ 638 w 697"/>
                <a:gd name="T23" fmla="*/ 207 h 946"/>
                <a:gd name="T24" fmla="*/ 665 w 697"/>
                <a:gd name="T25" fmla="*/ 206 h 946"/>
                <a:gd name="T26" fmla="*/ 697 w 697"/>
                <a:gd name="T27" fmla="*/ 217 h 946"/>
                <a:gd name="T28" fmla="*/ 666 w 697"/>
                <a:gd name="T29" fmla="*/ 254 h 946"/>
                <a:gd name="T30" fmla="*/ 614 w 697"/>
                <a:gd name="T31" fmla="*/ 278 h 946"/>
                <a:gd name="T32" fmla="*/ 582 w 697"/>
                <a:gd name="T33" fmla="*/ 336 h 946"/>
                <a:gd name="T34" fmla="*/ 575 w 697"/>
                <a:gd name="T35" fmla="*/ 374 h 946"/>
                <a:gd name="T36" fmla="*/ 583 w 697"/>
                <a:gd name="T37" fmla="*/ 429 h 946"/>
                <a:gd name="T38" fmla="*/ 560 w 697"/>
                <a:gd name="T39" fmla="*/ 493 h 946"/>
                <a:gd name="T40" fmla="*/ 544 w 697"/>
                <a:gd name="T41" fmla="*/ 534 h 946"/>
                <a:gd name="T42" fmla="*/ 564 w 697"/>
                <a:gd name="T43" fmla="*/ 585 h 946"/>
                <a:gd name="T44" fmla="*/ 521 w 697"/>
                <a:gd name="T45" fmla="*/ 622 h 946"/>
                <a:gd name="T46" fmla="*/ 451 w 697"/>
                <a:gd name="T47" fmla="*/ 614 h 946"/>
                <a:gd name="T48" fmla="*/ 404 w 697"/>
                <a:gd name="T49" fmla="*/ 646 h 946"/>
                <a:gd name="T50" fmla="*/ 366 w 697"/>
                <a:gd name="T51" fmla="*/ 670 h 946"/>
                <a:gd name="T52" fmla="*/ 292 w 697"/>
                <a:gd name="T53" fmla="*/ 684 h 946"/>
                <a:gd name="T54" fmla="*/ 277 w 697"/>
                <a:gd name="T55" fmla="*/ 733 h 946"/>
                <a:gd name="T56" fmla="*/ 244 w 697"/>
                <a:gd name="T57" fmla="*/ 804 h 946"/>
                <a:gd name="T58" fmla="*/ 240 w 697"/>
                <a:gd name="T59" fmla="*/ 840 h 946"/>
                <a:gd name="T60" fmla="*/ 254 w 697"/>
                <a:gd name="T61" fmla="*/ 946 h 946"/>
                <a:gd name="T62" fmla="*/ 205 w 697"/>
                <a:gd name="T63" fmla="*/ 910 h 946"/>
                <a:gd name="T64" fmla="*/ 157 w 697"/>
                <a:gd name="T65" fmla="*/ 827 h 946"/>
                <a:gd name="T66" fmla="*/ 163 w 697"/>
                <a:gd name="T67" fmla="*/ 773 h 946"/>
                <a:gd name="T68" fmla="*/ 189 w 697"/>
                <a:gd name="T69" fmla="*/ 741 h 946"/>
                <a:gd name="T70" fmla="*/ 128 w 697"/>
                <a:gd name="T71" fmla="*/ 704 h 946"/>
                <a:gd name="T72" fmla="*/ 85 w 697"/>
                <a:gd name="T73" fmla="*/ 633 h 946"/>
                <a:gd name="T74" fmla="*/ 84 w 697"/>
                <a:gd name="T75" fmla="*/ 598 h 946"/>
                <a:gd name="T76" fmla="*/ 106 w 697"/>
                <a:gd name="T77" fmla="*/ 528 h 946"/>
                <a:gd name="T78" fmla="*/ 86 w 697"/>
                <a:gd name="T79" fmla="*/ 429 h 946"/>
                <a:gd name="T80" fmla="*/ 57 w 697"/>
                <a:gd name="T81" fmla="*/ 416 h 946"/>
                <a:gd name="T82" fmla="*/ 16 w 697"/>
                <a:gd name="T83" fmla="*/ 417 h 946"/>
                <a:gd name="T84" fmla="*/ 21 w 697"/>
                <a:gd name="T85" fmla="*/ 388 h 946"/>
                <a:gd name="T86" fmla="*/ 94 w 697"/>
                <a:gd name="T87" fmla="*/ 346 h 946"/>
                <a:gd name="T88" fmla="*/ 130 w 697"/>
                <a:gd name="T89" fmla="*/ 310 h 946"/>
                <a:gd name="T90" fmla="*/ 166 w 697"/>
                <a:gd name="T91" fmla="*/ 261 h 946"/>
                <a:gd name="T92" fmla="*/ 186 w 697"/>
                <a:gd name="T93" fmla="*/ 223 h 946"/>
                <a:gd name="T94" fmla="*/ 206 w 697"/>
                <a:gd name="T95" fmla="*/ 170 h 946"/>
                <a:gd name="T96" fmla="*/ 253 w 697"/>
                <a:gd name="T97" fmla="*/ 91 h 946"/>
                <a:gd name="T98" fmla="*/ 255 w 697"/>
                <a:gd name="T99" fmla="*/ 49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7" h="946">
                  <a:moveTo>
                    <a:pt x="270" y="0"/>
                  </a:moveTo>
                  <a:cubicBezTo>
                    <a:pt x="274" y="3"/>
                    <a:pt x="278" y="5"/>
                    <a:pt x="282" y="8"/>
                  </a:cubicBezTo>
                  <a:cubicBezTo>
                    <a:pt x="291" y="15"/>
                    <a:pt x="294" y="23"/>
                    <a:pt x="305" y="23"/>
                  </a:cubicBezTo>
                  <a:cubicBezTo>
                    <a:pt x="309" y="23"/>
                    <a:pt x="311" y="20"/>
                    <a:pt x="315" y="20"/>
                  </a:cubicBezTo>
                  <a:cubicBezTo>
                    <a:pt x="321" y="20"/>
                    <a:pt x="324" y="25"/>
                    <a:pt x="329" y="28"/>
                  </a:cubicBezTo>
                  <a:cubicBezTo>
                    <a:pt x="336" y="32"/>
                    <a:pt x="346" y="32"/>
                    <a:pt x="346" y="40"/>
                  </a:cubicBezTo>
                  <a:cubicBezTo>
                    <a:pt x="346" y="45"/>
                    <a:pt x="342" y="47"/>
                    <a:pt x="341" y="51"/>
                  </a:cubicBezTo>
                  <a:cubicBezTo>
                    <a:pt x="344" y="53"/>
                    <a:pt x="344" y="53"/>
                    <a:pt x="344" y="53"/>
                  </a:cubicBezTo>
                  <a:cubicBezTo>
                    <a:pt x="349" y="53"/>
                    <a:pt x="352" y="53"/>
                    <a:pt x="358" y="53"/>
                  </a:cubicBezTo>
                  <a:cubicBezTo>
                    <a:pt x="365" y="53"/>
                    <a:pt x="368" y="49"/>
                    <a:pt x="375" y="49"/>
                  </a:cubicBezTo>
                  <a:cubicBezTo>
                    <a:pt x="383" y="49"/>
                    <a:pt x="386" y="57"/>
                    <a:pt x="391" y="62"/>
                  </a:cubicBezTo>
                  <a:cubicBezTo>
                    <a:pt x="396" y="67"/>
                    <a:pt x="399" y="69"/>
                    <a:pt x="404" y="73"/>
                  </a:cubicBezTo>
                  <a:cubicBezTo>
                    <a:pt x="411" y="79"/>
                    <a:pt x="414" y="84"/>
                    <a:pt x="417" y="93"/>
                  </a:cubicBezTo>
                  <a:cubicBezTo>
                    <a:pt x="418" y="97"/>
                    <a:pt x="422" y="99"/>
                    <a:pt x="422" y="104"/>
                  </a:cubicBezTo>
                  <a:cubicBezTo>
                    <a:pt x="422" y="106"/>
                    <a:pt x="422" y="108"/>
                    <a:pt x="422" y="110"/>
                  </a:cubicBezTo>
                  <a:cubicBezTo>
                    <a:pt x="408" y="112"/>
                    <a:pt x="397" y="108"/>
                    <a:pt x="388" y="118"/>
                  </a:cubicBezTo>
                  <a:cubicBezTo>
                    <a:pt x="399" y="120"/>
                    <a:pt x="406" y="121"/>
                    <a:pt x="416" y="124"/>
                  </a:cubicBezTo>
                  <a:cubicBezTo>
                    <a:pt x="421" y="125"/>
                    <a:pt x="430" y="123"/>
                    <a:pt x="430" y="129"/>
                  </a:cubicBezTo>
                  <a:cubicBezTo>
                    <a:pt x="430" y="136"/>
                    <a:pt x="422" y="138"/>
                    <a:pt x="419" y="145"/>
                  </a:cubicBezTo>
                  <a:cubicBezTo>
                    <a:pt x="409" y="163"/>
                    <a:pt x="404" y="174"/>
                    <a:pt x="404" y="195"/>
                  </a:cubicBezTo>
                  <a:cubicBezTo>
                    <a:pt x="404" y="203"/>
                    <a:pt x="408" y="207"/>
                    <a:pt x="413" y="213"/>
                  </a:cubicBezTo>
                  <a:cubicBezTo>
                    <a:pt x="415" y="216"/>
                    <a:pt x="416" y="220"/>
                    <a:pt x="420" y="220"/>
                  </a:cubicBezTo>
                  <a:cubicBezTo>
                    <a:pt x="429" y="220"/>
                    <a:pt x="426" y="206"/>
                    <a:pt x="426" y="197"/>
                  </a:cubicBezTo>
                  <a:cubicBezTo>
                    <a:pt x="425" y="188"/>
                    <a:pt x="432" y="185"/>
                    <a:pt x="433" y="177"/>
                  </a:cubicBezTo>
                  <a:cubicBezTo>
                    <a:pt x="435" y="166"/>
                    <a:pt x="433" y="151"/>
                    <a:pt x="444" y="151"/>
                  </a:cubicBezTo>
                  <a:cubicBezTo>
                    <a:pt x="449" y="151"/>
                    <a:pt x="452" y="153"/>
                    <a:pt x="457" y="153"/>
                  </a:cubicBezTo>
                  <a:cubicBezTo>
                    <a:pt x="457" y="154"/>
                    <a:pt x="457" y="155"/>
                    <a:pt x="457" y="156"/>
                  </a:cubicBezTo>
                  <a:cubicBezTo>
                    <a:pt x="457" y="169"/>
                    <a:pt x="456" y="176"/>
                    <a:pt x="450" y="188"/>
                  </a:cubicBezTo>
                  <a:cubicBezTo>
                    <a:pt x="461" y="184"/>
                    <a:pt x="464" y="176"/>
                    <a:pt x="470" y="167"/>
                  </a:cubicBezTo>
                  <a:cubicBezTo>
                    <a:pt x="476" y="158"/>
                    <a:pt x="480" y="152"/>
                    <a:pt x="486" y="143"/>
                  </a:cubicBezTo>
                  <a:cubicBezTo>
                    <a:pt x="494" y="146"/>
                    <a:pt x="496" y="152"/>
                    <a:pt x="503" y="155"/>
                  </a:cubicBezTo>
                  <a:cubicBezTo>
                    <a:pt x="516" y="162"/>
                    <a:pt x="525" y="163"/>
                    <a:pt x="539" y="167"/>
                  </a:cubicBezTo>
                  <a:cubicBezTo>
                    <a:pt x="543" y="168"/>
                    <a:pt x="544" y="171"/>
                    <a:pt x="547" y="173"/>
                  </a:cubicBezTo>
                  <a:cubicBezTo>
                    <a:pt x="556" y="179"/>
                    <a:pt x="561" y="181"/>
                    <a:pt x="570" y="186"/>
                  </a:cubicBezTo>
                  <a:cubicBezTo>
                    <a:pt x="580" y="191"/>
                    <a:pt x="587" y="188"/>
                    <a:pt x="598" y="191"/>
                  </a:cubicBezTo>
                  <a:cubicBezTo>
                    <a:pt x="615" y="194"/>
                    <a:pt x="622" y="202"/>
                    <a:pt x="638" y="207"/>
                  </a:cubicBezTo>
                  <a:cubicBezTo>
                    <a:pt x="644" y="209"/>
                    <a:pt x="647" y="213"/>
                    <a:pt x="653" y="213"/>
                  </a:cubicBezTo>
                  <a:cubicBezTo>
                    <a:pt x="655" y="213"/>
                    <a:pt x="655" y="209"/>
                    <a:pt x="656" y="208"/>
                  </a:cubicBezTo>
                  <a:cubicBezTo>
                    <a:pt x="659" y="206"/>
                    <a:pt x="662" y="207"/>
                    <a:pt x="665" y="206"/>
                  </a:cubicBezTo>
                  <a:cubicBezTo>
                    <a:pt x="670" y="203"/>
                    <a:pt x="672" y="199"/>
                    <a:pt x="677" y="199"/>
                  </a:cubicBezTo>
                  <a:cubicBezTo>
                    <a:pt x="684" y="199"/>
                    <a:pt x="685" y="206"/>
                    <a:pt x="690" y="211"/>
                  </a:cubicBezTo>
                  <a:cubicBezTo>
                    <a:pt x="692" y="213"/>
                    <a:pt x="695" y="215"/>
                    <a:pt x="697" y="217"/>
                  </a:cubicBezTo>
                  <a:cubicBezTo>
                    <a:pt x="697" y="217"/>
                    <a:pt x="697" y="217"/>
                    <a:pt x="697" y="217"/>
                  </a:cubicBezTo>
                  <a:cubicBezTo>
                    <a:pt x="691" y="229"/>
                    <a:pt x="693" y="241"/>
                    <a:pt x="682" y="249"/>
                  </a:cubicBezTo>
                  <a:cubicBezTo>
                    <a:pt x="677" y="253"/>
                    <a:pt x="672" y="253"/>
                    <a:pt x="666" y="254"/>
                  </a:cubicBezTo>
                  <a:cubicBezTo>
                    <a:pt x="656" y="255"/>
                    <a:pt x="649" y="256"/>
                    <a:pt x="643" y="264"/>
                  </a:cubicBezTo>
                  <a:cubicBezTo>
                    <a:pt x="637" y="272"/>
                    <a:pt x="634" y="282"/>
                    <a:pt x="624" y="282"/>
                  </a:cubicBezTo>
                  <a:cubicBezTo>
                    <a:pt x="620" y="282"/>
                    <a:pt x="618" y="278"/>
                    <a:pt x="614" y="278"/>
                  </a:cubicBezTo>
                  <a:cubicBezTo>
                    <a:pt x="607" y="278"/>
                    <a:pt x="604" y="286"/>
                    <a:pt x="602" y="293"/>
                  </a:cubicBezTo>
                  <a:cubicBezTo>
                    <a:pt x="599" y="302"/>
                    <a:pt x="597" y="307"/>
                    <a:pt x="595" y="316"/>
                  </a:cubicBezTo>
                  <a:cubicBezTo>
                    <a:pt x="592" y="325"/>
                    <a:pt x="588" y="330"/>
                    <a:pt x="582" y="336"/>
                  </a:cubicBezTo>
                  <a:cubicBezTo>
                    <a:pt x="575" y="342"/>
                    <a:pt x="566" y="344"/>
                    <a:pt x="566" y="353"/>
                  </a:cubicBezTo>
                  <a:cubicBezTo>
                    <a:pt x="566" y="356"/>
                    <a:pt x="569" y="356"/>
                    <a:pt x="570" y="357"/>
                  </a:cubicBezTo>
                  <a:cubicBezTo>
                    <a:pt x="574" y="363"/>
                    <a:pt x="575" y="367"/>
                    <a:pt x="575" y="374"/>
                  </a:cubicBezTo>
                  <a:cubicBezTo>
                    <a:pt x="575" y="383"/>
                    <a:pt x="570" y="388"/>
                    <a:pt x="570" y="397"/>
                  </a:cubicBezTo>
                  <a:cubicBezTo>
                    <a:pt x="570" y="400"/>
                    <a:pt x="573" y="400"/>
                    <a:pt x="575" y="403"/>
                  </a:cubicBezTo>
                  <a:cubicBezTo>
                    <a:pt x="581" y="412"/>
                    <a:pt x="583" y="419"/>
                    <a:pt x="583" y="429"/>
                  </a:cubicBezTo>
                  <a:cubicBezTo>
                    <a:pt x="583" y="447"/>
                    <a:pt x="577" y="456"/>
                    <a:pt x="572" y="473"/>
                  </a:cubicBezTo>
                  <a:cubicBezTo>
                    <a:pt x="571" y="476"/>
                    <a:pt x="568" y="478"/>
                    <a:pt x="566" y="482"/>
                  </a:cubicBezTo>
                  <a:cubicBezTo>
                    <a:pt x="565" y="486"/>
                    <a:pt x="564" y="491"/>
                    <a:pt x="560" y="493"/>
                  </a:cubicBezTo>
                  <a:cubicBezTo>
                    <a:pt x="553" y="499"/>
                    <a:pt x="545" y="502"/>
                    <a:pt x="545" y="511"/>
                  </a:cubicBezTo>
                  <a:cubicBezTo>
                    <a:pt x="545" y="517"/>
                    <a:pt x="544" y="520"/>
                    <a:pt x="544" y="525"/>
                  </a:cubicBezTo>
                  <a:cubicBezTo>
                    <a:pt x="544" y="529"/>
                    <a:pt x="544" y="530"/>
                    <a:pt x="544" y="534"/>
                  </a:cubicBezTo>
                  <a:cubicBezTo>
                    <a:pt x="544" y="538"/>
                    <a:pt x="543" y="541"/>
                    <a:pt x="545" y="545"/>
                  </a:cubicBezTo>
                  <a:cubicBezTo>
                    <a:pt x="551" y="556"/>
                    <a:pt x="564" y="558"/>
                    <a:pt x="564" y="570"/>
                  </a:cubicBezTo>
                  <a:cubicBezTo>
                    <a:pt x="564" y="576"/>
                    <a:pt x="564" y="579"/>
                    <a:pt x="564" y="585"/>
                  </a:cubicBezTo>
                  <a:cubicBezTo>
                    <a:pt x="564" y="590"/>
                    <a:pt x="562" y="593"/>
                    <a:pt x="561" y="599"/>
                  </a:cubicBezTo>
                  <a:cubicBezTo>
                    <a:pt x="559" y="614"/>
                    <a:pt x="553" y="631"/>
                    <a:pt x="538" y="631"/>
                  </a:cubicBezTo>
                  <a:cubicBezTo>
                    <a:pt x="531" y="631"/>
                    <a:pt x="528" y="625"/>
                    <a:pt x="521" y="622"/>
                  </a:cubicBezTo>
                  <a:cubicBezTo>
                    <a:pt x="512" y="617"/>
                    <a:pt x="505" y="617"/>
                    <a:pt x="495" y="614"/>
                  </a:cubicBezTo>
                  <a:cubicBezTo>
                    <a:pt x="484" y="611"/>
                    <a:pt x="478" y="606"/>
                    <a:pt x="466" y="606"/>
                  </a:cubicBezTo>
                  <a:cubicBezTo>
                    <a:pt x="459" y="606"/>
                    <a:pt x="457" y="613"/>
                    <a:pt x="451" y="614"/>
                  </a:cubicBezTo>
                  <a:cubicBezTo>
                    <a:pt x="440" y="617"/>
                    <a:pt x="432" y="618"/>
                    <a:pt x="426" y="626"/>
                  </a:cubicBezTo>
                  <a:cubicBezTo>
                    <a:pt x="423" y="631"/>
                    <a:pt x="425" y="636"/>
                    <a:pt x="421" y="641"/>
                  </a:cubicBezTo>
                  <a:cubicBezTo>
                    <a:pt x="417" y="646"/>
                    <a:pt x="410" y="644"/>
                    <a:pt x="404" y="646"/>
                  </a:cubicBezTo>
                  <a:cubicBezTo>
                    <a:pt x="399" y="647"/>
                    <a:pt x="397" y="650"/>
                    <a:pt x="393" y="653"/>
                  </a:cubicBezTo>
                  <a:cubicBezTo>
                    <a:pt x="384" y="660"/>
                    <a:pt x="380" y="664"/>
                    <a:pt x="371" y="670"/>
                  </a:cubicBezTo>
                  <a:cubicBezTo>
                    <a:pt x="369" y="670"/>
                    <a:pt x="368" y="670"/>
                    <a:pt x="366" y="670"/>
                  </a:cubicBezTo>
                  <a:cubicBezTo>
                    <a:pt x="352" y="670"/>
                    <a:pt x="346" y="680"/>
                    <a:pt x="333" y="680"/>
                  </a:cubicBezTo>
                  <a:cubicBezTo>
                    <a:pt x="326" y="680"/>
                    <a:pt x="322" y="678"/>
                    <a:pt x="315" y="678"/>
                  </a:cubicBezTo>
                  <a:cubicBezTo>
                    <a:pt x="306" y="678"/>
                    <a:pt x="298" y="678"/>
                    <a:pt x="292" y="684"/>
                  </a:cubicBezTo>
                  <a:cubicBezTo>
                    <a:pt x="287" y="689"/>
                    <a:pt x="281" y="691"/>
                    <a:pt x="281" y="698"/>
                  </a:cubicBezTo>
                  <a:cubicBezTo>
                    <a:pt x="280" y="708"/>
                    <a:pt x="279" y="714"/>
                    <a:pt x="281" y="725"/>
                  </a:cubicBezTo>
                  <a:cubicBezTo>
                    <a:pt x="281" y="728"/>
                    <a:pt x="278" y="730"/>
                    <a:pt x="277" y="733"/>
                  </a:cubicBezTo>
                  <a:cubicBezTo>
                    <a:pt x="261" y="800"/>
                    <a:pt x="261" y="800"/>
                    <a:pt x="261" y="800"/>
                  </a:cubicBezTo>
                  <a:cubicBezTo>
                    <a:pt x="258" y="800"/>
                    <a:pt x="256" y="800"/>
                    <a:pt x="253" y="800"/>
                  </a:cubicBezTo>
                  <a:cubicBezTo>
                    <a:pt x="249" y="800"/>
                    <a:pt x="247" y="802"/>
                    <a:pt x="244" y="804"/>
                  </a:cubicBezTo>
                  <a:cubicBezTo>
                    <a:pt x="242" y="805"/>
                    <a:pt x="239" y="806"/>
                    <a:pt x="239" y="808"/>
                  </a:cubicBezTo>
                  <a:cubicBezTo>
                    <a:pt x="239" y="818"/>
                    <a:pt x="242" y="823"/>
                    <a:pt x="242" y="833"/>
                  </a:cubicBezTo>
                  <a:cubicBezTo>
                    <a:pt x="242" y="836"/>
                    <a:pt x="240" y="837"/>
                    <a:pt x="240" y="840"/>
                  </a:cubicBezTo>
                  <a:cubicBezTo>
                    <a:pt x="240" y="851"/>
                    <a:pt x="250" y="856"/>
                    <a:pt x="250" y="867"/>
                  </a:cubicBezTo>
                  <a:cubicBezTo>
                    <a:pt x="250" y="882"/>
                    <a:pt x="244" y="889"/>
                    <a:pt x="241" y="904"/>
                  </a:cubicBezTo>
                  <a:cubicBezTo>
                    <a:pt x="254" y="946"/>
                    <a:pt x="254" y="946"/>
                    <a:pt x="254" y="946"/>
                  </a:cubicBezTo>
                  <a:cubicBezTo>
                    <a:pt x="254" y="946"/>
                    <a:pt x="254" y="946"/>
                    <a:pt x="254" y="946"/>
                  </a:cubicBezTo>
                  <a:cubicBezTo>
                    <a:pt x="247" y="945"/>
                    <a:pt x="244" y="944"/>
                    <a:pt x="237" y="944"/>
                  </a:cubicBezTo>
                  <a:cubicBezTo>
                    <a:pt x="219" y="944"/>
                    <a:pt x="208" y="928"/>
                    <a:pt x="205" y="910"/>
                  </a:cubicBezTo>
                  <a:cubicBezTo>
                    <a:pt x="203" y="897"/>
                    <a:pt x="202" y="889"/>
                    <a:pt x="195" y="878"/>
                  </a:cubicBezTo>
                  <a:cubicBezTo>
                    <a:pt x="188" y="863"/>
                    <a:pt x="182" y="856"/>
                    <a:pt x="171" y="843"/>
                  </a:cubicBezTo>
                  <a:cubicBezTo>
                    <a:pt x="166" y="837"/>
                    <a:pt x="163" y="833"/>
                    <a:pt x="157" y="827"/>
                  </a:cubicBezTo>
                  <a:cubicBezTo>
                    <a:pt x="150" y="822"/>
                    <a:pt x="142" y="820"/>
                    <a:pt x="142" y="812"/>
                  </a:cubicBezTo>
                  <a:cubicBezTo>
                    <a:pt x="142" y="802"/>
                    <a:pt x="150" y="798"/>
                    <a:pt x="157" y="791"/>
                  </a:cubicBezTo>
                  <a:cubicBezTo>
                    <a:pt x="162" y="785"/>
                    <a:pt x="162" y="780"/>
                    <a:pt x="163" y="773"/>
                  </a:cubicBezTo>
                  <a:cubicBezTo>
                    <a:pt x="164" y="768"/>
                    <a:pt x="163" y="765"/>
                    <a:pt x="166" y="762"/>
                  </a:cubicBezTo>
                  <a:cubicBezTo>
                    <a:pt x="171" y="756"/>
                    <a:pt x="180" y="760"/>
                    <a:pt x="184" y="755"/>
                  </a:cubicBezTo>
                  <a:cubicBezTo>
                    <a:pt x="188" y="750"/>
                    <a:pt x="189" y="747"/>
                    <a:pt x="189" y="741"/>
                  </a:cubicBezTo>
                  <a:cubicBezTo>
                    <a:pt x="189" y="731"/>
                    <a:pt x="185" y="719"/>
                    <a:pt x="175" y="719"/>
                  </a:cubicBezTo>
                  <a:cubicBezTo>
                    <a:pt x="162" y="719"/>
                    <a:pt x="155" y="723"/>
                    <a:pt x="142" y="723"/>
                  </a:cubicBezTo>
                  <a:cubicBezTo>
                    <a:pt x="133" y="723"/>
                    <a:pt x="130" y="713"/>
                    <a:pt x="128" y="704"/>
                  </a:cubicBezTo>
                  <a:cubicBezTo>
                    <a:pt x="123" y="690"/>
                    <a:pt x="121" y="682"/>
                    <a:pt x="111" y="671"/>
                  </a:cubicBezTo>
                  <a:cubicBezTo>
                    <a:pt x="103" y="661"/>
                    <a:pt x="99" y="652"/>
                    <a:pt x="88" y="645"/>
                  </a:cubicBezTo>
                  <a:cubicBezTo>
                    <a:pt x="85" y="643"/>
                    <a:pt x="87" y="638"/>
                    <a:pt x="85" y="633"/>
                  </a:cubicBezTo>
                  <a:cubicBezTo>
                    <a:pt x="83" y="628"/>
                    <a:pt x="78" y="624"/>
                    <a:pt x="72" y="624"/>
                  </a:cubicBezTo>
                  <a:cubicBezTo>
                    <a:pt x="72" y="621"/>
                    <a:pt x="71" y="620"/>
                    <a:pt x="71" y="618"/>
                  </a:cubicBezTo>
                  <a:cubicBezTo>
                    <a:pt x="71" y="609"/>
                    <a:pt x="79" y="606"/>
                    <a:pt x="84" y="598"/>
                  </a:cubicBezTo>
                  <a:cubicBezTo>
                    <a:pt x="88" y="592"/>
                    <a:pt x="88" y="586"/>
                    <a:pt x="93" y="580"/>
                  </a:cubicBezTo>
                  <a:cubicBezTo>
                    <a:pt x="99" y="571"/>
                    <a:pt x="106" y="566"/>
                    <a:pt x="106" y="555"/>
                  </a:cubicBezTo>
                  <a:cubicBezTo>
                    <a:pt x="106" y="544"/>
                    <a:pt x="106" y="538"/>
                    <a:pt x="106" y="528"/>
                  </a:cubicBezTo>
                  <a:cubicBezTo>
                    <a:pt x="106" y="513"/>
                    <a:pt x="114" y="505"/>
                    <a:pt x="114" y="490"/>
                  </a:cubicBezTo>
                  <a:cubicBezTo>
                    <a:pt x="114" y="474"/>
                    <a:pt x="114" y="465"/>
                    <a:pt x="114" y="449"/>
                  </a:cubicBezTo>
                  <a:cubicBezTo>
                    <a:pt x="114" y="436"/>
                    <a:pt x="97" y="436"/>
                    <a:pt x="86" y="429"/>
                  </a:cubicBezTo>
                  <a:cubicBezTo>
                    <a:pt x="86" y="414"/>
                    <a:pt x="86" y="414"/>
                    <a:pt x="86" y="414"/>
                  </a:cubicBezTo>
                  <a:cubicBezTo>
                    <a:pt x="84" y="409"/>
                    <a:pt x="84" y="409"/>
                    <a:pt x="84" y="409"/>
                  </a:cubicBezTo>
                  <a:cubicBezTo>
                    <a:pt x="74" y="411"/>
                    <a:pt x="68" y="416"/>
                    <a:pt x="57" y="416"/>
                  </a:cubicBezTo>
                  <a:cubicBezTo>
                    <a:pt x="51" y="416"/>
                    <a:pt x="47" y="416"/>
                    <a:pt x="41" y="414"/>
                  </a:cubicBezTo>
                  <a:cubicBezTo>
                    <a:pt x="37" y="412"/>
                    <a:pt x="35" y="409"/>
                    <a:pt x="31" y="409"/>
                  </a:cubicBezTo>
                  <a:cubicBezTo>
                    <a:pt x="25" y="409"/>
                    <a:pt x="21" y="413"/>
                    <a:pt x="16" y="417"/>
                  </a:cubicBezTo>
                  <a:cubicBezTo>
                    <a:pt x="11" y="420"/>
                    <a:pt x="5" y="423"/>
                    <a:pt x="0" y="42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5" y="410"/>
                    <a:pt x="12" y="402"/>
                    <a:pt x="21" y="388"/>
                  </a:cubicBezTo>
                  <a:cubicBezTo>
                    <a:pt x="35" y="366"/>
                    <a:pt x="49" y="350"/>
                    <a:pt x="75" y="350"/>
                  </a:cubicBezTo>
                  <a:cubicBezTo>
                    <a:pt x="79" y="350"/>
                    <a:pt x="80" y="351"/>
                    <a:pt x="84" y="351"/>
                  </a:cubicBezTo>
                  <a:cubicBezTo>
                    <a:pt x="88" y="351"/>
                    <a:pt x="90" y="347"/>
                    <a:pt x="94" y="346"/>
                  </a:cubicBezTo>
                  <a:cubicBezTo>
                    <a:pt x="101" y="343"/>
                    <a:pt x="105" y="340"/>
                    <a:pt x="110" y="335"/>
                  </a:cubicBezTo>
                  <a:cubicBezTo>
                    <a:pt x="112" y="332"/>
                    <a:pt x="112" y="328"/>
                    <a:pt x="115" y="326"/>
                  </a:cubicBezTo>
                  <a:cubicBezTo>
                    <a:pt x="121" y="320"/>
                    <a:pt x="122" y="314"/>
                    <a:pt x="130" y="310"/>
                  </a:cubicBezTo>
                  <a:cubicBezTo>
                    <a:pt x="134" y="308"/>
                    <a:pt x="137" y="309"/>
                    <a:pt x="141" y="306"/>
                  </a:cubicBezTo>
                  <a:cubicBezTo>
                    <a:pt x="152" y="299"/>
                    <a:pt x="151" y="288"/>
                    <a:pt x="157" y="276"/>
                  </a:cubicBezTo>
                  <a:cubicBezTo>
                    <a:pt x="160" y="270"/>
                    <a:pt x="162" y="266"/>
                    <a:pt x="166" y="261"/>
                  </a:cubicBezTo>
                  <a:cubicBezTo>
                    <a:pt x="172" y="254"/>
                    <a:pt x="180" y="251"/>
                    <a:pt x="180" y="243"/>
                  </a:cubicBezTo>
                  <a:cubicBezTo>
                    <a:pt x="180" y="240"/>
                    <a:pt x="179" y="238"/>
                    <a:pt x="179" y="235"/>
                  </a:cubicBezTo>
                  <a:cubicBezTo>
                    <a:pt x="179" y="229"/>
                    <a:pt x="184" y="228"/>
                    <a:pt x="186" y="223"/>
                  </a:cubicBezTo>
                  <a:cubicBezTo>
                    <a:pt x="188" y="216"/>
                    <a:pt x="189" y="212"/>
                    <a:pt x="191" y="206"/>
                  </a:cubicBezTo>
                  <a:cubicBezTo>
                    <a:pt x="194" y="197"/>
                    <a:pt x="196" y="193"/>
                    <a:pt x="199" y="185"/>
                  </a:cubicBezTo>
                  <a:cubicBezTo>
                    <a:pt x="202" y="179"/>
                    <a:pt x="201" y="174"/>
                    <a:pt x="206" y="170"/>
                  </a:cubicBezTo>
                  <a:cubicBezTo>
                    <a:pt x="212" y="164"/>
                    <a:pt x="220" y="164"/>
                    <a:pt x="224" y="157"/>
                  </a:cubicBezTo>
                  <a:cubicBezTo>
                    <a:pt x="234" y="143"/>
                    <a:pt x="233" y="133"/>
                    <a:pt x="240" y="117"/>
                  </a:cubicBezTo>
                  <a:cubicBezTo>
                    <a:pt x="245" y="107"/>
                    <a:pt x="253" y="103"/>
                    <a:pt x="253" y="91"/>
                  </a:cubicBezTo>
                  <a:cubicBezTo>
                    <a:pt x="253" y="87"/>
                    <a:pt x="254" y="84"/>
                    <a:pt x="252" y="79"/>
                  </a:cubicBezTo>
                  <a:cubicBezTo>
                    <a:pt x="250" y="75"/>
                    <a:pt x="244" y="74"/>
                    <a:pt x="244" y="69"/>
                  </a:cubicBezTo>
                  <a:cubicBezTo>
                    <a:pt x="244" y="60"/>
                    <a:pt x="252" y="57"/>
                    <a:pt x="255" y="49"/>
                  </a:cubicBezTo>
                  <a:cubicBezTo>
                    <a:pt x="263" y="31"/>
                    <a:pt x="264" y="19"/>
                    <a:pt x="270" y="0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0" name="Freeform 28">
              <a:extLst>
                <a:ext uri="{FF2B5EF4-FFF2-40B4-BE49-F238E27FC236}">
                  <a16:creationId xmlns:a16="http://schemas.microsoft.com/office/drawing/2014/main" id="{36259AF0-C48B-4CEA-9E37-D3A176B58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4020" y="1673743"/>
              <a:ext cx="453910" cy="630425"/>
            </a:xfrm>
            <a:custGeom>
              <a:avLst/>
              <a:gdLst>
                <a:gd name="T0" fmla="*/ 470 w 566"/>
                <a:gd name="T1" fmla="*/ 8 h 793"/>
                <a:gd name="T2" fmla="*/ 511 w 566"/>
                <a:gd name="T3" fmla="*/ 19 h 793"/>
                <a:gd name="T4" fmla="*/ 511 w 566"/>
                <a:gd name="T5" fmla="*/ 36 h 793"/>
                <a:gd name="T6" fmla="*/ 513 w 566"/>
                <a:gd name="T7" fmla="*/ 77 h 793"/>
                <a:gd name="T8" fmla="*/ 543 w 566"/>
                <a:gd name="T9" fmla="*/ 111 h 793"/>
                <a:gd name="T10" fmla="*/ 536 w 566"/>
                <a:gd name="T11" fmla="*/ 148 h 793"/>
                <a:gd name="T12" fmla="*/ 514 w 566"/>
                <a:gd name="T13" fmla="*/ 203 h 793"/>
                <a:gd name="T14" fmla="*/ 513 w 566"/>
                <a:gd name="T15" fmla="*/ 242 h 793"/>
                <a:gd name="T16" fmla="*/ 496 w 566"/>
                <a:gd name="T17" fmla="*/ 325 h 793"/>
                <a:gd name="T18" fmla="*/ 512 w 566"/>
                <a:gd name="T19" fmla="*/ 379 h 793"/>
                <a:gd name="T20" fmla="*/ 519 w 566"/>
                <a:gd name="T21" fmla="*/ 417 h 793"/>
                <a:gd name="T22" fmla="*/ 562 w 566"/>
                <a:gd name="T23" fmla="*/ 438 h 793"/>
                <a:gd name="T24" fmla="*/ 566 w 566"/>
                <a:gd name="T25" fmla="*/ 492 h 793"/>
                <a:gd name="T26" fmla="*/ 539 w 566"/>
                <a:gd name="T27" fmla="*/ 494 h 793"/>
                <a:gd name="T28" fmla="*/ 545 w 566"/>
                <a:gd name="T29" fmla="*/ 534 h 793"/>
                <a:gd name="T30" fmla="*/ 548 w 566"/>
                <a:gd name="T31" fmla="*/ 553 h 793"/>
                <a:gd name="T32" fmla="*/ 530 w 566"/>
                <a:gd name="T33" fmla="*/ 577 h 793"/>
                <a:gd name="T34" fmla="*/ 478 w 566"/>
                <a:gd name="T35" fmla="*/ 621 h 793"/>
                <a:gd name="T36" fmla="*/ 455 w 566"/>
                <a:gd name="T37" fmla="*/ 632 h 793"/>
                <a:gd name="T38" fmla="*/ 422 w 566"/>
                <a:gd name="T39" fmla="*/ 654 h 793"/>
                <a:gd name="T40" fmla="*/ 376 w 566"/>
                <a:gd name="T41" fmla="*/ 674 h 793"/>
                <a:gd name="T42" fmla="*/ 321 w 566"/>
                <a:gd name="T43" fmla="*/ 681 h 793"/>
                <a:gd name="T44" fmla="*/ 266 w 566"/>
                <a:gd name="T45" fmla="*/ 665 h 793"/>
                <a:gd name="T46" fmla="*/ 219 w 566"/>
                <a:gd name="T47" fmla="*/ 660 h 793"/>
                <a:gd name="T48" fmla="*/ 205 w 566"/>
                <a:gd name="T49" fmla="*/ 677 h 793"/>
                <a:gd name="T50" fmla="*/ 191 w 566"/>
                <a:gd name="T51" fmla="*/ 761 h 793"/>
                <a:gd name="T52" fmla="*/ 142 w 566"/>
                <a:gd name="T53" fmla="*/ 785 h 793"/>
                <a:gd name="T54" fmla="*/ 71 w 566"/>
                <a:gd name="T55" fmla="*/ 758 h 793"/>
                <a:gd name="T56" fmla="*/ 15 w 566"/>
                <a:gd name="T57" fmla="*/ 729 h 793"/>
                <a:gd name="T58" fmla="*/ 2 w 566"/>
                <a:gd name="T59" fmla="*/ 687 h 793"/>
                <a:gd name="T60" fmla="*/ 1 w 566"/>
                <a:gd name="T61" fmla="*/ 623 h 793"/>
                <a:gd name="T62" fmla="*/ 0 w 566"/>
                <a:gd name="T63" fmla="*/ 591 h 793"/>
                <a:gd name="T64" fmla="*/ 14 w 566"/>
                <a:gd name="T65" fmla="*/ 583 h 793"/>
                <a:gd name="T66" fmla="*/ 38 w 566"/>
                <a:gd name="T67" fmla="*/ 516 h 793"/>
                <a:gd name="T68" fmla="*/ 42 w 566"/>
                <a:gd name="T69" fmla="*/ 481 h 793"/>
                <a:gd name="T70" fmla="*/ 76 w 566"/>
                <a:gd name="T71" fmla="*/ 461 h 793"/>
                <a:gd name="T72" fmla="*/ 127 w 566"/>
                <a:gd name="T73" fmla="*/ 453 h 793"/>
                <a:gd name="T74" fmla="*/ 154 w 566"/>
                <a:gd name="T75" fmla="*/ 436 h 793"/>
                <a:gd name="T76" fmla="*/ 182 w 566"/>
                <a:gd name="T77" fmla="*/ 424 h 793"/>
                <a:gd name="T78" fmla="*/ 212 w 566"/>
                <a:gd name="T79" fmla="*/ 397 h 793"/>
                <a:gd name="T80" fmla="*/ 256 w 566"/>
                <a:gd name="T81" fmla="*/ 397 h 793"/>
                <a:gd name="T82" fmla="*/ 299 w 566"/>
                <a:gd name="T83" fmla="*/ 414 h 793"/>
                <a:gd name="T84" fmla="*/ 325 w 566"/>
                <a:gd name="T85" fmla="*/ 368 h 793"/>
                <a:gd name="T86" fmla="*/ 306 w 566"/>
                <a:gd name="T87" fmla="*/ 328 h 793"/>
                <a:gd name="T88" fmla="*/ 305 w 566"/>
                <a:gd name="T89" fmla="*/ 308 h 793"/>
                <a:gd name="T90" fmla="*/ 321 w 566"/>
                <a:gd name="T91" fmla="*/ 276 h 793"/>
                <a:gd name="T92" fmla="*/ 333 w 566"/>
                <a:gd name="T93" fmla="*/ 256 h 793"/>
                <a:gd name="T94" fmla="*/ 336 w 566"/>
                <a:gd name="T95" fmla="*/ 186 h 793"/>
                <a:gd name="T96" fmla="*/ 336 w 566"/>
                <a:gd name="T97" fmla="*/ 157 h 793"/>
                <a:gd name="T98" fmla="*/ 327 w 566"/>
                <a:gd name="T99" fmla="*/ 136 h 793"/>
                <a:gd name="T100" fmla="*/ 356 w 566"/>
                <a:gd name="T101" fmla="*/ 99 h 793"/>
                <a:gd name="T102" fmla="*/ 375 w 566"/>
                <a:gd name="T103" fmla="*/ 61 h 793"/>
                <a:gd name="T104" fmla="*/ 404 w 566"/>
                <a:gd name="T105" fmla="*/ 47 h 793"/>
                <a:gd name="T106" fmla="*/ 443 w 566"/>
                <a:gd name="T107" fmla="*/ 32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66" h="793">
                  <a:moveTo>
                    <a:pt x="458" y="0"/>
                  </a:moveTo>
                  <a:cubicBezTo>
                    <a:pt x="461" y="3"/>
                    <a:pt x="465" y="5"/>
                    <a:pt x="470" y="8"/>
                  </a:cubicBezTo>
                  <a:cubicBezTo>
                    <a:pt x="482" y="15"/>
                    <a:pt x="489" y="22"/>
                    <a:pt x="502" y="22"/>
                  </a:cubicBezTo>
                  <a:cubicBezTo>
                    <a:pt x="506" y="22"/>
                    <a:pt x="507" y="19"/>
                    <a:pt x="511" y="19"/>
                  </a:cubicBezTo>
                  <a:cubicBezTo>
                    <a:pt x="511" y="19"/>
                    <a:pt x="511" y="19"/>
                    <a:pt x="511" y="19"/>
                  </a:cubicBezTo>
                  <a:cubicBezTo>
                    <a:pt x="511" y="25"/>
                    <a:pt x="511" y="30"/>
                    <a:pt x="511" y="36"/>
                  </a:cubicBezTo>
                  <a:cubicBezTo>
                    <a:pt x="511" y="49"/>
                    <a:pt x="507" y="56"/>
                    <a:pt x="507" y="69"/>
                  </a:cubicBezTo>
                  <a:cubicBezTo>
                    <a:pt x="507" y="73"/>
                    <a:pt x="511" y="74"/>
                    <a:pt x="513" y="77"/>
                  </a:cubicBezTo>
                  <a:cubicBezTo>
                    <a:pt x="518" y="88"/>
                    <a:pt x="525" y="93"/>
                    <a:pt x="534" y="100"/>
                  </a:cubicBezTo>
                  <a:cubicBezTo>
                    <a:pt x="539" y="103"/>
                    <a:pt x="543" y="106"/>
                    <a:pt x="543" y="111"/>
                  </a:cubicBezTo>
                  <a:cubicBezTo>
                    <a:pt x="543" y="118"/>
                    <a:pt x="540" y="122"/>
                    <a:pt x="539" y="129"/>
                  </a:cubicBezTo>
                  <a:cubicBezTo>
                    <a:pt x="539" y="136"/>
                    <a:pt x="541" y="142"/>
                    <a:pt x="536" y="148"/>
                  </a:cubicBezTo>
                  <a:cubicBezTo>
                    <a:pt x="531" y="153"/>
                    <a:pt x="524" y="154"/>
                    <a:pt x="522" y="160"/>
                  </a:cubicBezTo>
                  <a:cubicBezTo>
                    <a:pt x="516" y="176"/>
                    <a:pt x="516" y="186"/>
                    <a:pt x="514" y="203"/>
                  </a:cubicBezTo>
                  <a:cubicBezTo>
                    <a:pt x="513" y="213"/>
                    <a:pt x="508" y="218"/>
                    <a:pt x="508" y="228"/>
                  </a:cubicBezTo>
                  <a:cubicBezTo>
                    <a:pt x="508" y="234"/>
                    <a:pt x="513" y="236"/>
                    <a:pt x="513" y="242"/>
                  </a:cubicBezTo>
                  <a:cubicBezTo>
                    <a:pt x="513" y="249"/>
                    <a:pt x="513" y="252"/>
                    <a:pt x="513" y="259"/>
                  </a:cubicBezTo>
                  <a:cubicBezTo>
                    <a:pt x="513" y="285"/>
                    <a:pt x="496" y="298"/>
                    <a:pt x="496" y="325"/>
                  </a:cubicBezTo>
                  <a:cubicBezTo>
                    <a:pt x="496" y="341"/>
                    <a:pt x="514" y="346"/>
                    <a:pt x="514" y="363"/>
                  </a:cubicBezTo>
                  <a:cubicBezTo>
                    <a:pt x="514" y="369"/>
                    <a:pt x="512" y="373"/>
                    <a:pt x="512" y="379"/>
                  </a:cubicBezTo>
                  <a:cubicBezTo>
                    <a:pt x="512" y="386"/>
                    <a:pt x="512" y="391"/>
                    <a:pt x="512" y="398"/>
                  </a:cubicBezTo>
                  <a:cubicBezTo>
                    <a:pt x="512" y="406"/>
                    <a:pt x="511" y="414"/>
                    <a:pt x="519" y="417"/>
                  </a:cubicBezTo>
                  <a:cubicBezTo>
                    <a:pt x="528" y="421"/>
                    <a:pt x="535" y="421"/>
                    <a:pt x="545" y="424"/>
                  </a:cubicBezTo>
                  <a:cubicBezTo>
                    <a:pt x="553" y="427"/>
                    <a:pt x="562" y="430"/>
                    <a:pt x="562" y="438"/>
                  </a:cubicBezTo>
                  <a:cubicBezTo>
                    <a:pt x="562" y="449"/>
                    <a:pt x="562" y="455"/>
                    <a:pt x="562" y="466"/>
                  </a:cubicBezTo>
                  <a:cubicBezTo>
                    <a:pt x="562" y="476"/>
                    <a:pt x="565" y="482"/>
                    <a:pt x="566" y="492"/>
                  </a:cubicBezTo>
                  <a:cubicBezTo>
                    <a:pt x="566" y="492"/>
                    <a:pt x="566" y="492"/>
                    <a:pt x="566" y="492"/>
                  </a:cubicBezTo>
                  <a:cubicBezTo>
                    <a:pt x="556" y="495"/>
                    <a:pt x="549" y="494"/>
                    <a:pt x="539" y="494"/>
                  </a:cubicBezTo>
                  <a:cubicBezTo>
                    <a:pt x="539" y="501"/>
                    <a:pt x="539" y="504"/>
                    <a:pt x="539" y="511"/>
                  </a:cubicBezTo>
                  <a:cubicBezTo>
                    <a:pt x="539" y="520"/>
                    <a:pt x="542" y="526"/>
                    <a:pt x="545" y="534"/>
                  </a:cubicBezTo>
                  <a:cubicBezTo>
                    <a:pt x="546" y="537"/>
                    <a:pt x="548" y="537"/>
                    <a:pt x="548" y="540"/>
                  </a:cubicBezTo>
                  <a:cubicBezTo>
                    <a:pt x="548" y="545"/>
                    <a:pt x="548" y="548"/>
                    <a:pt x="548" y="553"/>
                  </a:cubicBezTo>
                  <a:cubicBezTo>
                    <a:pt x="548" y="558"/>
                    <a:pt x="544" y="560"/>
                    <a:pt x="541" y="564"/>
                  </a:cubicBezTo>
                  <a:cubicBezTo>
                    <a:pt x="537" y="569"/>
                    <a:pt x="535" y="572"/>
                    <a:pt x="530" y="577"/>
                  </a:cubicBezTo>
                  <a:cubicBezTo>
                    <a:pt x="521" y="587"/>
                    <a:pt x="518" y="597"/>
                    <a:pt x="505" y="603"/>
                  </a:cubicBezTo>
                  <a:cubicBezTo>
                    <a:pt x="494" y="609"/>
                    <a:pt x="484" y="609"/>
                    <a:pt x="478" y="621"/>
                  </a:cubicBezTo>
                  <a:cubicBezTo>
                    <a:pt x="478" y="621"/>
                    <a:pt x="478" y="621"/>
                    <a:pt x="478" y="621"/>
                  </a:cubicBezTo>
                  <a:cubicBezTo>
                    <a:pt x="468" y="624"/>
                    <a:pt x="462" y="625"/>
                    <a:pt x="455" y="632"/>
                  </a:cubicBezTo>
                  <a:cubicBezTo>
                    <a:pt x="449" y="638"/>
                    <a:pt x="450" y="646"/>
                    <a:pt x="443" y="650"/>
                  </a:cubicBezTo>
                  <a:cubicBezTo>
                    <a:pt x="436" y="655"/>
                    <a:pt x="430" y="654"/>
                    <a:pt x="422" y="654"/>
                  </a:cubicBezTo>
                  <a:cubicBezTo>
                    <a:pt x="413" y="654"/>
                    <a:pt x="408" y="654"/>
                    <a:pt x="398" y="654"/>
                  </a:cubicBezTo>
                  <a:cubicBezTo>
                    <a:pt x="391" y="663"/>
                    <a:pt x="387" y="674"/>
                    <a:pt x="376" y="674"/>
                  </a:cubicBezTo>
                  <a:cubicBezTo>
                    <a:pt x="362" y="674"/>
                    <a:pt x="355" y="674"/>
                    <a:pt x="342" y="674"/>
                  </a:cubicBezTo>
                  <a:cubicBezTo>
                    <a:pt x="333" y="674"/>
                    <a:pt x="330" y="681"/>
                    <a:pt x="321" y="681"/>
                  </a:cubicBezTo>
                  <a:cubicBezTo>
                    <a:pt x="307" y="681"/>
                    <a:pt x="299" y="679"/>
                    <a:pt x="287" y="674"/>
                  </a:cubicBezTo>
                  <a:cubicBezTo>
                    <a:pt x="279" y="670"/>
                    <a:pt x="273" y="670"/>
                    <a:pt x="266" y="665"/>
                  </a:cubicBezTo>
                  <a:cubicBezTo>
                    <a:pt x="260" y="661"/>
                    <a:pt x="259" y="653"/>
                    <a:pt x="252" y="653"/>
                  </a:cubicBezTo>
                  <a:cubicBezTo>
                    <a:pt x="239" y="653"/>
                    <a:pt x="232" y="657"/>
                    <a:pt x="219" y="660"/>
                  </a:cubicBezTo>
                  <a:cubicBezTo>
                    <a:pt x="215" y="661"/>
                    <a:pt x="211" y="659"/>
                    <a:pt x="208" y="662"/>
                  </a:cubicBezTo>
                  <a:cubicBezTo>
                    <a:pt x="204" y="666"/>
                    <a:pt x="205" y="671"/>
                    <a:pt x="205" y="677"/>
                  </a:cubicBezTo>
                  <a:cubicBezTo>
                    <a:pt x="205" y="692"/>
                    <a:pt x="221" y="698"/>
                    <a:pt x="221" y="713"/>
                  </a:cubicBezTo>
                  <a:cubicBezTo>
                    <a:pt x="221" y="735"/>
                    <a:pt x="208" y="748"/>
                    <a:pt x="191" y="761"/>
                  </a:cubicBezTo>
                  <a:cubicBezTo>
                    <a:pt x="185" y="765"/>
                    <a:pt x="182" y="770"/>
                    <a:pt x="175" y="773"/>
                  </a:cubicBezTo>
                  <a:cubicBezTo>
                    <a:pt x="162" y="779"/>
                    <a:pt x="155" y="781"/>
                    <a:pt x="142" y="785"/>
                  </a:cubicBezTo>
                  <a:cubicBezTo>
                    <a:pt x="134" y="788"/>
                    <a:pt x="130" y="793"/>
                    <a:pt x="122" y="793"/>
                  </a:cubicBezTo>
                  <a:cubicBezTo>
                    <a:pt x="98" y="793"/>
                    <a:pt x="94" y="765"/>
                    <a:pt x="71" y="758"/>
                  </a:cubicBezTo>
                  <a:cubicBezTo>
                    <a:pt x="57" y="753"/>
                    <a:pt x="48" y="754"/>
                    <a:pt x="36" y="746"/>
                  </a:cubicBezTo>
                  <a:cubicBezTo>
                    <a:pt x="28" y="741"/>
                    <a:pt x="23" y="734"/>
                    <a:pt x="15" y="729"/>
                  </a:cubicBezTo>
                  <a:cubicBezTo>
                    <a:pt x="15" y="729"/>
                    <a:pt x="15" y="729"/>
                    <a:pt x="15" y="729"/>
                  </a:cubicBezTo>
                  <a:cubicBezTo>
                    <a:pt x="2" y="687"/>
                    <a:pt x="2" y="687"/>
                    <a:pt x="2" y="687"/>
                  </a:cubicBezTo>
                  <a:cubicBezTo>
                    <a:pt x="5" y="672"/>
                    <a:pt x="11" y="665"/>
                    <a:pt x="11" y="650"/>
                  </a:cubicBezTo>
                  <a:cubicBezTo>
                    <a:pt x="11" y="639"/>
                    <a:pt x="1" y="634"/>
                    <a:pt x="1" y="623"/>
                  </a:cubicBezTo>
                  <a:cubicBezTo>
                    <a:pt x="1" y="620"/>
                    <a:pt x="3" y="619"/>
                    <a:pt x="3" y="616"/>
                  </a:cubicBezTo>
                  <a:cubicBezTo>
                    <a:pt x="3" y="606"/>
                    <a:pt x="0" y="601"/>
                    <a:pt x="0" y="591"/>
                  </a:cubicBezTo>
                  <a:cubicBezTo>
                    <a:pt x="0" y="589"/>
                    <a:pt x="3" y="588"/>
                    <a:pt x="5" y="587"/>
                  </a:cubicBezTo>
                  <a:cubicBezTo>
                    <a:pt x="8" y="585"/>
                    <a:pt x="10" y="583"/>
                    <a:pt x="14" y="583"/>
                  </a:cubicBezTo>
                  <a:cubicBezTo>
                    <a:pt x="17" y="583"/>
                    <a:pt x="19" y="583"/>
                    <a:pt x="22" y="583"/>
                  </a:cubicBezTo>
                  <a:cubicBezTo>
                    <a:pt x="38" y="516"/>
                    <a:pt x="38" y="516"/>
                    <a:pt x="38" y="516"/>
                  </a:cubicBezTo>
                  <a:cubicBezTo>
                    <a:pt x="39" y="513"/>
                    <a:pt x="42" y="511"/>
                    <a:pt x="42" y="508"/>
                  </a:cubicBezTo>
                  <a:cubicBezTo>
                    <a:pt x="40" y="497"/>
                    <a:pt x="41" y="491"/>
                    <a:pt x="42" y="481"/>
                  </a:cubicBezTo>
                  <a:cubicBezTo>
                    <a:pt x="42" y="474"/>
                    <a:pt x="48" y="472"/>
                    <a:pt x="53" y="467"/>
                  </a:cubicBezTo>
                  <a:cubicBezTo>
                    <a:pt x="59" y="461"/>
                    <a:pt x="67" y="461"/>
                    <a:pt x="76" y="461"/>
                  </a:cubicBezTo>
                  <a:cubicBezTo>
                    <a:pt x="83" y="461"/>
                    <a:pt x="87" y="463"/>
                    <a:pt x="94" y="463"/>
                  </a:cubicBezTo>
                  <a:cubicBezTo>
                    <a:pt x="107" y="463"/>
                    <a:pt x="113" y="453"/>
                    <a:pt x="127" y="453"/>
                  </a:cubicBezTo>
                  <a:cubicBezTo>
                    <a:pt x="129" y="453"/>
                    <a:pt x="130" y="453"/>
                    <a:pt x="132" y="453"/>
                  </a:cubicBezTo>
                  <a:cubicBezTo>
                    <a:pt x="141" y="447"/>
                    <a:pt x="145" y="443"/>
                    <a:pt x="154" y="436"/>
                  </a:cubicBezTo>
                  <a:cubicBezTo>
                    <a:pt x="158" y="433"/>
                    <a:pt x="160" y="430"/>
                    <a:pt x="165" y="429"/>
                  </a:cubicBezTo>
                  <a:cubicBezTo>
                    <a:pt x="171" y="427"/>
                    <a:pt x="178" y="429"/>
                    <a:pt x="182" y="424"/>
                  </a:cubicBezTo>
                  <a:cubicBezTo>
                    <a:pt x="186" y="419"/>
                    <a:pt x="184" y="414"/>
                    <a:pt x="187" y="409"/>
                  </a:cubicBezTo>
                  <a:cubicBezTo>
                    <a:pt x="193" y="401"/>
                    <a:pt x="201" y="400"/>
                    <a:pt x="212" y="397"/>
                  </a:cubicBezTo>
                  <a:cubicBezTo>
                    <a:pt x="218" y="396"/>
                    <a:pt x="220" y="389"/>
                    <a:pt x="227" y="389"/>
                  </a:cubicBezTo>
                  <a:cubicBezTo>
                    <a:pt x="239" y="389"/>
                    <a:pt x="245" y="394"/>
                    <a:pt x="256" y="397"/>
                  </a:cubicBezTo>
                  <a:cubicBezTo>
                    <a:pt x="266" y="400"/>
                    <a:pt x="273" y="400"/>
                    <a:pt x="282" y="405"/>
                  </a:cubicBezTo>
                  <a:cubicBezTo>
                    <a:pt x="289" y="408"/>
                    <a:pt x="292" y="414"/>
                    <a:pt x="299" y="414"/>
                  </a:cubicBezTo>
                  <a:cubicBezTo>
                    <a:pt x="314" y="414"/>
                    <a:pt x="320" y="397"/>
                    <a:pt x="322" y="382"/>
                  </a:cubicBezTo>
                  <a:cubicBezTo>
                    <a:pt x="323" y="376"/>
                    <a:pt x="325" y="373"/>
                    <a:pt x="325" y="368"/>
                  </a:cubicBezTo>
                  <a:cubicBezTo>
                    <a:pt x="325" y="362"/>
                    <a:pt x="325" y="359"/>
                    <a:pt x="325" y="353"/>
                  </a:cubicBezTo>
                  <a:cubicBezTo>
                    <a:pt x="325" y="341"/>
                    <a:pt x="312" y="339"/>
                    <a:pt x="306" y="328"/>
                  </a:cubicBezTo>
                  <a:cubicBezTo>
                    <a:pt x="304" y="324"/>
                    <a:pt x="305" y="321"/>
                    <a:pt x="305" y="317"/>
                  </a:cubicBezTo>
                  <a:cubicBezTo>
                    <a:pt x="305" y="313"/>
                    <a:pt x="305" y="312"/>
                    <a:pt x="305" y="308"/>
                  </a:cubicBezTo>
                  <a:cubicBezTo>
                    <a:pt x="305" y="303"/>
                    <a:pt x="306" y="300"/>
                    <a:pt x="306" y="294"/>
                  </a:cubicBezTo>
                  <a:cubicBezTo>
                    <a:pt x="306" y="285"/>
                    <a:pt x="314" y="282"/>
                    <a:pt x="321" y="276"/>
                  </a:cubicBezTo>
                  <a:cubicBezTo>
                    <a:pt x="325" y="274"/>
                    <a:pt x="326" y="269"/>
                    <a:pt x="327" y="265"/>
                  </a:cubicBezTo>
                  <a:cubicBezTo>
                    <a:pt x="329" y="261"/>
                    <a:pt x="332" y="259"/>
                    <a:pt x="333" y="256"/>
                  </a:cubicBezTo>
                  <a:cubicBezTo>
                    <a:pt x="338" y="239"/>
                    <a:pt x="344" y="230"/>
                    <a:pt x="344" y="212"/>
                  </a:cubicBezTo>
                  <a:cubicBezTo>
                    <a:pt x="344" y="202"/>
                    <a:pt x="342" y="195"/>
                    <a:pt x="336" y="186"/>
                  </a:cubicBezTo>
                  <a:cubicBezTo>
                    <a:pt x="334" y="183"/>
                    <a:pt x="331" y="183"/>
                    <a:pt x="331" y="180"/>
                  </a:cubicBezTo>
                  <a:cubicBezTo>
                    <a:pt x="331" y="171"/>
                    <a:pt x="336" y="166"/>
                    <a:pt x="336" y="157"/>
                  </a:cubicBezTo>
                  <a:cubicBezTo>
                    <a:pt x="336" y="150"/>
                    <a:pt x="335" y="146"/>
                    <a:pt x="331" y="140"/>
                  </a:cubicBezTo>
                  <a:cubicBezTo>
                    <a:pt x="330" y="139"/>
                    <a:pt x="327" y="139"/>
                    <a:pt x="327" y="136"/>
                  </a:cubicBezTo>
                  <a:cubicBezTo>
                    <a:pt x="327" y="127"/>
                    <a:pt x="336" y="125"/>
                    <a:pt x="343" y="119"/>
                  </a:cubicBezTo>
                  <a:cubicBezTo>
                    <a:pt x="349" y="113"/>
                    <a:pt x="353" y="108"/>
                    <a:pt x="356" y="99"/>
                  </a:cubicBezTo>
                  <a:cubicBezTo>
                    <a:pt x="358" y="90"/>
                    <a:pt x="360" y="85"/>
                    <a:pt x="363" y="76"/>
                  </a:cubicBezTo>
                  <a:cubicBezTo>
                    <a:pt x="365" y="69"/>
                    <a:pt x="368" y="61"/>
                    <a:pt x="375" y="61"/>
                  </a:cubicBezTo>
                  <a:cubicBezTo>
                    <a:pt x="379" y="61"/>
                    <a:pt x="381" y="65"/>
                    <a:pt x="385" y="65"/>
                  </a:cubicBezTo>
                  <a:cubicBezTo>
                    <a:pt x="395" y="65"/>
                    <a:pt x="398" y="55"/>
                    <a:pt x="404" y="47"/>
                  </a:cubicBezTo>
                  <a:cubicBezTo>
                    <a:pt x="410" y="39"/>
                    <a:pt x="417" y="38"/>
                    <a:pt x="427" y="37"/>
                  </a:cubicBezTo>
                  <a:cubicBezTo>
                    <a:pt x="433" y="36"/>
                    <a:pt x="438" y="36"/>
                    <a:pt x="443" y="32"/>
                  </a:cubicBezTo>
                  <a:cubicBezTo>
                    <a:pt x="454" y="24"/>
                    <a:pt x="452" y="12"/>
                    <a:pt x="458" y="0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1" name="Freeform 30">
              <a:extLst>
                <a:ext uri="{FF2B5EF4-FFF2-40B4-BE49-F238E27FC236}">
                  <a16:creationId xmlns:a16="http://schemas.microsoft.com/office/drawing/2014/main" id="{2CEB151C-A4F7-461B-B5E7-A7D23212C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226" y="1826408"/>
              <a:ext cx="378894" cy="690985"/>
            </a:xfrm>
            <a:custGeom>
              <a:avLst/>
              <a:gdLst>
                <a:gd name="T0" fmla="*/ 212 w 473"/>
                <a:gd name="T1" fmla="*/ 25 h 869"/>
                <a:gd name="T2" fmla="*/ 240 w 473"/>
                <a:gd name="T3" fmla="*/ 68 h 869"/>
                <a:gd name="T4" fmla="*/ 229 w 473"/>
                <a:gd name="T5" fmla="*/ 99 h 869"/>
                <a:gd name="T6" fmla="*/ 215 w 473"/>
                <a:gd name="T7" fmla="*/ 144 h 869"/>
                <a:gd name="T8" fmla="*/ 195 w 473"/>
                <a:gd name="T9" fmla="*/ 153 h 869"/>
                <a:gd name="T10" fmla="*/ 178 w 473"/>
                <a:gd name="T11" fmla="*/ 184 h 869"/>
                <a:gd name="T12" fmla="*/ 145 w 473"/>
                <a:gd name="T13" fmla="*/ 206 h 869"/>
                <a:gd name="T14" fmla="*/ 110 w 473"/>
                <a:gd name="T15" fmla="*/ 271 h 869"/>
                <a:gd name="T16" fmla="*/ 124 w 473"/>
                <a:gd name="T17" fmla="*/ 324 h 869"/>
                <a:gd name="T18" fmla="*/ 117 w 473"/>
                <a:gd name="T19" fmla="*/ 347 h 869"/>
                <a:gd name="T20" fmla="*/ 60 w 473"/>
                <a:gd name="T21" fmla="*/ 404 h 869"/>
                <a:gd name="T22" fmla="*/ 30 w 473"/>
                <a:gd name="T23" fmla="*/ 458 h 869"/>
                <a:gd name="T24" fmla="*/ 20 w 473"/>
                <a:gd name="T25" fmla="*/ 475 h 869"/>
                <a:gd name="T26" fmla="*/ 31 w 473"/>
                <a:gd name="T27" fmla="*/ 534 h 869"/>
                <a:gd name="T28" fmla="*/ 21 w 473"/>
                <a:gd name="T29" fmla="*/ 594 h 869"/>
                <a:gd name="T30" fmla="*/ 26 w 473"/>
                <a:gd name="T31" fmla="*/ 644 h 869"/>
                <a:gd name="T32" fmla="*/ 15 w 473"/>
                <a:gd name="T33" fmla="*/ 689 h 869"/>
                <a:gd name="T34" fmla="*/ 0 w 473"/>
                <a:gd name="T35" fmla="*/ 734 h 869"/>
                <a:gd name="T36" fmla="*/ 6 w 473"/>
                <a:gd name="T37" fmla="*/ 787 h 869"/>
                <a:gd name="T38" fmla="*/ 63 w 473"/>
                <a:gd name="T39" fmla="*/ 817 h 869"/>
                <a:gd name="T40" fmla="*/ 127 w 473"/>
                <a:gd name="T41" fmla="*/ 806 h 869"/>
                <a:gd name="T42" fmla="*/ 130 w 473"/>
                <a:gd name="T43" fmla="*/ 847 h 869"/>
                <a:gd name="T44" fmla="*/ 144 w 473"/>
                <a:gd name="T45" fmla="*/ 825 h 869"/>
                <a:gd name="T46" fmla="*/ 179 w 473"/>
                <a:gd name="T47" fmla="*/ 829 h 869"/>
                <a:gd name="T48" fmla="*/ 222 w 473"/>
                <a:gd name="T49" fmla="*/ 860 h 869"/>
                <a:gd name="T50" fmla="*/ 245 w 473"/>
                <a:gd name="T51" fmla="*/ 862 h 869"/>
                <a:gd name="T52" fmla="*/ 283 w 473"/>
                <a:gd name="T53" fmla="*/ 864 h 869"/>
                <a:gd name="T54" fmla="*/ 324 w 473"/>
                <a:gd name="T55" fmla="*/ 856 h 869"/>
                <a:gd name="T56" fmla="*/ 364 w 473"/>
                <a:gd name="T57" fmla="*/ 827 h 869"/>
                <a:gd name="T58" fmla="*/ 418 w 473"/>
                <a:gd name="T59" fmla="*/ 821 h 869"/>
                <a:gd name="T60" fmla="*/ 416 w 473"/>
                <a:gd name="T61" fmla="*/ 801 h 869"/>
                <a:gd name="T62" fmla="*/ 413 w 473"/>
                <a:gd name="T63" fmla="*/ 741 h 869"/>
                <a:gd name="T64" fmla="*/ 415 w 473"/>
                <a:gd name="T65" fmla="*/ 704 h 869"/>
                <a:gd name="T66" fmla="*/ 413 w 473"/>
                <a:gd name="T67" fmla="*/ 670 h 869"/>
                <a:gd name="T68" fmla="*/ 427 w 473"/>
                <a:gd name="T69" fmla="*/ 625 h 869"/>
                <a:gd name="T70" fmla="*/ 445 w 473"/>
                <a:gd name="T71" fmla="*/ 575 h 869"/>
                <a:gd name="T72" fmla="*/ 473 w 473"/>
                <a:gd name="T73" fmla="*/ 549 h 869"/>
                <a:gd name="T74" fmla="*/ 468 w 473"/>
                <a:gd name="T75" fmla="*/ 537 h 869"/>
                <a:gd name="T76" fmla="*/ 419 w 473"/>
                <a:gd name="T77" fmla="*/ 501 h 869"/>
                <a:gd name="T78" fmla="*/ 385 w 473"/>
                <a:gd name="T79" fmla="*/ 434 h 869"/>
                <a:gd name="T80" fmla="*/ 356 w 473"/>
                <a:gd name="T81" fmla="*/ 403 h 869"/>
                <a:gd name="T82" fmla="*/ 377 w 473"/>
                <a:gd name="T83" fmla="*/ 364 h 869"/>
                <a:gd name="T84" fmla="*/ 398 w 473"/>
                <a:gd name="T85" fmla="*/ 346 h 869"/>
                <a:gd name="T86" fmla="*/ 389 w 473"/>
                <a:gd name="T87" fmla="*/ 310 h 869"/>
                <a:gd name="T88" fmla="*/ 342 w 473"/>
                <a:gd name="T89" fmla="*/ 295 h 869"/>
                <a:gd name="T90" fmla="*/ 302 w 473"/>
                <a:gd name="T91" fmla="*/ 236 h 869"/>
                <a:gd name="T92" fmla="*/ 286 w 473"/>
                <a:gd name="T93" fmla="*/ 215 h 869"/>
                <a:gd name="T94" fmla="*/ 298 w 473"/>
                <a:gd name="T95" fmla="*/ 189 h 869"/>
                <a:gd name="T96" fmla="*/ 320 w 473"/>
                <a:gd name="T97" fmla="*/ 146 h 869"/>
                <a:gd name="T98" fmla="*/ 328 w 473"/>
                <a:gd name="T99" fmla="*/ 81 h 869"/>
                <a:gd name="T100" fmla="*/ 300 w 473"/>
                <a:gd name="T101" fmla="*/ 20 h 869"/>
                <a:gd name="T102" fmla="*/ 298 w 473"/>
                <a:gd name="T103" fmla="*/ 0 h 869"/>
                <a:gd name="T104" fmla="*/ 255 w 473"/>
                <a:gd name="T105" fmla="*/ 5 h 869"/>
                <a:gd name="T106" fmla="*/ 230 w 473"/>
                <a:gd name="T107" fmla="*/ 8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3" h="869">
                  <a:moveTo>
                    <a:pt x="214" y="17"/>
                  </a:moveTo>
                  <a:cubicBezTo>
                    <a:pt x="214" y="20"/>
                    <a:pt x="212" y="22"/>
                    <a:pt x="212" y="25"/>
                  </a:cubicBezTo>
                  <a:cubicBezTo>
                    <a:pt x="212" y="30"/>
                    <a:pt x="218" y="30"/>
                    <a:pt x="221" y="34"/>
                  </a:cubicBezTo>
                  <a:cubicBezTo>
                    <a:pt x="230" y="45"/>
                    <a:pt x="240" y="53"/>
                    <a:pt x="240" y="68"/>
                  </a:cubicBezTo>
                  <a:cubicBezTo>
                    <a:pt x="240" y="73"/>
                    <a:pt x="233" y="74"/>
                    <a:pt x="231" y="80"/>
                  </a:cubicBezTo>
                  <a:cubicBezTo>
                    <a:pt x="228" y="87"/>
                    <a:pt x="230" y="91"/>
                    <a:pt x="229" y="99"/>
                  </a:cubicBezTo>
                  <a:cubicBezTo>
                    <a:pt x="228" y="106"/>
                    <a:pt x="224" y="109"/>
                    <a:pt x="222" y="116"/>
                  </a:cubicBezTo>
                  <a:cubicBezTo>
                    <a:pt x="220" y="127"/>
                    <a:pt x="220" y="134"/>
                    <a:pt x="215" y="144"/>
                  </a:cubicBezTo>
                  <a:cubicBezTo>
                    <a:pt x="212" y="150"/>
                    <a:pt x="209" y="157"/>
                    <a:pt x="202" y="157"/>
                  </a:cubicBezTo>
                  <a:cubicBezTo>
                    <a:pt x="199" y="157"/>
                    <a:pt x="199" y="153"/>
                    <a:pt x="195" y="153"/>
                  </a:cubicBezTo>
                  <a:cubicBezTo>
                    <a:pt x="188" y="153"/>
                    <a:pt x="187" y="162"/>
                    <a:pt x="186" y="169"/>
                  </a:cubicBezTo>
                  <a:cubicBezTo>
                    <a:pt x="185" y="175"/>
                    <a:pt x="182" y="179"/>
                    <a:pt x="178" y="184"/>
                  </a:cubicBezTo>
                  <a:cubicBezTo>
                    <a:pt x="175" y="187"/>
                    <a:pt x="175" y="192"/>
                    <a:pt x="171" y="194"/>
                  </a:cubicBezTo>
                  <a:cubicBezTo>
                    <a:pt x="161" y="199"/>
                    <a:pt x="154" y="199"/>
                    <a:pt x="145" y="206"/>
                  </a:cubicBezTo>
                  <a:cubicBezTo>
                    <a:pt x="134" y="214"/>
                    <a:pt x="134" y="225"/>
                    <a:pt x="129" y="237"/>
                  </a:cubicBezTo>
                  <a:cubicBezTo>
                    <a:pt x="123" y="251"/>
                    <a:pt x="110" y="256"/>
                    <a:pt x="110" y="271"/>
                  </a:cubicBezTo>
                  <a:cubicBezTo>
                    <a:pt x="110" y="285"/>
                    <a:pt x="131" y="286"/>
                    <a:pt x="131" y="300"/>
                  </a:cubicBezTo>
                  <a:cubicBezTo>
                    <a:pt x="131" y="310"/>
                    <a:pt x="131" y="318"/>
                    <a:pt x="124" y="324"/>
                  </a:cubicBezTo>
                  <a:cubicBezTo>
                    <a:pt x="120" y="327"/>
                    <a:pt x="117" y="329"/>
                    <a:pt x="117" y="333"/>
                  </a:cubicBezTo>
                  <a:cubicBezTo>
                    <a:pt x="117" y="339"/>
                    <a:pt x="117" y="342"/>
                    <a:pt x="117" y="347"/>
                  </a:cubicBezTo>
                  <a:cubicBezTo>
                    <a:pt x="117" y="354"/>
                    <a:pt x="111" y="356"/>
                    <a:pt x="106" y="362"/>
                  </a:cubicBezTo>
                  <a:cubicBezTo>
                    <a:pt x="92" y="381"/>
                    <a:pt x="73" y="383"/>
                    <a:pt x="60" y="404"/>
                  </a:cubicBezTo>
                  <a:cubicBezTo>
                    <a:pt x="51" y="417"/>
                    <a:pt x="47" y="426"/>
                    <a:pt x="40" y="440"/>
                  </a:cubicBezTo>
                  <a:cubicBezTo>
                    <a:pt x="37" y="447"/>
                    <a:pt x="32" y="450"/>
                    <a:pt x="30" y="458"/>
                  </a:cubicBezTo>
                  <a:cubicBezTo>
                    <a:pt x="27" y="465"/>
                    <a:pt x="26" y="470"/>
                    <a:pt x="20" y="475"/>
                  </a:cubicBezTo>
                  <a:cubicBezTo>
                    <a:pt x="20" y="475"/>
                    <a:pt x="20" y="475"/>
                    <a:pt x="20" y="475"/>
                  </a:cubicBezTo>
                  <a:cubicBezTo>
                    <a:pt x="29" y="487"/>
                    <a:pt x="36" y="496"/>
                    <a:pt x="36" y="510"/>
                  </a:cubicBezTo>
                  <a:cubicBezTo>
                    <a:pt x="36" y="520"/>
                    <a:pt x="33" y="525"/>
                    <a:pt x="31" y="534"/>
                  </a:cubicBezTo>
                  <a:cubicBezTo>
                    <a:pt x="29" y="549"/>
                    <a:pt x="31" y="557"/>
                    <a:pt x="26" y="571"/>
                  </a:cubicBezTo>
                  <a:cubicBezTo>
                    <a:pt x="24" y="580"/>
                    <a:pt x="21" y="585"/>
                    <a:pt x="21" y="594"/>
                  </a:cubicBezTo>
                  <a:cubicBezTo>
                    <a:pt x="21" y="607"/>
                    <a:pt x="26" y="613"/>
                    <a:pt x="26" y="626"/>
                  </a:cubicBezTo>
                  <a:cubicBezTo>
                    <a:pt x="26" y="633"/>
                    <a:pt x="26" y="637"/>
                    <a:pt x="26" y="644"/>
                  </a:cubicBezTo>
                  <a:cubicBezTo>
                    <a:pt x="26" y="653"/>
                    <a:pt x="23" y="658"/>
                    <a:pt x="20" y="667"/>
                  </a:cubicBezTo>
                  <a:cubicBezTo>
                    <a:pt x="17" y="675"/>
                    <a:pt x="18" y="681"/>
                    <a:pt x="15" y="689"/>
                  </a:cubicBezTo>
                  <a:cubicBezTo>
                    <a:pt x="8" y="707"/>
                    <a:pt x="4" y="716"/>
                    <a:pt x="0" y="734"/>
                  </a:cubicBezTo>
                  <a:cubicBezTo>
                    <a:pt x="0" y="734"/>
                    <a:pt x="0" y="734"/>
                    <a:pt x="0" y="734"/>
                  </a:cubicBezTo>
                  <a:cubicBezTo>
                    <a:pt x="26" y="746"/>
                    <a:pt x="26" y="746"/>
                    <a:pt x="26" y="746"/>
                  </a:cubicBezTo>
                  <a:cubicBezTo>
                    <a:pt x="24" y="764"/>
                    <a:pt x="6" y="769"/>
                    <a:pt x="6" y="787"/>
                  </a:cubicBezTo>
                  <a:cubicBezTo>
                    <a:pt x="6" y="798"/>
                    <a:pt x="16" y="803"/>
                    <a:pt x="26" y="807"/>
                  </a:cubicBezTo>
                  <a:cubicBezTo>
                    <a:pt x="40" y="812"/>
                    <a:pt x="48" y="817"/>
                    <a:pt x="63" y="817"/>
                  </a:cubicBezTo>
                  <a:cubicBezTo>
                    <a:pt x="86" y="817"/>
                    <a:pt x="83" y="777"/>
                    <a:pt x="105" y="777"/>
                  </a:cubicBezTo>
                  <a:cubicBezTo>
                    <a:pt x="119" y="777"/>
                    <a:pt x="127" y="791"/>
                    <a:pt x="127" y="806"/>
                  </a:cubicBezTo>
                  <a:cubicBezTo>
                    <a:pt x="127" y="817"/>
                    <a:pt x="122" y="823"/>
                    <a:pt x="122" y="834"/>
                  </a:cubicBezTo>
                  <a:cubicBezTo>
                    <a:pt x="122" y="840"/>
                    <a:pt x="124" y="847"/>
                    <a:pt x="130" y="847"/>
                  </a:cubicBezTo>
                  <a:cubicBezTo>
                    <a:pt x="134" y="847"/>
                    <a:pt x="135" y="843"/>
                    <a:pt x="137" y="839"/>
                  </a:cubicBezTo>
                  <a:cubicBezTo>
                    <a:pt x="139" y="834"/>
                    <a:pt x="141" y="831"/>
                    <a:pt x="144" y="825"/>
                  </a:cubicBezTo>
                  <a:cubicBezTo>
                    <a:pt x="153" y="828"/>
                    <a:pt x="156" y="837"/>
                    <a:pt x="166" y="837"/>
                  </a:cubicBezTo>
                  <a:cubicBezTo>
                    <a:pt x="172" y="837"/>
                    <a:pt x="173" y="829"/>
                    <a:pt x="179" y="829"/>
                  </a:cubicBezTo>
                  <a:cubicBezTo>
                    <a:pt x="186" y="829"/>
                    <a:pt x="189" y="835"/>
                    <a:pt x="195" y="840"/>
                  </a:cubicBezTo>
                  <a:cubicBezTo>
                    <a:pt x="204" y="850"/>
                    <a:pt x="211" y="852"/>
                    <a:pt x="222" y="860"/>
                  </a:cubicBezTo>
                  <a:cubicBezTo>
                    <a:pt x="228" y="865"/>
                    <a:pt x="232" y="869"/>
                    <a:pt x="240" y="869"/>
                  </a:cubicBezTo>
                  <a:cubicBezTo>
                    <a:pt x="243" y="869"/>
                    <a:pt x="243" y="865"/>
                    <a:pt x="245" y="862"/>
                  </a:cubicBezTo>
                  <a:cubicBezTo>
                    <a:pt x="249" y="856"/>
                    <a:pt x="253" y="851"/>
                    <a:pt x="260" y="851"/>
                  </a:cubicBezTo>
                  <a:cubicBezTo>
                    <a:pt x="270" y="851"/>
                    <a:pt x="273" y="864"/>
                    <a:pt x="283" y="864"/>
                  </a:cubicBezTo>
                  <a:cubicBezTo>
                    <a:pt x="288" y="864"/>
                    <a:pt x="291" y="864"/>
                    <a:pt x="296" y="864"/>
                  </a:cubicBezTo>
                  <a:cubicBezTo>
                    <a:pt x="307" y="864"/>
                    <a:pt x="314" y="860"/>
                    <a:pt x="324" y="856"/>
                  </a:cubicBezTo>
                  <a:cubicBezTo>
                    <a:pt x="336" y="852"/>
                    <a:pt x="345" y="853"/>
                    <a:pt x="355" y="845"/>
                  </a:cubicBezTo>
                  <a:cubicBezTo>
                    <a:pt x="361" y="840"/>
                    <a:pt x="358" y="832"/>
                    <a:pt x="364" y="827"/>
                  </a:cubicBezTo>
                  <a:cubicBezTo>
                    <a:pt x="371" y="821"/>
                    <a:pt x="378" y="824"/>
                    <a:pt x="387" y="822"/>
                  </a:cubicBezTo>
                  <a:cubicBezTo>
                    <a:pt x="418" y="821"/>
                    <a:pt x="418" y="821"/>
                    <a:pt x="418" y="821"/>
                  </a:cubicBezTo>
                  <a:cubicBezTo>
                    <a:pt x="418" y="821"/>
                    <a:pt x="418" y="821"/>
                    <a:pt x="418" y="821"/>
                  </a:cubicBezTo>
                  <a:cubicBezTo>
                    <a:pt x="415" y="814"/>
                    <a:pt x="416" y="809"/>
                    <a:pt x="416" y="801"/>
                  </a:cubicBezTo>
                  <a:cubicBezTo>
                    <a:pt x="416" y="787"/>
                    <a:pt x="419" y="780"/>
                    <a:pt x="419" y="766"/>
                  </a:cubicBezTo>
                  <a:cubicBezTo>
                    <a:pt x="419" y="756"/>
                    <a:pt x="413" y="751"/>
                    <a:pt x="413" y="741"/>
                  </a:cubicBezTo>
                  <a:cubicBezTo>
                    <a:pt x="413" y="732"/>
                    <a:pt x="423" y="730"/>
                    <a:pt x="423" y="722"/>
                  </a:cubicBezTo>
                  <a:cubicBezTo>
                    <a:pt x="423" y="714"/>
                    <a:pt x="415" y="712"/>
                    <a:pt x="415" y="704"/>
                  </a:cubicBezTo>
                  <a:cubicBezTo>
                    <a:pt x="415" y="695"/>
                    <a:pt x="425" y="692"/>
                    <a:pt x="425" y="682"/>
                  </a:cubicBezTo>
                  <a:cubicBezTo>
                    <a:pt x="425" y="676"/>
                    <a:pt x="413" y="677"/>
                    <a:pt x="413" y="670"/>
                  </a:cubicBezTo>
                  <a:cubicBezTo>
                    <a:pt x="413" y="661"/>
                    <a:pt x="419" y="657"/>
                    <a:pt x="422" y="649"/>
                  </a:cubicBezTo>
                  <a:cubicBezTo>
                    <a:pt x="425" y="640"/>
                    <a:pt x="423" y="634"/>
                    <a:pt x="427" y="625"/>
                  </a:cubicBezTo>
                  <a:cubicBezTo>
                    <a:pt x="429" y="617"/>
                    <a:pt x="433" y="614"/>
                    <a:pt x="436" y="606"/>
                  </a:cubicBezTo>
                  <a:cubicBezTo>
                    <a:pt x="440" y="594"/>
                    <a:pt x="441" y="587"/>
                    <a:pt x="445" y="575"/>
                  </a:cubicBezTo>
                  <a:cubicBezTo>
                    <a:pt x="449" y="567"/>
                    <a:pt x="452" y="562"/>
                    <a:pt x="460" y="558"/>
                  </a:cubicBezTo>
                  <a:cubicBezTo>
                    <a:pt x="465" y="554"/>
                    <a:pt x="473" y="555"/>
                    <a:pt x="473" y="549"/>
                  </a:cubicBezTo>
                  <a:cubicBezTo>
                    <a:pt x="473" y="544"/>
                    <a:pt x="469" y="541"/>
                    <a:pt x="468" y="537"/>
                  </a:cubicBezTo>
                  <a:cubicBezTo>
                    <a:pt x="468" y="537"/>
                    <a:pt x="468" y="537"/>
                    <a:pt x="468" y="537"/>
                  </a:cubicBezTo>
                  <a:cubicBezTo>
                    <a:pt x="461" y="536"/>
                    <a:pt x="458" y="535"/>
                    <a:pt x="451" y="535"/>
                  </a:cubicBezTo>
                  <a:cubicBezTo>
                    <a:pt x="433" y="535"/>
                    <a:pt x="422" y="519"/>
                    <a:pt x="419" y="501"/>
                  </a:cubicBezTo>
                  <a:cubicBezTo>
                    <a:pt x="417" y="488"/>
                    <a:pt x="416" y="480"/>
                    <a:pt x="409" y="469"/>
                  </a:cubicBezTo>
                  <a:cubicBezTo>
                    <a:pt x="402" y="454"/>
                    <a:pt x="396" y="447"/>
                    <a:pt x="385" y="434"/>
                  </a:cubicBezTo>
                  <a:cubicBezTo>
                    <a:pt x="380" y="428"/>
                    <a:pt x="377" y="424"/>
                    <a:pt x="371" y="418"/>
                  </a:cubicBezTo>
                  <a:cubicBezTo>
                    <a:pt x="364" y="413"/>
                    <a:pt x="356" y="411"/>
                    <a:pt x="356" y="403"/>
                  </a:cubicBezTo>
                  <a:cubicBezTo>
                    <a:pt x="356" y="393"/>
                    <a:pt x="364" y="389"/>
                    <a:pt x="371" y="382"/>
                  </a:cubicBezTo>
                  <a:cubicBezTo>
                    <a:pt x="376" y="376"/>
                    <a:pt x="376" y="371"/>
                    <a:pt x="377" y="364"/>
                  </a:cubicBezTo>
                  <a:cubicBezTo>
                    <a:pt x="378" y="359"/>
                    <a:pt x="377" y="356"/>
                    <a:pt x="380" y="353"/>
                  </a:cubicBezTo>
                  <a:cubicBezTo>
                    <a:pt x="385" y="347"/>
                    <a:pt x="394" y="351"/>
                    <a:pt x="398" y="346"/>
                  </a:cubicBezTo>
                  <a:cubicBezTo>
                    <a:pt x="402" y="341"/>
                    <a:pt x="403" y="338"/>
                    <a:pt x="403" y="332"/>
                  </a:cubicBezTo>
                  <a:cubicBezTo>
                    <a:pt x="403" y="322"/>
                    <a:pt x="399" y="310"/>
                    <a:pt x="389" y="310"/>
                  </a:cubicBezTo>
                  <a:cubicBezTo>
                    <a:pt x="376" y="310"/>
                    <a:pt x="369" y="314"/>
                    <a:pt x="356" y="314"/>
                  </a:cubicBezTo>
                  <a:cubicBezTo>
                    <a:pt x="347" y="314"/>
                    <a:pt x="344" y="304"/>
                    <a:pt x="342" y="295"/>
                  </a:cubicBezTo>
                  <a:cubicBezTo>
                    <a:pt x="337" y="281"/>
                    <a:pt x="335" y="273"/>
                    <a:pt x="325" y="262"/>
                  </a:cubicBezTo>
                  <a:cubicBezTo>
                    <a:pt x="317" y="252"/>
                    <a:pt x="313" y="243"/>
                    <a:pt x="302" y="236"/>
                  </a:cubicBezTo>
                  <a:cubicBezTo>
                    <a:pt x="299" y="234"/>
                    <a:pt x="301" y="229"/>
                    <a:pt x="299" y="224"/>
                  </a:cubicBezTo>
                  <a:cubicBezTo>
                    <a:pt x="297" y="219"/>
                    <a:pt x="292" y="215"/>
                    <a:pt x="286" y="215"/>
                  </a:cubicBezTo>
                  <a:cubicBezTo>
                    <a:pt x="286" y="212"/>
                    <a:pt x="285" y="211"/>
                    <a:pt x="285" y="209"/>
                  </a:cubicBezTo>
                  <a:cubicBezTo>
                    <a:pt x="285" y="200"/>
                    <a:pt x="293" y="197"/>
                    <a:pt x="298" y="189"/>
                  </a:cubicBezTo>
                  <a:cubicBezTo>
                    <a:pt x="302" y="183"/>
                    <a:pt x="302" y="177"/>
                    <a:pt x="307" y="171"/>
                  </a:cubicBezTo>
                  <a:cubicBezTo>
                    <a:pt x="313" y="162"/>
                    <a:pt x="320" y="157"/>
                    <a:pt x="320" y="146"/>
                  </a:cubicBezTo>
                  <a:cubicBezTo>
                    <a:pt x="320" y="135"/>
                    <a:pt x="320" y="129"/>
                    <a:pt x="320" y="119"/>
                  </a:cubicBezTo>
                  <a:cubicBezTo>
                    <a:pt x="320" y="104"/>
                    <a:pt x="328" y="96"/>
                    <a:pt x="328" y="81"/>
                  </a:cubicBezTo>
                  <a:cubicBezTo>
                    <a:pt x="328" y="65"/>
                    <a:pt x="328" y="56"/>
                    <a:pt x="328" y="40"/>
                  </a:cubicBezTo>
                  <a:cubicBezTo>
                    <a:pt x="328" y="27"/>
                    <a:pt x="311" y="27"/>
                    <a:pt x="300" y="20"/>
                  </a:cubicBezTo>
                  <a:cubicBezTo>
                    <a:pt x="300" y="5"/>
                    <a:pt x="300" y="5"/>
                    <a:pt x="300" y="5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88" y="2"/>
                    <a:pt x="282" y="7"/>
                    <a:pt x="271" y="7"/>
                  </a:cubicBezTo>
                  <a:cubicBezTo>
                    <a:pt x="265" y="7"/>
                    <a:pt x="261" y="7"/>
                    <a:pt x="255" y="5"/>
                  </a:cubicBezTo>
                  <a:cubicBezTo>
                    <a:pt x="251" y="3"/>
                    <a:pt x="249" y="0"/>
                    <a:pt x="245" y="0"/>
                  </a:cubicBezTo>
                  <a:cubicBezTo>
                    <a:pt x="239" y="0"/>
                    <a:pt x="235" y="4"/>
                    <a:pt x="230" y="8"/>
                  </a:cubicBezTo>
                  <a:cubicBezTo>
                    <a:pt x="225" y="11"/>
                    <a:pt x="219" y="14"/>
                    <a:pt x="214" y="17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2" name="Freeform 31">
              <a:extLst>
                <a:ext uri="{FF2B5EF4-FFF2-40B4-BE49-F238E27FC236}">
                  <a16:creationId xmlns:a16="http://schemas.microsoft.com/office/drawing/2014/main" id="{AB7B8EE4-9972-4D0E-B4E1-45F67D6B3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572" y="949112"/>
              <a:ext cx="463231" cy="532012"/>
            </a:xfrm>
            <a:custGeom>
              <a:avLst/>
              <a:gdLst>
                <a:gd name="T0" fmla="*/ 143 w 578"/>
                <a:gd name="T1" fmla="*/ 312 h 669"/>
                <a:gd name="T2" fmla="*/ 172 w 578"/>
                <a:gd name="T3" fmla="*/ 366 h 669"/>
                <a:gd name="T4" fmla="*/ 209 w 578"/>
                <a:gd name="T5" fmla="*/ 406 h 669"/>
                <a:gd name="T6" fmla="*/ 230 w 578"/>
                <a:gd name="T7" fmla="*/ 452 h 669"/>
                <a:gd name="T8" fmla="*/ 232 w 578"/>
                <a:gd name="T9" fmla="*/ 488 h 669"/>
                <a:gd name="T10" fmla="*/ 260 w 578"/>
                <a:gd name="T11" fmla="*/ 550 h 669"/>
                <a:gd name="T12" fmla="*/ 274 w 578"/>
                <a:gd name="T13" fmla="*/ 615 h 669"/>
                <a:gd name="T14" fmla="*/ 298 w 578"/>
                <a:gd name="T15" fmla="*/ 660 h 669"/>
                <a:gd name="T16" fmla="*/ 330 w 578"/>
                <a:gd name="T17" fmla="*/ 664 h 669"/>
                <a:gd name="T18" fmla="*/ 350 w 578"/>
                <a:gd name="T19" fmla="*/ 611 h 669"/>
                <a:gd name="T20" fmla="*/ 398 w 578"/>
                <a:gd name="T21" fmla="*/ 589 h 669"/>
                <a:gd name="T22" fmla="*/ 447 w 578"/>
                <a:gd name="T23" fmla="*/ 593 h 669"/>
                <a:gd name="T24" fmla="*/ 460 w 578"/>
                <a:gd name="T25" fmla="*/ 564 h 669"/>
                <a:gd name="T26" fmla="*/ 520 w 578"/>
                <a:gd name="T27" fmla="*/ 525 h 669"/>
                <a:gd name="T28" fmla="*/ 553 w 578"/>
                <a:gd name="T29" fmla="*/ 514 h 669"/>
                <a:gd name="T30" fmla="*/ 572 w 578"/>
                <a:gd name="T31" fmla="*/ 395 h 669"/>
                <a:gd name="T32" fmla="*/ 548 w 578"/>
                <a:gd name="T33" fmla="*/ 373 h 669"/>
                <a:gd name="T34" fmla="*/ 524 w 578"/>
                <a:gd name="T35" fmla="*/ 317 h 669"/>
                <a:gd name="T36" fmla="*/ 513 w 578"/>
                <a:gd name="T37" fmla="*/ 277 h 669"/>
                <a:gd name="T38" fmla="*/ 498 w 578"/>
                <a:gd name="T39" fmla="*/ 245 h 669"/>
                <a:gd name="T40" fmla="*/ 505 w 578"/>
                <a:gd name="T41" fmla="*/ 198 h 669"/>
                <a:gd name="T42" fmla="*/ 514 w 578"/>
                <a:gd name="T43" fmla="*/ 146 h 669"/>
                <a:gd name="T44" fmla="*/ 535 w 578"/>
                <a:gd name="T45" fmla="*/ 103 h 669"/>
                <a:gd name="T46" fmla="*/ 476 w 578"/>
                <a:gd name="T47" fmla="*/ 62 h 669"/>
                <a:gd name="T48" fmla="*/ 494 w 578"/>
                <a:gd name="T49" fmla="*/ 11 h 669"/>
                <a:gd name="T50" fmla="*/ 426 w 578"/>
                <a:gd name="T51" fmla="*/ 2 h 669"/>
                <a:gd name="T52" fmla="*/ 432 w 578"/>
                <a:gd name="T53" fmla="*/ 18 h 669"/>
                <a:gd name="T54" fmla="*/ 403 w 578"/>
                <a:gd name="T55" fmla="*/ 53 h 669"/>
                <a:gd name="T56" fmla="*/ 365 w 578"/>
                <a:gd name="T57" fmla="*/ 59 h 669"/>
                <a:gd name="T58" fmla="*/ 336 w 578"/>
                <a:gd name="T59" fmla="*/ 97 h 669"/>
                <a:gd name="T60" fmla="*/ 285 w 578"/>
                <a:gd name="T61" fmla="*/ 97 h 669"/>
                <a:gd name="T62" fmla="*/ 194 w 578"/>
                <a:gd name="T63" fmla="*/ 107 h 669"/>
                <a:gd name="T64" fmla="*/ 145 w 578"/>
                <a:gd name="T65" fmla="*/ 112 h 669"/>
                <a:gd name="T66" fmla="*/ 57 w 578"/>
                <a:gd name="T67" fmla="*/ 99 h 669"/>
                <a:gd name="T68" fmla="*/ 0 w 578"/>
                <a:gd name="T69" fmla="*/ 93 h 669"/>
                <a:gd name="T70" fmla="*/ 5 w 578"/>
                <a:gd name="T71" fmla="*/ 120 h 669"/>
                <a:gd name="T72" fmla="*/ 49 w 578"/>
                <a:gd name="T73" fmla="*/ 137 h 669"/>
                <a:gd name="T74" fmla="*/ 63 w 578"/>
                <a:gd name="T75" fmla="*/ 149 h 669"/>
                <a:gd name="T76" fmla="*/ 62 w 578"/>
                <a:gd name="T77" fmla="*/ 263 h 669"/>
                <a:gd name="T78" fmla="*/ 116 w 578"/>
                <a:gd name="T79" fmla="*/ 305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78" h="669">
                  <a:moveTo>
                    <a:pt x="116" y="305"/>
                  </a:moveTo>
                  <a:cubicBezTo>
                    <a:pt x="127" y="305"/>
                    <a:pt x="135" y="307"/>
                    <a:pt x="143" y="312"/>
                  </a:cubicBezTo>
                  <a:cubicBezTo>
                    <a:pt x="149" y="315"/>
                    <a:pt x="155" y="317"/>
                    <a:pt x="156" y="324"/>
                  </a:cubicBezTo>
                  <a:cubicBezTo>
                    <a:pt x="161" y="341"/>
                    <a:pt x="166" y="350"/>
                    <a:pt x="172" y="366"/>
                  </a:cubicBezTo>
                  <a:cubicBezTo>
                    <a:pt x="175" y="378"/>
                    <a:pt x="182" y="383"/>
                    <a:pt x="192" y="390"/>
                  </a:cubicBezTo>
                  <a:cubicBezTo>
                    <a:pt x="199" y="395"/>
                    <a:pt x="202" y="400"/>
                    <a:pt x="209" y="406"/>
                  </a:cubicBezTo>
                  <a:cubicBezTo>
                    <a:pt x="221" y="414"/>
                    <a:pt x="230" y="422"/>
                    <a:pt x="230" y="437"/>
                  </a:cubicBezTo>
                  <a:cubicBezTo>
                    <a:pt x="230" y="443"/>
                    <a:pt x="230" y="446"/>
                    <a:pt x="230" y="452"/>
                  </a:cubicBezTo>
                  <a:cubicBezTo>
                    <a:pt x="232" y="469"/>
                    <a:pt x="232" y="469"/>
                    <a:pt x="232" y="469"/>
                  </a:cubicBezTo>
                  <a:cubicBezTo>
                    <a:pt x="232" y="476"/>
                    <a:pt x="232" y="480"/>
                    <a:pt x="232" y="488"/>
                  </a:cubicBezTo>
                  <a:cubicBezTo>
                    <a:pt x="232" y="499"/>
                    <a:pt x="233" y="507"/>
                    <a:pt x="240" y="516"/>
                  </a:cubicBezTo>
                  <a:cubicBezTo>
                    <a:pt x="249" y="529"/>
                    <a:pt x="260" y="535"/>
                    <a:pt x="260" y="550"/>
                  </a:cubicBezTo>
                  <a:cubicBezTo>
                    <a:pt x="260" y="556"/>
                    <a:pt x="260" y="559"/>
                    <a:pt x="260" y="565"/>
                  </a:cubicBezTo>
                  <a:cubicBezTo>
                    <a:pt x="260" y="585"/>
                    <a:pt x="270" y="595"/>
                    <a:pt x="274" y="615"/>
                  </a:cubicBezTo>
                  <a:cubicBezTo>
                    <a:pt x="276" y="623"/>
                    <a:pt x="275" y="628"/>
                    <a:pt x="276" y="636"/>
                  </a:cubicBezTo>
                  <a:cubicBezTo>
                    <a:pt x="277" y="648"/>
                    <a:pt x="285" y="658"/>
                    <a:pt x="298" y="660"/>
                  </a:cubicBezTo>
                  <a:cubicBezTo>
                    <a:pt x="306" y="661"/>
                    <a:pt x="310" y="662"/>
                    <a:pt x="318" y="664"/>
                  </a:cubicBezTo>
                  <a:cubicBezTo>
                    <a:pt x="322" y="666"/>
                    <a:pt x="328" y="669"/>
                    <a:pt x="330" y="664"/>
                  </a:cubicBezTo>
                  <a:cubicBezTo>
                    <a:pt x="335" y="653"/>
                    <a:pt x="334" y="646"/>
                    <a:pt x="338" y="635"/>
                  </a:cubicBezTo>
                  <a:cubicBezTo>
                    <a:pt x="341" y="625"/>
                    <a:pt x="346" y="620"/>
                    <a:pt x="350" y="611"/>
                  </a:cubicBezTo>
                  <a:cubicBezTo>
                    <a:pt x="353" y="604"/>
                    <a:pt x="355" y="599"/>
                    <a:pt x="360" y="593"/>
                  </a:cubicBezTo>
                  <a:cubicBezTo>
                    <a:pt x="370" y="583"/>
                    <a:pt x="384" y="583"/>
                    <a:pt x="398" y="589"/>
                  </a:cubicBezTo>
                  <a:cubicBezTo>
                    <a:pt x="409" y="594"/>
                    <a:pt x="412" y="607"/>
                    <a:pt x="425" y="607"/>
                  </a:cubicBezTo>
                  <a:cubicBezTo>
                    <a:pt x="435" y="607"/>
                    <a:pt x="447" y="603"/>
                    <a:pt x="447" y="593"/>
                  </a:cubicBezTo>
                  <a:cubicBezTo>
                    <a:pt x="447" y="586"/>
                    <a:pt x="447" y="583"/>
                    <a:pt x="447" y="576"/>
                  </a:cubicBezTo>
                  <a:cubicBezTo>
                    <a:pt x="447" y="570"/>
                    <a:pt x="454" y="567"/>
                    <a:pt x="460" y="564"/>
                  </a:cubicBezTo>
                  <a:cubicBezTo>
                    <a:pt x="470" y="561"/>
                    <a:pt x="474" y="556"/>
                    <a:pt x="483" y="552"/>
                  </a:cubicBezTo>
                  <a:cubicBezTo>
                    <a:pt x="500" y="544"/>
                    <a:pt x="504" y="535"/>
                    <a:pt x="520" y="525"/>
                  </a:cubicBezTo>
                  <a:cubicBezTo>
                    <a:pt x="524" y="519"/>
                    <a:pt x="528" y="514"/>
                    <a:pt x="535" y="514"/>
                  </a:cubicBezTo>
                  <a:cubicBezTo>
                    <a:pt x="542" y="514"/>
                    <a:pt x="546" y="514"/>
                    <a:pt x="553" y="514"/>
                  </a:cubicBezTo>
                  <a:cubicBezTo>
                    <a:pt x="563" y="514"/>
                    <a:pt x="568" y="515"/>
                    <a:pt x="578" y="517"/>
                  </a:cubicBezTo>
                  <a:cubicBezTo>
                    <a:pt x="572" y="395"/>
                    <a:pt x="572" y="395"/>
                    <a:pt x="572" y="395"/>
                  </a:cubicBezTo>
                  <a:cubicBezTo>
                    <a:pt x="569" y="392"/>
                    <a:pt x="569" y="387"/>
                    <a:pt x="565" y="383"/>
                  </a:cubicBezTo>
                  <a:cubicBezTo>
                    <a:pt x="559" y="378"/>
                    <a:pt x="552" y="379"/>
                    <a:pt x="548" y="373"/>
                  </a:cubicBezTo>
                  <a:cubicBezTo>
                    <a:pt x="541" y="362"/>
                    <a:pt x="541" y="354"/>
                    <a:pt x="535" y="343"/>
                  </a:cubicBezTo>
                  <a:cubicBezTo>
                    <a:pt x="530" y="333"/>
                    <a:pt x="524" y="328"/>
                    <a:pt x="524" y="317"/>
                  </a:cubicBezTo>
                  <a:cubicBezTo>
                    <a:pt x="524" y="310"/>
                    <a:pt x="524" y="306"/>
                    <a:pt x="524" y="299"/>
                  </a:cubicBezTo>
                  <a:cubicBezTo>
                    <a:pt x="524" y="289"/>
                    <a:pt x="521" y="282"/>
                    <a:pt x="513" y="277"/>
                  </a:cubicBezTo>
                  <a:cubicBezTo>
                    <a:pt x="505" y="273"/>
                    <a:pt x="498" y="269"/>
                    <a:pt x="498" y="260"/>
                  </a:cubicBezTo>
                  <a:cubicBezTo>
                    <a:pt x="498" y="254"/>
                    <a:pt x="498" y="251"/>
                    <a:pt x="498" y="245"/>
                  </a:cubicBezTo>
                  <a:cubicBezTo>
                    <a:pt x="498" y="230"/>
                    <a:pt x="498" y="221"/>
                    <a:pt x="501" y="206"/>
                  </a:cubicBezTo>
                  <a:cubicBezTo>
                    <a:pt x="502" y="202"/>
                    <a:pt x="505" y="201"/>
                    <a:pt x="505" y="198"/>
                  </a:cubicBezTo>
                  <a:cubicBezTo>
                    <a:pt x="505" y="191"/>
                    <a:pt x="505" y="187"/>
                    <a:pt x="505" y="181"/>
                  </a:cubicBezTo>
                  <a:cubicBezTo>
                    <a:pt x="505" y="167"/>
                    <a:pt x="514" y="160"/>
                    <a:pt x="514" y="146"/>
                  </a:cubicBezTo>
                  <a:cubicBezTo>
                    <a:pt x="519" y="137"/>
                    <a:pt x="525" y="131"/>
                    <a:pt x="535" y="129"/>
                  </a:cubicBezTo>
                  <a:cubicBezTo>
                    <a:pt x="535" y="119"/>
                    <a:pt x="535" y="113"/>
                    <a:pt x="535" y="103"/>
                  </a:cubicBezTo>
                  <a:cubicBezTo>
                    <a:pt x="535" y="90"/>
                    <a:pt x="518" y="90"/>
                    <a:pt x="509" y="80"/>
                  </a:cubicBezTo>
                  <a:cubicBezTo>
                    <a:pt x="499" y="69"/>
                    <a:pt x="491" y="64"/>
                    <a:pt x="476" y="62"/>
                  </a:cubicBezTo>
                  <a:cubicBezTo>
                    <a:pt x="477" y="50"/>
                    <a:pt x="480" y="43"/>
                    <a:pt x="485" y="32"/>
                  </a:cubicBezTo>
                  <a:cubicBezTo>
                    <a:pt x="488" y="24"/>
                    <a:pt x="494" y="20"/>
                    <a:pt x="494" y="11"/>
                  </a:cubicBezTo>
                  <a:cubicBezTo>
                    <a:pt x="494" y="4"/>
                    <a:pt x="487" y="0"/>
                    <a:pt x="480" y="0"/>
                  </a:cubicBezTo>
                  <a:cubicBezTo>
                    <a:pt x="459" y="0"/>
                    <a:pt x="446" y="2"/>
                    <a:pt x="426" y="2"/>
                  </a:cubicBezTo>
                  <a:cubicBezTo>
                    <a:pt x="426" y="2"/>
                    <a:pt x="426" y="2"/>
                    <a:pt x="426" y="2"/>
                  </a:cubicBezTo>
                  <a:cubicBezTo>
                    <a:pt x="429" y="10"/>
                    <a:pt x="432" y="11"/>
                    <a:pt x="432" y="18"/>
                  </a:cubicBezTo>
                  <a:cubicBezTo>
                    <a:pt x="432" y="26"/>
                    <a:pt x="427" y="30"/>
                    <a:pt x="421" y="35"/>
                  </a:cubicBezTo>
                  <a:cubicBezTo>
                    <a:pt x="415" y="43"/>
                    <a:pt x="411" y="47"/>
                    <a:pt x="403" y="53"/>
                  </a:cubicBezTo>
                  <a:cubicBezTo>
                    <a:pt x="400" y="56"/>
                    <a:pt x="398" y="59"/>
                    <a:pt x="394" y="59"/>
                  </a:cubicBezTo>
                  <a:cubicBezTo>
                    <a:pt x="383" y="59"/>
                    <a:pt x="377" y="59"/>
                    <a:pt x="365" y="59"/>
                  </a:cubicBezTo>
                  <a:cubicBezTo>
                    <a:pt x="360" y="67"/>
                    <a:pt x="356" y="71"/>
                    <a:pt x="352" y="79"/>
                  </a:cubicBezTo>
                  <a:cubicBezTo>
                    <a:pt x="347" y="87"/>
                    <a:pt x="345" y="94"/>
                    <a:pt x="336" y="97"/>
                  </a:cubicBezTo>
                  <a:cubicBezTo>
                    <a:pt x="327" y="101"/>
                    <a:pt x="322" y="98"/>
                    <a:pt x="313" y="98"/>
                  </a:cubicBezTo>
                  <a:cubicBezTo>
                    <a:pt x="302" y="98"/>
                    <a:pt x="296" y="97"/>
                    <a:pt x="285" y="97"/>
                  </a:cubicBezTo>
                  <a:cubicBezTo>
                    <a:pt x="271" y="97"/>
                    <a:pt x="263" y="97"/>
                    <a:pt x="248" y="97"/>
                  </a:cubicBezTo>
                  <a:cubicBezTo>
                    <a:pt x="227" y="97"/>
                    <a:pt x="214" y="99"/>
                    <a:pt x="194" y="107"/>
                  </a:cubicBezTo>
                  <a:cubicBezTo>
                    <a:pt x="187" y="113"/>
                    <a:pt x="184" y="122"/>
                    <a:pt x="174" y="122"/>
                  </a:cubicBezTo>
                  <a:cubicBezTo>
                    <a:pt x="162" y="122"/>
                    <a:pt x="157" y="112"/>
                    <a:pt x="145" y="112"/>
                  </a:cubicBezTo>
                  <a:cubicBezTo>
                    <a:pt x="128" y="112"/>
                    <a:pt x="118" y="112"/>
                    <a:pt x="101" y="112"/>
                  </a:cubicBezTo>
                  <a:cubicBezTo>
                    <a:pt x="83" y="112"/>
                    <a:pt x="73" y="106"/>
                    <a:pt x="57" y="99"/>
                  </a:cubicBezTo>
                  <a:cubicBezTo>
                    <a:pt x="51" y="96"/>
                    <a:pt x="47" y="93"/>
                    <a:pt x="40" y="93"/>
                  </a:cubicBezTo>
                  <a:cubicBezTo>
                    <a:pt x="24" y="93"/>
                    <a:pt x="16" y="93"/>
                    <a:pt x="0" y="93"/>
                  </a:cubicBezTo>
                  <a:cubicBezTo>
                    <a:pt x="0" y="97"/>
                    <a:pt x="0" y="100"/>
                    <a:pt x="0" y="105"/>
                  </a:cubicBezTo>
                  <a:cubicBezTo>
                    <a:pt x="0" y="111"/>
                    <a:pt x="1" y="115"/>
                    <a:pt x="5" y="120"/>
                  </a:cubicBezTo>
                  <a:cubicBezTo>
                    <a:pt x="10" y="128"/>
                    <a:pt x="19" y="125"/>
                    <a:pt x="28" y="128"/>
                  </a:cubicBezTo>
                  <a:cubicBezTo>
                    <a:pt x="36" y="132"/>
                    <a:pt x="40" y="134"/>
                    <a:pt x="49" y="137"/>
                  </a:cubicBezTo>
                  <a:cubicBezTo>
                    <a:pt x="54" y="139"/>
                    <a:pt x="59" y="136"/>
                    <a:pt x="63" y="140"/>
                  </a:cubicBezTo>
                  <a:cubicBezTo>
                    <a:pt x="65" y="143"/>
                    <a:pt x="63" y="145"/>
                    <a:pt x="63" y="149"/>
                  </a:cubicBezTo>
                  <a:cubicBezTo>
                    <a:pt x="63" y="172"/>
                    <a:pt x="49" y="183"/>
                    <a:pt x="49" y="206"/>
                  </a:cubicBezTo>
                  <a:cubicBezTo>
                    <a:pt x="49" y="229"/>
                    <a:pt x="49" y="245"/>
                    <a:pt x="62" y="263"/>
                  </a:cubicBezTo>
                  <a:cubicBezTo>
                    <a:pt x="65" y="267"/>
                    <a:pt x="68" y="268"/>
                    <a:pt x="72" y="272"/>
                  </a:cubicBezTo>
                  <a:cubicBezTo>
                    <a:pt x="87" y="287"/>
                    <a:pt x="97" y="295"/>
                    <a:pt x="116" y="305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3" name="Freeform 32">
              <a:extLst>
                <a:ext uri="{FF2B5EF4-FFF2-40B4-BE49-F238E27FC236}">
                  <a16:creationId xmlns:a16="http://schemas.microsoft.com/office/drawing/2014/main" id="{62568459-AB17-4ABD-99F7-D76805F23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5145" y="1156452"/>
              <a:ext cx="1093878" cy="1047620"/>
            </a:xfrm>
            <a:custGeom>
              <a:avLst/>
              <a:gdLst>
                <a:gd name="T0" fmla="*/ 877 w 1365"/>
                <a:gd name="T1" fmla="*/ 323 h 1317"/>
                <a:gd name="T2" fmla="*/ 848 w 1365"/>
                <a:gd name="T3" fmla="*/ 346 h 1317"/>
                <a:gd name="T4" fmla="*/ 887 w 1365"/>
                <a:gd name="T5" fmla="*/ 294 h 1317"/>
                <a:gd name="T6" fmla="*/ 858 w 1365"/>
                <a:gd name="T7" fmla="*/ 323 h 1317"/>
                <a:gd name="T8" fmla="*/ 887 w 1365"/>
                <a:gd name="T9" fmla="*/ 294 h 1317"/>
                <a:gd name="T10" fmla="*/ 996 w 1365"/>
                <a:gd name="T11" fmla="*/ 320 h 1317"/>
                <a:gd name="T12" fmla="*/ 996 w 1365"/>
                <a:gd name="T13" fmla="*/ 297 h 1317"/>
                <a:gd name="T14" fmla="*/ 954 w 1365"/>
                <a:gd name="T15" fmla="*/ 272 h 1317"/>
                <a:gd name="T16" fmla="*/ 916 w 1365"/>
                <a:gd name="T17" fmla="*/ 259 h 1317"/>
                <a:gd name="T18" fmla="*/ 945 w 1365"/>
                <a:gd name="T19" fmla="*/ 304 h 1317"/>
                <a:gd name="T20" fmla="*/ 972 w 1365"/>
                <a:gd name="T21" fmla="*/ 308 h 1317"/>
                <a:gd name="T22" fmla="*/ 1339 w 1365"/>
                <a:gd name="T23" fmla="*/ 502 h 1317"/>
                <a:gd name="T24" fmla="*/ 1319 w 1365"/>
                <a:gd name="T25" fmla="*/ 590 h 1317"/>
                <a:gd name="T26" fmla="*/ 1281 w 1365"/>
                <a:gd name="T27" fmla="*/ 656 h 1317"/>
                <a:gd name="T28" fmla="*/ 1252 w 1365"/>
                <a:gd name="T29" fmla="*/ 709 h 1317"/>
                <a:gd name="T30" fmla="*/ 1205 w 1365"/>
                <a:gd name="T31" fmla="*/ 768 h 1317"/>
                <a:gd name="T32" fmla="*/ 1116 w 1365"/>
                <a:gd name="T33" fmla="*/ 821 h 1317"/>
                <a:gd name="T34" fmla="*/ 1102 w 1365"/>
                <a:gd name="T35" fmla="*/ 876 h 1317"/>
                <a:gd name="T36" fmla="*/ 1103 w 1365"/>
                <a:gd name="T37" fmla="*/ 958 h 1317"/>
                <a:gd name="T38" fmla="*/ 1067 w 1365"/>
                <a:gd name="T39" fmla="*/ 1011 h 1317"/>
                <a:gd name="T40" fmla="*/ 1010 w 1365"/>
                <a:gd name="T41" fmla="*/ 1079 h 1317"/>
                <a:gd name="T42" fmla="*/ 998 w 1365"/>
                <a:gd name="T43" fmla="*/ 1175 h 1317"/>
                <a:gd name="T44" fmla="*/ 921 w 1365"/>
                <a:gd name="T45" fmla="*/ 1282 h 1317"/>
                <a:gd name="T46" fmla="*/ 283 w 1365"/>
                <a:gd name="T47" fmla="*/ 1244 h 1317"/>
                <a:gd name="T48" fmla="*/ 204 w 1365"/>
                <a:gd name="T49" fmla="*/ 1159 h 1317"/>
                <a:gd name="T50" fmla="*/ 184 w 1365"/>
                <a:gd name="T51" fmla="*/ 1062 h 1317"/>
                <a:gd name="T52" fmla="*/ 164 w 1365"/>
                <a:gd name="T53" fmla="*/ 1013 h 1317"/>
                <a:gd name="T54" fmla="*/ 178 w 1365"/>
                <a:gd name="T55" fmla="*/ 957 h 1317"/>
                <a:gd name="T56" fmla="*/ 279 w 1365"/>
                <a:gd name="T57" fmla="*/ 483 h 1317"/>
                <a:gd name="T58" fmla="*/ 200 w 1365"/>
                <a:gd name="T59" fmla="*/ 441 h 1317"/>
                <a:gd name="T60" fmla="*/ 123 w 1365"/>
                <a:gd name="T61" fmla="*/ 428 h 1317"/>
                <a:gd name="T62" fmla="*/ 74 w 1365"/>
                <a:gd name="T63" fmla="*/ 372 h 1317"/>
                <a:gd name="T64" fmla="*/ 16 w 1365"/>
                <a:gd name="T65" fmla="*/ 316 h 1317"/>
                <a:gd name="T66" fmla="*/ 0 w 1365"/>
                <a:gd name="T67" fmla="*/ 134 h 1317"/>
                <a:gd name="T68" fmla="*/ 54 w 1365"/>
                <a:gd name="T69" fmla="*/ 144 h 1317"/>
                <a:gd name="T70" fmla="*/ 133 w 1365"/>
                <a:gd name="T71" fmla="*/ 121 h 1317"/>
                <a:gd name="T72" fmla="*/ 223 w 1365"/>
                <a:gd name="T73" fmla="*/ 74 h 1317"/>
                <a:gd name="T74" fmla="*/ 274 w 1365"/>
                <a:gd name="T75" fmla="*/ 79 h 1317"/>
                <a:gd name="T76" fmla="*/ 338 w 1365"/>
                <a:gd name="T77" fmla="*/ 83 h 1317"/>
                <a:gd name="T78" fmla="*/ 337 w 1365"/>
                <a:gd name="T79" fmla="*/ 22 h 1317"/>
                <a:gd name="T80" fmla="*/ 454 w 1365"/>
                <a:gd name="T81" fmla="*/ 9 h 1317"/>
                <a:gd name="T82" fmla="*/ 474 w 1365"/>
                <a:gd name="T83" fmla="*/ 58 h 1317"/>
                <a:gd name="T84" fmla="*/ 516 w 1365"/>
                <a:gd name="T85" fmla="*/ 149 h 1317"/>
                <a:gd name="T86" fmla="*/ 565 w 1365"/>
                <a:gd name="T87" fmla="*/ 189 h 1317"/>
                <a:gd name="T88" fmla="*/ 632 w 1365"/>
                <a:gd name="T89" fmla="*/ 266 h 1317"/>
                <a:gd name="T90" fmla="*/ 686 w 1365"/>
                <a:gd name="T91" fmla="*/ 354 h 1317"/>
                <a:gd name="T92" fmla="*/ 760 w 1365"/>
                <a:gd name="T93" fmla="*/ 415 h 1317"/>
                <a:gd name="T94" fmla="*/ 735 w 1365"/>
                <a:gd name="T95" fmla="*/ 442 h 1317"/>
                <a:gd name="T96" fmla="*/ 806 w 1365"/>
                <a:gd name="T97" fmla="*/ 428 h 1317"/>
                <a:gd name="T98" fmla="*/ 868 w 1365"/>
                <a:gd name="T99" fmla="*/ 410 h 1317"/>
                <a:gd name="T100" fmla="*/ 901 w 1365"/>
                <a:gd name="T101" fmla="*/ 354 h 1317"/>
                <a:gd name="T102" fmla="*/ 1041 w 1365"/>
                <a:gd name="T103" fmla="*/ 317 h 1317"/>
                <a:gd name="T104" fmla="*/ 1115 w 1365"/>
                <a:gd name="T105" fmla="*/ 347 h 1317"/>
                <a:gd name="T106" fmla="*/ 1094 w 1365"/>
                <a:gd name="T107" fmla="*/ 416 h 1317"/>
                <a:gd name="T108" fmla="*/ 900 w 1365"/>
                <a:gd name="T109" fmla="*/ 477 h 1317"/>
                <a:gd name="T110" fmla="*/ 932 w 1365"/>
                <a:gd name="T111" fmla="*/ 495 h 1317"/>
                <a:gd name="T112" fmla="*/ 1022 w 1365"/>
                <a:gd name="T113" fmla="*/ 490 h 1317"/>
                <a:gd name="T114" fmla="*/ 1011 w 1365"/>
                <a:gd name="T115" fmla="*/ 546 h 1317"/>
                <a:gd name="T116" fmla="*/ 1090 w 1365"/>
                <a:gd name="T117" fmla="*/ 472 h 1317"/>
                <a:gd name="T118" fmla="*/ 1129 w 1365"/>
                <a:gd name="T119" fmla="*/ 430 h 1317"/>
                <a:gd name="T120" fmla="*/ 1159 w 1365"/>
                <a:gd name="T121" fmla="*/ 384 h 1317"/>
                <a:gd name="T122" fmla="*/ 1273 w 1365"/>
                <a:gd name="T123" fmla="*/ 398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65" h="1317">
                  <a:moveTo>
                    <a:pt x="881" y="335"/>
                  </a:moveTo>
                  <a:cubicBezTo>
                    <a:pt x="881" y="327"/>
                    <a:pt x="881" y="327"/>
                    <a:pt x="881" y="327"/>
                  </a:cubicBezTo>
                  <a:cubicBezTo>
                    <a:pt x="878" y="326"/>
                    <a:pt x="878" y="326"/>
                    <a:pt x="878" y="326"/>
                  </a:cubicBezTo>
                  <a:cubicBezTo>
                    <a:pt x="877" y="323"/>
                    <a:pt x="877" y="323"/>
                    <a:pt x="877" y="323"/>
                  </a:cubicBezTo>
                  <a:cubicBezTo>
                    <a:pt x="877" y="323"/>
                    <a:pt x="877" y="323"/>
                    <a:pt x="877" y="323"/>
                  </a:cubicBezTo>
                  <a:cubicBezTo>
                    <a:pt x="876" y="323"/>
                    <a:pt x="875" y="322"/>
                    <a:pt x="873" y="322"/>
                  </a:cubicBezTo>
                  <a:cubicBezTo>
                    <a:pt x="868" y="322"/>
                    <a:pt x="866" y="327"/>
                    <a:pt x="863" y="330"/>
                  </a:cubicBezTo>
                  <a:cubicBezTo>
                    <a:pt x="857" y="336"/>
                    <a:pt x="852" y="338"/>
                    <a:pt x="848" y="346"/>
                  </a:cubicBezTo>
                  <a:cubicBezTo>
                    <a:pt x="850" y="346"/>
                    <a:pt x="851" y="346"/>
                    <a:pt x="852" y="346"/>
                  </a:cubicBezTo>
                  <a:cubicBezTo>
                    <a:pt x="864" y="346"/>
                    <a:pt x="871" y="342"/>
                    <a:pt x="881" y="335"/>
                  </a:cubicBezTo>
                  <a:cubicBezTo>
                    <a:pt x="881" y="335"/>
                    <a:pt x="881" y="335"/>
                    <a:pt x="881" y="335"/>
                  </a:cubicBezTo>
                  <a:close/>
                  <a:moveTo>
                    <a:pt x="887" y="294"/>
                  </a:moveTo>
                  <a:cubicBezTo>
                    <a:pt x="887" y="294"/>
                    <a:pt x="887" y="294"/>
                    <a:pt x="887" y="294"/>
                  </a:cubicBezTo>
                  <a:cubicBezTo>
                    <a:pt x="891" y="296"/>
                    <a:pt x="897" y="297"/>
                    <a:pt x="897" y="301"/>
                  </a:cubicBezTo>
                  <a:cubicBezTo>
                    <a:pt x="897" y="309"/>
                    <a:pt x="886" y="309"/>
                    <a:pt x="878" y="311"/>
                  </a:cubicBezTo>
                  <a:cubicBezTo>
                    <a:pt x="870" y="314"/>
                    <a:pt x="865" y="317"/>
                    <a:pt x="858" y="323"/>
                  </a:cubicBezTo>
                  <a:cubicBezTo>
                    <a:pt x="856" y="325"/>
                    <a:pt x="856" y="330"/>
                    <a:pt x="852" y="330"/>
                  </a:cubicBezTo>
                  <a:cubicBezTo>
                    <a:pt x="848" y="330"/>
                    <a:pt x="845" y="329"/>
                    <a:pt x="845" y="326"/>
                  </a:cubicBezTo>
                  <a:cubicBezTo>
                    <a:pt x="845" y="315"/>
                    <a:pt x="855" y="311"/>
                    <a:pt x="863" y="304"/>
                  </a:cubicBezTo>
                  <a:cubicBezTo>
                    <a:pt x="872" y="298"/>
                    <a:pt x="877" y="294"/>
                    <a:pt x="887" y="294"/>
                  </a:cubicBezTo>
                  <a:close/>
                  <a:moveTo>
                    <a:pt x="996" y="297"/>
                  </a:moveTo>
                  <a:cubicBezTo>
                    <a:pt x="992" y="297"/>
                    <a:pt x="990" y="301"/>
                    <a:pt x="987" y="304"/>
                  </a:cubicBezTo>
                  <a:cubicBezTo>
                    <a:pt x="986" y="306"/>
                    <a:pt x="983" y="307"/>
                    <a:pt x="983" y="309"/>
                  </a:cubicBezTo>
                  <a:cubicBezTo>
                    <a:pt x="983" y="315"/>
                    <a:pt x="989" y="320"/>
                    <a:pt x="996" y="320"/>
                  </a:cubicBezTo>
                  <a:cubicBezTo>
                    <a:pt x="1001" y="320"/>
                    <a:pt x="1002" y="316"/>
                    <a:pt x="1007" y="314"/>
                  </a:cubicBezTo>
                  <a:cubicBezTo>
                    <a:pt x="1010" y="313"/>
                    <a:pt x="1013" y="312"/>
                    <a:pt x="1013" y="309"/>
                  </a:cubicBezTo>
                  <a:cubicBezTo>
                    <a:pt x="1013" y="301"/>
                    <a:pt x="1004" y="297"/>
                    <a:pt x="996" y="297"/>
                  </a:cubicBezTo>
                  <a:cubicBezTo>
                    <a:pt x="996" y="297"/>
                    <a:pt x="996" y="297"/>
                    <a:pt x="996" y="297"/>
                  </a:cubicBezTo>
                  <a:close/>
                  <a:moveTo>
                    <a:pt x="972" y="308"/>
                  </a:moveTo>
                  <a:cubicBezTo>
                    <a:pt x="972" y="302"/>
                    <a:pt x="972" y="298"/>
                    <a:pt x="972" y="292"/>
                  </a:cubicBezTo>
                  <a:cubicBezTo>
                    <a:pt x="972" y="287"/>
                    <a:pt x="974" y="283"/>
                    <a:pt x="970" y="279"/>
                  </a:cubicBezTo>
                  <a:cubicBezTo>
                    <a:pt x="965" y="274"/>
                    <a:pt x="960" y="276"/>
                    <a:pt x="954" y="272"/>
                  </a:cubicBezTo>
                  <a:cubicBezTo>
                    <a:pt x="946" y="268"/>
                    <a:pt x="941" y="261"/>
                    <a:pt x="933" y="257"/>
                  </a:cubicBezTo>
                  <a:cubicBezTo>
                    <a:pt x="933" y="257"/>
                    <a:pt x="933" y="257"/>
                    <a:pt x="933" y="257"/>
                  </a:cubicBezTo>
                  <a:cubicBezTo>
                    <a:pt x="929" y="255"/>
                    <a:pt x="927" y="251"/>
                    <a:pt x="922" y="251"/>
                  </a:cubicBezTo>
                  <a:cubicBezTo>
                    <a:pt x="918" y="251"/>
                    <a:pt x="918" y="256"/>
                    <a:pt x="916" y="259"/>
                  </a:cubicBezTo>
                  <a:cubicBezTo>
                    <a:pt x="913" y="263"/>
                    <a:pt x="909" y="264"/>
                    <a:pt x="909" y="269"/>
                  </a:cubicBezTo>
                  <a:cubicBezTo>
                    <a:pt x="909" y="275"/>
                    <a:pt x="914" y="277"/>
                    <a:pt x="916" y="283"/>
                  </a:cubicBezTo>
                  <a:cubicBezTo>
                    <a:pt x="919" y="289"/>
                    <a:pt x="918" y="294"/>
                    <a:pt x="923" y="299"/>
                  </a:cubicBezTo>
                  <a:cubicBezTo>
                    <a:pt x="930" y="305"/>
                    <a:pt x="937" y="302"/>
                    <a:pt x="945" y="304"/>
                  </a:cubicBezTo>
                  <a:cubicBezTo>
                    <a:pt x="954" y="306"/>
                    <a:pt x="959" y="308"/>
                    <a:pt x="967" y="309"/>
                  </a:cubicBezTo>
                  <a:cubicBezTo>
                    <a:pt x="972" y="308"/>
                    <a:pt x="972" y="308"/>
                    <a:pt x="972" y="308"/>
                  </a:cubicBezTo>
                  <a:close/>
                  <a:moveTo>
                    <a:pt x="967" y="309"/>
                  </a:moveTo>
                  <a:cubicBezTo>
                    <a:pt x="972" y="308"/>
                    <a:pt x="972" y="308"/>
                    <a:pt x="972" y="308"/>
                  </a:cubicBezTo>
                  <a:cubicBezTo>
                    <a:pt x="967" y="309"/>
                    <a:pt x="967" y="309"/>
                    <a:pt x="967" y="309"/>
                  </a:cubicBezTo>
                  <a:close/>
                  <a:moveTo>
                    <a:pt x="1365" y="433"/>
                  </a:moveTo>
                  <a:cubicBezTo>
                    <a:pt x="1359" y="452"/>
                    <a:pt x="1358" y="464"/>
                    <a:pt x="1350" y="482"/>
                  </a:cubicBezTo>
                  <a:cubicBezTo>
                    <a:pt x="1347" y="490"/>
                    <a:pt x="1339" y="493"/>
                    <a:pt x="1339" y="502"/>
                  </a:cubicBezTo>
                  <a:cubicBezTo>
                    <a:pt x="1339" y="507"/>
                    <a:pt x="1345" y="508"/>
                    <a:pt x="1347" y="512"/>
                  </a:cubicBezTo>
                  <a:cubicBezTo>
                    <a:pt x="1349" y="517"/>
                    <a:pt x="1348" y="520"/>
                    <a:pt x="1348" y="524"/>
                  </a:cubicBezTo>
                  <a:cubicBezTo>
                    <a:pt x="1348" y="536"/>
                    <a:pt x="1340" y="540"/>
                    <a:pt x="1335" y="550"/>
                  </a:cubicBezTo>
                  <a:cubicBezTo>
                    <a:pt x="1328" y="566"/>
                    <a:pt x="1329" y="576"/>
                    <a:pt x="1319" y="590"/>
                  </a:cubicBezTo>
                  <a:cubicBezTo>
                    <a:pt x="1315" y="597"/>
                    <a:pt x="1307" y="597"/>
                    <a:pt x="1301" y="603"/>
                  </a:cubicBezTo>
                  <a:cubicBezTo>
                    <a:pt x="1296" y="607"/>
                    <a:pt x="1297" y="612"/>
                    <a:pt x="1294" y="618"/>
                  </a:cubicBezTo>
                  <a:cubicBezTo>
                    <a:pt x="1291" y="626"/>
                    <a:pt x="1289" y="630"/>
                    <a:pt x="1286" y="639"/>
                  </a:cubicBezTo>
                  <a:cubicBezTo>
                    <a:pt x="1284" y="645"/>
                    <a:pt x="1283" y="649"/>
                    <a:pt x="1281" y="656"/>
                  </a:cubicBezTo>
                  <a:cubicBezTo>
                    <a:pt x="1279" y="661"/>
                    <a:pt x="1274" y="662"/>
                    <a:pt x="1274" y="668"/>
                  </a:cubicBezTo>
                  <a:cubicBezTo>
                    <a:pt x="1274" y="671"/>
                    <a:pt x="1275" y="673"/>
                    <a:pt x="1275" y="676"/>
                  </a:cubicBezTo>
                  <a:cubicBezTo>
                    <a:pt x="1275" y="684"/>
                    <a:pt x="1267" y="687"/>
                    <a:pt x="1261" y="694"/>
                  </a:cubicBezTo>
                  <a:cubicBezTo>
                    <a:pt x="1257" y="699"/>
                    <a:pt x="1255" y="703"/>
                    <a:pt x="1252" y="709"/>
                  </a:cubicBezTo>
                  <a:cubicBezTo>
                    <a:pt x="1246" y="721"/>
                    <a:pt x="1247" y="732"/>
                    <a:pt x="1236" y="739"/>
                  </a:cubicBezTo>
                  <a:cubicBezTo>
                    <a:pt x="1232" y="742"/>
                    <a:pt x="1229" y="741"/>
                    <a:pt x="1225" y="743"/>
                  </a:cubicBezTo>
                  <a:cubicBezTo>
                    <a:pt x="1217" y="747"/>
                    <a:pt x="1216" y="753"/>
                    <a:pt x="1210" y="759"/>
                  </a:cubicBezTo>
                  <a:cubicBezTo>
                    <a:pt x="1207" y="761"/>
                    <a:pt x="1207" y="765"/>
                    <a:pt x="1205" y="768"/>
                  </a:cubicBezTo>
                  <a:cubicBezTo>
                    <a:pt x="1200" y="773"/>
                    <a:pt x="1196" y="776"/>
                    <a:pt x="1189" y="779"/>
                  </a:cubicBezTo>
                  <a:cubicBezTo>
                    <a:pt x="1185" y="780"/>
                    <a:pt x="1183" y="784"/>
                    <a:pt x="1179" y="784"/>
                  </a:cubicBezTo>
                  <a:cubicBezTo>
                    <a:pt x="1175" y="784"/>
                    <a:pt x="1174" y="783"/>
                    <a:pt x="1170" y="783"/>
                  </a:cubicBezTo>
                  <a:cubicBezTo>
                    <a:pt x="1144" y="783"/>
                    <a:pt x="1130" y="799"/>
                    <a:pt x="1116" y="821"/>
                  </a:cubicBezTo>
                  <a:cubicBezTo>
                    <a:pt x="1107" y="835"/>
                    <a:pt x="1100" y="843"/>
                    <a:pt x="1095" y="859"/>
                  </a:cubicBezTo>
                  <a:cubicBezTo>
                    <a:pt x="1095" y="859"/>
                    <a:pt x="1095" y="859"/>
                    <a:pt x="1095" y="859"/>
                  </a:cubicBezTo>
                  <a:cubicBezTo>
                    <a:pt x="1095" y="862"/>
                    <a:pt x="1093" y="864"/>
                    <a:pt x="1093" y="867"/>
                  </a:cubicBezTo>
                  <a:cubicBezTo>
                    <a:pt x="1093" y="872"/>
                    <a:pt x="1099" y="872"/>
                    <a:pt x="1102" y="876"/>
                  </a:cubicBezTo>
                  <a:cubicBezTo>
                    <a:pt x="1111" y="887"/>
                    <a:pt x="1121" y="895"/>
                    <a:pt x="1121" y="910"/>
                  </a:cubicBezTo>
                  <a:cubicBezTo>
                    <a:pt x="1121" y="915"/>
                    <a:pt x="1114" y="916"/>
                    <a:pt x="1112" y="922"/>
                  </a:cubicBezTo>
                  <a:cubicBezTo>
                    <a:pt x="1109" y="929"/>
                    <a:pt x="1111" y="933"/>
                    <a:pt x="1110" y="941"/>
                  </a:cubicBezTo>
                  <a:cubicBezTo>
                    <a:pt x="1109" y="948"/>
                    <a:pt x="1105" y="951"/>
                    <a:pt x="1103" y="958"/>
                  </a:cubicBezTo>
                  <a:cubicBezTo>
                    <a:pt x="1101" y="969"/>
                    <a:pt x="1101" y="976"/>
                    <a:pt x="1096" y="986"/>
                  </a:cubicBezTo>
                  <a:cubicBezTo>
                    <a:pt x="1093" y="992"/>
                    <a:pt x="1090" y="999"/>
                    <a:pt x="1083" y="999"/>
                  </a:cubicBezTo>
                  <a:cubicBezTo>
                    <a:pt x="1080" y="999"/>
                    <a:pt x="1080" y="995"/>
                    <a:pt x="1076" y="995"/>
                  </a:cubicBezTo>
                  <a:cubicBezTo>
                    <a:pt x="1069" y="995"/>
                    <a:pt x="1068" y="1004"/>
                    <a:pt x="1067" y="1011"/>
                  </a:cubicBezTo>
                  <a:cubicBezTo>
                    <a:pt x="1066" y="1017"/>
                    <a:pt x="1063" y="1021"/>
                    <a:pt x="1059" y="1026"/>
                  </a:cubicBezTo>
                  <a:cubicBezTo>
                    <a:pt x="1056" y="1029"/>
                    <a:pt x="1056" y="1034"/>
                    <a:pt x="1052" y="1036"/>
                  </a:cubicBezTo>
                  <a:cubicBezTo>
                    <a:pt x="1042" y="1041"/>
                    <a:pt x="1035" y="1041"/>
                    <a:pt x="1026" y="1048"/>
                  </a:cubicBezTo>
                  <a:cubicBezTo>
                    <a:pt x="1015" y="1056"/>
                    <a:pt x="1015" y="1067"/>
                    <a:pt x="1010" y="1079"/>
                  </a:cubicBezTo>
                  <a:cubicBezTo>
                    <a:pt x="1004" y="1093"/>
                    <a:pt x="991" y="1098"/>
                    <a:pt x="991" y="1113"/>
                  </a:cubicBezTo>
                  <a:cubicBezTo>
                    <a:pt x="991" y="1127"/>
                    <a:pt x="1012" y="1128"/>
                    <a:pt x="1012" y="1142"/>
                  </a:cubicBezTo>
                  <a:cubicBezTo>
                    <a:pt x="1012" y="1152"/>
                    <a:pt x="1012" y="1160"/>
                    <a:pt x="1005" y="1166"/>
                  </a:cubicBezTo>
                  <a:cubicBezTo>
                    <a:pt x="1001" y="1169"/>
                    <a:pt x="998" y="1171"/>
                    <a:pt x="998" y="1175"/>
                  </a:cubicBezTo>
                  <a:cubicBezTo>
                    <a:pt x="998" y="1181"/>
                    <a:pt x="998" y="1184"/>
                    <a:pt x="998" y="1189"/>
                  </a:cubicBezTo>
                  <a:cubicBezTo>
                    <a:pt x="998" y="1196"/>
                    <a:pt x="992" y="1198"/>
                    <a:pt x="987" y="1204"/>
                  </a:cubicBezTo>
                  <a:cubicBezTo>
                    <a:pt x="973" y="1223"/>
                    <a:pt x="954" y="1225"/>
                    <a:pt x="941" y="1246"/>
                  </a:cubicBezTo>
                  <a:cubicBezTo>
                    <a:pt x="932" y="1259"/>
                    <a:pt x="928" y="1268"/>
                    <a:pt x="921" y="1282"/>
                  </a:cubicBezTo>
                  <a:cubicBezTo>
                    <a:pt x="918" y="1289"/>
                    <a:pt x="913" y="1292"/>
                    <a:pt x="911" y="1300"/>
                  </a:cubicBezTo>
                  <a:cubicBezTo>
                    <a:pt x="908" y="1307"/>
                    <a:pt x="907" y="1312"/>
                    <a:pt x="901" y="1317"/>
                  </a:cubicBezTo>
                  <a:cubicBezTo>
                    <a:pt x="901" y="1317"/>
                    <a:pt x="901" y="1317"/>
                    <a:pt x="901" y="1317"/>
                  </a:cubicBezTo>
                  <a:cubicBezTo>
                    <a:pt x="283" y="1244"/>
                    <a:pt x="283" y="1244"/>
                    <a:pt x="283" y="1244"/>
                  </a:cubicBezTo>
                  <a:cubicBezTo>
                    <a:pt x="277" y="1244"/>
                    <a:pt x="279" y="1237"/>
                    <a:pt x="276" y="1233"/>
                  </a:cubicBezTo>
                  <a:cubicBezTo>
                    <a:pt x="271" y="1226"/>
                    <a:pt x="264" y="1225"/>
                    <a:pt x="259" y="1218"/>
                  </a:cubicBezTo>
                  <a:cubicBezTo>
                    <a:pt x="250" y="1205"/>
                    <a:pt x="245" y="1192"/>
                    <a:pt x="229" y="1190"/>
                  </a:cubicBezTo>
                  <a:cubicBezTo>
                    <a:pt x="214" y="1187"/>
                    <a:pt x="211" y="1173"/>
                    <a:pt x="204" y="1159"/>
                  </a:cubicBezTo>
                  <a:cubicBezTo>
                    <a:pt x="199" y="1149"/>
                    <a:pt x="198" y="1143"/>
                    <a:pt x="194" y="1133"/>
                  </a:cubicBezTo>
                  <a:cubicBezTo>
                    <a:pt x="192" y="1127"/>
                    <a:pt x="189" y="1125"/>
                    <a:pt x="189" y="1119"/>
                  </a:cubicBezTo>
                  <a:cubicBezTo>
                    <a:pt x="189" y="1109"/>
                    <a:pt x="198" y="1105"/>
                    <a:pt x="198" y="1095"/>
                  </a:cubicBezTo>
                  <a:cubicBezTo>
                    <a:pt x="198" y="1081"/>
                    <a:pt x="191" y="1074"/>
                    <a:pt x="184" y="1062"/>
                  </a:cubicBezTo>
                  <a:cubicBezTo>
                    <a:pt x="177" y="1052"/>
                    <a:pt x="171" y="1046"/>
                    <a:pt x="163" y="1037"/>
                  </a:cubicBezTo>
                  <a:cubicBezTo>
                    <a:pt x="163" y="1037"/>
                    <a:pt x="163" y="1037"/>
                    <a:pt x="163" y="1037"/>
                  </a:cubicBezTo>
                  <a:cubicBezTo>
                    <a:pt x="162" y="1031"/>
                    <a:pt x="161" y="1029"/>
                    <a:pt x="161" y="1023"/>
                  </a:cubicBezTo>
                  <a:cubicBezTo>
                    <a:pt x="161" y="1019"/>
                    <a:pt x="164" y="1017"/>
                    <a:pt x="164" y="1013"/>
                  </a:cubicBezTo>
                  <a:cubicBezTo>
                    <a:pt x="164" y="1007"/>
                    <a:pt x="159" y="1005"/>
                    <a:pt x="159" y="1000"/>
                  </a:cubicBezTo>
                  <a:cubicBezTo>
                    <a:pt x="159" y="991"/>
                    <a:pt x="159" y="986"/>
                    <a:pt x="159" y="977"/>
                  </a:cubicBezTo>
                  <a:cubicBezTo>
                    <a:pt x="159" y="969"/>
                    <a:pt x="167" y="966"/>
                    <a:pt x="173" y="960"/>
                  </a:cubicBezTo>
                  <a:cubicBezTo>
                    <a:pt x="175" y="959"/>
                    <a:pt x="177" y="959"/>
                    <a:pt x="178" y="957"/>
                  </a:cubicBezTo>
                  <a:cubicBezTo>
                    <a:pt x="182" y="951"/>
                    <a:pt x="182" y="943"/>
                    <a:pt x="189" y="943"/>
                  </a:cubicBezTo>
                  <a:cubicBezTo>
                    <a:pt x="191" y="943"/>
                    <a:pt x="192" y="944"/>
                    <a:pt x="194" y="944"/>
                  </a:cubicBezTo>
                  <a:cubicBezTo>
                    <a:pt x="307" y="492"/>
                    <a:pt x="307" y="492"/>
                    <a:pt x="307" y="492"/>
                  </a:cubicBezTo>
                  <a:cubicBezTo>
                    <a:pt x="296" y="488"/>
                    <a:pt x="290" y="485"/>
                    <a:pt x="279" y="483"/>
                  </a:cubicBezTo>
                  <a:cubicBezTo>
                    <a:pt x="272" y="482"/>
                    <a:pt x="266" y="484"/>
                    <a:pt x="260" y="481"/>
                  </a:cubicBezTo>
                  <a:cubicBezTo>
                    <a:pt x="253" y="477"/>
                    <a:pt x="252" y="470"/>
                    <a:pt x="245" y="467"/>
                  </a:cubicBezTo>
                  <a:cubicBezTo>
                    <a:pt x="236" y="463"/>
                    <a:pt x="229" y="463"/>
                    <a:pt x="222" y="457"/>
                  </a:cubicBezTo>
                  <a:cubicBezTo>
                    <a:pt x="212" y="452"/>
                    <a:pt x="210" y="445"/>
                    <a:pt x="200" y="441"/>
                  </a:cubicBezTo>
                  <a:cubicBezTo>
                    <a:pt x="191" y="438"/>
                    <a:pt x="185" y="442"/>
                    <a:pt x="176" y="441"/>
                  </a:cubicBezTo>
                  <a:cubicBezTo>
                    <a:pt x="167" y="441"/>
                    <a:pt x="162" y="439"/>
                    <a:pt x="153" y="439"/>
                  </a:cubicBezTo>
                  <a:cubicBezTo>
                    <a:pt x="148" y="439"/>
                    <a:pt x="145" y="441"/>
                    <a:pt x="140" y="441"/>
                  </a:cubicBezTo>
                  <a:cubicBezTo>
                    <a:pt x="131" y="441"/>
                    <a:pt x="130" y="433"/>
                    <a:pt x="123" y="428"/>
                  </a:cubicBezTo>
                  <a:cubicBezTo>
                    <a:pt x="113" y="421"/>
                    <a:pt x="105" y="420"/>
                    <a:pt x="96" y="412"/>
                  </a:cubicBezTo>
                  <a:cubicBezTo>
                    <a:pt x="90" y="407"/>
                    <a:pt x="85" y="406"/>
                    <a:pt x="80" y="400"/>
                  </a:cubicBezTo>
                  <a:cubicBezTo>
                    <a:pt x="77" y="396"/>
                    <a:pt x="79" y="392"/>
                    <a:pt x="78" y="386"/>
                  </a:cubicBezTo>
                  <a:cubicBezTo>
                    <a:pt x="77" y="381"/>
                    <a:pt x="75" y="378"/>
                    <a:pt x="74" y="372"/>
                  </a:cubicBezTo>
                  <a:cubicBezTo>
                    <a:pt x="73" y="364"/>
                    <a:pt x="65" y="364"/>
                    <a:pt x="58" y="362"/>
                  </a:cubicBezTo>
                  <a:cubicBezTo>
                    <a:pt x="48" y="360"/>
                    <a:pt x="46" y="351"/>
                    <a:pt x="40" y="343"/>
                  </a:cubicBezTo>
                  <a:cubicBezTo>
                    <a:pt x="38" y="340"/>
                    <a:pt x="35" y="339"/>
                    <a:pt x="31" y="336"/>
                  </a:cubicBezTo>
                  <a:cubicBezTo>
                    <a:pt x="24" y="330"/>
                    <a:pt x="23" y="323"/>
                    <a:pt x="16" y="316"/>
                  </a:cubicBezTo>
                  <a:cubicBezTo>
                    <a:pt x="11" y="312"/>
                    <a:pt x="7" y="308"/>
                    <a:pt x="7" y="302"/>
                  </a:cubicBezTo>
                  <a:cubicBezTo>
                    <a:pt x="7" y="293"/>
                    <a:pt x="7" y="288"/>
                    <a:pt x="7" y="278"/>
                  </a:cubicBezTo>
                  <a:cubicBezTo>
                    <a:pt x="7" y="270"/>
                    <a:pt x="6" y="264"/>
                    <a:pt x="6" y="256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4"/>
                    <a:pt x="1" y="135"/>
                    <a:pt x="2" y="135"/>
                  </a:cubicBezTo>
                  <a:cubicBezTo>
                    <a:pt x="8" y="138"/>
                    <a:pt x="12" y="137"/>
                    <a:pt x="19" y="138"/>
                  </a:cubicBezTo>
                  <a:cubicBezTo>
                    <a:pt x="33" y="141"/>
                    <a:pt x="40" y="144"/>
                    <a:pt x="54" y="144"/>
                  </a:cubicBezTo>
                  <a:cubicBezTo>
                    <a:pt x="62" y="144"/>
                    <a:pt x="66" y="137"/>
                    <a:pt x="72" y="132"/>
                  </a:cubicBezTo>
                  <a:cubicBezTo>
                    <a:pt x="83" y="123"/>
                    <a:pt x="92" y="121"/>
                    <a:pt x="107" y="119"/>
                  </a:cubicBezTo>
                  <a:cubicBezTo>
                    <a:pt x="123" y="121"/>
                    <a:pt x="123" y="121"/>
                    <a:pt x="123" y="121"/>
                  </a:cubicBezTo>
                  <a:cubicBezTo>
                    <a:pt x="133" y="121"/>
                    <a:pt x="133" y="121"/>
                    <a:pt x="133" y="121"/>
                  </a:cubicBezTo>
                  <a:cubicBezTo>
                    <a:pt x="133" y="113"/>
                    <a:pt x="135" y="108"/>
                    <a:pt x="141" y="104"/>
                  </a:cubicBezTo>
                  <a:cubicBezTo>
                    <a:pt x="151" y="98"/>
                    <a:pt x="159" y="102"/>
                    <a:pt x="171" y="99"/>
                  </a:cubicBezTo>
                  <a:cubicBezTo>
                    <a:pt x="188" y="95"/>
                    <a:pt x="191" y="72"/>
                    <a:pt x="209" y="72"/>
                  </a:cubicBezTo>
                  <a:cubicBezTo>
                    <a:pt x="215" y="72"/>
                    <a:pt x="218" y="72"/>
                    <a:pt x="223" y="74"/>
                  </a:cubicBezTo>
                  <a:cubicBezTo>
                    <a:pt x="226" y="75"/>
                    <a:pt x="225" y="79"/>
                    <a:pt x="228" y="80"/>
                  </a:cubicBezTo>
                  <a:cubicBezTo>
                    <a:pt x="237" y="83"/>
                    <a:pt x="243" y="84"/>
                    <a:pt x="253" y="84"/>
                  </a:cubicBezTo>
                  <a:cubicBezTo>
                    <a:pt x="259" y="84"/>
                    <a:pt x="262" y="84"/>
                    <a:pt x="268" y="84"/>
                  </a:cubicBezTo>
                  <a:cubicBezTo>
                    <a:pt x="271" y="84"/>
                    <a:pt x="271" y="80"/>
                    <a:pt x="274" y="79"/>
                  </a:cubicBezTo>
                  <a:cubicBezTo>
                    <a:pt x="279" y="74"/>
                    <a:pt x="284" y="73"/>
                    <a:pt x="290" y="69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8" y="73"/>
                    <a:pt x="305" y="75"/>
                    <a:pt x="314" y="77"/>
                  </a:cubicBezTo>
                  <a:cubicBezTo>
                    <a:pt x="323" y="79"/>
                    <a:pt x="328" y="83"/>
                    <a:pt x="338" y="83"/>
                  </a:cubicBezTo>
                  <a:cubicBezTo>
                    <a:pt x="345" y="83"/>
                    <a:pt x="349" y="77"/>
                    <a:pt x="349" y="70"/>
                  </a:cubicBezTo>
                  <a:cubicBezTo>
                    <a:pt x="349" y="68"/>
                    <a:pt x="345" y="68"/>
                    <a:pt x="344" y="65"/>
                  </a:cubicBezTo>
                  <a:cubicBezTo>
                    <a:pt x="336" y="55"/>
                    <a:pt x="325" y="52"/>
                    <a:pt x="325" y="39"/>
                  </a:cubicBezTo>
                  <a:cubicBezTo>
                    <a:pt x="325" y="30"/>
                    <a:pt x="332" y="29"/>
                    <a:pt x="337" y="22"/>
                  </a:cubicBezTo>
                  <a:cubicBezTo>
                    <a:pt x="342" y="15"/>
                    <a:pt x="339" y="8"/>
                    <a:pt x="345" y="3"/>
                  </a:cubicBezTo>
                  <a:cubicBezTo>
                    <a:pt x="363" y="10"/>
                    <a:pt x="374" y="13"/>
                    <a:pt x="393" y="13"/>
                  </a:cubicBezTo>
                  <a:cubicBezTo>
                    <a:pt x="410" y="13"/>
                    <a:pt x="418" y="0"/>
                    <a:pt x="436" y="0"/>
                  </a:cubicBezTo>
                  <a:cubicBezTo>
                    <a:pt x="444" y="0"/>
                    <a:pt x="448" y="4"/>
                    <a:pt x="454" y="9"/>
                  </a:cubicBezTo>
                  <a:cubicBezTo>
                    <a:pt x="459" y="13"/>
                    <a:pt x="464" y="13"/>
                    <a:pt x="469" y="17"/>
                  </a:cubicBezTo>
                  <a:cubicBezTo>
                    <a:pt x="473" y="21"/>
                    <a:pt x="476" y="25"/>
                    <a:pt x="479" y="27"/>
                  </a:cubicBezTo>
                  <a:cubicBezTo>
                    <a:pt x="479" y="27"/>
                    <a:pt x="479" y="27"/>
                    <a:pt x="479" y="27"/>
                  </a:cubicBezTo>
                  <a:cubicBezTo>
                    <a:pt x="478" y="40"/>
                    <a:pt x="478" y="46"/>
                    <a:pt x="474" y="58"/>
                  </a:cubicBezTo>
                  <a:cubicBezTo>
                    <a:pt x="472" y="65"/>
                    <a:pt x="467" y="69"/>
                    <a:pt x="467" y="77"/>
                  </a:cubicBezTo>
                  <a:cubicBezTo>
                    <a:pt x="467" y="80"/>
                    <a:pt x="472" y="81"/>
                    <a:pt x="475" y="83"/>
                  </a:cubicBezTo>
                  <a:cubicBezTo>
                    <a:pt x="486" y="91"/>
                    <a:pt x="493" y="95"/>
                    <a:pt x="502" y="105"/>
                  </a:cubicBezTo>
                  <a:cubicBezTo>
                    <a:pt x="513" y="119"/>
                    <a:pt x="513" y="132"/>
                    <a:pt x="516" y="149"/>
                  </a:cubicBezTo>
                  <a:cubicBezTo>
                    <a:pt x="517" y="157"/>
                    <a:pt x="521" y="162"/>
                    <a:pt x="529" y="165"/>
                  </a:cubicBezTo>
                  <a:cubicBezTo>
                    <a:pt x="536" y="170"/>
                    <a:pt x="540" y="175"/>
                    <a:pt x="549" y="177"/>
                  </a:cubicBezTo>
                  <a:cubicBezTo>
                    <a:pt x="553" y="177"/>
                    <a:pt x="556" y="175"/>
                    <a:pt x="560" y="177"/>
                  </a:cubicBezTo>
                  <a:cubicBezTo>
                    <a:pt x="564" y="179"/>
                    <a:pt x="563" y="184"/>
                    <a:pt x="565" y="189"/>
                  </a:cubicBezTo>
                  <a:cubicBezTo>
                    <a:pt x="567" y="195"/>
                    <a:pt x="572" y="197"/>
                    <a:pt x="578" y="201"/>
                  </a:cubicBezTo>
                  <a:cubicBezTo>
                    <a:pt x="592" y="209"/>
                    <a:pt x="603" y="211"/>
                    <a:pt x="614" y="223"/>
                  </a:cubicBezTo>
                  <a:cubicBezTo>
                    <a:pt x="618" y="229"/>
                    <a:pt x="618" y="233"/>
                    <a:pt x="619" y="240"/>
                  </a:cubicBezTo>
                  <a:cubicBezTo>
                    <a:pt x="622" y="251"/>
                    <a:pt x="627" y="256"/>
                    <a:pt x="632" y="266"/>
                  </a:cubicBezTo>
                  <a:cubicBezTo>
                    <a:pt x="640" y="282"/>
                    <a:pt x="642" y="294"/>
                    <a:pt x="654" y="306"/>
                  </a:cubicBezTo>
                  <a:cubicBezTo>
                    <a:pt x="660" y="311"/>
                    <a:pt x="664" y="315"/>
                    <a:pt x="671" y="320"/>
                  </a:cubicBezTo>
                  <a:cubicBezTo>
                    <a:pt x="678" y="325"/>
                    <a:pt x="686" y="328"/>
                    <a:pt x="686" y="336"/>
                  </a:cubicBezTo>
                  <a:cubicBezTo>
                    <a:pt x="686" y="343"/>
                    <a:pt x="686" y="347"/>
                    <a:pt x="686" y="354"/>
                  </a:cubicBezTo>
                  <a:cubicBezTo>
                    <a:pt x="686" y="364"/>
                    <a:pt x="700" y="362"/>
                    <a:pt x="710" y="364"/>
                  </a:cubicBezTo>
                  <a:cubicBezTo>
                    <a:pt x="719" y="366"/>
                    <a:pt x="718" y="377"/>
                    <a:pt x="721" y="386"/>
                  </a:cubicBezTo>
                  <a:cubicBezTo>
                    <a:pt x="723" y="398"/>
                    <a:pt x="732" y="402"/>
                    <a:pt x="743" y="408"/>
                  </a:cubicBezTo>
                  <a:cubicBezTo>
                    <a:pt x="749" y="411"/>
                    <a:pt x="753" y="412"/>
                    <a:pt x="760" y="415"/>
                  </a:cubicBezTo>
                  <a:cubicBezTo>
                    <a:pt x="753" y="422"/>
                    <a:pt x="756" y="428"/>
                    <a:pt x="752" y="436"/>
                  </a:cubicBezTo>
                  <a:cubicBezTo>
                    <a:pt x="752" y="436"/>
                    <a:pt x="752" y="436"/>
                    <a:pt x="752" y="436"/>
                  </a:cubicBezTo>
                  <a:cubicBezTo>
                    <a:pt x="752" y="436"/>
                    <a:pt x="751" y="436"/>
                    <a:pt x="751" y="436"/>
                  </a:cubicBezTo>
                  <a:cubicBezTo>
                    <a:pt x="744" y="436"/>
                    <a:pt x="741" y="440"/>
                    <a:pt x="735" y="442"/>
                  </a:cubicBezTo>
                  <a:cubicBezTo>
                    <a:pt x="731" y="443"/>
                    <a:pt x="725" y="444"/>
                    <a:pt x="725" y="449"/>
                  </a:cubicBezTo>
                  <a:cubicBezTo>
                    <a:pt x="725" y="457"/>
                    <a:pt x="729" y="461"/>
                    <a:pt x="729" y="470"/>
                  </a:cubicBezTo>
                  <a:cubicBezTo>
                    <a:pt x="744" y="461"/>
                    <a:pt x="754" y="458"/>
                    <a:pt x="769" y="450"/>
                  </a:cubicBezTo>
                  <a:cubicBezTo>
                    <a:pt x="784" y="443"/>
                    <a:pt x="789" y="428"/>
                    <a:pt x="806" y="428"/>
                  </a:cubicBezTo>
                  <a:cubicBezTo>
                    <a:pt x="823" y="427"/>
                    <a:pt x="834" y="418"/>
                    <a:pt x="843" y="404"/>
                  </a:cubicBezTo>
                  <a:cubicBezTo>
                    <a:pt x="851" y="391"/>
                    <a:pt x="849" y="370"/>
                    <a:pt x="865" y="370"/>
                  </a:cubicBezTo>
                  <a:cubicBezTo>
                    <a:pt x="869" y="370"/>
                    <a:pt x="868" y="377"/>
                    <a:pt x="868" y="381"/>
                  </a:cubicBezTo>
                  <a:cubicBezTo>
                    <a:pt x="868" y="393"/>
                    <a:pt x="868" y="399"/>
                    <a:pt x="868" y="410"/>
                  </a:cubicBezTo>
                  <a:cubicBezTo>
                    <a:pt x="875" y="411"/>
                    <a:pt x="879" y="412"/>
                    <a:pt x="886" y="412"/>
                  </a:cubicBezTo>
                  <a:cubicBezTo>
                    <a:pt x="890" y="412"/>
                    <a:pt x="889" y="407"/>
                    <a:pt x="890" y="404"/>
                  </a:cubicBezTo>
                  <a:cubicBezTo>
                    <a:pt x="893" y="397"/>
                    <a:pt x="893" y="392"/>
                    <a:pt x="894" y="384"/>
                  </a:cubicBezTo>
                  <a:cubicBezTo>
                    <a:pt x="896" y="372"/>
                    <a:pt x="896" y="365"/>
                    <a:pt x="901" y="354"/>
                  </a:cubicBezTo>
                  <a:cubicBezTo>
                    <a:pt x="903" y="348"/>
                    <a:pt x="903" y="342"/>
                    <a:pt x="909" y="337"/>
                  </a:cubicBezTo>
                  <a:cubicBezTo>
                    <a:pt x="922" y="328"/>
                    <a:pt x="933" y="327"/>
                    <a:pt x="949" y="327"/>
                  </a:cubicBezTo>
                  <a:cubicBezTo>
                    <a:pt x="963" y="327"/>
                    <a:pt x="971" y="334"/>
                    <a:pt x="985" y="334"/>
                  </a:cubicBezTo>
                  <a:cubicBezTo>
                    <a:pt x="1008" y="334"/>
                    <a:pt x="1018" y="317"/>
                    <a:pt x="1041" y="317"/>
                  </a:cubicBezTo>
                  <a:cubicBezTo>
                    <a:pt x="1051" y="317"/>
                    <a:pt x="1056" y="324"/>
                    <a:pt x="1065" y="328"/>
                  </a:cubicBezTo>
                  <a:cubicBezTo>
                    <a:pt x="1072" y="330"/>
                    <a:pt x="1077" y="329"/>
                    <a:pt x="1084" y="331"/>
                  </a:cubicBezTo>
                  <a:cubicBezTo>
                    <a:pt x="1089" y="332"/>
                    <a:pt x="1092" y="334"/>
                    <a:pt x="1098" y="335"/>
                  </a:cubicBezTo>
                  <a:cubicBezTo>
                    <a:pt x="1106" y="337"/>
                    <a:pt x="1115" y="339"/>
                    <a:pt x="1115" y="347"/>
                  </a:cubicBezTo>
                  <a:cubicBezTo>
                    <a:pt x="1115" y="352"/>
                    <a:pt x="1110" y="354"/>
                    <a:pt x="1108" y="359"/>
                  </a:cubicBezTo>
                  <a:cubicBezTo>
                    <a:pt x="1105" y="366"/>
                    <a:pt x="1103" y="371"/>
                    <a:pt x="1103" y="378"/>
                  </a:cubicBezTo>
                  <a:cubicBezTo>
                    <a:pt x="1103" y="387"/>
                    <a:pt x="1103" y="391"/>
                    <a:pt x="1103" y="399"/>
                  </a:cubicBezTo>
                  <a:cubicBezTo>
                    <a:pt x="1097" y="405"/>
                    <a:pt x="1097" y="410"/>
                    <a:pt x="1094" y="416"/>
                  </a:cubicBezTo>
                  <a:cubicBezTo>
                    <a:pt x="1082" y="438"/>
                    <a:pt x="1071" y="458"/>
                    <a:pt x="1045" y="460"/>
                  </a:cubicBezTo>
                  <a:cubicBezTo>
                    <a:pt x="1012" y="463"/>
                    <a:pt x="995" y="477"/>
                    <a:pt x="961" y="477"/>
                  </a:cubicBezTo>
                  <a:cubicBezTo>
                    <a:pt x="948" y="477"/>
                    <a:pt x="941" y="472"/>
                    <a:pt x="928" y="472"/>
                  </a:cubicBezTo>
                  <a:cubicBezTo>
                    <a:pt x="917" y="472"/>
                    <a:pt x="911" y="475"/>
                    <a:pt x="900" y="477"/>
                  </a:cubicBezTo>
                  <a:cubicBezTo>
                    <a:pt x="891" y="478"/>
                    <a:pt x="885" y="475"/>
                    <a:pt x="877" y="478"/>
                  </a:cubicBezTo>
                  <a:cubicBezTo>
                    <a:pt x="880" y="483"/>
                    <a:pt x="886" y="484"/>
                    <a:pt x="892" y="486"/>
                  </a:cubicBezTo>
                  <a:cubicBezTo>
                    <a:pt x="901" y="490"/>
                    <a:pt x="907" y="495"/>
                    <a:pt x="917" y="495"/>
                  </a:cubicBezTo>
                  <a:cubicBezTo>
                    <a:pt x="923" y="495"/>
                    <a:pt x="926" y="495"/>
                    <a:pt x="932" y="495"/>
                  </a:cubicBezTo>
                  <a:cubicBezTo>
                    <a:pt x="932" y="495"/>
                    <a:pt x="932" y="495"/>
                    <a:pt x="932" y="495"/>
                  </a:cubicBezTo>
                  <a:cubicBezTo>
                    <a:pt x="1022" y="481"/>
                    <a:pt x="1022" y="481"/>
                    <a:pt x="1022" y="481"/>
                  </a:cubicBezTo>
                  <a:cubicBezTo>
                    <a:pt x="1022" y="481"/>
                    <a:pt x="1022" y="481"/>
                    <a:pt x="1022" y="481"/>
                  </a:cubicBezTo>
                  <a:cubicBezTo>
                    <a:pt x="1022" y="485"/>
                    <a:pt x="1022" y="487"/>
                    <a:pt x="1022" y="490"/>
                  </a:cubicBezTo>
                  <a:cubicBezTo>
                    <a:pt x="1022" y="505"/>
                    <a:pt x="1013" y="512"/>
                    <a:pt x="1007" y="525"/>
                  </a:cubicBezTo>
                  <a:cubicBezTo>
                    <a:pt x="1001" y="536"/>
                    <a:pt x="1002" y="544"/>
                    <a:pt x="1002" y="556"/>
                  </a:cubicBezTo>
                  <a:cubicBezTo>
                    <a:pt x="1002" y="558"/>
                    <a:pt x="1003" y="560"/>
                    <a:pt x="1004" y="562"/>
                  </a:cubicBezTo>
                  <a:cubicBezTo>
                    <a:pt x="1009" y="557"/>
                    <a:pt x="1008" y="552"/>
                    <a:pt x="1011" y="546"/>
                  </a:cubicBezTo>
                  <a:cubicBezTo>
                    <a:pt x="1015" y="539"/>
                    <a:pt x="1018" y="534"/>
                    <a:pt x="1023" y="526"/>
                  </a:cubicBezTo>
                  <a:cubicBezTo>
                    <a:pt x="1029" y="517"/>
                    <a:pt x="1031" y="511"/>
                    <a:pt x="1037" y="501"/>
                  </a:cubicBezTo>
                  <a:cubicBezTo>
                    <a:pt x="1050" y="482"/>
                    <a:pt x="1062" y="475"/>
                    <a:pt x="1080" y="461"/>
                  </a:cubicBezTo>
                  <a:cubicBezTo>
                    <a:pt x="1084" y="464"/>
                    <a:pt x="1084" y="470"/>
                    <a:pt x="1090" y="472"/>
                  </a:cubicBezTo>
                  <a:cubicBezTo>
                    <a:pt x="1101" y="475"/>
                    <a:pt x="1107" y="476"/>
                    <a:pt x="1119" y="476"/>
                  </a:cubicBezTo>
                  <a:cubicBezTo>
                    <a:pt x="1123" y="476"/>
                    <a:pt x="1122" y="470"/>
                    <a:pt x="1122" y="466"/>
                  </a:cubicBezTo>
                  <a:cubicBezTo>
                    <a:pt x="1122" y="460"/>
                    <a:pt x="1122" y="456"/>
                    <a:pt x="1122" y="449"/>
                  </a:cubicBezTo>
                  <a:cubicBezTo>
                    <a:pt x="1122" y="441"/>
                    <a:pt x="1129" y="438"/>
                    <a:pt x="1129" y="430"/>
                  </a:cubicBezTo>
                  <a:cubicBezTo>
                    <a:pt x="1129" y="422"/>
                    <a:pt x="1129" y="417"/>
                    <a:pt x="1129" y="408"/>
                  </a:cubicBezTo>
                  <a:cubicBezTo>
                    <a:pt x="1129" y="404"/>
                    <a:pt x="1134" y="402"/>
                    <a:pt x="1138" y="400"/>
                  </a:cubicBezTo>
                  <a:cubicBezTo>
                    <a:pt x="1147" y="395"/>
                    <a:pt x="1150" y="392"/>
                    <a:pt x="1156" y="383"/>
                  </a:cubicBezTo>
                  <a:cubicBezTo>
                    <a:pt x="1158" y="383"/>
                    <a:pt x="1158" y="384"/>
                    <a:pt x="1159" y="384"/>
                  </a:cubicBezTo>
                  <a:cubicBezTo>
                    <a:pt x="1173" y="384"/>
                    <a:pt x="1180" y="381"/>
                    <a:pt x="1194" y="381"/>
                  </a:cubicBezTo>
                  <a:cubicBezTo>
                    <a:pt x="1203" y="381"/>
                    <a:pt x="1208" y="381"/>
                    <a:pt x="1216" y="382"/>
                  </a:cubicBezTo>
                  <a:cubicBezTo>
                    <a:pt x="1223" y="383"/>
                    <a:pt x="1225" y="389"/>
                    <a:pt x="1231" y="391"/>
                  </a:cubicBezTo>
                  <a:cubicBezTo>
                    <a:pt x="1247" y="396"/>
                    <a:pt x="1257" y="396"/>
                    <a:pt x="1273" y="398"/>
                  </a:cubicBezTo>
                  <a:cubicBezTo>
                    <a:pt x="1292" y="400"/>
                    <a:pt x="1301" y="408"/>
                    <a:pt x="1319" y="410"/>
                  </a:cubicBezTo>
                  <a:cubicBezTo>
                    <a:pt x="1336" y="418"/>
                    <a:pt x="1347" y="420"/>
                    <a:pt x="1361" y="431"/>
                  </a:cubicBezTo>
                  <a:cubicBezTo>
                    <a:pt x="1363" y="432"/>
                    <a:pt x="1364" y="433"/>
                    <a:pt x="1365" y="433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" name="Freeform 33">
              <a:extLst>
                <a:ext uri="{FF2B5EF4-FFF2-40B4-BE49-F238E27FC236}">
                  <a16:creationId xmlns:a16="http://schemas.microsoft.com/office/drawing/2014/main" id="{4FD385EE-DFAE-436D-AE83-61019D0C34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9376" y="1037433"/>
              <a:ext cx="395003" cy="468505"/>
            </a:xfrm>
            <a:custGeom>
              <a:avLst/>
              <a:gdLst>
                <a:gd name="T0" fmla="*/ 434 w 493"/>
                <a:gd name="T1" fmla="*/ 200 h 589"/>
                <a:gd name="T2" fmla="*/ 436 w 493"/>
                <a:gd name="T3" fmla="*/ 222 h 589"/>
                <a:gd name="T4" fmla="*/ 450 w 493"/>
                <a:gd name="T5" fmla="*/ 251 h 589"/>
                <a:gd name="T6" fmla="*/ 451 w 493"/>
                <a:gd name="T7" fmla="*/ 205 h 589"/>
                <a:gd name="T8" fmla="*/ 12 w 493"/>
                <a:gd name="T9" fmla="*/ 177 h 589"/>
                <a:gd name="T10" fmla="*/ 24 w 493"/>
                <a:gd name="T11" fmla="*/ 184 h 589"/>
                <a:gd name="T12" fmla="*/ 61 w 493"/>
                <a:gd name="T13" fmla="*/ 224 h 589"/>
                <a:gd name="T14" fmla="*/ 87 w 493"/>
                <a:gd name="T15" fmla="*/ 222 h 589"/>
                <a:gd name="T16" fmla="*/ 139 w 493"/>
                <a:gd name="T17" fmla="*/ 247 h 589"/>
                <a:gd name="T18" fmla="*/ 139 w 493"/>
                <a:gd name="T19" fmla="*/ 237 h 589"/>
                <a:gd name="T20" fmla="*/ 160 w 493"/>
                <a:gd name="T21" fmla="*/ 210 h 589"/>
                <a:gd name="T22" fmla="*/ 217 w 493"/>
                <a:gd name="T23" fmla="*/ 189 h 589"/>
                <a:gd name="T24" fmla="*/ 232 w 493"/>
                <a:gd name="T25" fmla="*/ 164 h 589"/>
                <a:gd name="T26" fmla="*/ 251 w 493"/>
                <a:gd name="T27" fmla="*/ 114 h 589"/>
                <a:gd name="T28" fmla="*/ 274 w 493"/>
                <a:gd name="T29" fmla="*/ 74 h 589"/>
                <a:gd name="T30" fmla="*/ 325 w 493"/>
                <a:gd name="T31" fmla="*/ 4 h 589"/>
                <a:gd name="T32" fmla="*/ 343 w 493"/>
                <a:gd name="T33" fmla="*/ 0 h 589"/>
                <a:gd name="T34" fmla="*/ 367 w 493"/>
                <a:gd name="T35" fmla="*/ 35 h 589"/>
                <a:gd name="T36" fmla="*/ 377 w 493"/>
                <a:gd name="T37" fmla="*/ 50 h 589"/>
                <a:gd name="T38" fmla="*/ 382 w 493"/>
                <a:gd name="T39" fmla="*/ 89 h 589"/>
                <a:gd name="T40" fmla="*/ 399 w 493"/>
                <a:gd name="T41" fmla="*/ 155 h 589"/>
                <a:gd name="T42" fmla="*/ 405 w 493"/>
                <a:gd name="T43" fmla="*/ 218 h 589"/>
                <a:gd name="T44" fmla="*/ 429 w 493"/>
                <a:gd name="T45" fmla="*/ 242 h 589"/>
                <a:gd name="T46" fmla="*/ 453 w 493"/>
                <a:gd name="T47" fmla="*/ 262 h 589"/>
                <a:gd name="T48" fmla="*/ 489 w 493"/>
                <a:gd name="T49" fmla="*/ 281 h 589"/>
                <a:gd name="T50" fmla="*/ 466 w 493"/>
                <a:gd name="T51" fmla="*/ 309 h 589"/>
                <a:gd name="T52" fmla="*/ 490 w 493"/>
                <a:gd name="T53" fmla="*/ 330 h 589"/>
                <a:gd name="T54" fmla="*/ 444 w 493"/>
                <a:gd name="T55" fmla="*/ 381 h 589"/>
                <a:gd name="T56" fmla="*/ 376 w 493"/>
                <a:gd name="T57" fmla="*/ 424 h 589"/>
                <a:gd name="T58" fmla="*/ 336 w 493"/>
                <a:gd name="T59" fmla="*/ 498 h 589"/>
                <a:gd name="T60" fmla="*/ 349 w 493"/>
                <a:gd name="T61" fmla="*/ 498 h 589"/>
                <a:gd name="T62" fmla="*/ 349 w 493"/>
                <a:gd name="T63" fmla="*/ 504 h 589"/>
                <a:gd name="T64" fmla="*/ 343 w 493"/>
                <a:gd name="T65" fmla="*/ 541 h 589"/>
                <a:gd name="T66" fmla="*/ 327 w 493"/>
                <a:gd name="T67" fmla="*/ 561 h 589"/>
                <a:gd name="T68" fmla="*/ 291 w 493"/>
                <a:gd name="T69" fmla="*/ 589 h 589"/>
                <a:gd name="T70" fmla="*/ 285 w 493"/>
                <a:gd name="T71" fmla="*/ 586 h 589"/>
                <a:gd name="T72" fmla="*/ 276 w 493"/>
                <a:gd name="T73" fmla="*/ 558 h 589"/>
                <a:gd name="T74" fmla="*/ 243 w 493"/>
                <a:gd name="T75" fmla="*/ 514 h 589"/>
                <a:gd name="T76" fmla="*/ 219 w 493"/>
                <a:gd name="T77" fmla="*/ 486 h 589"/>
                <a:gd name="T78" fmla="*/ 187 w 493"/>
                <a:gd name="T79" fmla="*/ 456 h 589"/>
                <a:gd name="T80" fmla="*/ 152 w 493"/>
                <a:gd name="T81" fmla="*/ 390 h 589"/>
                <a:gd name="T82" fmla="*/ 111 w 493"/>
                <a:gd name="T83" fmla="*/ 351 h 589"/>
                <a:gd name="T84" fmla="*/ 93 w 493"/>
                <a:gd name="T85" fmla="*/ 327 h 589"/>
                <a:gd name="T86" fmla="*/ 62 w 493"/>
                <a:gd name="T87" fmla="*/ 315 h 589"/>
                <a:gd name="T88" fmla="*/ 35 w 493"/>
                <a:gd name="T89" fmla="*/ 255 h 589"/>
                <a:gd name="T90" fmla="*/ 0 w 493"/>
                <a:gd name="T91" fmla="*/ 227 h 589"/>
                <a:gd name="T92" fmla="*/ 12 w 493"/>
                <a:gd name="T93" fmla="*/ 177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93" h="589">
                  <a:moveTo>
                    <a:pt x="451" y="205"/>
                  </a:moveTo>
                  <a:cubicBezTo>
                    <a:pt x="444" y="204"/>
                    <a:pt x="440" y="203"/>
                    <a:pt x="434" y="200"/>
                  </a:cubicBezTo>
                  <a:cubicBezTo>
                    <a:pt x="434" y="203"/>
                    <a:pt x="436" y="204"/>
                    <a:pt x="436" y="208"/>
                  </a:cubicBezTo>
                  <a:cubicBezTo>
                    <a:pt x="436" y="213"/>
                    <a:pt x="436" y="216"/>
                    <a:pt x="436" y="222"/>
                  </a:cubicBezTo>
                  <a:cubicBezTo>
                    <a:pt x="436" y="234"/>
                    <a:pt x="445" y="239"/>
                    <a:pt x="445" y="251"/>
                  </a:cubicBezTo>
                  <a:cubicBezTo>
                    <a:pt x="447" y="251"/>
                    <a:pt x="448" y="251"/>
                    <a:pt x="450" y="251"/>
                  </a:cubicBezTo>
                  <a:cubicBezTo>
                    <a:pt x="461" y="251"/>
                    <a:pt x="466" y="239"/>
                    <a:pt x="466" y="229"/>
                  </a:cubicBezTo>
                  <a:cubicBezTo>
                    <a:pt x="466" y="218"/>
                    <a:pt x="461" y="208"/>
                    <a:pt x="451" y="205"/>
                  </a:cubicBezTo>
                  <a:cubicBezTo>
                    <a:pt x="451" y="205"/>
                    <a:pt x="451" y="205"/>
                    <a:pt x="451" y="205"/>
                  </a:cubicBezTo>
                  <a:close/>
                  <a:moveTo>
                    <a:pt x="12" y="177"/>
                  </a:moveTo>
                  <a:cubicBezTo>
                    <a:pt x="15" y="180"/>
                    <a:pt x="19" y="183"/>
                    <a:pt x="24" y="184"/>
                  </a:cubicBezTo>
                  <a:cubicBezTo>
                    <a:pt x="24" y="184"/>
                    <a:pt x="24" y="184"/>
                    <a:pt x="24" y="184"/>
                  </a:cubicBezTo>
                  <a:cubicBezTo>
                    <a:pt x="30" y="196"/>
                    <a:pt x="34" y="202"/>
                    <a:pt x="42" y="211"/>
                  </a:cubicBezTo>
                  <a:cubicBezTo>
                    <a:pt x="48" y="218"/>
                    <a:pt x="52" y="224"/>
                    <a:pt x="61" y="224"/>
                  </a:cubicBezTo>
                  <a:cubicBezTo>
                    <a:pt x="66" y="224"/>
                    <a:pt x="69" y="224"/>
                    <a:pt x="75" y="224"/>
                  </a:cubicBezTo>
                  <a:cubicBezTo>
                    <a:pt x="79" y="224"/>
                    <a:pt x="82" y="222"/>
                    <a:pt x="87" y="222"/>
                  </a:cubicBezTo>
                  <a:cubicBezTo>
                    <a:pt x="96" y="222"/>
                    <a:pt x="100" y="229"/>
                    <a:pt x="108" y="232"/>
                  </a:cubicBezTo>
                  <a:cubicBezTo>
                    <a:pt x="120" y="237"/>
                    <a:pt x="127" y="241"/>
                    <a:pt x="139" y="247"/>
                  </a:cubicBezTo>
                  <a:cubicBezTo>
                    <a:pt x="139" y="245"/>
                    <a:pt x="140" y="245"/>
                    <a:pt x="140" y="244"/>
                  </a:cubicBezTo>
                  <a:cubicBezTo>
                    <a:pt x="140" y="241"/>
                    <a:pt x="139" y="240"/>
                    <a:pt x="139" y="237"/>
                  </a:cubicBezTo>
                  <a:cubicBezTo>
                    <a:pt x="139" y="228"/>
                    <a:pt x="140" y="222"/>
                    <a:pt x="145" y="215"/>
                  </a:cubicBezTo>
                  <a:cubicBezTo>
                    <a:pt x="149" y="211"/>
                    <a:pt x="155" y="212"/>
                    <a:pt x="160" y="210"/>
                  </a:cubicBezTo>
                  <a:cubicBezTo>
                    <a:pt x="175" y="205"/>
                    <a:pt x="183" y="203"/>
                    <a:pt x="198" y="198"/>
                  </a:cubicBezTo>
                  <a:cubicBezTo>
                    <a:pt x="205" y="195"/>
                    <a:pt x="210" y="194"/>
                    <a:pt x="217" y="189"/>
                  </a:cubicBezTo>
                  <a:cubicBezTo>
                    <a:pt x="220" y="187"/>
                    <a:pt x="224" y="187"/>
                    <a:pt x="226" y="184"/>
                  </a:cubicBezTo>
                  <a:cubicBezTo>
                    <a:pt x="230" y="177"/>
                    <a:pt x="229" y="171"/>
                    <a:pt x="232" y="164"/>
                  </a:cubicBezTo>
                  <a:cubicBezTo>
                    <a:pt x="235" y="156"/>
                    <a:pt x="240" y="153"/>
                    <a:pt x="245" y="146"/>
                  </a:cubicBezTo>
                  <a:cubicBezTo>
                    <a:pt x="252" y="135"/>
                    <a:pt x="249" y="126"/>
                    <a:pt x="251" y="114"/>
                  </a:cubicBezTo>
                  <a:cubicBezTo>
                    <a:pt x="252" y="110"/>
                    <a:pt x="255" y="109"/>
                    <a:pt x="256" y="105"/>
                  </a:cubicBezTo>
                  <a:cubicBezTo>
                    <a:pt x="262" y="93"/>
                    <a:pt x="265" y="85"/>
                    <a:pt x="274" y="74"/>
                  </a:cubicBezTo>
                  <a:cubicBezTo>
                    <a:pt x="283" y="61"/>
                    <a:pt x="292" y="56"/>
                    <a:pt x="302" y="43"/>
                  </a:cubicBezTo>
                  <a:cubicBezTo>
                    <a:pt x="312" y="29"/>
                    <a:pt x="316" y="20"/>
                    <a:pt x="325" y="4"/>
                  </a:cubicBezTo>
                  <a:cubicBezTo>
                    <a:pt x="325" y="4"/>
                    <a:pt x="325" y="4"/>
                    <a:pt x="325" y="4"/>
                  </a:cubicBezTo>
                  <a:cubicBezTo>
                    <a:pt x="332" y="4"/>
                    <a:pt x="336" y="0"/>
                    <a:pt x="343" y="0"/>
                  </a:cubicBezTo>
                  <a:cubicBezTo>
                    <a:pt x="347" y="0"/>
                    <a:pt x="349" y="4"/>
                    <a:pt x="351" y="8"/>
                  </a:cubicBezTo>
                  <a:cubicBezTo>
                    <a:pt x="359" y="17"/>
                    <a:pt x="364" y="23"/>
                    <a:pt x="367" y="35"/>
                  </a:cubicBezTo>
                  <a:cubicBezTo>
                    <a:pt x="368" y="39"/>
                    <a:pt x="366" y="43"/>
                    <a:pt x="369" y="46"/>
                  </a:cubicBezTo>
                  <a:cubicBezTo>
                    <a:pt x="371" y="49"/>
                    <a:pt x="374" y="48"/>
                    <a:pt x="377" y="50"/>
                  </a:cubicBezTo>
                  <a:cubicBezTo>
                    <a:pt x="384" y="56"/>
                    <a:pt x="385" y="63"/>
                    <a:pt x="385" y="71"/>
                  </a:cubicBezTo>
                  <a:cubicBezTo>
                    <a:pt x="385" y="78"/>
                    <a:pt x="382" y="82"/>
                    <a:pt x="382" y="89"/>
                  </a:cubicBezTo>
                  <a:cubicBezTo>
                    <a:pt x="382" y="104"/>
                    <a:pt x="385" y="113"/>
                    <a:pt x="391" y="127"/>
                  </a:cubicBezTo>
                  <a:cubicBezTo>
                    <a:pt x="395" y="138"/>
                    <a:pt x="395" y="144"/>
                    <a:pt x="399" y="155"/>
                  </a:cubicBezTo>
                  <a:cubicBezTo>
                    <a:pt x="406" y="174"/>
                    <a:pt x="411" y="186"/>
                    <a:pt x="411" y="207"/>
                  </a:cubicBezTo>
                  <a:cubicBezTo>
                    <a:pt x="411" y="212"/>
                    <a:pt x="408" y="214"/>
                    <a:pt x="405" y="218"/>
                  </a:cubicBezTo>
                  <a:cubicBezTo>
                    <a:pt x="411" y="222"/>
                    <a:pt x="414" y="226"/>
                    <a:pt x="420" y="231"/>
                  </a:cubicBezTo>
                  <a:cubicBezTo>
                    <a:pt x="424" y="235"/>
                    <a:pt x="428" y="236"/>
                    <a:pt x="429" y="242"/>
                  </a:cubicBezTo>
                  <a:cubicBezTo>
                    <a:pt x="431" y="247"/>
                    <a:pt x="430" y="252"/>
                    <a:pt x="434" y="256"/>
                  </a:cubicBezTo>
                  <a:cubicBezTo>
                    <a:pt x="439" y="262"/>
                    <a:pt x="445" y="261"/>
                    <a:pt x="453" y="262"/>
                  </a:cubicBezTo>
                  <a:cubicBezTo>
                    <a:pt x="464" y="265"/>
                    <a:pt x="473" y="261"/>
                    <a:pt x="483" y="268"/>
                  </a:cubicBezTo>
                  <a:cubicBezTo>
                    <a:pt x="488" y="271"/>
                    <a:pt x="488" y="276"/>
                    <a:pt x="489" y="281"/>
                  </a:cubicBezTo>
                  <a:cubicBezTo>
                    <a:pt x="491" y="286"/>
                    <a:pt x="493" y="288"/>
                    <a:pt x="493" y="293"/>
                  </a:cubicBezTo>
                  <a:cubicBezTo>
                    <a:pt x="493" y="305"/>
                    <a:pt x="478" y="309"/>
                    <a:pt x="466" y="309"/>
                  </a:cubicBezTo>
                  <a:cubicBezTo>
                    <a:pt x="466" y="310"/>
                    <a:pt x="466" y="311"/>
                    <a:pt x="466" y="312"/>
                  </a:cubicBezTo>
                  <a:cubicBezTo>
                    <a:pt x="466" y="324"/>
                    <a:pt x="490" y="318"/>
                    <a:pt x="490" y="330"/>
                  </a:cubicBezTo>
                  <a:cubicBezTo>
                    <a:pt x="490" y="336"/>
                    <a:pt x="487" y="340"/>
                    <a:pt x="483" y="344"/>
                  </a:cubicBezTo>
                  <a:cubicBezTo>
                    <a:pt x="463" y="352"/>
                    <a:pt x="462" y="371"/>
                    <a:pt x="444" y="381"/>
                  </a:cubicBezTo>
                  <a:cubicBezTo>
                    <a:pt x="425" y="392"/>
                    <a:pt x="417" y="403"/>
                    <a:pt x="398" y="414"/>
                  </a:cubicBezTo>
                  <a:cubicBezTo>
                    <a:pt x="390" y="419"/>
                    <a:pt x="384" y="419"/>
                    <a:pt x="376" y="424"/>
                  </a:cubicBezTo>
                  <a:cubicBezTo>
                    <a:pt x="359" y="437"/>
                    <a:pt x="353" y="451"/>
                    <a:pt x="347" y="471"/>
                  </a:cubicBezTo>
                  <a:cubicBezTo>
                    <a:pt x="343" y="482"/>
                    <a:pt x="339" y="487"/>
                    <a:pt x="336" y="498"/>
                  </a:cubicBezTo>
                  <a:cubicBezTo>
                    <a:pt x="336" y="498"/>
                    <a:pt x="336" y="498"/>
                    <a:pt x="336" y="498"/>
                  </a:cubicBezTo>
                  <a:cubicBezTo>
                    <a:pt x="349" y="498"/>
                    <a:pt x="349" y="498"/>
                    <a:pt x="349" y="498"/>
                  </a:cubicBezTo>
                  <a:cubicBezTo>
                    <a:pt x="349" y="498"/>
                    <a:pt x="349" y="498"/>
                    <a:pt x="349" y="498"/>
                  </a:cubicBezTo>
                  <a:cubicBezTo>
                    <a:pt x="349" y="501"/>
                    <a:pt x="349" y="502"/>
                    <a:pt x="349" y="504"/>
                  </a:cubicBezTo>
                  <a:cubicBezTo>
                    <a:pt x="349" y="513"/>
                    <a:pt x="343" y="517"/>
                    <a:pt x="343" y="526"/>
                  </a:cubicBezTo>
                  <a:cubicBezTo>
                    <a:pt x="343" y="532"/>
                    <a:pt x="343" y="535"/>
                    <a:pt x="343" y="541"/>
                  </a:cubicBezTo>
                  <a:cubicBezTo>
                    <a:pt x="343" y="546"/>
                    <a:pt x="339" y="549"/>
                    <a:pt x="335" y="553"/>
                  </a:cubicBezTo>
                  <a:cubicBezTo>
                    <a:pt x="327" y="561"/>
                    <a:pt x="327" y="561"/>
                    <a:pt x="327" y="561"/>
                  </a:cubicBezTo>
                  <a:cubicBezTo>
                    <a:pt x="323" y="569"/>
                    <a:pt x="318" y="571"/>
                    <a:pt x="311" y="577"/>
                  </a:cubicBezTo>
                  <a:cubicBezTo>
                    <a:pt x="304" y="582"/>
                    <a:pt x="300" y="589"/>
                    <a:pt x="291" y="589"/>
                  </a:cubicBezTo>
                  <a:cubicBezTo>
                    <a:pt x="289" y="589"/>
                    <a:pt x="287" y="587"/>
                    <a:pt x="285" y="586"/>
                  </a:cubicBezTo>
                  <a:cubicBezTo>
                    <a:pt x="285" y="586"/>
                    <a:pt x="285" y="586"/>
                    <a:pt x="285" y="586"/>
                  </a:cubicBezTo>
                  <a:cubicBezTo>
                    <a:pt x="289" y="578"/>
                    <a:pt x="286" y="572"/>
                    <a:pt x="293" y="565"/>
                  </a:cubicBezTo>
                  <a:cubicBezTo>
                    <a:pt x="286" y="562"/>
                    <a:pt x="282" y="561"/>
                    <a:pt x="276" y="558"/>
                  </a:cubicBezTo>
                  <a:cubicBezTo>
                    <a:pt x="265" y="552"/>
                    <a:pt x="256" y="548"/>
                    <a:pt x="254" y="536"/>
                  </a:cubicBezTo>
                  <a:cubicBezTo>
                    <a:pt x="251" y="527"/>
                    <a:pt x="252" y="516"/>
                    <a:pt x="243" y="514"/>
                  </a:cubicBezTo>
                  <a:cubicBezTo>
                    <a:pt x="233" y="512"/>
                    <a:pt x="219" y="514"/>
                    <a:pt x="219" y="504"/>
                  </a:cubicBezTo>
                  <a:cubicBezTo>
                    <a:pt x="219" y="497"/>
                    <a:pt x="219" y="493"/>
                    <a:pt x="219" y="486"/>
                  </a:cubicBezTo>
                  <a:cubicBezTo>
                    <a:pt x="219" y="478"/>
                    <a:pt x="211" y="475"/>
                    <a:pt x="204" y="470"/>
                  </a:cubicBezTo>
                  <a:cubicBezTo>
                    <a:pt x="197" y="465"/>
                    <a:pt x="193" y="461"/>
                    <a:pt x="187" y="456"/>
                  </a:cubicBezTo>
                  <a:cubicBezTo>
                    <a:pt x="175" y="444"/>
                    <a:pt x="173" y="432"/>
                    <a:pt x="165" y="416"/>
                  </a:cubicBezTo>
                  <a:cubicBezTo>
                    <a:pt x="160" y="406"/>
                    <a:pt x="155" y="401"/>
                    <a:pt x="152" y="390"/>
                  </a:cubicBezTo>
                  <a:cubicBezTo>
                    <a:pt x="151" y="383"/>
                    <a:pt x="151" y="379"/>
                    <a:pt x="147" y="373"/>
                  </a:cubicBezTo>
                  <a:cubicBezTo>
                    <a:pt x="136" y="361"/>
                    <a:pt x="125" y="359"/>
                    <a:pt x="111" y="351"/>
                  </a:cubicBezTo>
                  <a:cubicBezTo>
                    <a:pt x="105" y="347"/>
                    <a:pt x="100" y="345"/>
                    <a:pt x="98" y="339"/>
                  </a:cubicBezTo>
                  <a:cubicBezTo>
                    <a:pt x="96" y="334"/>
                    <a:pt x="97" y="329"/>
                    <a:pt x="93" y="327"/>
                  </a:cubicBezTo>
                  <a:cubicBezTo>
                    <a:pt x="89" y="325"/>
                    <a:pt x="86" y="327"/>
                    <a:pt x="82" y="327"/>
                  </a:cubicBezTo>
                  <a:cubicBezTo>
                    <a:pt x="73" y="325"/>
                    <a:pt x="69" y="320"/>
                    <a:pt x="62" y="315"/>
                  </a:cubicBezTo>
                  <a:cubicBezTo>
                    <a:pt x="54" y="312"/>
                    <a:pt x="50" y="307"/>
                    <a:pt x="49" y="299"/>
                  </a:cubicBezTo>
                  <a:cubicBezTo>
                    <a:pt x="46" y="282"/>
                    <a:pt x="46" y="269"/>
                    <a:pt x="35" y="255"/>
                  </a:cubicBezTo>
                  <a:cubicBezTo>
                    <a:pt x="26" y="245"/>
                    <a:pt x="19" y="241"/>
                    <a:pt x="8" y="233"/>
                  </a:cubicBezTo>
                  <a:cubicBezTo>
                    <a:pt x="5" y="231"/>
                    <a:pt x="0" y="230"/>
                    <a:pt x="0" y="227"/>
                  </a:cubicBezTo>
                  <a:cubicBezTo>
                    <a:pt x="0" y="219"/>
                    <a:pt x="5" y="215"/>
                    <a:pt x="7" y="208"/>
                  </a:cubicBezTo>
                  <a:cubicBezTo>
                    <a:pt x="11" y="196"/>
                    <a:pt x="11" y="190"/>
                    <a:pt x="12" y="177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5" name="Freeform 34">
              <a:extLst>
                <a:ext uri="{FF2B5EF4-FFF2-40B4-BE49-F238E27FC236}">
                  <a16:creationId xmlns:a16="http://schemas.microsoft.com/office/drawing/2014/main" id="{9EB34284-8F72-4B95-B0E7-22BE09FA6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600" y="1955942"/>
              <a:ext cx="600976" cy="330143"/>
            </a:xfrm>
            <a:custGeom>
              <a:avLst/>
              <a:gdLst>
                <a:gd name="T0" fmla="*/ 720 w 750"/>
                <a:gd name="T1" fmla="*/ 258 h 415"/>
                <a:gd name="T2" fmla="*/ 750 w 750"/>
                <a:gd name="T3" fmla="*/ 276 h 415"/>
                <a:gd name="T4" fmla="*/ 750 w 750"/>
                <a:gd name="T5" fmla="*/ 276 h 415"/>
                <a:gd name="T6" fmla="*/ 744 w 750"/>
                <a:gd name="T7" fmla="*/ 279 h 415"/>
                <a:gd name="T8" fmla="*/ 731 w 750"/>
                <a:gd name="T9" fmla="*/ 290 h 415"/>
                <a:gd name="T10" fmla="*/ 716 w 750"/>
                <a:gd name="T11" fmla="*/ 309 h 415"/>
                <a:gd name="T12" fmla="*/ 689 w 750"/>
                <a:gd name="T13" fmla="*/ 318 h 415"/>
                <a:gd name="T14" fmla="*/ 660 w 750"/>
                <a:gd name="T15" fmla="*/ 349 h 415"/>
                <a:gd name="T16" fmla="*/ 650 w 750"/>
                <a:gd name="T17" fmla="*/ 361 h 415"/>
                <a:gd name="T18" fmla="*/ 626 w 750"/>
                <a:gd name="T19" fmla="*/ 355 h 415"/>
                <a:gd name="T20" fmla="*/ 611 w 750"/>
                <a:gd name="T21" fmla="*/ 368 h 415"/>
                <a:gd name="T22" fmla="*/ 588 w 750"/>
                <a:gd name="T23" fmla="*/ 390 h 415"/>
                <a:gd name="T24" fmla="*/ 562 w 750"/>
                <a:gd name="T25" fmla="*/ 408 h 415"/>
                <a:gd name="T26" fmla="*/ 543 w 750"/>
                <a:gd name="T27" fmla="*/ 399 h 415"/>
                <a:gd name="T28" fmla="*/ 532 w 750"/>
                <a:gd name="T29" fmla="*/ 399 h 415"/>
                <a:gd name="T30" fmla="*/ 514 w 750"/>
                <a:gd name="T31" fmla="*/ 396 h 415"/>
                <a:gd name="T32" fmla="*/ 472 w 750"/>
                <a:gd name="T33" fmla="*/ 406 h 415"/>
                <a:gd name="T34" fmla="*/ 472 w 750"/>
                <a:gd name="T35" fmla="*/ 406 h 415"/>
                <a:gd name="T36" fmla="*/ 453 w 750"/>
                <a:gd name="T37" fmla="*/ 401 h 415"/>
                <a:gd name="T38" fmla="*/ 441 w 750"/>
                <a:gd name="T39" fmla="*/ 396 h 415"/>
                <a:gd name="T40" fmla="*/ 426 w 750"/>
                <a:gd name="T41" fmla="*/ 399 h 415"/>
                <a:gd name="T42" fmla="*/ 392 w 750"/>
                <a:gd name="T43" fmla="*/ 408 h 415"/>
                <a:gd name="T44" fmla="*/ 374 w 750"/>
                <a:gd name="T45" fmla="*/ 415 h 415"/>
                <a:gd name="T46" fmla="*/ 353 w 750"/>
                <a:gd name="T47" fmla="*/ 391 h 415"/>
                <a:gd name="T48" fmla="*/ 342 w 750"/>
                <a:gd name="T49" fmla="*/ 354 h 415"/>
                <a:gd name="T50" fmla="*/ 342 w 750"/>
                <a:gd name="T51" fmla="*/ 340 h 415"/>
                <a:gd name="T52" fmla="*/ 344 w 750"/>
                <a:gd name="T53" fmla="*/ 314 h 415"/>
                <a:gd name="T54" fmla="*/ 342 w 750"/>
                <a:gd name="T55" fmla="*/ 292 h 415"/>
                <a:gd name="T56" fmla="*/ 348 w 750"/>
                <a:gd name="T57" fmla="*/ 274 h 415"/>
                <a:gd name="T58" fmla="*/ 355 w 750"/>
                <a:gd name="T59" fmla="*/ 232 h 415"/>
                <a:gd name="T60" fmla="*/ 354 w 750"/>
                <a:gd name="T61" fmla="*/ 228 h 415"/>
                <a:gd name="T62" fmla="*/ 310 w 750"/>
                <a:gd name="T63" fmla="*/ 259 h 415"/>
                <a:gd name="T64" fmla="*/ 283 w 750"/>
                <a:gd name="T65" fmla="*/ 286 h 415"/>
                <a:gd name="T66" fmla="*/ 269 w 750"/>
                <a:gd name="T67" fmla="*/ 293 h 415"/>
                <a:gd name="T68" fmla="*/ 244 w 750"/>
                <a:gd name="T69" fmla="*/ 293 h 415"/>
                <a:gd name="T70" fmla="*/ 195 w 750"/>
                <a:gd name="T71" fmla="*/ 297 h 415"/>
                <a:gd name="T72" fmla="*/ 176 w 750"/>
                <a:gd name="T73" fmla="*/ 275 h 415"/>
                <a:gd name="T74" fmla="*/ 165 w 750"/>
                <a:gd name="T75" fmla="*/ 252 h 415"/>
                <a:gd name="T76" fmla="*/ 150 w 750"/>
                <a:gd name="T77" fmla="*/ 242 h 415"/>
                <a:gd name="T78" fmla="*/ 107 w 750"/>
                <a:gd name="T79" fmla="*/ 230 h 415"/>
                <a:gd name="T80" fmla="*/ 87 w 750"/>
                <a:gd name="T81" fmla="*/ 230 h 415"/>
                <a:gd name="T82" fmla="*/ 92 w 750"/>
                <a:gd name="T83" fmla="*/ 200 h 415"/>
                <a:gd name="T84" fmla="*/ 75 w 750"/>
                <a:gd name="T85" fmla="*/ 163 h 415"/>
                <a:gd name="T86" fmla="*/ 58 w 750"/>
                <a:gd name="T87" fmla="*/ 148 h 415"/>
                <a:gd name="T88" fmla="*/ 52 w 750"/>
                <a:gd name="T89" fmla="*/ 128 h 415"/>
                <a:gd name="T90" fmla="*/ 35 w 750"/>
                <a:gd name="T91" fmla="*/ 95 h 415"/>
                <a:gd name="T92" fmla="*/ 32 w 750"/>
                <a:gd name="T93" fmla="*/ 83 h 415"/>
                <a:gd name="T94" fmla="*/ 32 w 750"/>
                <a:gd name="T95" fmla="*/ 70 h 415"/>
                <a:gd name="T96" fmla="*/ 28 w 750"/>
                <a:gd name="T97" fmla="*/ 59 h 415"/>
                <a:gd name="T98" fmla="*/ 14 w 750"/>
                <a:gd name="T99" fmla="*/ 53 h 415"/>
                <a:gd name="T100" fmla="*/ 12 w 750"/>
                <a:gd name="T101" fmla="*/ 42 h 415"/>
                <a:gd name="T102" fmla="*/ 5 w 750"/>
                <a:gd name="T103" fmla="*/ 28 h 415"/>
                <a:gd name="T104" fmla="*/ 28 w 750"/>
                <a:gd name="T105" fmla="*/ 20 h 415"/>
                <a:gd name="T106" fmla="*/ 28 w 750"/>
                <a:gd name="T107" fmla="*/ 3 h 415"/>
                <a:gd name="T108" fmla="*/ 28 w 750"/>
                <a:gd name="T109" fmla="*/ 0 h 415"/>
                <a:gd name="T110" fmla="*/ 28 w 750"/>
                <a:gd name="T111" fmla="*/ 0 h 415"/>
                <a:gd name="T112" fmla="*/ 599 w 750"/>
                <a:gd name="T113" fmla="*/ 206 h 415"/>
                <a:gd name="T114" fmla="*/ 720 w 750"/>
                <a:gd name="T115" fmla="*/ 258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0" h="415">
                  <a:moveTo>
                    <a:pt x="720" y="258"/>
                  </a:moveTo>
                  <a:cubicBezTo>
                    <a:pt x="730" y="267"/>
                    <a:pt x="740" y="268"/>
                    <a:pt x="750" y="276"/>
                  </a:cubicBezTo>
                  <a:cubicBezTo>
                    <a:pt x="750" y="276"/>
                    <a:pt x="750" y="276"/>
                    <a:pt x="750" y="276"/>
                  </a:cubicBezTo>
                  <a:cubicBezTo>
                    <a:pt x="748" y="277"/>
                    <a:pt x="746" y="277"/>
                    <a:pt x="744" y="279"/>
                  </a:cubicBezTo>
                  <a:cubicBezTo>
                    <a:pt x="738" y="282"/>
                    <a:pt x="736" y="285"/>
                    <a:pt x="731" y="290"/>
                  </a:cubicBezTo>
                  <a:cubicBezTo>
                    <a:pt x="724" y="296"/>
                    <a:pt x="724" y="304"/>
                    <a:pt x="716" y="309"/>
                  </a:cubicBezTo>
                  <a:cubicBezTo>
                    <a:pt x="706" y="315"/>
                    <a:pt x="697" y="311"/>
                    <a:pt x="689" y="318"/>
                  </a:cubicBezTo>
                  <a:cubicBezTo>
                    <a:pt x="676" y="329"/>
                    <a:pt x="673" y="338"/>
                    <a:pt x="660" y="349"/>
                  </a:cubicBezTo>
                  <a:cubicBezTo>
                    <a:pt x="656" y="353"/>
                    <a:pt x="656" y="361"/>
                    <a:pt x="650" y="361"/>
                  </a:cubicBezTo>
                  <a:cubicBezTo>
                    <a:pt x="640" y="361"/>
                    <a:pt x="636" y="355"/>
                    <a:pt x="626" y="355"/>
                  </a:cubicBezTo>
                  <a:cubicBezTo>
                    <a:pt x="618" y="355"/>
                    <a:pt x="617" y="363"/>
                    <a:pt x="611" y="368"/>
                  </a:cubicBezTo>
                  <a:cubicBezTo>
                    <a:pt x="602" y="376"/>
                    <a:pt x="597" y="382"/>
                    <a:pt x="588" y="390"/>
                  </a:cubicBezTo>
                  <a:cubicBezTo>
                    <a:pt x="580" y="399"/>
                    <a:pt x="575" y="408"/>
                    <a:pt x="562" y="408"/>
                  </a:cubicBezTo>
                  <a:cubicBezTo>
                    <a:pt x="554" y="408"/>
                    <a:pt x="551" y="403"/>
                    <a:pt x="543" y="399"/>
                  </a:cubicBezTo>
                  <a:cubicBezTo>
                    <a:pt x="540" y="397"/>
                    <a:pt x="537" y="400"/>
                    <a:pt x="532" y="399"/>
                  </a:cubicBezTo>
                  <a:cubicBezTo>
                    <a:pt x="526" y="398"/>
                    <a:pt x="522" y="396"/>
                    <a:pt x="514" y="396"/>
                  </a:cubicBezTo>
                  <a:cubicBezTo>
                    <a:pt x="498" y="396"/>
                    <a:pt x="488" y="400"/>
                    <a:pt x="472" y="406"/>
                  </a:cubicBezTo>
                  <a:cubicBezTo>
                    <a:pt x="472" y="406"/>
                    <a:pt x="472" y="406"/>
                    <a:pt x="472" y="406"/>
                  </a:cubicBezTo>
                  <a:cubicBezTo>
                    <a:pt x="465" y="404"/>
                    <a:pt x="460" y="404"/>
                    <a:pt x="453" y="401"/>
                  </a:cubicBezTo>
                  <a:cubicBezTo>
                    <a:pt x="448" y="399"/>
                    <a:pt x="446" y="396"/>
                    <a:pt x="441" y="396"/>
                  </a:cubicBezTo>
                  <a:cubicBezTo>
                    <a:pt x="435" y="396"/>
                    <a:pt x="432" y="398"/>
                    <a:pt x="426" y="399"/>
                  </a:cubicBezTo>
                  <a:cubicBezTo>
                    <a:pt x="413" y="402"/>
                    <a:pt x="405" y="402"/>
                    <a:pt x="392" y="408"/>
                  </a:cubicBezTo>
                  <a:cubicBezTo>
                    <a:pt x="385" y="411"/>
                    <a:pt x="382" y="415"/>
                    <a:pt x="374" y="415"/>
                  </a:cubicBezTo>
                  <a:cubicBezTo>
                    <a:pt x="362" y="415"/>
                    <a:pt x="357" y="403"/>
                    <a:pt x="353" y="391"/>
                  </a:cubicBezTo>
                  <a:cubicBezTo>
                    <a:pt x="349" y="377"/>
                    <a:pt x="342" y="369"/>
                    <a:pt x="342" y="354"/>
                  </a:cubicBezTo>
                  <a:cubicBezTo>
                    <a:pt x="342" y="349"/>
                    <a:pt x="342" y="345"/>
                    <a:pt x="342" y="340"/>
                  </a:cubicBezTo>
                  <a:cubicBezTo>
                    <a:pt x="342" y="330"/>
                    <a:pt x="344" y="324"/>
                    <a:pt x="344" y="314"/>
                  </a:cubicBezTo>
                  <a:cubicBezTo>
                    <a:pt x="344" y="305"/>
                    <a:pt x="342" y="301"/>
                    <a:pt x="342" y="292"/>
                  </a:cubicBezTo>
                  <a:cubicBezTo>
                    <a:pt x="342" y="285"/>
                    <a:pt x="347" y="281"/>
                    <a:pt x="348" y="274"/>
                  </a:cubicBezTo>
                  <a:cubicBezTo>
                    <a:pt x="351" y="258"/>
                    <a:pt x="355" y="248"/>
                    <a:pt x="355" y="232"/>
                  </a:cubicBezTo>
                  <a:cubicBezTo>
                    <a:pt x="355" y="230"/>
                    <a:pt x="355" y="229"/>
                    <a:pt x="354" y="228"/>
                  </a:cubicBezTo>
                  <a:cubicBezTo>
                    <a:pt x="339" y="243"/>
                    <a:pt x="326" y="246"/>
                    <a:pt x="310" y="259"/>
                  </a:cubicBezTo>
                  <a:cubicBezTo>
                    <a:pt x="298" y="268"/>
                    <a:pt x="294" y="277"/>
                    <a:pt x="283" y="286"/>
                  </a:cubicBezTo>
                  <a:cubicBezTo>
                    <a:pt x="278" y="290"/>
                    <a:pt x="275" y="293"/>
                    <a:pt x="269" y="293"/>
                  </a:cubicBezTo>
                  <a:cubicBezTo>
                    <a:pt x="260" y="293"/>
                    <a:pt x="254" y="293"/>
                    <a:pt x="244" y="293"/>
                  </a:cubicBezTo>
                  <a:cubicBezTo>
                    <a:pt x="225" y="294"/>
                    <a:pt x="214" y="297"/>
                    <a:pt x="195" y="297"/>
                  </a:cubicBezTo>
                  <a:cubicBezTo>
                    <a:pt x="183" y="297"/>
                    <a:pt x="180" y="285"/>
                    <a:pt x="176" y="275"/>
                  </a:cubicBezTo>
                  <a:cubicBezTo>
                    <a:pt x="172" y="265"/>
                    <a:pt x="171" y="260"/>
                    <a:pt x="165" y="252"/>
                  </a:cubicBezTo>
                  <a:cubicBezTo>
                    <a:pt x="160" y="246"/>
                    <a:pt x="155" y="246"/>
                    <a:pt x="150" y="242"/>
                  </a:cubicBezTo>
                  <a:cubicBezTo>
                    <a:pt x="135" y="232"/>
                    <a:pt x="124" y="230"/>
                    <a:pt x="107" y="230"/>
                  </a:cubicBezTo>
                  <a:cubicBezTo>
                    <a:pt x="99" y="230"/>
                    <a:pt x="95" y="230"/>
                    <a:pt x="87" y="230"/>
                  </a:cubicBezTo>
                  <a:cubicBezTo>
                    <a:pt x="92" y="200"/>
                    <a:pt x="92" y="200"/>
                    <a:pt x="92" y="200"/>
                  </a:cubicBezTo>
                  <a:cubicBezTo>
                    <a:pt x="91" y="184"/>
                    <a:pt x="85" y="175"/>
                    <a:pt x="75" y="163"/>
                  </a:cubicBezTo>
                  <a:cubicBezTo>
                    <a:pt x="70" y="156"/>
                    <a:pt x="62" y="156"/>
                    <a:pt x="58" y="148"/>
                  </a:cubicBezTo>
                  <a:cubicBezTo>
                    <a:pt x="55" y="141"/>
                    <a:pt x="57" y="134"/>
                    <a:pt x="52" y="128"/>
                  </a:cubicBezTo>
                  <a:cubicBezTo>
                    <a:pt x="43" y="117"/>
                    <a:pt x="35" y="110"/>
                    <a:pt x="35" y="95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77"/>
                    <a:pt x="32" y="74"/>
                    <a:pt x="32" y="70"/>
                  </a:cubicBezTo>
                  <a:cubicBezTo>
                    <a:pt x="32" y="65"/>
                    <a:pt x="32" y="61"/>
                    <a:pt x="28" y="59"/>
                  </a:cubicBezTo>
                  <a:cubicBezTo>
                    <a:pt x="23" y="55"/>
                    <a:pt x="19" y="57"/>
                    <a:pt x="14" y="53"/>
                  </a:cubicBezTo>
                  <a:cubicBezTo>
                    <a:pt x="11" y="50"/>
                    <a:pt x="12" y="46"/>
                    <a:pt x="12" y="42"/>
                  </a:cubicBezTo>
                  <a:cubicBezTo>
                    <a:pt x="11" y="36"/>
                    <a:pt x="0" y="32"/>
                    <a:pt x="5" y="28"/>
                  </a:cubicBezTo>
                  <a:cubicBezTo>
                    <a:pt x="11" y="21"/>
                    <a:pt x="28" y="29"/>
                    <a:pt x="28" y="20"/>
                  </a:cubicBezTo>
                  <a:cubicBezTo>
                    <a:pt x="28" y="13"/>
                    <a:pt x="28" y="9"/>
                    <a:pt x="28" y="3"/>
                  </a:cubicBezTo>
                  <a:cubicBezTo>
                    <a:pt x="28" y="2"/>
                    <a:pt x="28" y="1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599" y="206"/>
                    <a:pt x="599" y="206"/>
                    <a:pt x="599" y="206"/>
                  </a:cubicBezTo>
                  <a:cubicBezTo>
                    <a:pt x="720" y="258"/>
                    <a:pt x="720" y="258"/>
                    <a:pt x="720" y="258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6" name="Freeform 35">
              <a:extLst>
                <a:ext uri="{FF2B5EF4-FFF2-40B4-BE49-F238E27FC236}">
                  <a16:creationId xmlns:a16="http://schemas.microsoft.com/office/drawing/2014/main" id="{56B42200-5E9E-4419-B488-C67BA7987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419" y="2020291"/>
              <a:ext cx="571309" cy="457153"/>
            </a:xfrm>
            <a:custGeom>
              <a:avLst/>
              <a:gdLst>
                <a:gd name="T0" fmla="*/ 30 w 713"/>
                <a:gd name="T1" fmla="*/ 195 h 575"/>
                <a:gd name="T2" fmla="*/ 57 w 713"/>
                <a:gd name="T3" fmla="*/ 189 h 575"/>
                <a:gd name="T4" fmla="*/ 104 w 713"/>
                <a:gd name="T5" fmla="*/ 178 h 575"/>
                <a:gd name="T6" fmla="*/ 130 w 713"/>
                <a:gd name="T7" fmla="*/ 184 h 575"/>
                <a:gd name="T8" fmla="*/ 156 w 713"/>
                <a:gd name="T9" fmla="*/ 187 h 575"/>
                <a:gd name="T10" fmla="*/ 161 w 713"/>
                <a:gd name="T11" fmla="*/ 220 h 575"/>
                <a:gd name="T12" fmla="*/ 152 w 713"/>
                <a:gd name="T13" fmla="*/ 256 h 575"/>
                <a:gd name="T14" fmla="*/ 166 w 713"/>
                <a:gd name="T15" fmla="*/ 343 h 575"/>
                <a:gd name="T16" fmla="*/ 188 w 713"/>
                <a:gd name="T17" fmla="*/ 383 h 575"/>
                <a:gd name="T18" fmla="*/ 184 w 713"/>
                <a:gd name="T19" fmla="*/ 410 h 575"/>
                <a:gd name="T20" fmla="*/ 214 w 713"/>
                <a:gd name="T21" fmla="*/ 420 h 575"/>
                <a:gd name="T22" fmla="*/ 251 w 713"/>
                <a:gd name="T23" fmla="*/ 460 h 575"/>
                <a:gd name="T24" fmla="*/ 292 w 713"/>
                <a:gd name="T25" fmla="*/ 477 h 575"/>
                <a:gd name="T26" fmla="*/ 318 w 713"/>
                <a:gd name="T27" fmla="*/ 469 h 575"/>
                <a:gd name="T28" fmla="*/ 368 w 713"/>
                <a:gd name="T29" fmla="*/ 476 h 575"/>
                <a:gd name="T30" fmla="*/ 391 w 713"/>
                <a:gd name="T31" fmla="*/ 487 h 575"/>
                <a:gd name="T32" fmla="*/ 445 w 713"/>
                <a:gd name="T33" fmla="*/ 509 h 575"/>
                <a:gd name="T34" fmla="*/ 493 w 713"/>
                <a:gd name="T35" fmla="*/ 531 h 575"/>
                <a:gd name="T36" fmla="*/ 521 w 713"/>
                <a:gd name="T37" fmla="*/ 570 h 575"/>
                <a:gd name="T38" fmla="*/ 546 w 713"/>
                <a:gd name="T39" fmla="*/ 566 h 575"/>
                <a:gd name="T40" fmla="*/ 604 w 713"/>
                <a:gd name="T41" fmla="*/ 571 h 575"/>
                <a:gd name="T42" fmla="*/ 617 w 713"/>
                <a:gd name="T43" fmla="*/ 575 h 575"/>
                <a:gd name="T44" fmla="*/ 676 w 713"/>
                <a:gd name="T45" fmla="*/ 504 h 575"/>
                <a:gd name="T46" fmla="*/ 705 w 713"/>
                <a:gd name="T47" fmla="*/ 436 h 575"/>
                <a:gd name="T48" fmla="*/ 710 w 713"/>
                <a:gd name="T49" fmla="*/ 407 h 575"/>
                <a:gd name="T50" fmla="*/ 712 w 713"/>
                <a:gd name="T51" fmla="*/ 354 h 575"/>
                <a:gd name="T52" fmla="*/ 652 w 713"/>
                <a:gd name="T53" fmla="*/ 311 h 575"/>
                <a:gd name="T54" fmla="*/ 599 w 713"/>
                <a:gd name="T55" fmla="*/ 296 h 575"/>
                <a:gd name="T56" fmla="*/ 559 w 713"/>
                <a:gd name="T57" fmla="*/ 179 h 575"/>
                <a:gd name="T58" fmla="*/ 524 w 713"/>
                <a:gd name="T59" fmla="*/ 80 h 575"/>
                <a:gd name="T60" fmla="*/ 511 w 713"/>
                <a:gd name="T61" fmla="*/ 80 h 575"/>
                <a:gd name="T62" fmla="*/ 436 w 713"/>
                <a:gd name="T63" fmla="*/ 1 h 575"/>
                <a:gd name="T64" fmla="*/ 320 w 713"/>
                <a:gd name="T65" fmla="*/ 20 h 575"/>
                <a:gd name="T66" fmla="*/ 277 w 713"/>
                <a:gd name="T67" fmla="*/ 54 h 575"/>
                <a:gd name="T68" fmla="*/ 255 w 713"/>
                <a:gd name="T69" fmla="*/ 94 h 575"/>
                <a:gd name="T70" fmla="*/ 191 w 713"/>
                <a:gd name="T71" fmla="*/ 121 h 575"/>
                <a:gd name="T72" fmla="*/ 173 w 713"/>
                <a:gd name="T73" fmla="*/ 135 h 575"/>
                <a:gd name="T74" fmla="*/ 143 w 713"/>
                <a:gd name="T75" fmla="*/ 140 h 575"/>
                <a:gd name="T76" fmla="*/ 100 w 713"/>
                <a:gd name="T77" fmla="*/ 130 h 575"/>
                <a:gd name="T78" fmla="*/ 50 w 713"/>
                <a:gd name="T79" fmla="*/ 162 h 575"/>
                <a:gd name="T80" fmla="*/ 0 w 713"/>
                <a:gd name="T81" fmla="*/ 177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13" h="575">
                  <a:moveTo>
                    <a:pt x="0" y="177"/>
                  </a:moveTo>
                  <a:cubicBezTo>
                    <a:pt x="10" y="186"/>
                    <a:pt x="20" y="187"/>
                    <a:pt x="30" y="195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39" y="192"/>
                    <a:pt x="47" y="194"/>
                    <a:pt x="57" y="189"/>
                  </a:cubicBezTo>
                  <a:cubicBezTo>
                    <a:pt x="68" y="184"/>
                    <a:pt x="75" y="184"/>
                    <a:pt x="88" y="182"/>
                  </a:cubicBezTo>
                  <a:cubicBezTo>
                    <a:pt x="94" y="181"/>
                    <a:pt x="98" y="178"/>
                    <a:pt x="104" y="178"/>
                  </a:cubicBezTo>
                  <a:cubicBezTo>
                    <a:pt x="108" y="178"/>
                    <a:pt x="109" y="184"/>
                    <a:pt x="113" y="184"/>
                  </a:cubicBezTo>
                  <a:cubicBezTo>
                    <a:pt x="120" y="184"/>
                    <a:pt x="123" y="184"/>
                    <a:pt x="130" y="184"/>
                  </a:cubicBezTo>
                  <a:cubicBezTo>
                    <a:pt x="140" y="184"/>
                    <a:pt x="148" y="182"/>
                    <a:pt x="156" y="177"/>
                  </a:cubicBezTo>
                  <a:cubicBezTo>
                    <a:pt x="156" y="180"/>
                    <a:pt x="156" y="183"/>
                    <a:pt x="156" y="187"/>
                  </a:cubicBezTo>
                  <a:cubicBezTo>
                    <a:pt x="156" y="195"/>
                    <a:pt x="161" y="199"/>
                    <a:pt x="161" y="207"/>
                  </a:cubicBezTo>
                  <a:cubicBezTo>
                    <a:pt x="161" y="212"/>
                    <a:pt x="161" y="215"/>
                    <a:pt x="161" y="220"/>
                  </a:cubicBezTo>
                  <a:cubicBezTo>
                    <a:pt x="161" y="227"/>
                    <a:pt x="156" y="230"/>
                    <a:pt x="155" y="237"/>
                  </a:cubicBezTo>
                  <a:cubicBezTo>
                    <a:pt x="155" y="244"/>
                    <a:pt x="157" y="250"/>
                    <a:pt x="152" y="256"/>
                  </a:cubicBezTo>
                  <a:cubicBezTo>
                    <a:pt x="152" y="273"/>
                    <a:pt x="170" y="281"/>
                    <a:pt x="172" y="298"/>
                  </a:cubicBezTo>
                  <a:cubicBezTo>
                    <a:pt x="170" y="313"/>
                    <a:pt x="168" y="328"/>
                    <a:pt x="166" y="343"/>
                  </a:cubicBezTo>
                  <a:cubicBezTo>
                    <a:pt x="166" y="355"/>
                    <a:pt x="168" y="365"/>
                    <a:pt x="177" y="373"/>
                  </a:cubicBezTo>
                  <a:cubicBezTo>
                    <a:pt x="181" y="376"/>
                    <a:pt x="188" y="377"/>
                    <a:pt x="188" y="383"/>
                  </a:cubicBezTo>
                  <a:cubicBezTo>
                    <a:pt x="188" y="392"/>
                    <a:pt x="184" y="397"/>
                    <a:pt x="184" y="406"/>
                  </a:cubicBezTo>
                  <a:cubicBezTo>
                    <a:pt x="184" y="407"/>
                    <a:pt x="184" y="408"/>
                    <a:pt x="184" y="410"/>
                  </a:cubicBezTo>
                  <a:cubicBezTo>
                    <a:pt x="186" y="409"/>
                    <a:pt x="190" y="407"/>
                    <a:pt x="192" y="407"/>
                  </a:cubicBezTo>
                  <a:cubicBezTo>
                    <a:pt x="202" y="407"/>
                    <a:pt x="205" y="416"/>
                    <a:pt x="214" y="420"/>
                  </a:cubicBezTo>
                  <a:cubicBezTo>
                    <a:pt x="223" y="425"/>
                    <a:pt x="227" y="430"/>
                    <a:pt x="237" y="435"/>
                  </a:cubicBezTo>
                  <a:cubicBezTo>
                    <a:pt x="247" y="440"/>
                    <a:pt x="245" y="451"/>
                    <a:pt x="251" y="460"/>
                  </a:cubicBezTo>
                  <a:cubicBezTo>
                    <a:pt x="257" y="468"/>
                    <a:pt x="265" y="467"/>
                    <a:pt x="274" y="469"/>
                  </a:cubicBezTo>
                  <a:cubicBezTo>
                    <a:pt x="281" y="472"/>
                    <a:pt x="284" y="477"/>
                    <a:pt x="292" y="477"/>
                  </a:cubicBezTo>
                  <a:cubicBezTo>
                    <a:pt x="298" y="477"/>
                    <a:pt x="301" y="474"/>
                    <a:pt x="306" y="472"/>
                  </a:cubicBezTo>
                  <a:cubicBezTo>
                    <a:pt x="310" y="469"/>
                    <a:pt x="314" y="470"/>
                    <a:pt x="318" y="469"/>
                  </a:cubicBezTo>
                  <a:cubicBezTo>
                    <a:pt x="324" y="468"/>
                    <a:pt x="328" y="465"/>
                    <a:pt x="334" y="465"/>
                  </a:cubicBezTo>
                  <a:cubicBezTo>
                    <a:pt x="348" y="465"/>
                    <a:pt x="354" y="474"/>
                    <a:pt x="368" y="476"/>
                  </a:cubicBezTo>
                  <a:cubicBezTo>
                    <a:pt x="372" y="476"/>
                    <a:pt x="374" y="475"/>
                    <a:pt x="379" y="475"/>
                  </a:cubicBezTo>
                  <a:cubicBezTo>
                    <a:pt x="385" y="475"/>
                    <a:pt x="386" y="483"/>
                    <a:pt x="391" y="487"/>
                  </a:cubicBezTo>
                  <a:cubicBezTo>
                    <a:pt x="404" y="499"/>
                    <a:pt x="412" y="505"/>
                    <a:pt x="427" y="514"/>
                  </a:cubicBezTo>
                  <a:cubicBezTo>
                    <a:pt x="445" y="509"/>
                    <a:pt x="445" y="509"/>
                    <a:pt x="445" y="509"/>
                  </a:cubicBezTo>
                  <a:cubicBezTo>
                    <a:pt x="456" y="513"/>
                    <a:pt x="461" y="520"/>
                    <a:pt x="473" y="523"/>
                  </a:cubicBezTo>
                  <a:cubicBezTo>
                    <a:pt x="481" y="524"/>
                    <a:pt x="487" y="525"/>
                    <a:pt x="493" y="531"/>
                  </a:cubicBezTo>
                  <a:cubicBezTo>
                    <a:pt x="499" y="537"/>
                    <a:pt x="506" y="540"/>
                    <a:pt x="509" y="548"/>
                  </a:cubicBezTo>
                  <a:cubicBezTo>
                    <a:pt x="513" y="557"/>
                    <a:pt x="511" y="570"/>
                    <a:pt x="521" y="570"/>
                  </a:cubicBezTo>
                  <a:cubicBezTo>
                    <a:pt x="527" y="570"/>
                    <a:pt x="529" y="564"/>
                    <a:pt x="535" y="564"/>
                  </a:cubicBezTo>
                  <a:cubicBezTo>
                    <a:pt x="539" y="564"/>
                    <a:pt x="541" y="565"/>
                    <a:pt x="546" y="566"/>
                  </a:cubicBezTo>
                  <a:cubicBezTo>
                    <a:pt x="560" y="566"/>
                    <a:pt x="568" y="573"/>
                    <a:pt x="583" y="573"/>
                  </a:cubicBezTo>
                  <a:cubicBezTo>
                    <a:pt x="591" y="573"/>
                    <a:pt x="596" y="571"/>
                    <a:pt x="604" y="571"/>
                  </a:cubicBezTo>
                  <a:cubicBezTo>
                    <a:pt x="609" y="571"/>
                    <a:pt x="613" y="573"/>
                    <a:pt x="617" y="575"/>
                  </a:cubicBezTo>
                  <a:cubicBezTo>
                    <a:pt x="617" y="575"/>
                    <a:pt x="617" y="575"/>
                    <a:pt x="617" y="575"/>
                  </a:cubicBezTo>
                  <a:cubicBezTo>
                    <a:pt x="620" y="564"/>
                    <a:pt x="626" y="561"/>
                    <a:pt x="633" y="552"/>
                  </a:cubicBezTo>
                  <a:cubicBezTo>
                    <a:pt x="649" y="532"/>
                    <a:pt x="658" y="522"/>
                    <a:pt x="676" y="504"/>
                  </a:cubicBezTo>
                  <a:cubicBezTo>
                    <a:pt x="688" y="492"/>
                    <a:pt x="691" y="480"/>
                    <a:pt x="694" y="464"/>
                  </a:cubicBezTo>
                  <a:cubicBezTo>
                    <a:pt x="696" y="452"/>
                    <a:pt x="700" y="446"/>
                    <a:pt x="705" y="436"/>
                  </a:cubicBezTo>
                  <a:cubicBezTo>
                    <a:pt x="708" y="430"/>
                    <a:pt x="713" y="428"/>
                    <a:pt x="713" y="422"/>
                  </a:cubicBezTo>
                  <a:cubicBezTo>
                    <a:pt x="713" y="416"/>
                    <a:pt x="710" y="413"/>
                    <a:pt x="710" y="407"/>
                  </a:cubicBezTo>
                  <a:cubicBezTo>
                    <a:pt x="705" y="398"/>
                    <a:pt x="697" y="394"/>
                    <a:pt x="697" y="384"/>
                  </a:cubicBezTo>
                  <a:cubicBezTo>
                    <a:pt x="697" y="371"/>
                    <a:pt x="712" y="367"/>
                    <a:pt x="712" y="354"/>
                  </a:cubicBezTo>
                  <a:cubicBezTo>
                    <a:pt x="712" y="337"/>
                    <a:pt x="698" y="329"/>
                    <a:pt x="682" y="322"/>
                  </a:cubicBezTo>
                  <a:cubicBezTo>
                    <a:pt x="671" y="317"/>
                    <a:pt x="665" y="311"/>
                    <a:pt x="652" y="311"/>
                  </a:cubicBezTo>
                  <a:cubicBezTo>
                    <a:pt x="647" y="311"/>
                    <a:pt x="644" y="311"/>
                    <a:pt x="638" y="311"/>
                  </a:cubicBezTo>
                  <a:cubicBezTo>
                    <a:pt x="622" y="311"/>
                    <a:pt x="611" y="307"/>
                    <a:pt x="599" y="296"/>
                  </a:cubicBezTo>
                  <a:cubicBezTo>
                    <a:pt x="588" y="284"/>
                    <a:pt x="587" y="274"/>
                    <a:pt x="580" y="259"/>
                  </a:cubicBezTo>
                  <a:cubicBezTo>
                    <a:pt x="567" y="229"/>
                    <a:pt x="559" y="211"/>
                    <a:pt x="559" y="179"/>
                  </a:cubicBezTo>
                  <a:cubicBezTo>
                    <a:pt x="559" y="156"/>
                    <a:pt x="558" y="144"/>
                    <a:pt x="559" y="121"/>
                  </a:cubicBezTo>
                  <a:cubicBezTo>
                    <a:pt x="549" y="103"/>
                    <a:pt x="538" y="95"/>
                    <a:pt x="524" y="80"/>
                  </a:cubicBezTo>
                  <a:cubicBezTo>
                    <a:pt x="524" y="80"/>
                    <a:pt x="524" y="80"/>
                    <a:pt x="524" y="80"/>
                  </a:cubicBezTo>
                  <a:cubicBezTo>
                    <a:pt x="519" y="80"/>
                    <a:pt x="516" y="80"/>
                    <a:pt x="511" y="80"/>
                  </a:cubicBezTo>
                  <a:cubicBezTo>
                    <a:pt x="500" y="80"/>
                    <a:pt x="493" y="80"/>
                    <a:pt x="482" y="80"/>
                  </a:cubicBezTo>
                  <a:cubicBezTo>
                    <a:pt x="436" y="1"/>
                    <a:pt x="436" y="1"/>
                    <a:pt x="436" y="1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29" y="7"/>
                    <a:pt x="326" y="12"/>
                    <a:pt x="320" y="20"/>
                  </a:cubicBezTo>
                  <a:cubicBezTo>
                    <a:pt x="317" y="25"/>
                    <a:pt x="314" y="29"/>
                    <a:pt x="309" y="29"/>
                  </a:cubicBezTo>
                  <a:cubicBezTo>
                    <a:pt x="293" y="28"/>
                    <a:pt x="277" y="38"/>
                    <a:pt x="277" y="54"/>
                  </a:cubicBezTo>
                  <a:cubicBezTo>
                    <a:pt x="277" y="58"/>
                    <a:pt x="279" y="61"/>
                    <a:pt x="279" y="65"/>
                  </a:cubicBezTo>
                  <a:cubicBezTo>
                    <a:pt x="279" y="80"/>
                    <a:pt x="268" y="87"/>
                    <a:pt x="255" y="94"/>
                  </a:cubicBezTo>
                  <a:cubicBezTo>
                    <a:pt x="243" y="100"/>
                    <a:pt x="236" y="103"/>
                    <a:pt x="223" y="109"/>
                  </a:cubicBezTo>
                  <a:cubicBezTo>
                    <a:pt x="211" y="114"/>
                    <a:pt x="199" y="110"/>
                    <a:pt x="191" y="121"/>
                  </a:cubicBezTo>
                  <a:cubicBezTo>
                    <a:pt x="190" y="123"/>
                    <a:pt x="191" y="125"/>
                    <a:pt x="190" y="127"/>
                  </a:cubicBezTo>
                  <a:cubicBezTo>
                    <a:pt x="186" y="133"/>
                    <a:pt x="180" y="133"/>
                    <a:pt x="173" y="135"/>
                  </a:cubicBezTo>
                  <a:cubicBezTo>
                    <a:pt x="168" y="136"/>
                    <a:pt x="165" y="140"/>
                    <a:pt x="159" y="140"/>
                  </a:cubicBezTo>
                  <a:cubicBezTo>
                    <a:pt x="153" y="140"/>
                    <a:pt x="149" y="140"/>
                    <a:pt x="143" y="140"/>
                  </a:cubicBezTo>
                  <a:cubicBezTo>
                    <a:pt x="140" y="140"/>
                    <a:pt x="138" y="137"/>
                    <a:pt x="135" y="136"/>
                  </a:cubicBezTo>
                  <a:cubicBezTo>
                    <a:pt x="122" y="132"/>
                    <a:pt x="114" y="130"/>
                    <a:pt x="100" y="130"/>
                  </a:cubicBezTo>
                  <a:cubicBezTo>
                    <a:pt x="92" y="130"/>
                    <a:pt x="91" y="137"/>
                    <a:pt x="84" y="141"/>
                  </a:cubicBezTo>
                  <a:cubicBezTo>
                    <a:pt x="71" y="149"/>
                    <a:pt x="62" y="152"/>
                    <a:pt x="50" y="162"/>
                  </a:cubicBezTo>
                  <a:cubicBezTo>
                    <a:pt x="42" y="169"/>
                    <a:pt x="35" y="168"/>
                    <a:pt x="25" y="171"/>
                  </a:cubicBezTo>
                  <a:cubicBezTo>
                    <a:pt x="15" y="173"/>
                    <a:pt x="10" y="175"/>
                    <a:pt x="0" y="177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7" name="Freeform 37">
              <a:extLst>
                <a:ext uri="{FF2B5EF4-FFF2-40B4-BE49-F238E27FC236}">
                  <a16:creationId xmlns:a16="http://schemas.microsoft.com/office/drawing/2014/main" id="{824F5EF7-874D-4992-89B2-A9A981A7D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883" y="2410148"/>
              <a:ext cx="597160" cy="588370"/>
            </a:xfrm>
            <a:custGeom>
              <a:avLst/>
              <a:gdLst>
                <a:gd name="T0" fmla="*/ 600 w 745"/>
                <a:gd name="T1" fmla="*/ 476 h 740"/>
                <a:gd name="T2" fmla="*/ 580 w 745"/>
                <a:gd name="T3" fmla="*/ 531 h 740"/>
                <a:gd name="T4" fmla="*/ 589 w 745"/>
                <a:gd name="T5" fmla="*/ 572 h 740"/>
                <a:gd name="T6" fmla="*/ 531 w 745"/>
                <a:gd name="T7" fmla="*/ 651 h 740"/>
                <a:gd name="T8" fmla="*/ 476 w 745"/>
                <a:gd name="T9" fmla="*/ 651 h 740"/>
                <a:gd name="T10" fmla="*/ 422 w 745"/>
                <a:gd name="T11" fmla="*/ 649 h 740"/>
                <a:gd name="T12" fmla="*/ 380 w 745"/>
                <a:gd name="T13" fmla="*/ 655 h 740"/>
                <a:gd name="T14" fmla="*/ 349 w 745"/>
                <a:gd name="T15" fmla="*/ 660 h 740"/>
                <a:gd name="T16" fmla="*/ 272 w 745"/>
                <a:gd name="T17" fmla="*/ 678 h 740"/>
                <a:gd name="T18" fmla="*/ 249 w 745"/>
                <a:gd name="T19" fmla="*/ 711 h 740"/>
                <a:gd name="T20" fmla="*/ 222 w 745"/>
                <a:gd name="T21" fmla="*/ 740 h 740"/>
                <a:gd name="T22" fmla="*/ 171 w 745"/>
                <a:gd name="T23" fmla="*/ 708 h 740"/>
                <a:gd name="T24" fmla="*/ 68 w 745"/>
                <a:gd name="T25" fmla="*/ 635 h 740"/>
                <a:gd name="T26" fmla="*/ 6 w 745"/>
                <a:gd name="T27" fmla="*/ 597 h 740"/>
                <a:gd name="T28" fmla="*/ 14 w 745"/>
                <a:gd name="T29" fmla="*/ 540 h 740"/>
                <a:gd name="T30" fmla="*/ 0 w 745"/>
                <a:gd name="T31" fmla="*/ 498 h 740"/>
                <a:gd name="T32" fmla="*/ 62 w 745"/>
                <a:gd name="T33" fmla="*/ 429 h 740"/>
                <a:gd name="T34" fmla="*/ 84 w 745"/>
                <a:gd name="T35" fmla="*/ 382 h 740"/>
                <a:gd name="T36" fmla="*/ 122 w 745"/>
                <a:gd name="T37" fmla="*/ 364 h 740"/>
                <a:gd name="T38" fmla="*/ 162 w 745"/>
                <a:gd name="T39" fmla="*/ 320 h 740"/>
                <a:gd name="T40" fmla="*/ 209 w 745"/>
                <a:gd name="T41" fmla="*/ 282 h 740"/>
                <a:gd name="T42" fmla="*/ 244 w 745"/>
                <a:gd name="T43" fmla="*/ 217 h 740"/>
                <a:gd name="T44" fmla="*/ 269 w 745"/>
                <a:gd name="T45" fmla="*/ 134 h 740"/>
                <a:gd name="T46" fmla="*/ 304 w 745"/>
                <a:gd name="T47" fmla="*/ 49 h 740"/>
                <a:gd name="T48" fmla="*/ 353 w 745"/>
                <a:gd name="T49" fmla="*/ 12 h 740"/>
                <a:gd name="T50" fmla="*/ 390 w 745"/>
                <a:gd name="T51" fmla="*/ 83 h 740"/>
                <a:gd name="T52" fmla="*/ 449 w 745"/>
                <a:gd name="T53" fmla="*/ 100 h 740"/>
                <a:gd name="T54" fmla="*/ 471 w 745"/>
                <a:gd name="T55" fmla="*/ 91 h 740"/>
                <a:gd name="T56" fmla="*/ 522 w 745"/>
                <a:gd name="T57" fmla="*/ 106 h 740"/>
                <a:gd name="T58" fmla="*/ 572 w 745"/>
                <a:gd name="T59" fmla="*/ 128 h 740"/>
                <a:gd name="T60" fmla="*/ 623 w 745"/>
                <a:gd name="T61" fmla="*/ 130 h 740"/>
                <a:gd name="T62" fmla="*/ 691 w 745"/>
                <a:gd name="T63" fmla="*/ 93 h 740"/>
                <a:gd name="T64" fmla="*/ 745 w 745"/>
                <a:gd name="T65" fmla="*/ 87 h 740"/>
                <a:gd name="T66" fmla="*/ 725 w 745"/>
                <a:gd name="T67" fmla="*/ 160 h 740"/>
                <a:gd name="T68" fmla="*/ 723 w 745"/>
                <a:gd name="T69" fmla="*/ 297 h 740"/>
                <a:gd name="T70" fmla="*/ 656 w 745"/>
                <a:gd name="T71" fmla="*/ 313 h 740"/>
                <a:gd name="T72" fmla="*/ 624 w 745"/>
                <a:gd name="T73" fmla="*/ 390 h 740"/>
                <a:gd name="T74" fmla="*/ 609 w 745"/>
                <a:gd name="T75" fmla="*/ 410 h 740"/>
                <a:gd name="T76" fmla="*/ 611 w 745"/>
                <a:gd name="T77" fmla="*/ 342 h 740"/>
                <a:gd name="T78" fmla="*/ 557 w 745"/>
                <a:gd name="T79" fmla="*/ 317 h 740"/>
                <a:gd name="T80" fmla="*/ 451 w 745"/>
                <a:gd name="T81" fmla="*/ 313 h 740"/>
                <a:gd name="T82" fmla="*/ 442 w 745"/>
                <a:gd name="T83" fmla="*/ 368 h 740"/>
                <a:gd name="T84" fmla="*/ 460 w 745"/>
                <a:gd name="T85" fmla="*/ 418 h 740"/>
                <a:gd name="T86" fmla="*/ 573 w 745"/>
                <a:gd name="T87" fmla="*/ 43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45" h="740">
                  <a:moveTo>
                    <a:pt x="609" y="410"/>
                  </a:moveTo>
                  <a:cubicBezTo>
                    <a:pt x="608" y="426"/>
                    <a:pt x="591" y="433"/>
                    <a:pt x="591" y="449"/>
                  </a:cubicBezTo>
                  <a:cubicBezTo>
                    <a:pt x="591" y="460"/>
                    <a:pt x="600" y="465"/>
                    <a:pt x="600" y="476"/>
                  </a:cubicBezTo>
                  <a:cubicBezTo>
                    <a:pt x="600" y="481"/>
                    <a:pt x="600" y="485"/>
                    <a:pt x="600" y="490"/>
                  </a:cubicBezTo>
                  <a:cubicBezTo>
                    <a:pt x="600" y="497"/>
                    <a:pt x="594" y="499"/>
                    <a:pt x="591" y="506"/>
                  </a:cubicBezTo>
                  <a:cubicBezTo>
                    <a:pt x="586" y="516"/>
                    <a:pt x="584" y="521"/>
                    <a:pt x="580" y="531"/>
                  </a:cubicBezTo>
                  <a:cubicBezTo>
                    <a:pt x="577" y="537"/>
                    <a:pt x="574" y="539"/>
                    <a:pt x="574" y="545"/>
                  </a:cubicBezTo>
                  <a:cubicBezTo>
                    <a:pt x="574" y="552"/>
                    <a:pt x="579" y="554"/>
                    <a:pt x="582" y="560"/>
                  </a:cubicBezTo>
                  <a:cubicBezTo>
                    <a:pt x="584" y="565"/>
                    <a:pt x="589" y="567"/>
                    <a:pt x="589" y="572"/>
                  </a:cubicBezTo>
                  <a:cubicBezTo>
                    <a:pt x="589" y="588"/>
                    <a:pt x="571" y="593"/>
                    <a:pt x="571" y="609"/>
                  </a:cubicBezTo>
                  <a:cubicBezTo>
                    <a:pt x="571" y="619"/>
                    <a:pt x="571" y="625"/>
                    <a:pt x="571" y="635"/>
                  </a:cubicBezTo>
                  <a:cubicBezTo>
                    <a:pt x="555" y="635"/>
                    <a:pt x="546" y="643"/>
                    <a:pt x="531" y="651"/>
                  </a:cubicBezTo>
                  <a:cubicBezTo>
                    <a:pt x="526" y="654"/>
                    <a:pt x="522" y="658"/>
                    <a:pt x="516" y="658"/>
                  </a:cubicBezTo>
                  <a:cubicBezTo>
                    <a:pt x="510" y="658"/>
                    <a:pt x="508" y="654"/>
                    <a:pt x="503" y="653"/>
                  </a:cubicBezTo>
                  <a:cubicBezTo>
                    <a:pt x="493" y="651"/>
                    <a:pt x="486" y="651"/>
                    <a:pt x="476" y="651"/>
                  </a:cubicBezTo>
                  <a:cubicBezTo>
                    <a:pt x="467" y="651"/>
                    <a:pt x="463" y="653"/>
                    <a:pt x="455" y="653"/>
                  </a:cubicBezTo>
                  <a:cubicBezTo>
                    <a:pt x="448" y="653"/>
                    <a:pt x="444" y="653"/>
                    <a:pt x="438" y="653"/>
                  </a:cubicBezTo>
                  <a:cubicBezTo>
                    <a:pt x="431" y="653"/>
                    <a:pt x="427" y="652"/>
                    <a:pt x="422" y="649"/>
                  </a:cubicBezTo>
                  <a:cubicBezTo>
                    <a:pt x="417" y="646"/>
                    <a:pt x="416" y="640"/>
                    <a:pt x="410" y="640"/>
                  </a:cubicBezTo>
                  <a:cubicBezTo>
                    <a:pt x="404" y="640"/>
                    <a:pt x="401" y="645"/>
                    <a:pt x="396" y="648"/>
                  </a:cubicBezTo>
                  <a:cubicBezTo>
                    <a:pt x="390" y="651"/>
                    <a:pt x="386" y="652"/>
                    <a:pt x="380" y="655"/>
                  </a:cubicBezTo>
                  <a:cubicBezTo>
                    <a:pt x="374" y="659"/>
                    <a:pt x="373" y="665"/>
                    <a:pt x="367" y="668"/>
                  </a:cubicBezTo>
                  <a:cubicBezTo>
                    <a:pt x="366" y="661"/>
                    <a:pt x="365" y="654"/>
                    <a:pt x="358" y="654"/>
                  </a:cubicBezTo>
                  <a:cubicBezTo>
                    <a:pt x="354" y="654"/>
                    <a:pt x="353" y="658"/>
                    <a:pt x="349" y="660"/>
                  </a:cubicBezTo>
                  <a:cubicBezTo>
                    <a:pt x="335" y="664"/>
                    <a:pt x="327" y="667"/>
                    <a:pt x="313" y="673"/>
                  </a:cubicBezTo>
                  <a:cubicBezTo>
                    <a:pt x="302" y="673"/>
                    <a:pt x="295" y="674"/>
                    <a:pt x="283" y="675"/>
                  </a:cubicBezTo>
                  <a:cubicBezTo>
                    <a:pt x="279" y="676"/>
                    <a:pt x="276" y="676"/>
                    <a:pt x="272" y="678"/>
                  </a:cubicBezTo>
                  <a:cubicBezTo>
                    <a:pt x="269" y="680"/>
                    <a:pt x="268" y="683"/>
                    <a:pt x="267" y="687"/>
                  </a:cubicBezTo>
                  <a:cubicBezTo>
                    <a:pt x="264" y="691"/>
                    <a:pt x="262" y="693"/>
                    <a:pt x="260" y="698"/>
                  </a:cubicBezTo>
                  <a:cubicBezTo>
                    <a:pt x="257" y="704"/>
                    <a:pt x="254" y="707"/>
                    <a:pt x="249" y="711"/>
                  </a:cubicBezTo>
                  <a:cubicBezTo>
                    <a:pt x="245" y="713"/>
                    <a:pt x="244" y="717"/>
                    <a:pt x="240" y="718"/>
                  </a:cubicBezTo>
                  <a:cubicBezTo>
                    <a:pt x="237" y="718"/>
                    <a:pt x="234" y="717"/>
                    <a:pt x="232" y="719"/>
                  </a:cubicBezTo>
                  <a:cubicBezTo>
                    <a:pt x="225" y="725"/>
                    <a:pt x="224" y="731"/>
                    <a:pt x="222" y="740"/>
                  </a:cubicBezTo>
                  <a:cubicBezTo>
                    <a:pt x="222" y="740"/>
                    <a:pt x="222" y="740"/>
                    <a:pt x="222" y="740"/>
                  </a:cubicBezTo>
                  <a:cubicBezTo>
                    <a:pt x="217" y="736"/>
                    <a:pt x="213" y="735"/>
                    <a:pt x="207" y="733"/>
                  </a:cubicBezTo>
                  <a:cubicBezTo>
                    <a:pt x="191" y="726"/>
                    <a:pt x="180" y="723"/>
                    <a:pt x="171" y="708"/>
                  </a:cubicBezTo>
                  <a:cubicBezTo>
                    <a:pt x="164" y="697"/>
                    <a:pt x="155" y="696"/>
                    <a:pt x="144" y="690"/>
                  </a:cubicBezTo>
                  <a:cubicBezTo>
                    <a:pt x="132" y="683"/>
                    <a:pt x="125" y="677"/>
                    <a:pt x="113" y="669"/>
                  </a:cubicBezTo>
                  <a:cubicBezTo>
                    <a:pt x="94" y="658"/>
                    <a:pt x="85" y="648"/>
                    <a:pt x="68" y="635"/>
                  </a:cubicBezTo>
                  <a:cubicBezTo>
                    <a:pt x="61" y="629"/>
                    <a:pt x="55" y="627"/>
                    <a:pt x="49" y="620"/>
                  </a:cubicBezTo>
                  <a:cubicBezTo>
                    <a:pt x="41" y="611"/>
                    <a:pt x="37" y="604"/>
                    <a:pt x="26" y="600"/>
                  </a:cubicBezTo>
                  <a:cubicBezTo>
                    <a:pt x="19" y="597"/>
                    <a:pt x="14" y="599"/>
                    <a:pt x="6" y="597"/>
                  </a:cubicBezTo>
                  <a:cubicBezTo>
                    <a:pt x="6" y="595"/>
                    <a:pt x="6" y="593"/>
                    <a:pt x="6" y="591"/>
                  </a:cubicBezTo>
                  <a:cubicBezTo>
                    <a:pt x="6" y="582"/>
                    <a:pt x="11" y="578"/>
                    <a:pt x="11" y="569"/>
                  </a:cubicBezTo>
                  <a:cubicBezTo>
                    <a:pt x="12" y="558"/>
                    <a:pt x="12" y="550"/>
                    <a:pt x="14" y="540"/>
                  </a:cubicBezTo>
                  <a:cubicBezTo>
                    <a:pt x="14" y="540"/>
                    <a:pt x="14" y="540"/>
                    <a:pt x="14" y="540"/>
                  </a:cubicBezTo>
                  <a:cubicBezTo>
                    <a:pt x="12" y="529"/>
                    <a:pt x="9" y="520"/>
                    <a:pt x="6" y="510"/>
                  </a:cubicBezTo>
                  <a:cubicBezTo>
                    <a:pt x="3" y="506"/>
                    <a:pt x="0" y="503"/>
                    <a:pt x="0" y="498"/>
                  </a:cubicBezTo>
                  <a:cubicBezTo>
                    <a:pt x="0" y="488"/>
                    <a:pt x="7" y="484"/>
                    <a:pt x="13" y="476"/>
                  </a:cubicBezTo>
                  <a:cubicBezTo>
                    <a:pt x="23" y="461"/>
                    <a:pt x="36" y="458"/>
                    <a:pt x="51" y="447"/>
                  </a:cubicBezTo>
                  <a:cubicBezTo>
                    <a:pt x="58" y="442"/>
                    <a:pt x="59" y="436"/>
                    <a:pt x="62" y="429"/>
                  </a:cubicBezTo>
                  <a:cubicBezTo>
                    <a:pt x="65" y="420"/>
                    <a:pt x="70" y="415"/>
                    <a:pt x="70" y="406"/>
                  </a:cubicBezTo>
                  <a:cubicBezTo>
                    <a:pt x="70" y="400"/>
                    <a:pt x="70" y="397"/>
                    <a:pt x="70" y="392"/>
                  </a:cubicBezTo>
                  <a:cubicBezTo>
                    <a:pt x="70" y="385"/>
                    <a:pt x="78" y="384"/>
                    <a:pt x="84" y="382"/>
                  </a:cubicBezTo>
                  <a:cubicBezTo>
                    <a:pt x="88" y="381"/>
                    <a:pt x="91" y="378"/>
                    <a:pt x="95" y="375"/>
                  </a:cubicBezTo>
                  <a:cubicBezTo>
                    <a:pt x="99" y="372"/>
                    <a:pt x="99" y="366"/>
                    <a:pt x="104" y="365"/>
                  </a:cubicBezTo>
                  <a:cubicBezTo>
                    <a:pt x="111" y="363"/>
                    <a:pt x="115" y="364"/>
                    <a:pt x="122" y="364"/>
                  </a:cubicBezTo>
                  <a:cubicBezTo>
                    <a:pt x="133" y="364"/>
                    <a:pt x="141" y="367"/>
                    <a:pt x="150" y="362"/>
                  </a:cubicBezTo>
                  <a:cubicBezTo>
                    <a:pt x="161" y="354"/>
                    <a:pt x="164" y="344"/>
                    <a:pt x="164" y="330"/>
                  </a:cubicBezTo>
                  <a:cubicBezTo>
                    <a:pt x="164" y="326"/>
                    <a:pt x="162" y="324"/>
                    <a:pt x="162" y="320"/>
                  </a:cubicBezTo>
                  <a:cubicBezTo>
                    <a:pt x="162" y="307"/>
                    <a:pt x="170" y="301"/>
                    <a:pt x="179" y="292"/>
                  </a:cubicBezTo>
                  <a:cubicBezTo>
                    <a:pt x="184" y="287"/>
                    <a:pt x="186" y="280"/>
                    <a:pt x="193" y="280"/>
                  </a:cubicBezTo>
                  <a:cubicBezTo>
                    <a:pt x="199" y="280"/>
                    <a:pt x="203" y="282"/>
                    <a:pt x="209" y="282"/>
                  </a:cubicBezTo>
                  <a:cubicBezTo>
                    <a:pt x="219" y="282"/>
                    <a:pt x="222" y="272"/>
                    <a:pt x="226" y="262"/>
                  </a:cubicBezTo>
                  <a:cubicBezTo>
                    <a:pt x="231" y="251"/>
                    <a:pt x="244" y="248"/>
                    <a:pt x="244" y="236"/>
                  </a:cubicBezTo>
                  <a:cubicBezTo>
                    <a:pt x="244" y="228"/>
                    <a:pt x="244" y="224"/>
                    <a:pt x="244" y="217"/>
                  </a:cubicBezTo>
                  <a:cubicBezTo>
                    <a:pt x="244" y="202"/>
                    <a:pt x="253" y="196"/>
                    <a:pt x="256" y="181"/>
                  </a:cubicBezTo>
                  <a:cubicBezTo>
                    <a:pt x="258" y="171"/>
                    <a:pt x="256" y="165"/>
                    <a:pt x="258" y="155"/>
                  </a:cubicBezTo>
                  <a:cubicBezTo>
                    <a:pt x="259" y="146"/>
                    <a:pt x="266" y="142"/>
                    <a:pt x="269" y="134"/>
                  </a:cubicBezTo>
                  <a:cubicBezTo>
                    <a:pt x="272" y="124"/>
                    <a:pt x="273" y="118"/>
                    <a:pt x="278" y="108"/>
                  </a:cubicBezTo>
                  <a:cubicBezTo>
                    <a:pt x="283" y="99"/>
                    <a:pt x="283" y="93"/>
                    <a:pt x="287" y="83"/>
                  </a:cubicBezTo>
                  <a:cubicBezTo>
                    <a:pt x="292" y="69"/>
                    <a:pt x="300" y="63"/>
                    <a:pt x="304" y="49"/>
                  </a:cubicBezTo>
                  <a:cubicBezTo>
                    <a:pt x="310" y="29"/>
                    <a:pt x="312" y="16"/>
                    <a:pt x="327" y="0"/>
                  </a:cubicBezTo>
                  <a:cubicBezTo>
                    <a:pt x="327" y="0"/>
                    <a:pt x="327" y="0"/>
                    <a:pt x="327" y="0"/>
                  </a:cubicBezTo>
                  <a:cubicBezTo>
                    <a:pt x="353" y="12"/>
                    <a:pt x="353" y="12"/>
                    <a:pt x="353" y="12"/>
                  </a:cubicBezTo>
                  <a:cubicBezTo>
                    <a:pt x="351" y="30"/>
                    <a:pt x="333" y="35"/>
                    <a:pt x="333" y="53"/>
                  </a:cubicBezTo>
                  <a:cubicBezTo>
                    <a:pt x="333" y="64"/>
                    <a:pt x="343" y="69"/>
                    <a:pt x="353" y="73"/>
                  </a:cubicBezTo>
                  <a:cubicBezTo>
                    <a:pt x="367" y="78"/>
                    <a:pt x="375" y="83"/>
                    <a:pt x="390" y="83"/>
                  </a:cubicBezTo>
                  <a:cubicBezTo>
                    <a:pt x="413" y="83"/>
                    <a:pt x="410" y="43"/>
                    <a:pt x="432" y="43"/>
                  </a:cubicBezTo>
                  <a:cubicBezTo>
                    <a:pt x="446" y="43"/>
                    <a:pt x="454" y="57"/>
                    <a:pt x="454" y="72"/>
                  </a:cubicBezTo>
                  <a:cubicBezTo>
                    <a:pt x="454" y="83"/>
                    <a:pt x="449" y="89"/>
                    <a:pt x="449" y="100"/>
                  </a:cubicBezTo>
                  <a:cubicBezTo>
                    <a:pt x="449" y="106"/>
                    <a:pt x="451" y="113"/>
                    <a:pt x="457" y="113"/>
                  </a:cubicBezTo>
                  <a:cubicBezTo>
                    <a:pt x="461" y="113"/>
                    <a:pt x="462" y="109"/>
                    <a:pt x="464" y="105"/>
                  </a:cubicBezTo>
                  <a:cubicBezTo>
                    <a:pt x="466" y="100"/>
                    <a:pt x="468" y="97"/>
                    <a:pt x="471" y="91"/>
                  </a:cubicBezTo>
                  <a:cubicBezTo>
                    <a:pt x="480" y="94"/>
                    <a:pt x="483" y="103"/>
                    <a:pt x="493" y="103"/>
                  </a:cubicBezTo>
                  <a:cubicBezTo>
                    <a:pt x="499" y="103"/>
                    <a:pt x="500" y="95"/>
                    <a:pt x="506" y="95"/>
                  </a:cubicBezTo>
                  <a:cubicBezTo>
                    <a:pt x="513" y="95"/>
                    <a:pt x="516" y="101"/>
                    <a:pt x="522" y="106"/>
                  </a:cubicBezTo>
                  <a:cubicBezTo>
                    <a:pt x="531" y="116"/>
                    <a:pt x="538" y="118"/>
                    <a:pt x="549" y="126"/>
                  </a:cubicBezTo>
                  <a:cubicBezTo>
                    <a:pt x="555" y="131"/>
                    <a:pt x="559" y="135"/>
                    <a:pt x="567" y="135"/>
                  </a:cubicBezTo>
                  <a:cubicBezTo>
                    <a:pt x="570" y="135"/>
                    <a:pt x="570" y="131"/>
                    <a:pt x="572" y="128"/>
                  </a:cubicBezTo>
                  <a:cubicBezTo>
                    <a:pt x="576" y="122"/>
                    <a:pt x="580" y="117"/>
                    <a:pt x="587" y="117"/>
                  </a:cubicBezTo>
                  <a:cubicBezTo>
                    <a:pt x="597" y="117"/>
                    <a:pt x="600" y="130"/>
                    <a:pt x="610" y="130"/>
                  </a:cubicBezTo>
                  <a:cubicBezTo>
                    <a:pt x="615" y="130"/>
                    <a:pt x="618" y="130"/>
                    <a:pt x="623" y="130"/>
                  </a:cubicBezTo>
                  <a:cubicBezTo>
                    <a:pt x="634" y="130"/>
                    <a:pt x="641" y="126"/>
                    <a:pt x="651" y="122"/>
                  </a:cubicBezTo>
                  <a:cubicBezTo>
                    <a:pt x="663" y="118"/>
                    <a:pt x="672" y="119"/>
                    <a:pt x="682" y="111"/>
                  </a:cubicBezTo>
                  <a:cubicBezTo>
                    <a:pt x="688" y="106"/>
                    <a:pt x="685" y="98"/>
                    <a:pt x="691" y="93"/>
                  </a:cubicBezTo>
                  <a:cubicBezTo>
                    <a:pt x="698" y="87"/>
                    <a:pt x="705" y="90"/>
                    <a:pt x="714" y="88"/>
                  </a:cubicBezTo>
                  <a:cubicBezTo>
                    <a:pt x="745" y="87"/>
                    <a:pt x="745" y="87"/>
                    <a:pt x="745" y="87"/>
                  </a:cubicBezTo>
                  <a:cubicBezTo>
                    <a:pt x="745" y="87"/>
                    <a:pt x="745" y="87"/>
                    <a:pt x="745" y="87"/>
                  </a:cubicBezTo>
                  <a:cubicBezTo>
                    <a:pt x="745" y="95"/>
                    <a:pt x="738" y="99"/>
                    <a:pt x="738" y="107"/>
                  </a:cubicBezTo>
                  <a:cubicBezTo>
                    <a:pt x="738" y="114"/>
                    <a:pt x="738" y="118"/>
                    <a:pt x="738" y="124"/>
                  </a:cubicBezTo>
                  <a:cubicBezTo>
                    <a:pt x="738" y="139"/>
                    <a:pt x="725" y="145"/>
                    <a:pt x="725" y="160"/>
                  </a:cubicBezTo>
                  <a:cubicBezTo>
                    <a:pt x="725" y="172"/>
                    <a:pt x="725" y="179"/>
                    <a:pt x="725" y="192"/>
                  </a:cubicBezTo>
                  <a:cubicBezTo>
                    <a:pt x="725" y="211"/>
                    <a:pt x="738" y="221"/>
                    <a:pt x="738" y="240"/>
                  </a:cubicBezTo>
                  <a:cubicBezTo>
                    <a:pt x="738" y="263"/>
                    <a:pt x="730" y="275"/>
                    <a:pt x="723" y="297"/>
                  </a:cubicBezTo>
                  <a:cubicBezTo>
                    <a:pt x="723" y="297"/>
                    <a:pt x="723" y="297"/>
                    <a:pt x="723" y="297"/>
                  </a:cubicBezTo>
                  <a:cubicBezTo>
                    <a:pt x="708" y="297"/>
                    <a:pt x="700" y="292"/>
                    <a:pt x="685" y="292"/>
                  </a:cubicBezTo>
                  <a:cubicBezTo>
                    <a:pt x="671" y="292"/>
                    <a:pt x="663" y="301"/>
                    <a:pt x="656" y="313"/>
                  </a:cubicBezTo>
                  <a:cubicBezTo>
                    <a:pt x="650" y="325"/>
                    <a:pt x="643" y="331"/>
                    <a:pt x="639" y="344"/>
                  </a:cubicBezTo>
                  <a:cubicBezTo>
                    <a:pt x="638" y="347"/>
                    <a:pt x="636" y="347"/>
                    <a:pt x="635" y="350"/>
                  </a:cubicBezTo>
                  <a:cubicBezTo>
                    <a:pt x="630" y="366"/>
                    <a:pt x="631" y="375"/>
                    <a:pt x="624" y="390"/>
                  </a:cubicBezTo>
                  <a:cubicBezTo>
                    <a:pt x="622" y="395"/>
                    <a:pt x="619" y="397"/>
                    <a:pt x="616" y="401"/>
                  </a:cubicBezTo>
                  <a:cubicBezTo>
                    <a:pt x="614" y="405"/>
                    <a:pt x="614" y="409"/>
                    <a:pt x="609" y="410"/>
                  </a:cubicBezTo>
                  <a:cubicBezTo>
                    <a:pt x="609" y="410"/>
                    <a:pt x="609" y="410"/>
                    <a:pt x="609" y="410"/>
                  </a:cubicBezTo>
                  <a:cubicBezTo>
                    <a:pt x="602" y="403"/>
                    <a:pt x="603" y="396"/>
                    <a:pt x="603" y="386"/>
                  </a:cubicBezTo>
                  <a:cubicBezTo>
                    <a:pt x="603" y="380"/>
                    <a:pt x="606" y="377"/>
                    <a:pt x="607" y="372"/>
                  </a:cubicBezTo>
                  <a:cubicBezTo>
                    <a:pt x="610" y="361"/>
                    <a:pt x="611" y="354"/>
                    <a:pt x="611" y="342"/>
                  </a:cubicBezTo>
                  <a:cubicBezTo>
                    <a:pt x="611" y="337"/>
                    <a:pt x="611" y="333"/>
                    <a:pt x="607" y="330"/>
                  </a:cubicBezTo>
                  <a:cubicBezTo>
                    <a:pt x="603" y="326"/>
                    <a:pt x="598" y="327"/>
                    <a:pt x="593" y="325"/>
                  </a:cubicBezTo>
                  <a:cubicBezTo>
                    <a:pt x="580" y="320"/>
                    <a:pt x="571" y="317"/>
                    <a:pt x="557" y="317"/>
                  </a:cubicBezTo>
                  <a:cubicBezTo>
                    <a:pt x="541" y="317"/>
                    <a:pt x="533" y="317"/>
                    <a:pt x="517" y="317"/>
                  </a:cubicBezTo>
                  <a:cubicBezTo>
                    <a:pt x="498" y="317"/>
                    <a:pt x="487" y="313"/>
                    <a:pt x="468" y="313"/>
                  </a:cubicBezTo>
                  <a:cubicBezTo>
                    <a:pt x="461" y="313"/>
                    <a:pt x="457" y="310"/>
                    <a:pt x="451" y="313"/>
                  </a:cubicBezTo>
                  <a:cubicBezTo>
                    <a:pt x="446" y="315"/>
                    <a:pt x="447" y="321"/>
                    <a:pt x="446" y="326"/>
                  </a:cubicBezTo>
                  <a:cubicBezTo>
                    <a:pt x="443" y="337"/>
                    <a:pt x="442" y="343"/>
                    <a:pt x="442" y="353"/>
                  </a:cubicBezTo>
                  <a:cubicBezTo>
                    <a:pt x="442" y="359"/>
                    <a:pt x="442" y="362"/>
                    <a:pt x="442" y="368"/>
                  </a:cubicBezTo>
                  <a:cubicBezTo>
                    <a:pt x="442" y="370"/>
                    <a:pt x="440" y="371"/>
                    <a:pt x="440" y="374"/>
                  </a:cubicBezTo>
                  <a:cubicBezTo>
                    <a:pt x="440" y="386"/>
                    <a:pt x="440" y="393"/>
                    <a:pt x="440" y="406"/>
                  </a:cubicBezTo>
                  <a:cubicBezTo>
                    <a:pt x="440" y="415"/>
                    <a:pt x="451" y="417"/>
                    <a:pt x="460" y="418"/>
                  </a:cubicBezTo>
                  <a:cubicBezTo>
                    <a:pt x="472" y="420"/>
                    <a:pt x="478" y="422"/>
                    <a:pt x="490" y="424"/>
                  </a:cubicBezTo>
                  <a:cubicBezTo>
                    <a:pt x="512" y="427"/>
                    <a:pt x="525" y="433"/>
                    <a:pt x="547" y="433"/>
                  </a:cubicBezTo>
                  <a:cubicBezTo>
                    <a:pt x="557" y="433"/>
                    <a:pt x="563" y="431"/>
                    <a:pt x="573" y="431"/>
                  </a:cubicBezTo>
                  <a:cubicBezTo>
                    <a:pt x="582" y="430"/>
                    <a:pt x="589" y="430"/>
                    <a:pt x="595" y="423"/>
                  </a:cubicBezTo>
                  <a:cubicBezTo>
                    <a:pt x="600" y="418"/>
                    <a:pt x="605" y="416"/>
                    <a:pt x="609" y="410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" name="Freeform 38">
              <a:extLst>
                <a:ext uri="{FF2B5EF4-FFF2-40B4-BE49-F238E27FC236}">
                  <a16:creationId xmlns:a16="http://schemas.microsoft.com/office/drawing/2014/main" id="{45216790-FCA7-4177-BBFA-9F1E49662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1499" y="2656601"/>
              <a:ext cx="137318" cy="97989"/>
            </a:xfrm>
            <a:custGeom>
              <a:avLst/>
              <a:gdLst>
                <a:gd name="T0" fmla="*/ 169 w 171"/>
                <a:gd name="T1" fmla="*/ 100 h 123"/>
                <a:gd name="T2" fmla="*/ 163 w 171"/>
                <a:gd name="T3" fmla="*/ 76 h 123"/>
                <a:gd name="T4" fmla="*/ 167 w 171"/>
                <a:gd name="T5" fmla="*/ 62 h 123"/>
                <a:gd name="T6" fmla="*/ 171 w 171"/>
                <a:gd name="T7" fmla="*/ 32 h 123"/>
                <a:gd name="T8" fmla="*/ 167 w 171"/>
                <a:gd name="T9" fmla="*/ 20 h 123"/>
                <a:gd name="T10" fmla="*/ 153 w 171"/>
                <a:gd name="T11" fmla="*/ 15 h 123"/>
                <a:gd name="T12" fmla="*/ 117 w 171"/>
                <a:gd name="T13" fmla="*/ 7 h 123"/>
                <a:gd name="T14" fmla="*/ 77 w 171"/>
                <a:gd name="T15" fmla="*/ 7 h 123"/>
                <a:gd name="T16" fmla="*/ 28 w 171"/>
                <a:gd name="T17" fmla="*/ 3 h 123"/>
                <a:gd name="T18" fmla="*/ 11 w 171"/>
                <a:gd name="T19" fmla="*/ 3 h 123"/>
                <a:gd name="T20" fmla="*/ 6 w 171"/>
                <a:gd name="T21" fmla="*/ 16 h 123"/>
                <a:gd name="T22" fmla="*/ 2 w 171"/>
                <a:gd name="T23" fmla="*/ 43 h 123"/>
                <a:gd name="T24" fmla="*/ 2 w 171"/>
                <a:gd name="T25" fmla="*/ 58 h 123"/>
                <a:gd name="T26" fmla="*/ 0 w 171"/>
                <a:gd name="T27" fmla="*/ 64 h 123"/>
                <a:gd name="T28" fmla="*/ 0 w 171"/>
                <a:gd name="T29" fmla="*/ 96 h 123"/>
                <a:gd name="T30" fmla="*/ 20 w 171"/>
                <a:gd name="T31" fmla="*/ 108 h 123"/>
                <a:gd name="T32" fmla="*/ 50 w 171"/>
                <a:gd name="T33" fmla="*/ 114 h 123"/>
                <a:gd name="T34" fmla="*/ 107 w 171"/>
                <a:gd name="T35" fmla="*/ 123 h 123"/>
                <a:gd name="T36" fmla="*/ 133 w 171"/>
                <a:gd name="T37" fmla="*/ 121 h 123"/>
                <a:gd name="T38" fmla="*/ 155 w 171"/>
                <a:gd name="T39" fmla="*/ 113 h 123"/>
                <a:gd name="T40" fmla="*/ 169 w 171"/>
                <a:gd name="T41" fmla="*/ 10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1" h="123">
                  <a:moveTo>
                    <a:pt x="169" y="100"/>
                  </a:moveTo>
                  <a:cubicBezTo>
                    <a:pt x="162" y="93"/>
                    <a:pt x="163" y="86"/>
                    <a:pt x="163" y="76"/>
                  </a:cubicBezTo>
                  <a:cubicBezTo>
                    <a:pt x="163" y="70"/>
                    <a:pt x="166" y="67"/>
                    <a:pt x="167" y="62"/>
                  </a:cubicBezTo>
                  <a:cubicBezTo>
                    <a:pt x="170" y="51"/>
                    <a:pt x="171" y="44"/>
                    <a:pt x="171" y="32"/>
                  </a:cubicBezTo>
                  <a:cubicBezTo>
                    <a:pt x="171" y="27"/>
                    <a:pt x="171" y="23"/>
                    <a:pt x="167" y="20"/>
                  </a:cubicBezTo>
                  <a:cubicBezTo>
                    <a:pt x="163" y="16"/>
                    <a:pt x="158" y="17"/>
                    <a:pt x="153" y="15"/>
                  </a:cubicBezTo>
                  <a:cubicBezTo>
                    <a:pt x="140" y="10"/>
                    <a:pt x="131" y="7"/>
                    <a:pt x="117" y="7"/>
                  </a:cubicBezTo>
                  <a:cubicBezTo>
                    <a:pt x="101" y="7"/>
                    <a:pt x="93" y="7"/>
                    <a:pt x="77" y="7"/>
                  </a:cubicBezTo>
                  <a:cubicBezTo>
                    <a:pt x="58" y="7"/>
                    <a:pt x="47" y="3"/>
                    <a:pt x="28" y="3"/>
                  </a:cubicBezTo>
                  <a:cubicBezTo>
                    <a:pt x="21" y="3"/>
                    <a:pt x="17" y="0"/>
                    <a:pt x="11" y="3"/>
                  </a:cubicBezTo>
                  <a:cubicBezTo>
                    <a:pt x="6" y="5"/>
                    <a:pt x="7" y="11"/>
                    <a:pt x="6" y="16"/>
                  </a:cubicBezTo>
                  <a:cubicBezTo>
                    <a:pt x="3" y="27"/>
                    <a:pt x="2" y="33"/>
                    <a:pt x="2" y="43"/>
                  </a:cubicBezTo>
                  <a:cubicBezTo>
                    <a:pt x="2" y="49"/>
                    <a:pt x="2" y="52"/>
                    <a:pt x="2" y="58"/>
                  </a:cubicBezTo>
                  <a:cubicBezTo>
                    <a:pt x="2" y="60"/>
                    <a:pt x="0" y="61"/>
                    <a:pt x="0" y="64"/>
                  </a:cubicBezTo>
                  <a:cubicBezTo>
                    <a:pt x="0" y="76"/>
                    <a:pt x="0" y="83"/>
                    <a:pt x="0" y="96"/>
                  </a:cubicBezTo>
                  <a:cubicBezTo>
                    <a:pt x="0" y="105"/>
                    <a:pt x="11" y="107"/>
                    <a:pt x="20" y="108"/>
                  </a:cubicBezTo>
                  <a:cubicBezTo>
                    <a:pt x="32" y="110"/>
                    <a:pt x="38" y="112"/>
                    <a:pt x="50" y="114"/>
                  </a:cubicBezTo>
                  <a:cubicBezTo>
                    <a:pt x="72" y="117"/>
                    <a:pt x="85" y="123"/>
                    <a:pt x="107" y="123"/>
                  </a:cubicBezTo>
                  <a:cubicBezTo>
                    <a:pt x="117" y="123"/>
                    <a:pt x="123" y="121"/>
                    <a:pt x="133" y="121"/>
                  </a:cubicBezTo>
                  <a:cubicBezTo>
                    <a:pt x="142" y="120"/>
                    <a:pt x="149" y="120"/>
                    <a:pt x="155" y="113"/>
                  </a:cubicBezTo>
                  <a:cubicBezTo>
                    <a:pt x="160" y="108"/>
                    <a:pt x="165" y="106"/>
                    <a:pt x="169" y="100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9" name="Freeform 39">
              <a:extLst>
                <a:ext uri="{FF2B5EF4-FFF2-40B4-BE49-F238E27FC236}">
                  <a16:creationId xmlns:a16="http://schemas.microsoft.com/office/drawing/2014/main" id="{6CBDB047-F93B-40B9-B2BD-5F5723DD4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132" y="3177680"/>
              <a:ext cx="311508" cy="192195"/>
            </a:xfrm>
            <a:custGeom>
              <a:avLst/>
              <a:gdLst>
                <a:gd name="T0" fmla="*/ 315 w 389"/>
                <a:gd name="T1" fmla="*/ 0 h 242"/>
                <a:gd name="T2" fmla="*/ 326 w 389"/>
                <a:gd name="T3" fmla="*/ 30 h 242"/>
                <a:gd name="T4" fmla="*/ 368 w 389"/>
                <a:gd name="T5" fmla="*/ 37 h 242"/>
                <a:gd name="T6" fmla="*/ 389 w 389"/>
                <a:gd name="T7" fmla="*/ 59 h 242"/>
                <a:gd name="T8" fmla="*/ 389 w 389"/>
                <a:gd name="T9" fmla="*/ 59 h 242"/>
                <a:gd name="T10" fmla="*/ 385 w 389"/>
                <a:gd name="T11" fmla="*/ 67 h 242"/>
                <a:gd name="T12" fmla="*/ 378 w 389"/>
                <a:gd name="T13" fmla="*/ 80 h 242"/>
                <a:gd name="T14" fmla="*/ 377 w 389"/>
                <a:gd name="T15" fmla="*/ 113 h 242"/>
                <a:gd name="T16" fmla="*/ 376 w 389"/>
                <a:gd name="T17" fmla="*/ 134 h 242"/>
                <a:gd name="T18" fmla="*/ 354 w 389"/>
                <a:gd name="T19" fmla="*/ 144 h 242"/>
                <a:gd name="T20" fmla="*/ 329 w 389"/>
                <a:gd name="T21" fmla="*/ 151 h 242"/>
                <a:gd name="T22" fmla="*/ 281 w 389"/>
                <a:gd name="T23" fmla="*/ 180 h 242"/>
                <a:gd name="T24" fmla="*/ 272 w 389"/>
                <a:gd name="T25" fmla="*/ 206 h 242"/>
                <a:gd name="T26" fmla="*/ 263 w 389"/>
                <a:gd name="T27" fmla="*/ 209 h 242"/>
                <a:gd name="T28" fmla="*/ 247 w 389"/>
                <a:gd name="T29" fmla="*/ 211 h 242"/>
                <a:gd name="T30" fmla="*/ 206 w 389"/>
                <a:gd name="T31" fmla="*/ 206 h 242"/>
                <a:gd name="T32" fmla="*/ 174 w 389"/>
                <a:gd name="T33" fmla="*/ 210 h 242"/>
                <a:gd name="T34" fmla="*/ 161 w 389"/>
                <a:gd name="T35" fmla="*/ 195 h 242"/>
                <a:gd name="T36" fmla="*/ 135 w 389"/>
                <a:gd name="T37" fmla="*/ 211 h 242"/>
                <a:gd name="T38" fmla="*/ 121 w 389"/>
                <a:gd name="T39" fmla="*/ 211 h 242"/>
                <a:gd name="T40" fmla="*/ 84 w 389"/>
                <a:gd name="T41" fmla="*/ 196 h 242"/>
                <a:gd name="T42" fmla="*/ 75 w 389"/>
                <a:gd name="T43" fmla="*/ 203 h 242"/>
                <a:gd name="T44" fmla="*/ 59 w 389"/>
                <a:gd name="T45" fmla="*/ 210 h 242"/>
                <a:gd name="T46" fmla="*/ 41 w 389"/>
                <a:gd name="T47" fmla="*/ 200 h 242"/>
                <a:gd name="T48" fmla="*/ 29 w 389"/>
                <a:gd name="T49" fmla="*/ 206 h 242"/>
                <a:gd name="T50" fmla="*/ 21 w 389"/>
                <a:gd name="T51" fmla="*/ 212 h 242"/>
                <a:gd name="T52" fmla="*/ 21 w 389"/>
                <a:gd name="T53" fmla="*/ 212 h 242"/>
                <a:gd name="T54" fmla="*/ 25 w 389"/>
                <a:gd name="T55" fmla="*/ 233 h 242"/>
                <a:gd name="T56" fmla="*/ 25 w 389"/>
                <a:gd name="T57" fmla="*/ 242 h 242"/>
                <a:gd name="T58" fmla="*/ 18 w 389"/>
                <a:gd name="T59" fmla="*/ 242 h 242"/>
                <a:gd name="T60" fmla="*/ 18 w 389"/>
                <a:gd name="T61" fmla="*/ 242 h 242"/>
                <a:gd name="T62" fmla="*/ 1 w 389"/>
                <a:gd name="T63" fmla="*/ 235 h 242"/>
                <a:gd name="T64" fmla="*/ 1 w 389"/>
                <a:gd name="T65" fmla="*/ 235 h 242"/>
                <a:gd name="T66" fmla="*/ 0 w 389"/>
                <a:gd name="T67" fmla="*/ 232 h 242"/>
                <a:gd name="T68" fmla="*/ 4 w 389"/>
                <a:gd name="T69" fmla="*/ 213 h 242"/>
                <a:gd name="T70" fmla="*/ 10 w 389"/>
                <a:gd name="T71" fmla="*/ 197 h 242"/>
                <a:gd name="T72" fmla="*/ 60 w 389"/>
                <a:gd name="T73" fmla="*/ 182 h 242"/>
                <a:gd name="T74" fmla="*/ 60 w 389"/>
                <a:gd name="T75" fmla="*/ 175 h 242"/>
                <a:gd name="T76" fmla="*/ 55 w 389"/>
                <a:gd name="T77" fmla="*/ 167 h 242"/>
                <a:gd name="T78" fmla="*/ 47 w 389"/>
                <a:gd name="T79" fmla="*/ 162 h 242"/>
                <a:gd name="T80" fmla="*/ 34 w 389"/>
                <a:gd name="T81" fmla="*/ 162 h 242"/>
                <a:gd name="T82" fmla="*/ 14 w 389"/>
                <a:gd name="T83" fmla="*/ 155 h 242"/>
                <a:gd name="T84" fmla="*/ 20 w 389"/>
                <a:gd name="T85" fmla="*/ 131 h 242"/>
                <a:gd name="T86" fmla="*/ 20 w 389"/>
                <a:gd name="T87" fmla="*/ 131 h 242"/>
                <a:gd name="T88" fmla="*/ 60 w 389"/>
                <a:gd name="T89" fmla="*/ 115 h 242"/>
                <a:gd name="T90" fmla="*/ 130 w 389"/>
                <a:gd name="T91" fmla="*/ 104 h 242"/>
                <a:gd name="T92" fmla="*/ 195 w 389"/>
                <a:gd name="T93" fmla="*/ 104 h 242"/>
                <a:gd name="T94" fmla="*/ 221 w 389"/>
                <a:gd name="T95" fmla="*/ 99 h 242"/>
                <a:gd name="T96" fmla="*/ 248 w 389"/>
                <a:gd name="T97" fmla="*/ 89 h 242"/>
                <a:gd name="T98" fmla="*/ 260 w 389"/>
                <a:gd name="T99" fmla="*/ 59 h 242"/>
                <a:gd name="T100" fmla="*/ 272 w 389"/>
                <a:gd name="T101" fmla="*/ 33 h 242"/>
                <a:gd name="T102" fmla="*/ 285 w 389"/>
                <a:gd name="T103" fmla="*/ 8 h 242"/>
                <a:gd name="T104" fmla="*/ 315 w 389"/>
                <a:gd name="T105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9" h="242">
                  <a:moveTo>
                    <a:pt x="315" y="0"/>
                  </a:moveTo>
                  <a:cubicBezTo>
                    <a:pt x="319" y="11"/>
                    <a:pt x="315" y="24"/>
                    <a:pt x="326" y="30"/>
                  </a:cubicBezTo>
                  <a:cubicBezTo>
                    <a:pt x="341" y="37"/>
                    <a:pt x="352" y="33"/>
                    <a:pt x="368" y="37"/>
                  </a:cubicBezTo>
                  <a:cubicBezTo>
                    <a:pt x="379" y="40"/>
                    <a:pt x="381" y="51"/>
                    <a:pt x="389" y="59"/>
                  </a:cubicBezTo>
                  <a:cubicBezTo>
                    <a:pt x="389" y="59"/>
                    <a:pt x="389" y="59"/>
                    <a:pt x="389" y="59"/>
                  </a:cubicBezTo>
                  <a:cubicBezTo>
                    <a:pt x="388" y="62"/>
                    <a:pt x="387" y="64"/>
                    <a:pt x="385" y="67"/>
                  </a:cubicBezTo>
                  <a:cubicBezTo>
                    <a:pt x="384" y="73"/>
                    <a:pt x="381" y="75"/>
                    <a:pt x="378" y="80"/>
                  </a:cubicBezTo>
                  <a:cubicBezTo>
                    <a:pt x="371" y="91"/>
                    <a:pt x="377" y="100"/>
                    <a:pt x="377" y="113"/>
                  </a:cubicBezTo>
                  <a:cubicBezTo>
                    <a:pt x="377" y="121"/>
                    <a:pt x="381" y="127"/>
                    <a:pt x="376" y="134"/>
                  </a:cubicBezTo>
                  <a:cubicBezTo>
                    <a:pt x="371" y="142"/>
                    <a:pt x="364" y="142"/>
                    <a:pt x="354" y="144"/>
                  </a:cubicBezTo>
                  <a:cubicBezTo>
                    <a:pt x="344" y="147"/>
                    <a:pt x="339" y="149"/>
                    <a:pt x="329" y="151"/>
                  </a:cubicBezTo>
                  <a:cubicBezTo>
                    <a:pt x="308" y="156"/>
                    <a:pt x="296" y="164"/>
                    <a:pt x="281" y="180"/>
                  </a:cubicBezTo>
                  <a:cubicBezTo>
                    <a:pt x="270" y="185"/>
                    <a:pt x="279" y="198"/>
                    <a:pt x="272" y="206"/>
                  </a:cubicBezTo>
                  <a:cubicBezTo>
                    <a:pt x="270" y="209"/>
                    <a:pt x="267" y="209"/>
                    <a:pt x="263" y="209"/>
                  </a:cubicBezTo>
                  <a:cubicBezTo>
                    <a:pt x="257" y="210"/>
                    <a:pt x="253" y="211"/>
                    <a:pt x="247" y="211"/>
                  </a:cubicBezTo>
                  <a:cubicBezTo>
                    <a:pt x="231" y="211"/>
                    <a:pt x="222" y="206"/>
                    <a:pt x="206" y="206"/>
                  </a:cubicBezTo>
                  <a:cubicBezTo>
                    <a:pt x="194" y="206"/>
                    <a:pt x="187" y="210"/>
                    <a:pt x="174" y="210"/>
                  </a:cubicBezTo>
                  <a:cubicBezTo>
                    <a:pt x="167" y="210"/>
                    <a:pt x="168" y="195"/>
                    <a:pt x="161" y="195"/>
                  </a:cubicBezTo>
                  <a:cubicBezTo>
                    <a:pt x="149" y="195"/>
                    <a:pt x="146" y="211"/>
                    <a:pt x="135" y="211"/>
                  </a:cubicBezTo>
                  <a:cubicBezTo>
                    <a:pt x="130" y="211"/>
                    <a:pt x="127" y="211"/>
                    <a:pt x="121" y="211"/>
                  </a:cubicBezTo>
                  <a:cubicBezTo>
                    <a:pt x="106" y="211"/>
                    <a:pt x="99" y="196"/>
                    <a:pt x="84" y="196"/>
                  </a:cubicBezTo>
                  <a:cubicBezTo>
                    <a:pt x="80" y="196"/>
                    <a:pt x="78" y="201"/>
                    <a:pt x="75" y="203"/>
                  </a:cubicBezTo>
                  <a:cubicBezTo>
                    <a:pt x="69" y="207"/>
                    <a:pt x="66" y="210"/>
                    <a:pt x="59" y="210"/>
                  </a:cubicBezTo>
                  <a:cubicBezTo>
                    <a:pt x="51" y="210"/>
                    <a:pt x="49" y="200"/>
                    <a:pt x="41" y="200"/>
                  </a:cubicBezTo>
                  <a:cubicBezTo>
                    <a:pt x="36" y="200"/>
                    <a:pt x="34" y="205"/>
                    <a:pt x="29" y="206"/>
                  </a:cubicBezTo>
                  <a:cubicBezTo>
                    <a:pt x="26" y="208"/>
                    <a:pt x="23" y="209"/>
                    <a:pt x="21" y="212"/>
                  </a:cubicBezTo>
                  <a:cubicBezTo>
                    <a:pt x="21" y="212"/>
                    <a:pt x="21" y="212"/>
                    <a:pt x="21" y="212"/>
                  </a:cubicBezTo>
                  <a:cubicBezTo>
                    <a:pt x="25" y="233"/>
                    <a:pt x="25" y="233"/>
                    <a:pt x="25" y="233"/>
                  </a:cubicBezTo>
                  <a:cubicBezTo>
                    <a:pt x="25" y="242"/>
                    <a:pt x="25" y="242"/>
                    <a:pt x="25" y="242"/>
                  </a:cubicBezTo>
                  <a:cubicBezTo>
                    <a:pt x="18" y="242"/>
                    <a:pt x="18" y="242"/>
                    <a:pt x="18" y="242"/>
                  </a:cubicBezTo>
                  <a:cubicBezTo>
                    <a:pt x="18" y="242"/>
                    <a:pt x="18" y="242"/>
                    <a:pt x="18" y="242"/>
                  </a:cubicBezTo>
                  <a:cubicBezTo>
                    <a:pt x="13" y="237"/>
                    <a:pt x="8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4"/>
                    <a:pt x="0" y="234"/>
                    <a:pt x="0" y="232"/>
                  </a:cubicBezTo>
                  <a:cubicBezTo>
                    <a:pt x="0" y="225"/>
                    <a:pt x="3" y="221"/>
                    <a:pt x="4" y="213"/>
                  </a:cubicBezTo>
                  <a:cubicBezTo>
                    <a:pt x="5" y="207"/>
                    <a:pt x="5" y="201"/>
                    <a:pt x="10" y="197"/>
                  </a:cubicBezTo>
                  <a:cubicBezTo>
                    <a:pt x="27" y="185"/>
                    <a:pt x="40" y="182"/>
                    <a:pt x="60" y="182"/>
                  </a:cubicBezTo>
                  <a:cubicBezTo>
                    <a:pt x="60" y="179"/>
                    <a:pt x="60" y="177"/>
                    <a:pt x="60" y="175"/>
                  </a:cubicBezTo>
                  <a:cubicBezTo>
                    <a:pt x="60" y="171"/>
                    <a:pt x="57" y="170"/>
                    <a:pt x="55" y="167"/>
                  </a:cubicBezTo>
                  <a:cubicBezTo>
                    <a:pt x="53" y="165"/>
                    <a:pt x="51" y="162"/>
                    <a:pt x="47" y="162"/>
                  </a:cubicBezTo>
                  <a:cubicBezTo>
                    <a:pt x="42" y="162"/>
                    <a:pt x="39" y="162"/>
                    <a:pt x="34" y="162"/>
                  </a:cubicBezTo>
                  <a:cubicBezTo>
                    <a:pt x="25" y="162"/>
                    <a:pt x="14" y="163"/>
                    <a:pt x="14" y="155"/>
                  </a:cubicBezTo>
                  <a:cubicBezTo>
                    <a:pt x="14" y="146"/>
                    <a:pt x="15" y="139"/>
                    <a:pt x="20" y="131"/>
                  </a:cubicBezTo>
                  <a:cubicBezTo>
                    <a:pt x="20" y="131"/>
                    <a:pt x="20" y="131"/>
                    <a:pt x="20" y="131"/>
                  </a:cubicBezTo>
                  <a:cubicBezTo>
                    <a:pt x="35" y="123"/>
                    <a:pt x="44" y="119"/>
                    <a:pt x="60" y="115"/>
                  </a:cubicBezTo>
                  <a:cubicBezTo>
                    <a:pt x="87" y="109"/>
                    <a:pt x="103" y="104"/>
                    <a:pt x="130" y="104"/>
                  </a:cubicBezTo>
                  <a:cubicBezTo>
                    <a:pt x="156" y="104"/>
                    <a:pt x="170" y="104"/>
                    <a:pt x="195" y="104"/>
                  </a:cubicBezTo>
                  <a:cubicBezTo>
                    <a:pt x="205" y="104"/>
                    <a:pt x="211" y="101"/>
                    <a:pt x="221" y="99"/>
                  </a:cubicBezTo>
                  <a:cubicBezTo>
                    <a:pt x="232" y="96"/>
                    <a:pt x="240" y="97"/>
                    <a:pt x="248" y="89"/>
                  </a:cubicBezTo>
                  <a:cubicBezTo>
                    <a:pt x="257" y="80"/>
                    <a:pt x="254" y="70"/>
                    <a:pt x="260" y="59"/>
                  </a:cubicBezTo>
                  <a:cubicBezTo>
                    <a:pt x="265" y="49"/>
                    <a:pt x="268" y="43"/>
                    <a:pt x="272" y="33"/>
                  </a:cubicBezTo>
                  <a:cubicBezTo>
                    <a:pt x="275" y="23"/>
                    <a:pt x="276" y="14"/>
                    <a:pt x="285" y="8"/>
                  </a:cubicBezTo>
                  <a:cubicBezTo>
                    <a:pt x="295" y="2"/>
                    <a:pt x="303" y="4"/>
                    <a:pt x="315" y="0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0" name="Freeform 40">
              <a:extLst>
                <a:ext uri="{FF2B5EF4-FFF2-40B4-BE49-F238E27FC236}">
                  <a16:creationId xmlns:a16="http://schemas.microsoft.com/office/drawing/2014/main" id="{4E26C74F-BEFB-4818-84CF-5A10FCCB8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307" y="2949310"/>
              <a:ext cx="195805" cy="275050"/>
            </a:xfrm>
            <a:custGeom>
              <a:avLst/>
              <a:gdLst>
                <a:gd name="T0" fmla="*/ 193 w 244"/>
                <a:gd name="T1" fmla="*/ 0 h 346"/>
                <a:gd name="T2" fmla="*/ 199 w 244"/>
                <a:gd name="T3" fmla="*/ 22 h 346"/>
                <a:gd name="T4" fmla="*/ 207 w 244"/>
                <a:gd name="T5" fmla="*/ 24 h 346"/>
                <a:gd name="T6" fmla="*/ 244 w 244"/>
                <a:gd name="T7" fmla="*/ 44 h 346"/>
                <a:gd name="T8" fmla="*/ 244 w 244"/>
                <a:gd name="T9" fmla="*/ 44 h 346"/>
                <a:gd name="T10" fmla="*/ 242 w 244"/>
                <a:gd name="T11" fmla="*/ 59 h 346"/>
                <a:gd name="T12" fmla="*/ 242 w 244"/>
                <a:gd name="T13" fmla="*/ 82 h 346"/>
                <a:gd name="T14" fmla="*/ 224 w 244"/>
                <a:gd name="T15" fmla="*/ 157 h 346"/>
                <a:gd name="T16" fmla="*/ 219 w 244"/>
                <a:gd name="T17" fmla="*/ 169 h 346"/>
                <a:gd name="T18" fmla="*/ 207 w 244"/>
                <a:gd name="T19" fmla="*/ 175 h 346"/>
                <a:gd name="T20" fmla="*/ 168 w 244"/>
                <a:gd name="T21" fmla="*/ 216 h 346"/>
                <a:gd name="T22" fmla="*/ 147 w 244"/>
                <a:gd name="T23" fmla="*/ 249 h 346"/>
                <a:gd name="T24" fmla="*/ 133 w 244"/>
                <a:gd name="T25" fmla="*/ 277 h 346"/>
                <a:gd name="T26" fmla="*/ 108 w 244"/>
                <a:gd name="T27" fmla="*/ 301 h 346"/>
                <a:gd name="T28" fmla="*/ 74 w 244"/>
                <a:gd name="T29" fmla="*/ 346 h 346"/>
                <a:gd name="T30" fmla="*/ 74 w 244"/>
                <a:gd name="T31" fmla="*/ 346 h 346"/>
                <a:gd name="T32" fmla="*/ 53 w 244"/>
                <a:gd name="T33" fmla="*/ 324 h 346"/>
                <a:gd name="T34" fmla="*/ 11 w 244"/>
                <a:gd name="T35" fmla="*/ 317 h 346"/>
                <a:gd name="T36" fmla="*/ 0 w 244"/>
                <a:gd name="T37" fmla="*/ 287 h 346"/>
                <a:gd name="T38" fmla="*/ 0 w 244"/>
                <a:gd name="T39" fmla="*/ 287 h 346"/>
                <a:gd name="T40" fmla="*/ 9 w 244"/>
                <a:gd name="T41" fmla="*/ 259 h 346"/>
                <a:gd name="T42" fmla="*/ 9 w 244"/>
                <a:gd name="T43" fmla="*/ 245 h 346"/>
                <a:gd name="T44" fmla="*/ 30 w 244"/>
                <a:gd name="T45" fmla="*/ 219 h 346"/>
                <a:gd name="T46" fmla="*/ 49 w 244"/>
                <a:gd name="T47" fmla="*/ 204 h 346"/>
                <a:gd name="T48" fmla="*/ 77 w 244"/>
                <a:gd name="T49" fmla="*/ 193 h 346"/>
                <a:gd name="T50" fmla="*/ 93 w 244"/>
                <a:gd name="T51" fmla="*/ 170 h 346"/>
                <a:gd name="T52" fmla="*/ 106 w 244"/>
                <a:gd name="T53" fmla="*/ 136 h 346"/>
                <a:gd name="T54" fmla="*/ 112 w 244"/>
                <a:gd name="T55" fmla="*/ 111 h 346"/>
                <a:gd name="T56" fmla="*/ 110 w 244"/>
                <a:gd name="T57" fmla="*/ 99 h 346"/>
                <a:gd name="T58" fmla="*/ 117 w 244"/>
                <a:gd name="T59" fmla="*/ 94 h 346"/>
                <a:gd name="T60" fmla="*/ 129 w 244"/>
                <a:gd name="T61" fmla="*/ 85 h 346"/>
                <a:gd name="T62" fmla="*/ 120 w 244"/>
                <a:gd name="T63" fmla="*/ 63 h 346"/>
                <a:gd name="T64" fmla="*/ 129 w 244"/>
                <a:gd name="T65" fmla="*/ 54 h 346"/>
                <a:gd name="T66" fmla="*/ 138 w 244"/>
                <a:gd name="T67" fmla="*/ 40 h 346"/>
                <a:gd name="T68" fmla="*/ 150 w 244"/>
                <a:gd name="T69" fmla="*/ 14 h 346"/>
                <a:gd name="T70" fmla="*/ 168 w 244"/>
                <a:gd name="T71" fmla="*/ 6 h 346"/>
                <a:gd name="T72" fmla="*/ 193 w 244"/>
                <a:gd name="T73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4" h="346">
                  <a:moveTo>
                    <a:pt x="193" y="0"/>
                  </a:moveTo>
                  <a:cubicBezTo>
                    <a:pt x="193" y="9"/>
                    <a:pt x="191" y="17"/>
                    <a:pt x="199" y="22"/>
                  </a:cubicBezTo>
                  <a:cubicBezTo>
                    <a:pt x="201" y="24"/>
                    <a:pt x="204" y="23"/>
                    <a:pt x="207" y="24"/>
                  </a:cubicBezTo>
                  <a:cubicBezTo>
                    <a:pt x="221" y="31"/>
                    <a:pt x="230" y="38"/>
                    <a:pt x="244" y="44"/>
                  </a:cubicBezTo>
                  <a:cubicBezTo>
                    <a:pt x="244" y="44"/>
                    <a:pt x="244" y="44"/>
                    <a:pt x="244" y="44"/>
                  </a:cubicBezTo>
                  <a:cubicBezTo>
                    <a:pt x="243" y="48"/>
                    <a:pt x="242" y="53"/>
                    <a:pt x="242" y="59"/>
                  </a:cubicBezTo>
                  <a:cubicBezTo>
                    <a:pt x="242" y="68"/>
                    <a:pt x="242" y="73"/>
                    <a:pt x="242" y="82"/>
                  </a:cubicBezTo>
                  <a:cubicBezTo>
                    <a:pt x="242" y="112"/>
                    <a:pt x="240" y="132"/>
                    <a:pt x="224" y="157"/>
                  </a:cubicBezTo>
                  <a:cubicBezTo>
                    <a:pt x="222" y="161"/>
                    <a:pt x="221" y="165"/>
                    <a:pt x="219" y="169"/>
                  </a:cubicBezTo>
                  <a:cubicBezTo>
                    <a:pt x="216" y="173"/>
                    <a:pt x="211" y="172"/>
                    <a:pt x="207" y="175"/>
                  </a:cubicBezTo>
                  <a:cubicBezTo>
                    <a:pt x="188" y="186"/>
                    <a:pt x="175" y="195"/>
                    <a:pt x="168" y="216"/>
                  </a:cubicBezTo>
                  <a:cubicBezTo>
                    <a:pt x="164" y="230"/>
                    <a:pt x="155" y="236"/>
                    <a:pt x="147" y="249"/>
                  </a:cubicBezTo>
                  <a:cubicBezTo>
                    <a:pt x="141" y="259"/>
                    <a:pt x="140" y="267"/>
                    <a:pt x="133" y="277"/>
                  </a:cubicBezTo>
                  <a:cubicBezTo>
                    <a:pt x="125" y="288"/>
                    <a:pt x="119" y="292"/>
                    <a:pt x="108" y="301"/>
                  </a:cubicBezTo>
                  <a:cubicBezTo>
                    <a:pt x="92" y="315"/>
                    <a:pt x="84" y="328"/>
                    <a:pt x="74" y="346"/>
                  </a:cubicBezTo>
                  <a:cubicBezTo>
                    <a:pt x="74" y="346"/>
                    <a:pt x="74" y="346"/>
                    <a:pt x="74" y="346"/>
                  </a:cubicBezTo>
                  <a:cubicBezTo>
                    <a:pt x="66" y="338"/>
                    <a:pt x="64" y="327"/>
                    <a:pt x="53" y="324"/>
                  </a:cubicBezTo>
                  <a:cubicBezTo>
                    <a:pt x="37" y="320"/>
                    <a:pt x="26" y="324"/>
                    <a:pt x="11" y="317"/>
                  </a:cubicBezTo>
                  <a:cubicBezTo>
                    <a:pt x="0" y="311"/>
                    <a:pt x="4" y="298"/>
                    <a:pt x="0" y="287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2" y="278"/>
                    <a:pt x="9" y="268"/>
                    <a:pt x="9" y="259"/>
                  </a:cubicBezTo>
                  <a:cubicBezTo>
                    <a:pt x="9" y="253"/>
                    <a:pt x="9" y="250"/>
                    <a:pt x="9" y="245"/>
                  </a:cubicBezTo>
                  <a:cubicBezTo>
                    <a:pt x="9" y="232"/>
                    <a:pt x="20" y="227"/>
                    <a:pt x="30" y="219"/>
                  </a:cubicBezTo>
                  <a:cubicBezTo>
                    <a:pt x="37" y="213"/>
                    <a:pt x="40" y="208"/>
                    <a:pt x="49" y="204"/>
                  </a:cubicBezTo>
                  <a:cubicBezTo>
                    <a:pt x="60" y="199"/>
                    <a:pt x="67" y="200"/>
                    <a:pt x="77" y="193"/>
                  </a:cubicBezTo>
                  <a:cubicBezTo>
                    <a:pt x="86" y="187"/>
                    <a:pt x="86" y="178"/>
                    <a:pt x="93" y="170"/>
                  </a:cubicBezTo>
                  <a:cubicBezTo>
                    <a:pt x="102" y="159"/>
                    <a:pt x="103" y="150"/>
                    <a:pt x="106" y="136"/>
                  </a:cubicBezTo>
                  <a:cubicBezTo>
                    <a:pt x="108" y="127"/>
                    <a:pt x="112" y="121"/>
                    <a:pt x="112" y="111"/>
                  </a:cubicBezTo>
                  <a:cubicBezTo>
                    <a:pt x="112" y="106"/>
                    <a:pt x="111" y="104"/>
                    <a:pt x="110" y="99"/>
                  </a:cubicBezTo>
                  <a:cubicBezTo>
                    <a:pt x="113" y="98"/>
                    <a:pt x="114" y="95"/>
                    <a:pt x="117" y="94"/>
                  </a:cubicBezTo>
                  <a:cubicBezTo>
                    <a:pt x="122" y="91"/>
                    <a:pt x="129" y="91"/>
                    <a:pt x="129" y="85"/>
                  </a:cubicBezTo>
                  <a:cubicBezTo>
                    <a:pt x="129" y="76"/>
                    <a:pt x="120" y="72"/>
                    <a:pt x="120" y="63"/>
                  </a:cubicBezTo>
                  <a:cubicBezTo>
                    <a:pt x="120" y="58"/>
                    <a:pt x="127" y="58"/>
                    <a:pt x="129" y="54"/>
                  </a:cubicBezTo>
                  <a:cubicBezTo>
                    <a:pt x="133" y="49"/>
                    <a:pt x="136" y="46"/>
                    <a:pt x="138" y="40"/>
                  </a:cubicBezTo>
                  <a:cubicBezTo>
                    <a:pt x="141" y="29"/>
                    <a:pt x="144" y="23"/>
                    <a:pt x="150" y="14"/>
                  </a:cubicBezTo>
                  <a:cubicBezTo>
                    <a:pt x="154" y="8"/>
                    <a:pt x="161" y="8"/>
                    <a:pt x="168" y="6"/>
                  </a:cubicBezTo>
                  <a:cubicBezTo>
                    <a:pt x="181" y="3"/>
                    <a:pt x="180" y="2"/>
                    <a:pt x="193" y="0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1" name="Freeform 41">
              <a:extLst>
                <a:ext uri="{FF2B5EF4-FFF2-40B4-BE49-F238E27FC236}">
                  <a16:creationId xmlns:a16="http://schemas.microsoft.com/office/drawing/2014/main" id="{6F0959BB-D3C5-4415-8CA3-5CBDBE247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026" y="2604873"/>
              <a:ext cx="887054" cy="698135"/>
            </a:xfrm>
            <a:custGeom>
              <a:avLst/>
              <a:gdLst>
                <a:gd name="T0" fmla="*/ 393 w 1107"/>
                <a:gd name="T1" fmla="*/ 231 h 878"/>
                <a:gd name="T2" fmla="*/ 373 w 1107"/>
                <a:gd name="T3" fmla="*/ 286 h 878"/>
                <a:gd name="T4" fmla="*/ 382 w 1107"/>
                <a:gd name="T5" fmla="*/ 327 h 878"/>
                <a:gd name="T6" fmla="*/ 324 w 1107"/>
                <a:gd name="T7" fmla="*/ 406 h 878"/>
                <a:gd name="T8" fmla="*/ 269 w 1107"/>
                <a:gd name="T9" fmla="*/ 406 h 878"/>
                <a:gd name="T10" fmla="*/ 215 w 1107"/>
                <a:gd name="T11" fmla="*/ 404 h 878"/>
                <a:gd name="T12" fmla="*/ 173 w 1107"/>
                <a:gd name="T13" fmla="*/ 410 h 878"/>
                <a:gd name="T14" fmla="*/ 142 w 1107"/>
                <a:gd name="T15" fmla="*/ 415 h 878"/>
                <a:gd name="T16" fmla="*/ 65 w 1107"/>
                <a:gd name="T17" fmla="*/ 433 h 878"/>
                <a:gd name="T18" fmla="*/ 42 w 1107"/>
                <a:gd name="T19" fmla="*/ 466 h 878"/>
                <a:gd name="T20" fmla="*/ 15 w 1107"/>
                <a:gd name="T21" fmla="*/ 495 h 878"/>
                <a:gd name="T22" fmla="*/ 3 w 1107"/>
                <a:gd name="T23" fmla="*/ 548 h 878"/>
                <a:gd name="T24" fmla="*/ 41 w 1107"/>
                <a:gd name="T25" fmla="*/ 539 h 878"/>
                <a:gd name="T26" fmla="*/ 134 w 1107"/>
                <a:gd name="T27" fmla="*/ 546 h 878"/>
                <a:gd name="T28" fmla="*/ 150 w 1107"/>
                <a:gd name="T29" fmla="*/ 583 h 878"/>
                <a:gd name="T30" fmla="*/ 177 w 1107"/>
                <a:gd name="T31" fmla="*/ 588 h 878"/>
                <a:gd name="T32" fmla="*/ 274 w 1107"/>
                <a:gd name="T33" fmla="*/ 586 h 878"/>
                <a:gd name="T34" fmla="*/ 330 w 1107"/>
                <a:gd name="T35" fmla="*/ 577 h 878"/>
                <a:gd name="T36" fmla="*/ 357 w 1107"/>
                <a:gd name="T37" fmla="*/ 633 h 878"/>
                <a:gd name="T38" fmla="*/ 377 w 1107"/>
                <a:gd name="T39" fmla="*/ 718 h 878"/>
                <a:gd name="T40" fmla="*/ 384 w 1107"/>
                <a:gd name="T41" fmla="*/ 815 h 878"/>
                <a:gd name="T42" fmla="*/ 405 w 1107"/>
                <a:gd name="T43" fmla="*/ 860 h 878"/>
                <a:gd name="T44" fmla="*/ 472 w 1107"/>
                <a:gd name="T45" fmla="*/ 855 h 878"/>
                <a:gd name="T46" fmla="*/ 537 w 1107"/>
                <a:gd name="T47" fmla="*/ 848 h 878"/>
                <a:gd name="T48" fmla="*/ 604 w 1107"/>
                <a:gd name="T49" fmla="*/ 835 h 878"/>
                <a:gd name="T50" fmla="*/ 765 w 1107"/>
                <a:gd name="T51" fmla="*/ 819 h 878"/>
                <a:gd name="T52" fmla="*/ 816 w 1107"/>
                <a:gd name="T53" fmla="*/ 753 h 878"/>
                <a:gd name="T54" fmla="*/ 859 w 1107"/>
                <a:gd name="T55" fmla="*/ 720 h 878"/>
                <a:gd name="T56" fmla="*/ 889 w 1107"/>
                <a:gd name="T57" fmla="*/ 652 h 878"/>
                <a:gd name="T58" fmla="*/ 952 w 1107"/>
                <a:gd name="T59" fmla="*/ 603 h 878"/>
                <a:gd name="T60" fmla="*/ 969 w 1107"/>
                <a:gd name="T61" fmla="*/ 532 h 878"/>
                <a:gd name="T62" fmla="*/ 979 w 1107"/>
                <a:gd name="T63" fmla="*/ 496 h 878"/>
                <a:gd name="T64" fmla="*/ 1009 w 1107"/>
                <a:gd name="T65" fmla="*/ 447 h 878"/>
                <a:gd name="T66" fmla="*/ 1052 w 1107"/>
                <a:gd name="T67" fmla="*/ 433 h 878"/>
                <a:gd name="T68" fmla="*/ 1063 w 1107"/>
                <a:gd name="T69" fmla="*/ 380 h 878"/>
                <a:gd name="T70" fmla="*/ 1107 w 1107"/>
                <a:gd name="T71" fmla="*/ 259 h 878"/>
                <a:gd name="T72" fmla="*/ 1032 w 1107"/>
                <a:gd name="T73" fmla="*/ 199 h 878"/>
                <a:gd name="T74" fmla="*/ 986 w 1107"/>
                <a:gd name="T75" fmla="*/ 189 h 878"/>
                <a:gd name="T76" fmla="*/ 923 w 1107"/>
                <a:gd name="T77" fmla="*/ 135 h 878"/>
                <a:gd name="T78" fmla="*/ 878 w 1107"/>
                <a:gd name="T79" fmla="*/ 112 h 878"/>
                <a:gd name="T80" fmla="*/ 802 w 1107"/>
                <a:gd name="T81" fmla="*/ 55 h 878"/>
                <a:gd name="T82" fmla="*/ 742 w 1107"/>
                <a:gd name="T83" fmla="*/ 41 h 878"/>
                <a:gd name="T84" fmla="*/ 739 w 1107"/>
                <a:gd name="T85" fmla="*/ 5 h 878"/>
                <a:gd name="T86" fmla="*/ 697 w 1107"/>
                <a:gd name="T87" fmla="*/ 3 h 878"/>
                <a:gd name="T88" fmla="*/ 651 w 1107"/>
                <a:gd name="T89" fmla="*/ 27 h 878"/>
                <a:gd name="T90" fmla="*/ 539 w 1107"/>
                <a:gd name="T91" fmla="*/ 81 h 878"/>
                <a:gd name="T92" fmla="*/ 478 w 1107"/>
                <a:gd name="T93" fmla="*/ 47 h 878"/>
                <a:gd name="T94" fmla="*/ 428 w 1107"/>
                <a:gd name="T95" fmla="*/ 105 h 878"/>
                <a:gd name="T96" fmla="*/ 402 w 1107"/>
                <a:gd name="T97" fmla="*/ 165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07" h="878">
                  <a:moveTo>
                    <a:pt x="402" y="165"/>
                  </a:moveTo>
                  <a:cubicBezTo>
                    <a:pt x="401" y="181"/>
                    <a:pt x="384" y="188"/>
                    <a:pt x="384" y="204"/>
                  </a:cubicBezTo>
                  <a:cubicBezTo>
                    <a:pt x="384" y="215"/>
                    <a:pt x="393" y="220"/>
                    <a:pt x="393" y="231"/>
                  </a:cubicBezTo>
                  <a:cubicBezTo>
                    <a:pt x="393" y="236"/>
                    <a:pt x="393" y="240"/>
                    <a:pt x="393" y="245"/>
                  </a:cubicBezTo>
                  <a:cubicBezTo>
                    <a:pt x="393" y="252"/>
                    <a:pt x="387" y="254"/>
                    <a:pt x="384" y="261"/>
                  </a:cubicBezTo>
                  <a:cubicBezTo>
                    <a:pt x="379" y="271"/>
                    <a:pt x="377" y="276"/>
                    <a:pt x="373" y="286"/>
                  </a:cubicBezTo>
                  <a:cubicBezTo>
                    <a:pt x="370" y="292"/>
                    <a:pt x="367" y="294"/>
                    <a:pt x="367" y="300"/>
                  </a:cubicBezTo>
                  <a:cubicBezTo>
                    <a:pt x="367" y="307"/>
                    <a:pt x="372" y="309"/>
                    <a:pt x="375" y="315"/>
                  </a:cubicBezTo>
                  <a:cubicBezTo>
                    <a:pt x="377" y="320"/>
                    <a:pt x="382" y="322"/>
                    <a:pt x="382" y="327"/>
                  </a:cubicBezTo>
                  <a:cubicBezTo>
                    <a:pt x="382" y="343"/>
                    <a:pt x="364" y="348"/>
                    <a:pt x="364" y="364"/>
                  </a:cubicBezTo>
                  <a:cubicBezTo>
                    <a:pt x="364" y="374"/>
                    <a:pt x="364" y="380"/>
                    <a:pt x="364" y="390"/>
                  </a:cubicBezTo>
                  <a:cubicBezTo>
                    <a:pt x="348" y="390"/>
                    <a:pt x="339" y="398"/>
                    <a:pt x="324" y="406"/>
                  </a:cubicBezTo>
                  <a:cubicBezTo>
                    <a:pt x="319" y="409"/>
                    <a:pt x="315" y="413"/>
                    <a:pt x="309" y="413"/>
                  </a:cubicBezTo>
                  <a:cubicBezTo>
                    <a:pt x="303" y="413"/>
                    <a:pt x="301" y="409"/>
                    <a:pt x="296" y="408"/>
                  </a:cubicBezTo>
                  <a:cubicBezTo>
                    <a:pt x="286" y="406"/>
                    <a:pt x="279" y="406"/>
                    <a:pt x="269" y="406"/>
                  </a:cubicBezTo>
                  <a:cubicBezTo>
                    <a:pt x="260" y="406"/>
                    <a:pt x="256" y="408"/>
                    <a:pt x="248" y="408"/>
                  </a:cubicBezTo>
                  <a:cubicBezTo>
                    <a:pt x="241" y="408"/>
                    <a:pt x="237" y="408"/>
                    <a:pt x="231" y="408"/>
                  </a:cubicBezTo>
                  <a:cubicBezTo>
                    <a:pt x="224" y="408"/>
                    <a:pt x="220" y="407"/>
                    <a:pt x="215" y="404"/>
                  </a:cubicBezTo>
                  <a:cubicBezTo>
                    <a:pt x="210" y="401"/>
                    <a:pt x="209" y="395"/>
                    <a:pt x="203" y="395"/>
                  </a:cubicBezTo>
                  <a:cubicBezTo>
                    <a:pt x="197" y="395"/>
                    <a:pt x="194" y="400"/>
                    <a:pt x="189" y="403"/>
                  </a:cubicBezTo>
                  <a:cubicBezTo>
                    <a:pt x="183" y="406"/>
                    <a:pt x="179" y="407"/>
                    <a:pt x="173" y="410"/>
                  </a:cubicBezTo>
                  <a:cubicBezTo>
                    <a:pt x="167" y="414"/>
                    <a:pt x="166" y="420"/>
                    <a:pt x="160" y="423"/>
                  </a:cubicBezTo>
                  <a:cubicBezTo>
                    <a:pt x="159" y="416"/>
                    <a:pt x="158" y="409"/>
                    <a:pt x="151" y="409"/>
                  </a:cubicBezTo>
                  <a:cubicBezTo>
                    <a:pt x="147" y="409"/>
                    <a:pt x="146" y="413"/>
                    <a:pt x="142" y="415"/>
                  </a:cubicBezTo>
                  <a:cubicBezTo>
                    <a:pt x="128" y="419"/>
                    <a:pt x="120" y="422"/>
                    <a:pt x="106" y="428"/>
                  </a:cubicBezTo>
                  <a:cubicBezTo>
                    <a:pt x="95" y="428"/>
                    <a:pt x="88" y="429"/>
                    <a:pt x="76" y="430"/>
                  </a:cubicBezTo>
                  <a:cubicBezTo>
                    <a:pt x="72" y="431"/>
                    <a:pt x="69" y="431"/>
                    <a:pt x="65" y="433"/>
                  </a:cubicBezTo>
                  <a:cubicBezTo>
                    <a:pt x="62" y="435"/>
                    <a:pt x="61" y="438"/>
                    <a:pt x="60" y="442"/>
                  </a:cubicBezTo>
                  <a:cubicBezTo>
                    <a:pt x="57" y="446"/>
                    <a:pt x="55" y="448"/>
                    <a:pt x="53" y="453"/>
                  </a:cubicBezTo>
                  <a:cubicBezTo>
                    <a:pt x="50" y="459"/>
                    <a:pt x="47" y="462"/>
                    <a:pt x="42" y="466"/>
                  </a:cubicBezTo>
                  <a:cubicBezTo>
                    <a:pt x="38" y="468"/>
                    <a:pt x="37" y="472"/>
                    <a:pt x="33" y="473"/>
                  </a:cubicBezTo>
                  <a:cubicBezTo>
                    <a:pt x="30" y="473"/>
                    <a:pt x="27" y="472"/>
                    <a:pt x="25" y="474"/>
                  </a:cubicBezTo>
                  <a:cubicBezTo>
                    <a:pt x="18" y="480"/>
                    <a:pt x="17" y="486"/>
                    <a:pt x="15" y="495"/>
                  </a:cubicBezTo>
                  <a:cubicBezTo>
                    <a:pt x="15" y="495"/>
                    <a:pt x="15" y="495"/>
                    <a:pt x="15" y="495"/>
                  </a:cubicBezTo>
                  <a:cubicBezTo>
                    <a:pt x="5" y="504"/>
                    <a:pt x="0" y="514"/>
                    <a:pt x="0" y="528"/>
                  </a:cubicBezTo>
                  <a:cubicBezTo>
                    <a:pt x="0" y="536"/>
                    <a:pt x="5" y="540"/>
                    <a:pt x="3" y="548"/>
                  </a:cubicBezTo>
                  <a:cubicBezTo>
                    <a:pt x="3" y="548"/>
                    <a:pt x="3" y="548"/>
                    <a:pt x="3" y="548"/>
                  </a:cubicBezTo>
                  <a:cubicBezTo>
                    <a:pt x="9" y="539"/>
                    <a:pt x="17" y="534"/>
                    <a:pt x="27" y="534"/>
                  </a:cubicBezTo>
                  <a:cubicBezTo>
                    <a:pt x="33" y="534"/>
                    <a:pt x="36" y="537"/>
                    <a:pt x="41" y="539"/>
                  </a:cubicBezTo>
                  <a:cubicBezTo>
                    <a:pt x="52" y="544"/>
                    <a:pt x="60" y="544"/>
                    <a:pt x="73" y="546"/>
                  </a:cubicBezTo>
                  <a:cubicBezTo>
                    <a:pt x="87" y="546"/>
                    <a:pt x="95" y="545"/>
                    <a:pt x="109" y="545"/>
                  </a:cubicBezTo>
                  <a:cubicBezTo>
                    <a:pt x="119" y="545"/>
                    <a:pt x="125" y="544"/>
                    <a:pt x="134" y="546"/>
                  </a:cubicBezTo>
                  <a:cubicBezTo>
                    <a:pt x="138" y="547"/>
                    <a:pt x="141" y="548"/>
                    <a:pt x="145" y="549"/>
                  </a:cubicBezTo>
                  <a:cubicBezTo>
                    <a:pt x="150" y="552"/>
                    <a:pt x="153" y="557"/>
                    <a:pt x="153" y="563"/>
                  </a:cubicBezTo>
                  <a:cubicBezTo>
                    <a:pt x="153" y="571"/>
                    <a:pt x="150" y="575"/>
                    <a:pt x="150" y="583"/>
                  </a:cubicBezTo>
                  <a:cubicBezTo>
                    <a:pt x="150" y="586"/>
                    <a:pt x="152" y="587"/>
                    <a:pt x="154" y="590"/>
                  </a:cubicBezTo>
                  <a:cubicBezTo>
                    <a:pt x="156" y="593"/>
                    <a:pt x="157" y="597"/>
                    <a:pt x="160" y="597"/>
                  </a:cubicBezTo>
                  <a:cubicBezTo>
                    <a:pt x="168" y="597"/>
                    <a:pt x="169" y="588"/>
                    <a:pt x="177" y="588"/>
                  </a:cubicBezTo>
                  <a:cubicBezTo>
                    <a:pt x="184" y="588"/>
                    <a:pt x="187" y="595"/>
                    <a:pt x="189" y="602"/>
                  </a:cubicBezTo>
                  <a:cubicBezTo>
                    <a:pt x="211" y="588"/>
                    <a:pt x="227" y="584"/>
                    <a:pt x="253" y="584"/>
                  </a:cubicBezTo>
                  <a:cubicBezTo>
                    <a:pt x="261" y="584"/>
                    <a:pt x="266" y="586"/>
                    <a:pt x="274" y="586"/>
                  </a:cubicBezTo>
                  <a:cubicBezTo>
                    <a:pt x="283" y="586"/>
                    <a:pt x="287" y="577"/>
                    <a:pt x="296" y="577"/>
                  </a:cubicBezTo>
                  <a:cubicBezTo>
                    <a:pt x="301" y="577"/>
                    <a:pt x="304" y="579"/>
                    <a:pt x="309" y="579"/>
                  </a:cubicBezTo>
                  <a:cubicBezTo>
                    <a:pt x="317" y="579"/>
                    <a:pt x="322" y="577"/>
                    <a:pt x="330" y="577"/>
                  </a:cubicBezTo>
                  <a:cubicBezTo>
                    <a:pt x="344" y="577"/>
                    <a:pt x="353" y="590"/>
                    <a:pt x="353" y="604"/>
                  </a:cubicBezTo>
                  <a:cubicBezTo>
                    <a:pt x="353" y="611"/>
                    <a:pt x="353" y="615"/>
                    <a:pt x="353" y="622"/>
                  </a:cubicBezTo>
                  <a:cubicBezTo>
                    <a:pt x="353" y="626"/>
                    <a:pt x="357" y="629"/>
                    <a:pt x="357" y="633"/>
                  </a:cubicBezTo>
                  <a:cubicBezTo>
                    <a:pt x="357" y="647"/>
                    <a:pt x="351" y="655"/>
                    <a:pt x="351" y="669"/>
                  </a:cubicBezTo>
                  <a:cubicBezTo>
                    <a:pt x="351" y="680"/>
                    <a:pt x="354" y="688"/>
                    <a:pt x="357" y="699"/>
                  </a:cubicBezTo>
                  <a:cubicBezTo>
                    <a:pt x="362" y="709"/>
                    <a:pt x="366" y="717"/>
                    <a:pt x="377" y="718"/>
                  </a:cubicBezTo>
                  <a:cubicBezTo>
                    <a:pt x="387" y="720"/>
                    <a:pt x="397" y="716"/>
                    <a:pt x="404" y="724"/>
                  </a:cubicBezTo>
                  <a:cubicBezTo>
                    <a:pt x="410" y="731"/>
                    <a:pt x="409" y="738"/>
                    <a:pt x="411" y="748"/>
                  </a:cubicBezTo>
                  <a:cubicBezTo>
                    <a:pt x="384" y="815"/>
                    <a:pt x="384" y="815"/>
                    <a:pt x="384" y="815"/>
                  </a:cubicBezTo>
                  <a:cubicBezTo>
                    <a:pt x="387" y="822"/>
                    <a:pt x="392" y="822"/>
                    <a:pt x="398" y="826"/>
                  </a:cubicBezTo>
                  <a:cubicBezTo>
                    <a:pt x="403" y="830"/>
                    <a:pt x="405" y="836"/>
                    <a:pt x="405" y="843"/>
                  </a:cubicBezTo>
                  <a:cubicBezTo>
                    <a:pt x="405" y="849"/>
                    <a:pt x="405" y="853"/>
                    <a:pt x="405" y="860"/>
                  </a:cubicBezTo>
                  <a:cubicBezTo>
                    <a:pt x="405" y="875"/>
                    <a:pt x="424" y="878"/>
                    <a:pt x="440" y="878"/>
                  </a:cubicBezTo>
                  <a:cubicBezTo>
                    <a:pt x="455" y="878"/>
                    <a:pt x="452" y="851"/>
                    <a:pt x="467" y="851"/>
                  </a:cubicBezTo>
                  <a:cubicBezTo>
                    <a:pt x="470" y="851"/>
                    <a:pt x="470" y="854"/>
                    <a:pt x="472" y="855"/>
                  </a:cubicBezTo>
                  <a:cubicBezTo>
                    <a:pt x="476" y="858"/>
                    <a:pt x="479" y="857"/>
                    <a:pt x="484" y="857"/>
                  </a:cubicBezTo>
                  <a:cubicBezTo>
                    <a:pt x="498" y="857"/>
                    <a:pt x="504" y="848"/>
                    <a:pt x="518" y="848"/>
                  </a:cubicBezTo>
                  <a:cubicBezTo>
                    <a:pt x="525" y="848"/>
                    <a:pt x="529" y="848"/>
                    <a:pt x="537" y="848"/>
                  </a:cubicBezTo>
                  <a:cubicBezTo>
                    <a:pt x="547" y="848"/>
                    <a:pt x="554" y="851"/>
                    <a:pt x="564" y="851"/>
                  </a:cubicBezTo>
                  <a:cubicBezTo>
                    <a:pt x="564" y="851"/>
                    <a:pt x="564" y="851"/>
                    <a:pt x="564" y="851"/>
                  </a:cubicBezTo>
                  <a:cubicBezTo>
                    <a:pt x="579" y="843"/>
                    <a:pt x="588" y="839"/>
                    <a:pt x="604" y="835"/>
                  </a:cubicBezTo>
                  <a:cubicBezTo>
                    <a:pt x="631" y="829"/>
                    <a:pt x="647" y="824"/>
                    <a:pt x="674" y="824"/>
                  </a:cubicBezTo>
                  <a:cubicBezTo>
                    <a:pt x="700" y="824"/>
                    <a:pt x="714" y="824"/>
                    <a:pt x="739" y="824"/>
                  </a:cubicBezTo>
                  <a:cubicBezTo>
                    <a:pt x="749" y="824"/>
                    <a:pt x="755" y="821"/>
                    <a:pt x="765" y="819"/>
                  </a:cubicBezTo>
                  <a:cubicBezTo>
                    <a:pt x="776" y="816"/>
                    <a:pt x="784" y="817"/>
                    <a:pt x="792" y="809"/>
                  </a:cubicBezTo>
                  <a:cubicBezTo>
                    <a:pt x="801" y="800"/>
                    <a:pt x="798" y="790"/>
                    <a:pt x="804" y="779"/>
                  </a:cubicBezTo>
                  <a:cubicBezTo>
                    <a:pt x="809" y="769"/>
                    <a:pt x="812" y="763"/>
                    <a:pt x="816" y="753"/>
                  </a:cubicBezTo>
                  <a:cubicBezTo>
                    <a:pt x="819" y="743"/>
                    <a:pt x="820" y="734"/>
                    <a:pt x="829" y="728"/>
                  </a:cubicBezTo>
                  <a:cubicBezTo>
                    <a:pt x="839" y="722"/>
                    <a:pt x="847" y="724"/>
                    <a:pt x="859" y="720"/>
                  </a:cubicBezTo>
                  <a:cubicBezTo>
                    <a:pt x="859" y="720"/>
                    <a:pt x="859" y="720"/>
                    <a:pt x="859" y="720"/>
                  </a:cubicBezTo>
                  <a:cubicBezTo>
                    <a:pt x="861" y="711"/>
                    <a:pt x="868" y="701"/>
                    <a:pt x="868" y="692"/>
                  </a:cubicBezTo>
                  <a:cubicBezTo>
                    <a:pt x="868" y="686"/>
                    <a:pt x="868" y="683"/>
                    <a:pt x="868" y="678"/>
                  </a:cubicBezTo>
                  <a:cubicBezTo>
                    <a:pt x="868" y="665"/>
                    <a:pt x="879" y="660"/>
                    <a:pt x="889" y="652"/>
                  </a:cubicBezTo>
                  <a:cubicBezTo>
                    <a:pt x="896" y="646"/>
                    <a:pt x="899" y="641"/>
                    <a:pt x="908" y="637"/>
                  </a:cubicBezTo>
                  <a:cubicBezTo>
                    <a:pt x="919" y="632"/>
                    <a:pt x="926" y="633"/>
                    <a:pt x="936" y="626"/>
                  </a:cubicBezTo>
                  <a:cubicBezTo>
                    <a:pt x="945" y="620"/>
                    <a:pt x="945" y="611"/>
                    <a:pt x="952" y="603"/>
                  </a:cubicBezTo>
                  <a:cubicBezTo>
                    <a:pt x="961" y="592"/>
                    <a:pt x="962" y="583"/>
                    <a:pt x="965" y="569"/>
                  </a:cubicBezTo>
                  <a:cubicBezTo>
                    <a:pt x="967" y="560"/>
                    <a:pt x="971" y="554"/>
                    <a:pt x="971" y="544"/>
                  </a:cubicBezTo>
                  <a:cubicBezTo>
                    <a:pt x="971" y="539"/>
                    <a:pt x="970" y="537"/>
                    <a:pt x="969" y="532"/>
                  </a:cubicBezTo>
                  <a:cubicBezTo>
                    <a:pt x="972" y="531"/>
                    <a:pt x="973" y="528"/>
                    <a:pt x="976" y="527"/>
                  </a:cubicBezTo>
                  <a:cubicBezTo>
                    <a:pt x="981" y="524"/>
                    <a:pt x="988" y="524"/>
                    <a:pt x="988" y="518"/>
                  </a:cubicBezTo>
                  <a:cubicBezTo>
                    <a:pt x="988" y="509"/>
                    <a:pt x="979" y="505"/>
                    <a:pt x="979" y="496"/>
                  </a:cubicBezTo>
                  <a:cubicBezTo>
                    <a:pt x="979" y="491"/>
                    <a:pt x="986" y="491"/>
                    <a:pt x="988" y="487"/>
                  </a:cubicBezTo>
                  <a:cubicBezTo>
                    <a:pt x="992" y="482"/>
                    <a:pt x="995" y="479"/>
                    <a:pt x="997" y="473"/>
                  </a:cubicBezTo>
                  <a:cubicBezTo>
                    <a:pt x="1000" y="462"/>
                    <a:pt x="1003" y="456"/>
                    <a:pt x="1009" y="447"/>
                  </a:cubicBezTo>
                  <a:cubicBezTo>
                    <a:pt x="1013" y="441"/>
                    <a:pt x="1020" y="441"/>
                    <a:pt x="1027" y="439"/>
                  </a:cubicBezTo>
                  <a:cubicBezTo>
                    <a:pt x="1040" y="436"/>
                    <a:pt x="1039" y="435"/>
                    <a:pt x="1052" y="433"/>
                  </a:cubicBezTo>
                  <a:cubicBezTo>
                    <a:pt x="1052" y="433"/>
                    <a:pt x="1052" y="433"/>
                    <a:pt x="1052" y="433"/>
                  </a:cubicBezTo>
                  <a:cubicBezTo>
                    <a:pt x="1051" y="432"/>
                    <a:pt x="1051" y="432"/>
                    <a:pt x="1051" y="430"/>
                  </a:cubicBezTo>
                  <a:cubicBezTo>
                    <a:pt x="1051" y="415"/>
                    <a:pt x="1065" y="408"/>
                    <a:pt x="1065" y="393"/>
                  </a:cubicBezTo>
                  <a:cubicBezTo>
                    <a:pt x="1065" y="388"/>
                    <a:pt x="1063" y="385"/>
                    <a:pt x="1063" y="380"/>
                  </a:cubicBezTo>
                  <a:cubicBezTo>
                    <a:pt x="1063" y="370"/>
                    <a:pt x="1071" y="366"/>
                    <a:pt x="1074" y="357"/>
                  </a:cubicBezTo>
                  <a:cubicBezTo>
                    <a:pt x="1081" y="338"/>
                    <a:pt x="1080" y="326"/>
                    <a:pt x="1088" y="307"/>
                  </a:cubicBezTo>
                  <a:cubicBezTo>
                    <a:pt x="1096" y="289"/>
                    <a:pt x="1107" y="279"/>
                    <a:pt x="1107" y="259"/>
                  </a:cubicBezTo>
                  <a:cubicBezTo>
                    <a:pt x="1107" y="240"/>
                    <a:pt x="1092" y="234"/>
                    <a:pt x="1080" y="219"/>
                  </a:cubicBezTo>
                  <a:cubicBezTo>
                    <a:pt x="1073" y="212"/>
                    <a:pt x="1070" y="204"/>
                    <a:pt x="1060" y="202"/>
                  </a:cubicBezTo>
                  <a:cubicBezTo>
                    <a:pt x="1049" y="200"/>
                    <a:pt x="1042" y="204"/>
                    <a:pt x="1032" y="199"/>
                  </a:cubicBezTo>
                  <a:cubicBezTo>
                    <a:pt x="1025" y="196"/>
                    <a:pt x="1021" y="192"/>
                    <a:pt x="1013" y="192"/>
                  </a:cubicBezTo>
                  <a:cubicBezTo>
                    <a:pt x="1004" y="192"/>
                    <a:pt x="1000" y="198"/>
                    <a:pt x="991" y="198"/>
                  </a:cubicBezTo>
                  <a:cubicBezTo>
                    <a:pt x="987" y="198"/>
                    <a:pt x="987" y="193"/>
                    <a:pt x="986" y="189"/>
                  </a:cubicBezTo>
                  <a:cubicBezTo>
                    <a:pt x="985" y="183"/>
                    <a:pt x="982" y="180"/>
                    <a:pt x="978" y="175"/>
                  </a:cubicBezTo>
                  <a:cubicBezTo>
                    <a:pt x="971" y="164"/>
                    <a:pt x="968" y="156"/>
                    <a:pt x="958" y="146"/>
                  </a:cubicBezTo>
                  <a:cubicBezTo>
                    <a:pt x="948" y="136"/>
                    <a:pt x="936" y="140"/>
                    <a:pt x="923" y="135"/>
                  </a:cubicBezTo>
                  <a:cubicBezTo>
                    <a:pt x="915" y="131"/>
                    <a:pt x="911" y="130"/>
                    <a:pt x="903" y="126"/>
                  </a:cubicBezTo>
                  <a:cubicBezTo>
                    <a:pt x="897" y="124"/>
                    <a:pt x="894" y="121"/>
                    <a:pt x="889" y="118"/>
                  </a:cubicBezTo>
                  <a:cubicBezTo>
                    <a:pt x="884" y="116"/>
                    <a:pt x="880" y="116"/>
                    <a:pt x="878" y="112"/>
                  </a:cubicBezTo>
                  <a:cubicBezTo>
                    <a:pt x="873" y="106"/>
                    <a:pt x="873" y="101"/>
                    <a:pt x="868" y="95"/>
                  </a:cubicBezTo>
                  <a:cubicBezTo>
                    <a:pt x="853" y="80"/>
                    <a:pt x="841" y="75"/>
                    <a:pt x="822" y="66"/>
                  </a:cubicBezTo>
                  <a:cubicBezTo>
                    <a:pt x="814" y="63"/>
                    <a:pt x="811" y="55"/>
                    <a:pt x="802" y="55"/>
                  </a:cubicBezTo>
                  <a:cubicBezTo>
                    <a:pt x="791" y="55"/>
                    <a:pt x="786" y="63"/>
                    <a:pt x="775" y="63"/>
                  </a:cubicBezTo>
                  <a:cubicBezTo>
                    <a:pt x="767" y="63"/>
                    <a:pt x="764" y="56"/>
                    <a:pt x="757" y="52"/>
                  </a:cubicBezTo>
                  <a:cubicBezTo>
                    <a:pt x="751" y="48"/>
                    <a:pt x="742" y="48"/>
                    <a:pt x="742" y="41"/>
                  </a:cubicBezTo>
                  <a:cubicBezTo>
                    <a:pt x="742" y="34"/>
                    <a:pt x="742" y="30"/>
                    <a:pt x="745" y="23"/>
                  </a:cubicBezTo>
                  <a:cubicBezTo>
                    <a:pt x="747" y="19"/>
                    <a:pt x="751" y="17"/>
                    <a:pt x="751" y="12"/>
                  </a:cubicBezTo>
                  <a:cubicBezTo>
                    <a:pt x="751" y="6"/>
                    <a:pt x="744" y="7"/>
                    <a:pt x="739" y="5"/>
                  </a:cubicBezTo>
                  <a:cubicBezTo>
                    <a:pt x="735" y="3"/>
                    <a:pt x="732" y="0"/>
                    <a:pt x="728" y="0"/>
                  </a:cubicBezTo>
                  <a:cubicBezTo>
                    <a:pt x="721" y="0"/>
                    <a:pt x="718" y="0"/>
                    <a:pt x="712" y="0"/>
                  </a:cubicBezTo>
                  <a:cubicBezTo>
                    <a:pt x="706" y="0"/>
                    <a:pt x="703" y="3"/>
                    <a:pt x="697" y="3"/>
                  </a:cubicBezTo>
                  <a:cubicBezTo>
                    <a:pt x="692" y="3"/>
                    <a:pt x="688" y="3"/>
                    <a:pt x="683" y="3"/>
                  </a:cubicBezTo>
                  <a:cubicBezTo>
                    <a:pt x="677" y="3"/>
                    <a:pt x="675" y="8"/>
                    <a:pt x="669" y="12"/>
                  </a:cubicBezTo>
                  <a:cubicBezTo>
                    <a:pt x="662" y="17"/>
                    <a:pt x="658" y="21"/>
                    <a:pt x="651" y="27"/>
                  </a:cubicBezTo>
                  <a:cubicBezTo>
                    <a:pt x="638" y="38"/>
                    <a:pt x="628" y="40"/>
                    <a:pt x="613" y="46"/>
                  </a:cubicBezTo>
                  <a:cubicBezTo>
                    <a:pt x="589" y="55"/>
                    <a:pt x="579" y="69"/>
                    <a:pt x="554" y="75"/>
                  </a:cubicBezTo>
                  <a:cubicBezTo>
                    <a:pt x="548" y="76"/>
                    <a:pt x="545" y="81"/>
                    <a:pt x="539" y="81"/>
                  </a:cubicBezTo>
                  <a:cubicBezTo>
                    <a:pt x="524" y="81"/>
                    <a:pt x="521" y="66"/>
                    <a:pt x="516" y="52"/>
                  </a:cubicBezTo>
                  <a:cubicBezTo>
                    <a:pt x="516" y="52"/>
                    <a:pt x="516" y="52"/>
                    <a:pt x="516" y="52"/>
                  </a:cubicBezTo>
                  <a:cubicBezTo>
                    <a:pt x="501" y="52"/>
                    <a:pt x="493" y="47"/>
                    <a:pt x="478" y="47"/>
                  </a:cubicBezTo>
                  <a:cubicBezTo>
                    <a:pt x="464" y="47"/>
                    <a:pt x="456" y="56"/>
                    <a:pt x="449" y="68"/>
                  </a:cubicBezTo>
                  <a:cubicBezTo>
                    <a:pt x="443" y="80"/>
                    <a:pt x="436" y="86"/>
                    <a:pt x="432" y="99"/>
                  </a:cubicBezTo>
                  <a:cubicBezTo>
                    <a:pt x="431" y="102"/>
                    <a:pt x="429" y="102"/>
                    <a:pt x="428" y="105"/>
                  </a:cubicBezTo>
                  <a:cubicBezTo>
                    <a:pt x="423" y="121"/>
                    <a:pt x="424" y="130"/>
                    <a:pt x="417" y="145"/>
                  </a:cubicBezTo>
                  <a:cubicBezTo>
                    <a:pt x="415" y="150"/>
                    <a:pt x="412" y="152"/>
                    <a:pt x="409" y="156"/>
                  </a:cubicBezTo>
                  <a:cubicBezTo>
                    <a:pt x="407" y="160"/>
                    <a:pt x="407" y="164"/>
                    <a:pt x="402" y="165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2" name="Freeform 42">
              <a:extLst>
                <a:ext uri="{FF2B5EF4-FFF2-40B4-BE49-F238E27FC236}">
                  <a16:creationId xmlns:a16="http://schemas.microsoft.com/office/drawing/2014/main" id="{063B7F4D-0713-4C6F-9972-24D54AC9F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296" y="3244971"/>
              <a:ext cx="481883" cy="346125"/>
            </a:xfrm>
            <a:custGeom>
              <a:avLst/>
              <a:gdLst>
                <a:gd name="T0" fmla="*/ 108 w 601"/>
                <a:gd name="T1" fmla="*/ 31 h 435"/>
                <a:gd name="T2" fmla="*/ 90 w 601"/>
                <a:gd name="T3" fmla="*/ 77 h 435"/>
                <a:gd name="T4" fmla="*/ 53 w 601"/>
                <a:gd name="T5" fmla="*/ 120 h 435"/>
                <a:gd name="T6" fmla="*/ 27 w 601"/>
                <a:gd name="T7" fmla="*/ 163 h 435"/>
                <a:gd name="T8" fmla="*/ 6 w 601"/>
                <a:gd name="T9" fmla="*/ 282 h 435"/>
                <a:gd name="T10" fmla="*/ 5 w 601"/>
                <a:gd name="T11" fmla="*/ 286 h 435"/>
                <a:gd name="T12" fmla="*/ 0 w 601"/>
                <a:gd name="T13" fmla="*/ 299 h 435"/>
                <a:gd name="T14" fmla="*/ 1 w 601"/>
                <a:gd name="T15" fmla="*/ 305 h 435"/>
                <a:gd name="T16" fmla="*/ 42 w 601"/>
                <a:gd name="T17" fmla="*/ 299 h 435"/>
                <a:gd name="T18" fmla="*/ 48 w 601"/>
                <a:gd name="T19" fmla="*/ 305 h 435"/>
                <a:gd name="T20" fmla="*/ 60 w 601"/>
                <a:gd name="T21" fmla="*/ 325 h 435"/>
                <a:gd name="T22" fmla="*/ 67 w 601"/>
                <a:gd name="T23" fmla="*/ 378 h 435"/>
                <a:gd name="T24" fmla="*/ 76 w 601"/>
                <a:gd name="T25" fmla="*/ 379 h 435"/>
                <a:gd name="T26" fmla="*/ 110 w 601"/>
                <a:gd name="T27" fmla="*/ 373 h 435"/>
                <a:gd name="T28" fmla="*/ 157 w 601"/>
                <a:gd name="T29" fmla="*/ 391 h 435"/>
                <a:gd name="T30" fmla="*/ 198 w 601"/>
                <a:gd name="T31" fmla="*/ 399 h 435"/>
                <a:gd name="T32" fmla="*/ 262 w 601"/>
                <a:gd name="T33" fmla="*/ 427 h 435"/>
                <a:gd name="T34" fmla="*/ 293 w 601"/>
                <a:gd name="T35" fmla="*/ 419 h 435"/>
                <a:gd name="T36" fmla="*/ 307 w 601"/>
                <a:gd name="T37" fmla="*/ 397 h 435"/>
                <a:gd name="T38" fmla="*/ 434 w 601"/>
                <a:gd name="T39" fmla="*/ 383 h 435"/>
                <a:gd name="T40" fmla="*/ 485 w 601"/>
                <a:gd name="T41" fmla="*/ 387 h 435"/>
                <a:gd name="T42" fmla="*/ 532 w 601"/>
                <a:gd name="T43" fmla="*/ 394 h 435"/>
                <a:gd name="T44" fmla="*/ 546 w 601"/>
                <a:gd name="T45" fmla="*/ 361 h 435"/>
                <a:gd name="T46" fmla="*/ 536 w 601"/>
                <a:gd name="T47" fmla="*/ 328 h 435"/>
                <a:gd name="T48" fmla="*/ 570 w 601"/>
                <a:gd name="T49" fmla="*/ 317 h 435"/>
                <a:gd name="T50" fmla="*/ 601 w 601"/>
                <a:gd name="T51" fmla="*/ 318 h 435"/>
                <a:gd name="T52" fmla="*/ 591 w 601"/>
                <a:gd name="T53" fmla="*/ 286 h 435"/>
                <a:gd name="T54" fmla="*/ 569 w 601"/>
                <a:gd name="T55" fmla="*/ 286 h 435"/>
                <a:gd name="T56" fmla="*/ 564 w 601"/>
                <a:gd name="T57" fmla="*/ 253 h 435"/>
                <a:gd name="T58" fmla="*/ 520 w 601"/>
                <a:gd name="T59" fmla="*/ 230 h 435"/>
                <a:gd name="T60" fmla="*/ 492 w 601"/>
                <a:gd name="T61" fmla="*/ 232 h 435"/>
                <a:gd name="T62" fmla="*/ 491 w 601"/>
                <a:gd name="T63" fmla="*/ 176 h 435"/>
                <a:gd name="T64" fmla="*/ 488 w 601"/>
                <a:gd name="T65" fmla="*/ 135 h 435"/>
                <a:gd name="T66" fmla="*/ 485 w 601"/>
                <a:gd name="T67" fmla="*/ 118 h 435"/>
                <a:gd name="T68" fmla="*/ 480 w 601"/>
                <a:gd name="T69" fmla="*/ 91 h 435"/>
                <a:gd name="T70" fmla="*/ 474 w 601"/>
                <a:gd name="T71" fmla="*/ 73 h 435"/>
                <a:gd name="T72" fmla="*/ 437 w 601"/>
                <a:gd name="T73" fmla="*/ 46 h 435"/>
                <a:gd name="T74" fmla="*/ 388 w 601"/>
                <a:gd name="T75" fmla="*/ 43 h 435"/>
                <a:gd name="T76" fmla="*/ 358 w 601"/>
                <a:gd name="T77" fmla="*/ 35 h 435"/>
                <a:gd name="T78" fmla="*/ 333 w 601"/>
                <a:gd name="T79" fmla="*/ 30 h 435"/>
                <a:gd name="T80" fmla="*/ 271 w 601"/>
                <a:gd name="T81" fmla="*/ 5 h 435"/>
                <a:gd name="T82" fmla="*/ 235 w 601"/>
                <a:gd name="T83" fmla="*/ 0 h 435"/>
                <a:gd name="T84" fmla="*/ 208 w 601"/>
                <a:gd name="T85" fmla="*/ 6 h 435"/>
                <a:gd name="T86" fmla="*/ 149 w 601"/>
                <a:gd name="T87" fmla="*/ 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1" h="435">
                  <a:moveTo>
                    <a:pt x="149" y="2"/>
                  </a:moveTo>
                  <a:cubicBezTo>
                    <a:pt x="135" y="16"/>
                    <a:pt x="124" y="21"/>
                    <a:pt x="108" y="31"/>
                  </a:cubicBezTo>
                  <a:cubicBezTo>
                    <a:pt x="99" y="37"/>
                    <a:pt x="98" y="45"/>
                    <a:pt x="97" y="56"/>
                  </a:cubicBezTo>
                  <a:cubicBezTo>
                    <a:pt x="96" y="64"/>
                    <a:pt x="93" y="69"/>
                    <a:pt x="90" y="77"/>
                  </a:cubicBezTo>
                  <a:cubicBezTo>
                    <a:pt x="84" y="90"/>
                    <a:pt x="73" y="92"/>
                    <a:pt x="63" y="102"/>
                  </a:cubicBezTo>
                  <a:cubicBezTo>
                    <a:pt x="57" y="108"/>
                    <a:pt x="58" y="114"/>
                    <a:pt x="53" y="120"/>
                  </a:cubicBezTo>
                  <a:cubicBezTo>
                    <a:pt x="44" y="130"/>
                    <a:pt x="35" y="133"/>
                    <a:pt x="32" y="145"/>
                  </a:cubicBezTo>
                  <a:cubicBezTo>
                    <a:pt x="30" y="152"/>
                    <a:pt x="29" y="155"/>
                    <a:pt x="27" y="163"/>
                  </a:cubicBezTo>
                  <a:cubicBezTo>
                    <a:pt x="27" y="163"/>
                    <a:pt x="27" y="163"/>
                    <a:pt x="27" y="163"/>
                  </a:cubicBezTo>
                  <a:cubicBezTo>
                    <a:pt x="6" y="282"/>
                    <a:pt x="6" y="282"/>
                    <a:pt x="6" y="282"/>
                  </a:cubicBezTo>
                  <a:cubicBezTo>
                    <a:pt x="6" y="282"/>
                    <a:pt x="6" y="282"/>
                    <a:pt x="6" y="282"/>
                  </a:cubicBezTo>
                  <a:cubicBezTo>
                    <a:pt x="6" y="284"/>
                    <a:pt x="5" y="285"/>
                    <a:pt x="5" y="286"/>
                  </a:cubicBezTo>
                  <a:cubicBezTo>
                    <a:pt x="3" y="289"/>
                    <a:pt x="3" y="290"/>
                    <a:pt x="2" y="293"/>
                  </a:cubicBezTo>
                  <a:cubicBezTo>
                    <a:pt x="1" y="295"/>
                    <a:pt x="0" y="296"/>
                    <a:pt x="0" y="299"/>
                  </a:cubicBezTo>
                  <a:cubicBezTo>
                    <a:pt x="0" y="300"/>
                    <a:pt x="1" y="303"/>
                    <a:pt x="1" y="305"/>
                  </a:cubicBezTo>
                  <a:cubicBezTo>
                    <a:pt x="1" y="305"/>
                    <a:pt x="1" y="305"/>
                    <a:pt x="1" y="305"/>
                  </a:cubicBezTo>
                  <a:cubicBezTo>
                    <a:pt x="6" y="305"/>
                    <a:pt x="11" y="306"/>
                    <a:pt x="17" y="306"/>
                  </a:cubicBezTo>
                  <a:cubicBezTo>
                    <a:pt x="26" y="303"/>
                    <a:pt x="32" y="299"/>
                    <a:pt x="42" y="299"/>
                  </a:cubicBezTo>
                  <a:cubicBezTo>
                    <a:pt x="43" y="299"/>
                    <a:pt x="44" y="300"/>
                    <a:pt x="45" y="300"/>
                  </a:cubicBezTo>
                  <a:cubicBezTo>
                    <a:pt x="47" y="302"/>
                    <a:pt x="47" y="303"/>
                    <a:pt x="48" y="305"/>
                  </a:cubicBezTo>
                  <a:cubicBezTo>
                    <a:pt x="50" y="308"/>
                    <a:pt x="55" y="308"/>
                    <a:pt x="57" y="311"/>
                  </a:cubicBezTo>
                  <a:cubicBezTo>
                    <a:pt x="59" y="316"/>
                    <a:pt x="58" y="320"/>
                    <a:pt x="60" y="325"/>
                  </a:cubicBezTo>
                  <a:cubicBezTo>
                    <a:pt x="64" y="336"/>
                    <a:pt x="73" y="341"/>
                    <a:pt x="73" y="354"/>
                  </a:cubicBezTo>
                  <a:cubicBezTo>
                    <a:pt x="73" y="363"/>
                    <a:pt x="69" y="370"/>
                    <a:pt x="67" y="378"/>
                  </a:cubicBezTo>
                  <a:cubicBezTo>
                    <a:pt x="67" y="378"/>
                    <a:pt x="67" y="378"/>
                    <a:pt x="67" y="378"/>
                  </a:cubicBezTo>
                  <a:cubicBezTo>
                    <a:pt x="70" y="378"/>
                    <a:pt x="73" y="379"/>
                    <a:pt x="76" y="379"/>
                  </a:cubicBezTo>
                  <a:cubicBezTo>
                    <a:pt x="82" y="379"/>
                    <a:pt x="86" y="379"/>
                    <a:pt x="92" y="379"/>
                  </a:cubicBezTo>
                  <a:cubicBezTo>
                    <a:pt x="99" y="379"/>
                    <a:pt x="103" y="373"/>
                    <a:pt x="110" y="373"/>
                  </a:cubicBezTo>
                  <a:cubicBezTo>
                    <a:pt x="118" y="373"/>
                    <a:pt x="120" y="381"/>
                    <a:pt x="128" y="384"/>
                  </a:cubicBezTo>
                  <a:cubicBezTo>
                    <a:pt x="138" y="389"/>
                    <a:pt x="145" y="391"/>
                    <a:pt x="157" y="391"/>
                  </a:cubicBezTo>
                  <a:cubicBezTo>
                    <a:pt x="163" y="391"/>
                    <a:pt x="167" y="391"/>
                    <a:pt x="173" y="391"/>
                  </a:cubicBezTo>
                  <a:cubicBezTo>
                    <a:pt x="183" y="391"/>
                    <a:pt x="188" y="396"/>
                    <a:pt x="198" y="399"/>
                  </a:cubicBezTo>
                  <a:cubicBezTo>
                    <a:pt x="218" y="406"/>
                    <a:pt x="229" y="411"/>
                    <a:pt x="248" y="420"/>
                  </a:cubicBezTo>
                  <a:cubicBezTo>
                    <a:pt x="254" y="423"/>
                    <a:pt x="257" y="424"/>
                    <a:pt x="262" y="427"/>
                  </a:cubicBezTo>
                  <a:cubicBezTo>
                    <a:pt x="267" y="430"/>
                    <a:pt x="269" y="435"/>
                    <a:pt x="275" y="435"/>
                  </a:cubicBezTo>
                  <a:cubicBezTo>
                    <a:pt x="284" y="435"/>
                    <a:pt x="290" y="428"/>
                    <a:pt x="293" y="419"/>
                  </a:cubicBezTo>
                  <a:cubicBezTo>
                    <a:pt x="295" y="412"/>
                    <a:pt x="292" y="407"/>
                    <a:pt x="296" y="401"/>
                  </a:cubicBezTo>
                  <a:cubicBezTo>
                    <a:pt x="299" y="398"/>
                    <a:pt x="303" y="398"/>
                    <a:pt x="307" y="397"/>
                  </a:cubicBezTo>
                  <a:cubicBezTo>
                    <a:pt x="327" y="390"/>
                    <a:pt x="331" y="368"/>
                    <a:pt x="351" y="368"/>
                  </a:cubicBezTo>
                  <a:cubicBezTo>
                    <a:pt x="384" y="368"/>
                    <a:pt x="402" y="374"/>
                    <a:pt x="434" y="383"/>
                  </a:cubicBezTo>
                  <a:cubicBezTo>
                    <a:pt x="448" y="387"/>
                    <a:pt x="456" y="391"/>
                    <a:pt x="470" y="391"/>
                  </a:cubicBezTo>
                  <a:cubicBezTo>
                    <a:pt x="476" y="391"/>
                    <a:pt x="479" y="387"/>
                    <a:pt x="485" y="387"/>
                  </a:cubicBezTo>
                  <a:cubicBezTo>
                    <a:pt x="505" y="387"/>
                    <a:pt x="513" y="392"/>
                    <a:pt x="532" y="394"/>
                  </a:cubicBezTo>
                  <a:cubicBezTo>
                    <a:pt x="532" y="394"/>
                    <a:pt x="532" y="394"/>
                    <a:pt x="532" y="394"/>
                  </a:cubicBezTo>
                  <a:cubicBezTo>
                    <a:pt x="535" y="392"/>
                    <a:pt x="538" y="390"/>
                    <a:pt x="540" y="386"/>
                  </a:cubicBezTo>
                  <a:cubicBezTo>
                    <a:pt x="544" y="377"/>
                    <a:pt x="541" y="370"/>
                    <a:pt x="546" y="361"/>
                  </a:cubicBezTo>
                  <a:cubicBezTo>
                    <a:pt x="549" y="355"/>
                    <a:pt x="557" y="355"/>
                    <a:pt x="557" y="348"/>
                  </a:cubicBezTo>
                  <a:cubicBezTo>
                    <a:pt x="557" y="337"/>
                    <a:pt x="545" y="335"/>
                    <a:pt x="536" y="328"/>
                  </a:cubicBezTo>
                  <a:cubicBezTo>
                    <a:pt x="545" y="327"/>
                    <a:pt x="550" y="327"/>
                    <a:pt x="559" y="324"/>
                  </a:cubicBezTo>
                  <a:cubicBezTo>
                    <a:pt x="564" y="323"/>
                    <a:pt x="565" y="317"/>
                    <a:pt x="570" y="317"/>
                  </a:cubicBezTo>
                  <a:cubicBezTo>
                    <a:pt x="577" y="317"/>
                    <a:pt x="580" y="321"/>
                    <a:pt x="586" y="321"/>
                  </a:cubicBezTo>
                  <a:cubicBezTo>
                    <a:pt x="591" y="321"/>
                    <a:pt x="597" y="321"/>
                    <a:pt x="601" y="318"/>
                  </a:cubicBezTo>
                  <a:cubicBezTo>
                    <a:pt x="601" y="318"/>
                    <a:pt x="601" y="318"/>
                    <a:pt x="601" y="318"/>
                  </a:cubicBezTo>
                  <a:cubicBezTo>
                    <a:pt x="596" y="307"/>
                    <a:pt x="592" y="299"/>
                    <a:pt x="591" y="286"/>
                  </a:cubicBezTo>
                  <a:cubicBezTo>
                    <a:pt x="585" y="286"/>
                    <a:pt x="582" y="285"/>
                    <a:pt x="576" y="285"/>
                  </a:cubicBezTo>
                  <a:cubicBezTo>
                    <a:pt x="573" y="285"/>
                    <a:pt x="572" y="286"/>
                    <a:pt x="569" y="286"/>
                  </a:cubicBezTo>
                  <a:cubicBezTo>
                    <a:pt x="565" y="286"/>
                    <a:pt x="562" y="286"/>
                    <a:pt x="557" y="286"/>
                  </a:cubicBezTo>
                  <a:cubicBezTo>
                    <a:pt x="559" y="273"/>
                    <a:pt x="564" y="266"/>
                    <a:pt x="564" y="253"/>
                  </a:cubicBezTo>
                  <a:cubicBezTo>
                    <a:pt x="564" y="243"/>
                    <a:pt x="552" y="243"/>
                    <a:pt x="544" y="239"/>
                  </a:cubicBezTo>
                  <a:cubicBezTo>
                    <a:pt x="535" y="235"/>
                    <a:pt x="530" y="230"/>
                    <a:pt x="520" y="230"/>
                  </a:cubicBezTo>
                  <a:cubicBezTo>
                    <a:pt x="510" y="230"/>
                    <a:pt x="505" y="234"/>
                    <a:pt x="495" y="234"/>
                  </a:cubicBezTo>
                  <a:cubicBezTo>
                    <a:pt x="494" y="234"/>
                    <a:pt x="493" y="233"/>
                    <a:pt x="492" y="232"/>
                  </a:cubicBezTo>
                  <a:cubicBezTo>
                    <a:pt x="493" y="223"/>
                    <a:pt x="494" y="218"/>
                    <a:pt x="494" y="209"/>
                  </a:cubicBezTo>
                  <a:cubicBezTo>
                    <a:pt x="494" y="196"/>
                    <a:pt x="495" y="188"/>
                    <a:pt x="491" y="176"/>
                  </a:cubicBezTo>
                  <a:cubicBezTo>
                    <a:pt x="487" y="166"/>
                    <a:pt x="481" y="161"/>
                    <a:pt x="481" y="151"/>
                  </a:cubicBezTo>
                  <a:cubicBezTo>
                    <a:pt x="481" y="144"/>
                    <a:pt x="486" y="142"/>
                    <a:pt x="488" y="135"/>
                  </a:cubicBezTo>
                  <a:cubicBezTo>
                    <a:pt x="488" y="132"/>
                    <a:pt x="487" y="131"/>
                    <a:pt x="486" y="128"/>
                  </a:cubicBezTo>
                  <a:cubicBezTo>
                    <a:pt x="486" y="125"/>
                    <a:pt x="486" y="122"/>
                    <a:pt x="485" y="118"/>
                  </a:cubicBezTo>
                  <a:cubicBezTo>
                    <a:pt x="485" y="113"/>
                    <a:pt x="484" y="110"/>
                    <a:pt x="483" y="105"/>
                  </a:cubicBezTo>
                  <a:cubicBezTo>
                    <a:pt x="482" y="100"/>
                    <a:pt x="481" y="96"/>
                    <a:pt x="480" y="91"/>
                  </a:cubicBezTo>
                  <a:cubicBezTo>
                    <a:pt x="479" y="88"/>
                    <a:pt x="479" y="86"/>
                    <a:pt x="478" y="83"/>
                  </a:cubicBezTo>
                  <a:cubicBezTo>
                    <a:pt x="477" y="79"/>
                    <a:pt x="475" y="77"/>
                    <a:pt x="474" y="73"/>
                  </a:cubicBezTo>
                  <a:cubicBezTo>
                    <a:pt x="467" y="68"/>
                    <a:pt x="460" y="67"/>
                    <a:pt x="453" y="61"/>
                  </a:cubicBezTo>
                  <a:cubicBezTo>
                    <a:pt x="446" y="56"/>
                    <a:pt x="446" y="46"/>
                    <a:pt x="437" y="46"/>
                  </a:cubicBezTo>
                  <a:cubicBezTo>
                    <a:pt x="426" y="46"/>
                    <a:pt x="420" y="49"/>
                    <a:pt x="408" y="49"/>
                  </a:cubicBezTo>
                  <a:cubicBezTo>
                    <a:pt x="400" y="49"/>
                    <a:pt x="396" y="43"/>
                    <a:pt x="388" y="43"/>
                  </a:cubicBezTo>
                  <a:cubicBezTo>
                    <a:pt x="381" y="43"/>
                    <a:pt x="378" y="49"/>
                    <a:pt x="372" y="49"/>
                  </a:cubicBezTo>
                  <a:cubicBezTo>
                    <a:pt x="364" y="49"/>
                    <a:pt x="361" y="41"/>
                    <a:pt x="358" y="35"/>
                  </a:cubicBezTo>
                  <a:cubicBezTo>
                    <a:pt x="356" y="31"/>
                    <a:pt x="356" y="26"/>
                    <a:pt x="352" y="26"/>
                  </a:cubicBezTo>
                  <a:cubicBezTo>
                    <a:pt x="344" y="26"/>
                    <a:pt x="340" y="30"/>
                    <a:pt x="333" y="30"/>
                  </a:cubicBezTo>
                  <a:cubicBezTo>
                    <a:pt x="312" y="30"/>
                    <a:pt x="306" y="5"/>
                    <a:pt x="285" y="5"/>
                  </a:cubicBezTo>
                  <a:cubicBezTo>
                    <a:pt x="279" y="5"/>
                    <a:pt x="276" y="5"/>
                    <a:pt x="271" y="5"/>
                  </a:cubicBezTo>
                  <a:cubicBezTo>
                    <a:pt x="263" y="5"/>
                    <a:pt x="259" y="0"/>
                    <a:pt x="251" y="0"/>
                  </a:cubicBezTo>
                  <a:cubicBezTo>
                    <a:pt x="245" y="0"/>
                    <a:pt x="241" y="0"/>
                    <a:pt x="235" y="0"/>
                  </a:cubicBezTo>
                  <a:cubicBezTo>
                    <a:pt x="228" y="0"/>
                    <a:pt x="227" y="10"/>
                    <a:pt x="220" y="10"/>
                  </a:cubicBezTo>
                  <a:cubicBezTo>
                    <a:pt x="215" y="10"/>
                    <a:pt x="213" y="6"/>
                    <a:pt x="208" y="6"/>
                  </a:cubicBezTo>
                  <a:cubicBezTo>
                    <a:pt x="200" y="6"/>
                    <a:pt x="196" y="6"/>
                    <a:pt x="188" y="6"/>
                  </a:cubicBezTo>
                  <a:cubicBezTo>
                    <a:pt x="149" y="2"/>
                    <a:pt x="149" y="2"/>
                    <a:pt x="149" y="2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3" name="Freeform 43">
              <a:extLst>
                <a:ext uri="{FF2B5EF4-FFF2-40B4-BE49-F238E27FC236}">
                  <a16:creationId xmlns:a16="http://schemas.microsoft.com/office/drawing/2014/main" id="{007031B4-0B35-4A45-AB7B-92B5486B0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810" y="3029640"/>
              <a:ext cx="669214" cy="468505"/>
            </a:xfrm>
            <a:custGeom>
              <a:avLst/>
              <a:gdLst>
                <a:gd name="T0" fmla="*/ 225 w 835"/>
                <a:gd name="T1" fmla="*/ 26 h 589"/>
                <a:gd name="T2" fmla="*/ 206 w 835"/>
                <a:gd name="T3" fmla="*/ 44 h 589"/>
                <a:gd name="T4" fmla="*/ 184 w 835"/>
                <a:gd name="T5" fmla="*/ 54 h 589"/>
                <a:gd name="T6" fmla="*/ 163 w 835"/>
                <a:gd name="T7" fmla="*/ 97 h 589"/>
                <a:gd name="T8" fmla="*/ 153 w 835"/>
                <a:gd name="T9" fmla="*/ 110 h 589"/>
                <a:gd name="T10" fmla="*/ 129 w 835"/>
                <a:gd name="T11" fmla="*/ 163 h 589"/>
                <a:gd name="T12" fmla="*/ 64 w 835"/>
                <a:gd name="T13" fmla="*/ 239 h 589"/>
                <a:gd name="T14" fmla="*/ 0 w 835"/>
                <a:gd name="T15" fmla="*/ 273 h 589"/>
                <a:gd name="T16" fmla="*/ 39 w 835"/>
                <a:gd name="T17" fmla="*/ 277 h 589"/>
                <a:gd name="T18" fmla="*/ 71 w 835"/>
                <a:gd name="T19" fmla="*/ 281 h 589"/>
                <a:gd name="T20" fmla="*/ 102 w 835"/>
                <a:gd name="T21" fmla="*/ 271 h 589"/>
                <a:gd name="T22" fmla="*/ 136 w 835"/>
                <a:gd name="T23" fmla="*/ 276 h 589"/>
                <a:gd name="T24" fmla="*/ 203 w 835"/>
                <a:gd name="T25" fmla="*/ 297 h 589"/>
                <a:gd name="T26" fmla="*/ 223 w 835"/>
                <a:gd name="T27" fmla="*/ 320 h 589"/>
                <a:gd name="T28" fmla="*/ 259 w 835"/>
                <a:gd name="T29" fmla="*/ 320 h 589"/>
                <a:gd name="T30" fmla="*/ 304 w 835"/>
                <a:gd name="T31" fmla="*/ 332 h 589"/>
                <a:gd name="T32" fmla="*/ 329 w 835"/>
                <a:gd name="T33" fmla="*/ 354 h 589"/>
                <a:gd name="T34" fmla="*/ 334 w 835"/>
                <a:gd name="T35" fmla="*/ 376 h 589"/>
                <a:gd name="T36" fmla="*/ 337 w 835"/>
                <a:gd name="T37" fmla="*/ 399 h 589"/>
                <a:gd name="T38" fmla="*/ 332 w 835"/>
                <a:gd name="T39" fmla="*/ 422 h 589"/>
                <a:gd name="T40" fmla="*/ 345 w 835"/>
                <a:gd name="T41" fmla="*/ 480 h 589"/>
                <a:gd name="T42" fmla="*/ 346 w 835"/>
                <a:gd name="T43" fmla="*/ 505 h 589"/>
                <a:gd name="T44" fmla="*/ 395 w 835"/>
                <a:gd name="T45" fmla="*/ 510 h 589"/>
                <a:gd name="T46" fmla="*/ 408 w 835"/>
                <a:gd name="T47" fmla="*/ 557 h 589"/>
                <a:gd name="T48" fmla="*/ 427 w 835"/>
                <a:gd name="T49" fmla="*/ 556 h 589"/>
                <a:gd name="T50" fmla="*/ 452 w 835"/>
                <a:gd name="T51" fmla="*/ 589 h 589"/>
                <a:gd name="T52" fmla="*/ 460 w 835"/>
                <a:gd name="T53" fmla="*/ 579 h 589"/>
                <a:gd name="T54" fmla="*/ 480 w 835"/>
                <a:gd name="T55" fmla="*/ 550 h 589"/>
                <a:gd name="T56" fmla="*/ 599 w 835"/>
                <a:gd name="T57" fmla="*/ 474 h 589"/>
                <a:gd name="T58" fmla="*/ 626 w 835"/>
                <a:gd name="T59" fmla="*/ 466 h 589"/>
                <a:gd name="T60" fmla="*/ 679 w 835"/>
                <a:gd name="T61" fmla="*/ 443 h 589"/>
                <a:gd name="T62" fmla="*/ 719 w 835"/>
                <a:gd name="T63" fmla="*/ 448 h 589"/>
                <a:gd name="T64" fmla="*/ 754 w 835"/>
                <a:gd name="T65" fmla="*/ 423 h 589"/>
                <a:gd name="T66" fmla="*/ 774 w 835"/>
                <a:gd name="T67" fmla="*/ 421 h 589"/>
                <a:gd name="T68" fmla="*/ 776 w 835"/>
                <a:gd name="T69" fmla="*/ 421 h 589"/>
                <a:gd name="T70" fmla="*/ 779 w 835"/>
                <a:gd name="T71" fmla="*/ 399 h 589"/>
                <a:gd name="T72" fmla="*/ 835 w 835"/>
                <a:gd name="T73" fmla="*/ 368 h 589"/>
                <a:gd name="T74" fmla="*/ 830 w 835"/>
                <a:gd name="T75" fmla="*/ 353 h 589"/>
                <a:gd name="T76" fmla="*/ 809 w 835"/>
                <a:gd name="T77" fmla="*/ 348 h 589"/>
                <a:gd name="T78" fmla="*/ 795 w 835"/>
                <a:gd name="T79" fmla="*/ 317 h 589"/>
                <a:gd name="T80" fmla="*/ 768 w 835"/>
                <a:gd name="T81" fmla="*/ 314 h 589"/>
                <a:gd name="T82" fmla="*/ 715 w 835"/>
                <a:gd name="T83" fmla="*/ 323 h 589"/>
                <a:gd name="T84" fmla="*/ 698 w 835"/>
                <a:gd name="T85" fmla="*/ 317 h 589"/>
                <a:gd name="T86" fmla="*/ 636 w 835"/>
                <a:gd name="T87" fmla="*/ 326 h 589"/>
                <a:gd name="T88" fmla="*/ 629 w 835"/>
                <a:gd name="T89" fmla="*/ 292 h 589"/>
                <a:gd name="T90" fmla="*/ 642 w 835"/>
                <a:gd name="T91" fmla="*/ 214 h 589"/>
                <a:gd name="T92" fmla="*/ 608 w 835"/>
                <a:gd name="T93" fmla="*/ 184 h 589"/>
                <a:gd name="T94" fmla="*/ 582 w 835"/>
                <a:gd name="T95" fmla="*/ 135 h 589"/>
                <a:gd name="T96" fmla="*/ 584 w 835"/>
                <a:gd name="T97" fmla="*/ 88 h 589"/>
                <a:gd name="T98" fmla="*/ 561 w 835"/>
                <a:gd name="T99" fmla="*/ 43 h 589"/>
                <a:gd name="T100" fmla="*/ 527 w 835"/>
                <a:gd name="T101" fmla="*/ 43 h 589"/>
                <a:gd name="T102" fmla="*/ 484 w 835"/>
                <a:gd name="T103" fmla="*/ 50 h 589"/>
                <a:gd name="T104" fmla="*/ 408 w 835"/>
                <a:gd name="T105" fmla="*/ 54 h 589"/>
                <a:gd name="T106" fmla="*/ 385 w 835"/>
                <a:gd name="T107" fmla="*/ 56 h 589"/>
                <a:gd name="T108" fmla="*/ 384 w 835"/>
                <a:gd name="T109" fmla="*/ 29 h 589"/>
                <a:gd name="T110" fmla="*/ 365 w 835"/>
                <a:gd name="T111" fmla="*/ 12 h 589"/>
                <a:gd name="T112" fmla="*/ 304 w 835"/>
                <a:gd name="T113" fmla="*/ 12 h 589"/>
                <a:gd name="T114" fmla="*/ 258 w 835"/>
                <a:gd name="T115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5" h="589">
                  <a:moveTo>
                    <a:pt x="234" y="14"/>
                  </a:moveTo>
                  <a:cubicBezTo>
                    <a:pt x="232" y="19"/>
                    <a:pt x="229" y="21"/>
                    <a:pt x="225" y="26"/>
                  </a:cubicBezTo>
                  <a:cubicBezTo>
                    <a:pt x="221" y="31"/>
                    <a:pt x="220" y="36"/>
                    <a:pt x="215" y="40"/>
                  </a:cubicBezTo>
                  <a:cubicBezTo>
                    <a:pt x="212" y="42"/>
                    <a:pt x="209" y="43"/>
                    <a:pt x="206" y="44"/>
                  </a:cubicBezTo>
                  <a:cubicBezTo>
                    <a:pt x="202" y="46"/>
                    <a:pt x="200" y="50"/>
                    <a:pt x="195" y="52"/>
                  </a:cubicBezTo>
                  <a:cubicBezTo>
                    <a:pt x="192" y="53"/>
                    <a:pt x="188" y="53"/>
                    <a:pt x="184" y="54"/>
                  </a:cubicBezTo>
                  <a:cubicBezTo>
                    <a:pt x="177" y="58"/>
                    <a:pt x="176" y="64"/>
                    <a:pt x="173" y="72"/>
                  </a:cubicBezTo>
                  <a:cubicBezTo>
                    <a:pt x="169" y="81"/>
                    <a:pt x="168" y="87"/>
                    <a:pt x="163" y="97"/>
                  </a:cubicBezTo>
                  <a:cubicBezTo>
                    <a:pt x="162" y="99"/>
                    <a:pt x="160" y="100"/>
                    <a:pt x="159" y="102"/>
                  </a:cubicBezTo>
                  <a:cubicBezTo>
                    <a:pt x="157" y="105"/>
                    <a:pt x="156" y="108"/>
                    <a:pt x="153" y="110"/>
                  </a:cubicBezTo>
                  <a:cubicBezTo>
                    <a:pt x="147" y="116"/>
                    <a:pt x="141" y="118"/>
                    <a:pt x="136" y="126"/>
                  </a:cubicBezTo>
                  <a:cubicBezTo>
                    <a:pt x="129" y="139"/>
                    <a:pt x="131" y="149"/>
                    <a:pt x="129" y="163"/>
                  </a:cubicBezTo>
                  <a:cubicBezTo>
                    <a:pt x="126" y="186"/>
                    <a:pt x="102" y="188"/>
                    <a:pt x="92" y="208"/>
                  </a:cubicBezTo>
                  <a:cubicBezTo>
                    <a:pt x="85" y="223"/>
                    <a:pt x="79" y="233"/>
                    <a:pt x="64" y="239"/>
                  </a:cubicBezTo>
                  <a:cubicBezTo>
                    <a:pt x="52" y="244"/>
                    <a:pt x="43" y="241"/>
                    <a:pt x="31" y="246"/>
                  </a:cubicBezTo>
                  <a:cubicBezTo>
                    <a:pt x="17" y="252"/>
                    <a:pt x="9" y="260"/>
                    <a:pt x="0" y="273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39" y="277"/>
                    <a:pt x="39" y="277"/>
                    <a:pt x="39" y="277"/>
                  </a:cubicBezTo>
                  <a:cubicBezTo>
                    <a:pt x="47" y="277"/>
                    <a:pt x="51" y="277"/>
                    <a:pt x="59" y="277"/>
                  </a:cubicBezTo>
                  <a:cubicBezTo>
                    <a:pt x="64" y="277"/>
                    <a:pt x="66" y="281"/>
                    <a:pt x="71" y="281"/>
                  </a:cubicBezTo>
                  <a:cubicBezTo>
                    <a:pt x="78" y="281"/>
                    <a:pt x="79" y="271"/>
                    <a:pt x="86" y="271"/>
                  </a:cubicBezTo>
                  <a:cubicBezTo>
                    <a:pt x="92" y="271"/>
                    <a:pt x="96" y="271"/>
                    <a:pt x="102" y="271"/>
                  </a:cubicBezTo>
                  <a:cubicBezTo>
                    <a:pt x="110" y="271"/>
                    <a:pt x="114" y="276"/>
                    <a:pt x="122" y="276"/>
                  </a:cubicBezTo>
                  <a:cubicBezTo>
                    <a:pt x="127" y="276"/>
                    <a:pt x="130" y="276"/>
                    <a:pt x="136" y="276"/>
                  </a:cubicBezTo>
                  <a:cubicBezTo>
                    <a:pt x="157" y="276"/>
                    <a:pt x="163" y="301"/>
                    <a:pt x="184" y="301"/>
                  </a:cubicBezTo>
                  <a:cubicBezTo>
                    <a:pt x="191" y="301"/>
                    <a:pt x="195" y="297"/>
                    <a:pt x="203" y="297"/>
                  </a:cubicBezTo>
                  <a:cubicBezTo>
                    <a:pt x="207" y="297"/>
                    <a:pt x="207" y="302"/>
                    <a:pt x="209" y="306"/>
                  </a:cubicBezTo>
                  <a:cubicBezTo>
                    <a:pt x="212" y="312"/>
                    <a:pt x="215" y="320"/>
                    <a:pt x="223" y="320"/>
                  </a:cubicBezTo>
                  <a:cubicBezTo>
                    <a:pt x="229" y="320"/>
                    <a:pt x="232" y="314"/>
                    <a:pt x="239" y="314"/>
                  </a:cubicBezTo>
                  <a:cubicBezTo>
                    <a:pt x="247" y="314"/>
                    <a:pt x="251" y="320"/>
                    <a:pt x="259" y="320"/>
                  </a:cubicBezTo>
                  <a:cubicBezTo>
                    <a:pt x="271" y="320"/>
                    <a:pt x="277" y="317"/>
                    <a:pt x="288" y="317"/>
                  </a:cubicBezTo>
                  <a:cubicBezTo>
                    <a:pt x="297" y="317"/>
                    <a:pt x="297" y="327"/>
                    <a:pt x="304" y="332"/>
                  </a:cubicBezTo>
                  <a:cubicBezTo>
                    <a:pt x="311" y="338"/>
                    <a:pt x="318" y="339"/>
                    <a:pt x="325" y="344"/>
                  </a:cubicBezTo>
                  <a:cubicBezTo>
                    <a:pt x="326" y="348"/>
                    <a:pt x="328" y="350"/>
                    <a:pt x="329" y="354"/>
                  </a:cubicBezTo>
                  <a:cubicBezTo>
                    <a:pt x="330" y="357"/>
                    <a:pt x="330" y="359"/>
                    <a:pt x="331" y="362"/>
                  </a:cubicBezTo>
                  <a:cubicBezTo>
                    <a:pt x="332" y="367"/>
                    <a:pt x="333" y="371"/>
                    <a:pt x="334" y="376"/>
                  </a:cubicBezTo>
                  <a:cubicBezTo>
                    <a:pt x="335" y="381"/>
                    <a:pt x="336" y="384"/>
                    <a:pt x="336" y="389"/>
                  </a:cubicBezTo>
                  <a:cubicBezTo>
                    <a:pt x="337" y="393"/>
                    <a:pt x="337" y="396"/>
                    <a:pt x="337" y="399"/>
                  </a:cubicBezTo>
                  <a:cubicBezTo>
                    <a:pt x="338" y="402"/>
                    <a:pt x="339" y="403"/>
                    <a:pt x="339" y="406"/>
                  </a:cubicBezTo>
                  <a:cubicBezTo>
                    <a:pt x="337" y="413"/>
                    <a:pt x="332" y="415"/>
                    <a:pt x="332" y="422"/>
                  </a:cubicBezTo>
                  <a:cubicBezTo>
                    <a:pt x="332" y="432"/>
                    <a:pt x="338" y="437"/>
                    <a:pt x="342" y="447"/>
                  </a:cubicBezTo>
                  <a:cubicBezTo>
                    <a:pt x="346" y="459"/>
                    <a:pt x="345" y="467"/>
                    <a:pt x="345" y="480"/>
                  </a:cubicBezTo>
                  <a:cubicBezTo>
                    <a:pt x="345" y="489"/>
                    <a:pt x="344" y="494"/>
                    <a:pt x="343" y="503"/>
                  </a:cubicBezTo>
                  <a:cubicBezTo>
                    <a:pt x="344" y="504"/>
                    <a:pt x="345" y="505"/>
                    <a:pt x="346" y="505"/>
                  </a:cubicBezTo>
                  <a:cubicBezTo>
                    <a:pt x="356" y="505"/>
                    <a:pt x="361" y="501"/>
                    <a:pt x="371" y="501"/>
                  </a:cubicBezTo>
                  <a:cubicBezTo>
                    <a:pt x="381" y="501"/>
                    <a:pt x="386" y="506"/>
                    <a:pt x="395" y="510"/>
                  </a:cubicBezTo>
                  <a:cubicBezTo>
                    <a:pt x="403" y="514"/>
                    <a:pt x="415" y="514"/>
                    <a:pt x="415" y="524"/>
                  </a:cubicBezTo>
                  <a:cubicBezTo>
                    <a:pt x="415" y="537"/>
                    <a:pt x="410" y="544"/>
                    <a:pt x="408" y="557"/>
                  </a:cubicBezTo>
                  <a:cubicBezTo>
                    <a:pt x="413" y="557"/>
                    <a:pt x="416" y="557"/>
                    <a:pt x="420" y="557"/>
                  </a:cubicBezTo>
                  <a:cubicBezTo>
                    <a:pt x="423" y="557"/>
                    <a:pt x="424" y="556"/>
                    <a:pt x="427" y="556"/>
                  </a:cubicBezTo>
                  <a:cubicBezTo>
                    <a:pt x="433" y="556"/>
                    <a:pt x="436" y="557"/>
                    <a:pt x="442" y="557"/>
                  </a:cubicBezTo>
                  <a:cubicBezTo>
                    <a:pt x="443" y="570"/>
                    <a:pt x="447" y="578"/>
                    <a:pt x="452" y="589"/>
                  </a:cubicBezTo>
                  <a:cubicBezTo>
                    <a:pt x="452" y="589"/>
                    <a:pt x="452" y="589"/>
                    <a:pt x="452" y="589"/>
                  </a:cubicBezTo>
                  <a:cubicBezTo>
                    <a:pt x="457" y="587"/>
                    <a:pt x="460" y="584"/>
                    <a:pt x="460" y="579"/>
                  </a:cubicBezTo>
                  <a:cubicBezTo>
                    <a:pt x="460" y="574"/>
                    <a:pt x="458" y="571"/>
                    <a:pt x="456" y="566"/>
                  </a:cubicBezTo>
                  <a:cubicBezTo>
                    <a:pt x="467" y="566"/>
                    <a:pt x="470" y="556"/>
                    <a:pt x="480" y="550"/>
                  </a:cubicBezTo>
                  <a:cubicBezTo>
                    <a:pt x="501" y="536"/>
                    <a:pt x="513" y="528"/>
                    <a:pt x="535" y="516"/>
                  </a:cubicBezTo>
                  <a:cubicBezTo>
                    <a:pt x="561" y="502"/>
                    <a:pt x="571" y="485"/>
                    <a:pt x="599" y="474"/>
                  </a:cubicBezTo>
                  <a:cubicBezTo>
                    <a:pt x="607" y="471"/>
                    <a:pt x="610" y="463"/>
                    <a:pt x="618" y="463"/>
                  </a:cubicBezTo>
                  <a:cubicBezTo>
                    <a:pt x="621" y="463"/>
                    <a:pt x="623" y="466"/>
                    <a:pt x="626" y="466"/>
                  </a:cubicBezTo>
                  <a:cubicBezTo>
                    <a:pt x="638" y="466"/>
                    <a:pt x="643" y="457"/>
                    <a:pt x="653" y="451"/>
                  </a:cubicBezTo>
                  <a:cubicBezTo>
                    <a:pt x="662" y="446"/>
                    <a:pt x="668" y="443"/>
                    <a:pt x="679" y="443"/>
                  </a:cubicBezTo>
                  <a:cubicBezTo>
                    <a:pt x="689" y="443"/>
                    <a:pt x="693" y="452"/>
                    <a:pt x="703" y="452"/>
                  </a:cubicBezTo>
                  <a:cubicBezTo>
                    <a:pt x="709" y="452"/>
                    <a:pt x="714" y="452"/>
                    <a:pt x="719" y="448"/>
                  </a:cubicBezTo>
                  <a:cubicBezTo>
                    <a:pt x="724" y="444"/>
                    <a:pt x="724" y="439"/>
                    <a:pt x="729" y="435"/>
                  </a:cubicBezTo>
                  <a:cubicBezTo>
                    <a:pt x="737" y="427"/>
                    <a:pt x="743" y="426"/>
                    <a:pt x="754" y="423"/>
                  </a:cubicBezTo>
                  <a:cubicBezTo>
                    <a:pt x="757" y="423"/>
                    <a:pt x="758" y="421"/>
                    <a:pt x="760" y="421"/>
                  </a:cubicBezTo>
                  <a:cubicBezTo>
                    <a:pt x="766" y="421"/>
                    <a:pt x="769" y="421"/>
                    <a:pt x="774" y="421"/>
                  </a:cubicBezTo>
                  <a:cubicBezTo>
                    <a:pt x="775" y="421"/>
                    <a:pt x="776" y="421"/>
                    <a:pt x="776" y="421"/>
                  </a:cubicBezTo>
                  <a:cubicBezTo>
                    <a:pt x="776" y="421"/>
                    <a:pt x="776" y="421"/>
                    <a:pt x="776" y="421"/>
                  </a:cubicBezTo>
                  <a:cubicBezTo>
                    <a:pt x="776" y="420"/>
                    <a:pt x="775" y="420"/>
                    <a:pt x="775" y="418"/>
                  </a:cubicBezTo>
                  <a:cubicBezTo>
                    <a:pt x="775" y="411"/>
                    <a:pt x="778" y="407"/>
                    <a:pt x="779" y="399"/>
                  </a:cubicBezTo>
                  <a:cubicBezTo>
                    <a:pt x="780" y="393"/>
                    <a:pt x="780" y="387"/>
                    <a:pt x="785" y="383"/>
                  </a:cubicBezTo>
                  <a:cubicBezTo>
                    <a:pt x="802" y="371"/>
                    <a:pt x="815" y="368"/>
                    <a:pt x="835" y="368"/>
                  </a:cubicBezTo>
                  <a:cubicBezTo>
                    <a:pt x="835" y="365"/>
                    <a:pt x="835" y="363"/>
                    <a:pt x="835" y="361"/>
                  </a:cubicBezTo>
                  <a:cubicBezTo>
                    <a:pt x="835" y="357"/>
                    <a:pt x="832" y="356"/>
                    <a:pt x="830" y="353"/>
                  </a:cubicBezTo>
                  <a:cubicBezTo>
                    <a:pt x="828" y="351"/>
                    <a:pt x="826" y="348"/>
                    <a:pt x="822" y="348"/>
                  </a:cubicBezTo>
                  <a:cubicBezTo>
                    <a:pt x="817" y="348"/>
                    <a:pt x="814" y="348"/>
                    <a:pt x="809" y="348"/>
                  </a:cubicBezTo>
                  <a:cubicBezTo>
                    <a:pt x="800" y="348"/>
                    <a:pt x="789" y="349"/>
                    <a:pt x="789" y="341"/>
                  </a:cubicBezTo>
                  <a:cubicBezTo>
                    <a:pt x="789" y="332"/>
                    <a:pt x="790" y="325"/>
                    <a:pt x="795" y="317"/>
                  </a:cubicBezTo>
                  <a:cubicBezTo>
                    <a:pt x="795" y="317"/>
                    <a:pt x="795" y="317"/>
                    <a:pt x="795" y="317"/>
                  </a:cubicBezTo>
                  <a:cubicBezTo>
                    <a:pt x="785" y="317"/>
                    <a:pt x="778" y="314"/>
                    <a:pt x="768" y="314"/>
                  </a:cubicBezTo>
                  <a:cubicBezTo>
                    <a:pt x="760" y="314"/>
                    <a:pt x="756" y="314"/>
                    <a:pt x="749" y="314"/>
                  </a:cubicBezTo>
                  <a:cubicBezTo>
                    <a:pt x="735" y="314"/>
                    <a:pt x="729" y="323"/>
                    <a:pt x="715" y="323"/>
                  </a:cubicBezTo>
                  <a:cubicBezTo>
                    <a:pt x="710" y="323"/>
                    <a:pt x="707" y="324"/>
                    <a:pt x="703" y="321"/>
                  </a:cubicBezTo>
                  <a:cubicBezTo>
                    <a:pt x="701" y="320"/>
                    <a:pt x="701" y="317"/>
                    <a:pt x="698" y="317"/>
                  </a:cubicBezTo>
                  <a:cubicBezTo>
                    <a:pt x="683" y="317"/>
                    <a:pt x="686" y="344"/>
                    <a:pt x="671" y="344"/>
                  </a:cubicBezTo>
                  <a:cubicBezTo>
                    <a:pt x="655" y="344"/>
                    <a:pt x="636" y="341"/>
                    <a:pt x="636" y="326"/>
                  </a:cubicBezTo>
                  <a:cubicBezTo>
                    <a:pt x="636" y="319"/>
                    <a:pt x="636" y="315"/>
                    <a:pt x="636" y="309"/>
                  </a:cubicBezTo>
                  <a:cubicBezTo>
                    <a:pt x="636" y="302"/>
                    <a:pt x="634" y="296"/>
                    <a:pt x="629" y="292"/>
                  </a:cubicBezTo>
                  <a:cubicBezTo>
                    <a:pt x="623" y="288"/>
                    <a:pt x="618" y="288"/>
                    <a:pt x="615" y="281"/>
                  </a:cubicBezTo>
                  <a:cubicBezTo>
                    <a:pt x="642" y="214"/>
                    <a:pt x="642" y="214"/>
                    <a:pt x="642" y="214"/>
                  </a:cubicBezTo>
                  <a:cubicBezTo>
                    <a:pt x="640" y="204"/>
                    <a:pt x="641" y="197"/>
                    <a:pt x="635" y="190"/>
                  </a:cubicBezTo>
                  <a:cubicBezTo>
                    <a:pt x="628" y="182"/>
                    <a:pt x="618" y="186"/>
                    <a:pt x="608" y="184"/>
                  </a:cubicBezTo>
                  <a:cubicBezTo>
                    <a:pt x="597" y="183"/>
                    <a:pt x="593" y="175"/>
                    <a:pt x="588" y="165"/>
                  </a:cubicBezTo>
                  <a:cubicBezTo>
                    <a:pt x="585" y="154"/>
                    <a:pt x="582" y="146"/>
                    <a:pt x="582" y="135"/>
                  </a:cubicBezTo>
                  <a:cubicBezTo>
                    <a:pt x="582" y="121"/>
                    <a:pt x="588" y="113"/>
                    <a:pt x="588" y="99"/>
                  </a:cubicBezTo>
                  <a:cubicBezTo>
                    <a:pt x="588" y="95"/>
                    <a:pt x="584" y="92"/>
                    <a:pt x="584" y="88"/>
                  </a:cubicBezTo>
                  <a:cubicBezTo>
                    <a:pt x="584" y="81"/>
                    <a:pt x="584" y="77"/>
                    <a:pt x="584" y="70"/>
                  </a:cubicBezTo>
                  <a:cubicBezTo>
                    <a:pt x="584" y="56"/>
                    <a:pt x="575" y="43"/>
                    <a:pt x="561" y="43"/>
                  </a:cubicBezTo>
                  <a:cubicBezTo>
                    <a:pt x="553" y="43"/>
                    <a:pt x="548" y="45"/>
                    <a:pt x="540" y="45"/>
                  </a:cubicBezTo>
                  <a:cubicBezTo>
                    <a:pt x="535" y="45"/>
                    <a:pt x="532" y="43"/>
                    <a:pt x="527" y="43"/>
                  </a:cubicBezTo>
                  <a:cubicBezTo>
                    <a:pt x="518" y="43"/>
                    <a:pt x="514" y="52"/>
                    <a:pt x="505" y="52"/>
                  </a:cubicBezTo>
                  <a:cubicBezTo>
                    <a:pt x="497" y="52"/>
                    <a:pt x="492" y="50"/>
                    <a:pt x="484" y="50"/>
                  </a:cubicBezTo>
                  <a:cubicBezTo>
                    <a:pt x="458" y="50"/>
                    <a:pt x="442" y="54"/>
                    <a:pt x="420" y="68"/>
                  </a:cubicBezTo>
                  <a:cubicBezTo>
                    <a:pt x="418" y="61"/>
                    <a:pt x="415" y="54"/>
                    <a:pt x="408" y="54"/>
                  </a:cubicBezTo>
                  <a:cubicBezTo>
                    <a:pt x="400" y="54"/>
                    <a:pt x="399" y="63"/>
                    <a:pt x="391" y="63"/>
                  </a:cubicBezTo>
                  <a:cubicBezTo>
                    <a:pt x="388" y="63"/>
                    <a:pt x="387" y="59"/>
                    <a:pt x="385" y="56"/>
                  </a:cubicBezTo>
                  <a:cubicBezTo>
                    <a:pt x="383" y="53"/>
                    <a:pt x="381" y="52"/>
                    <a:pt x="381" y="49"/>
                  </a:cubicBezTo>
                  <a:cubicBezTo>
                    <a:pt x="381" y="41"/>
                    <a:pt x="384" y="37"/>
                    <a:pt x="384" y="29"/>
                  </a:cubicBezTo>
                  <a:cubicBezTo>
                    <a:pt x="384" y="23"/>
                    <a:pt x="381" y="18"/>
                    <a:pt x="376" y="15"/>
                  </a:cubicBezTo>
                  <a:cubicBezTo>
                    <a:pt x="372" y="14"/>
                    <a:pt x="369" y="13"/>
                    <a:pt x="365" y="12"/>
                  </a:cubicBezTo>
                  <a:cubicBezTo>
                    <a:pt x="356" y="10"/>
                    <a:pt x="350" y="11"/>
                    <a:pt x="340" y="11"/>
                  </a:cubicBezTo>
                  <a:cubicBezTo>
                    <a:pt x="326" y="11"/>
                    <a:pt x="318" y="12"/>
                    <a:pt x="304" y="12"/>
                  </a:cubicBezTo>
                  <a:cubicBezTo>
                    <a:pt x="291" y="10"/>
                    <a:pt x="283" y="10"/>
                    <a:pt x="272" y="5"/>
                  </a:cubicBezTo>
                  <a:cubicBezTo>
                    <a:pt x="267" y="3"/>
                    <a:pt x="264" y="0"/>
                    <a:pt x="258" y="0"/>
                  </a:cubicBezTo>
                  <a:cubicBezTo>
                    <a:pt x="248" y="0"/>
                    <a:pt x="240" y="5"/>
                    <a:pt x="234" y="14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4" name="Freeform 44">
              <a:extLst>
                <a:ext uri="{FF2B5EF4-FFF2-40B4-BE49-F238E27FC236}">
                  <a16:creationId xmlns:a16="http://schemas.microsoft.com/office/drawing/2014/main" id="{27D28919-B7E4-424C-8416-438B66A55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242" y="2803799"/>
              <a:ext cx="566646" cy="571125"/>
            </a:xfrm>
            <a:custGeom>
              <a:avLst/>
              <a:gdLst>
                <a:gd name="T0" fmla="*/ 692 w 707"/>
                <a:gd name="T1" fmla="*/ 278 h 718"/>
                <a:gd name="T2" fmla="*/ 695 w 707"/>
                <a:gd name="T3" fmla="*/ 298 h 718"/>
                <a:gd name="T4" fmla="*/ 676 w 707"/>
                <a:gd name="T5" fmla="*/ 324 h 718"/>
                <a:gd name="T6" fmla="*/ 656 w 707"/>
                <a:gd name="T7" fmla="*/ 336 h 718"/>
                <a:gd name="T8" fmla="*/ 634 w 707"/>
                <a:gd name="T9" fmla="*/ 356 h 718"/>
                <a:gd name="T10" fmla="*/ 620 w 707"/>
                <a:gd name="T11" fmla="*/ 386 h 718"/>
                <a:gd name="T12" fmla="*/ 597 w 707"/>
                <a:gd name="T13" fmla="*/ 410 h 718"/>
                <a:gd name="T14" fmla="*/ 553 w 707"/>
                <a:gd name="T15" fmla="*/ 492 h 718"/>
                <a:gd name="T16" fmla="*/ 492 w 707"/>
                <a:gd name="T17" fmla="*/ 530 h 718"/>
                <a:gd name="T18" fmla="*/ 420 w 707"/>
                <a:gd name="T19" fmla="*/ 586 h 718"/>
                <a:gd name="T20" fmla="*/ 402 w 707"/>
                <a:gd name="T21" fmla="*/ 632 h 718"/>
                <a:gd name="T22" fmla="*/ 365 w 707"/>
                <a:gd name="T23" fmla="*/ 675 h 718"/>
                <a:gd name="T24" fmla="*/ 339 w 707"/>
                <a:gd name="T25" fmla="*/ 718 h 718"/>
                <a:gd name="T26" fmla="*/ 326 w 707"/>
                <a:gd name="T27" fmla="*/ 701 h 718"/>
                <a:gd name="T28" fmla="*/ 293 w 707"/>
                <a:gd name="T29" fmla="*/ 689 h 718"/>
                <a:gd name="T30" fmla="*/ 242 w 707"/>
                <a:gd name="T31" fmla="*/ 683 h 718"/>
                <a:gd name="T32" fmla="*/ 216 w 707"/>
                <a:gd name="T33" fmla="*/ 630 h 718"/>
                <a:gd name="T34" fmla="*/ 216 w 707"/>
                <a:gd name="T35" fmla="*/ 595 h 718"/>
                <a:gd name="T36" fmla="*/ 218 w 707"/>
                <a:gd name="T37" fmla="*/ 550 h 718"/>
                <a:gd name="T38" fmla="*/ 193 w 707"/>
                <a:gd name="T39" fmla="*/ 507 h 718"/>
                <a:gd name="T40" fmla="*/ 131 w 707"/>
                <a:gd name="T41" fmla="*/ 506 h 718"/>
                <a:gd name="T42" fmla="*/ 98 w 707"/>
                <a:gd name="T43" fmla="*/ 500 h 718"/>
                <a:gd name="T44" fmla="*/ 40 w 707"/>
                <a:gd name="T45" fmla="*/ 483 h 718"/>
                <a:gd name="T46" fmla="*/ 3 w 707"/>
                <a:gd name="T47" fmla="*/ 469 h 718"/>
                <a:gd name="T48" fmla="*/ 2 w 707"/>
                <a:gd name="T49" fmla="*/ 454 h 718"/>
                <a:gd name="T50" fmla="*/ 17 w 707"/>
                <a:gd name="T51" fmla="*/ 399 h 718"/>
                <a:gd name="T52" fmla="*/ 20 w 707"/>
                <a:gd name="T53" fmla="*/ 367 h 718"/>
                <a:gd name="T54" fmla="*/ 20 w 707"/>
                <a:gd name="T55" fmla="*/ 347 h 718"/>
                <a:gd name="T56" fmla="*/ 10 w 707"/>
                <a:gd name="T57" fmla="*/ 324 h 718"/>
                <a:gd name="T58" fmla="*/ 5 w 707"/>
                <a:gd name="T59" fmla="*/ 298 h 718"/>
                <a:gd name="T60" fmla="*/ 0 w 707"/>
                <a:gd name="T61" fmla="*/ 286 h 718"/>
                <a:gd name="T62" fmla="*/ 20 w 707"/>
                <a:gd name="T63" fmla="*/ 277 h 718"/>
                <a:gd name="T64" fmla="*/ 18 w 707"/>
                <a:gd name="T65" fmla="*/ 248 h 718"/>
                <a:gd name="T66" fmla="*/ 23 w 707"/>
                <a:gd name="T67" fmla="*/ 197 h 718"/>
                <a:gd name="T68" fmla="*/ 45 w 707"/>
                <a:gd name="T69" fmla="*/ 136 h 718"/>
                <a:gd name="T70" fmla="*/ 60 w 707"/>
                <a:gd name="T71" fmla="*/ 78 h 718"/>
                <a:gd name="T72" fmla="*/ 47 w 707"/>
                <a:gd name="T73" fmla="*/ 25 h 718"/>
                <a:gd name="T74" fmla="*/ 44 w 707"/>
                <a:gd name="T75" fmla="*/ 17 h 718"/>
                <a:gd name="T76" fmla="*/ 62 w 707"/>
                <a:gd name="T77" fmla="*/ 23 h 718"/>
                <a:gd name="T78" fmla="*/ 108 w 707"/>
                <a:gd name="T79" fmla="*/ 54 h 718"/>
                <a:gd name="T80" fmla="*/ 160 w 707"/>
                <a:gd name="T81" fmla="*/ 34 h 718"/>
                <a:gd name="T82" fmla="*/ 187 w 707"/>
                <a:gd name="T83" fmla="*/ 13 h 718"/>
                <a:gd name="T84" fmla="*/ 222 w 707"/>
                <a:gd name="T85" fmla="*/ 9 h 718"/>
                <a:gd name="T86" fmla="*/ 263 w 707"/>
                <a:gd name="T87" fmla="*/ 30 h 718"/>
                <a:gd name="T88" fmla="*/ 307 w 707"/>
                <a:gd name="T89" fmla="*/ 2 h 718"/>
                <a:gd name="T90" fmla="*/ 341 w 707"/>
                <a:gd name="T91" fmla="*/ 0 h 718"/>
                <a:gd name="T92" fmla="*/ 396 w 707"/>
                <a:gd name="T93" fmla="*/ 15 h 718"/>
                <a:gd name="T94" fmla="*/ 464 w 707"/>
                <a:gd name="T95" fmla="*/ 14 h 718"/>
                <a:gd name="T96" fmla="*/ 480 w 707"/>
                <a:gd name="T97" fmla="*/ 36 h 718"/>
                <a:gd name="T98" fmla="*/ 499 w 707"/>
                <a:gd name="T99" fmla="*/ 45 h 718"/>
                <a:gd name="T100" fmla="*/ 491 w 707"/>
                <a:gd name="T101" fmla="*/ 96 h 718"/>
                <a:gd name="T102" fmla="*/ 511 w 707"/>
                <a:gd name="T103" fmla="*/ 105 h 718"/>
                <a:gd name="T104" fmla="*/ 553 w 707"/>
                <a:gd name="T105" fmla="*/ 140 h 718"/>
                <a:gd name="T106" fmla="*/ 629 w 707"/>
                <a:gd name="T107" fmla="*/ 195 h 718"/>
                <a:gd name="T108" fmla="*/ 692 w 707"/>
                <a:gd name="T109" fmla="*/ 23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7" h="718">
                  <a:moveTo>
                    <a:pt x="707" y="245"/>
                  </a:moveTo>
                  <a:cubicBezTo>
                    <a:pt x="697" y="254"/>
                    <a:pt x="692" y="264"/>
                    <a:pt x="692" y="278"/>
                  </a:cubicBezTo>
                  <a:cubicBezTo>
                    <a:pt x="692" y="286"/>
                    <a:pt x="697" y="290"/>
                    <a:pt x="695" y="298"/>
                  </a:cubicBezTo>
                  <a:cubicBezTo>
                    <a:pt x="695" y="298"/>
                    <a:pt x="695" y="298"/>
                    <a:pt x="695" y="298"/>
                  </a:cubicBezTo>
                  <a:cubicBezTo>
                    <a:pt x="693" y="303"/>
                    <a:pt x="690" y="305"/>
                    <a:pt x="686" y="310"/>
                  </a:cubicBezTo>
                  <a:cubicBezTo>
                    <a:pt x="682" y="315"/>
                    <a:pt x="681" y="320"/>
                    <a:pt x="676" y="324"/>
                  </a:cubicBezTo>
                  <a:cubicBezTo>
                    <a:pt x="673" y="326"/>
                    <a:pt x="670" y="327"/>
                    <a:pt x="667" y="328"/>
                  </a:cubicBezTo>
                  <a:cubicBezTo>
                    <a:pt x="663" y="330"/>
                    <a:pt x="661" y="334"/>
                    <a:pt x="656" y="336"/>
                  </a:cubicBezTo>
                  <a:cubicBezTo>
                    <a:pt x="653" y="337"/>
                    <a:pt x="649" y="337"/>
                    <a:pt x="645" y="338"/>
                  </a:cubicBezTo>
                  <a:cubicBezTo>
                    <a:pt x="638" y="342"/>
                    <a:pt x="637" y="348"/>
                    <a:pt x="634" y="356"/>
                  </a:cubicBezTo>
                  <a:cubicBezTo>
                    <a:pt x="630" y="365"/>
                    <a:pt x="629" y="371"/>
                    <a:pt x="624" y="381"/>
                  </a:cubicBezTo>
                  <a:cubicBezTo>
                    <a:pt x="623" y="383"/>
                    <a:pt x="621" y="384"/>
                    <a:pt x="620" y="386"/>
                  </a:cubicBezTo>
                  <a:cubicBezTo>
                    <a:pt x="618" y="389"/>
                    <a:pt x="617" y="392"/>
                    <a:pt x="614" y="394"/>
                  </a:cubicBezTo>
                  <a:cubicBezTo>
                    <a:pt x="608" y="400"/>
                    <a:pt x="602" y="402"/>
                    <a:pt x="597" y="410"/>
                  </a:cubicBezTo>
                  <a:cubicBezTo>
                    <a:pt x="590" y="423"/>
                    <a:pt x="592" y="433"/>
                    <a:pt x="590" y="447"/>
                  </a:cubicBezTo>
                  <a:cubicBezTo>
                    <a:pt x="587" y="470"/>
                    <a:pt x="563" y="472"/>
                    <a:pt x="553" y="492"/>
                  </a:cubicBezTo>
                  <a:cubicBezTo>
                    <a:pt x="546" y="507"/>
                    <a:pt x="540" y="517"/>
                    <a:pt x="525" y="523"/>
                  </a:cubicBezTo>
                  <a:cubicBezTo>
                    <a:pt x="513" y="528"/>
                    <a:pt x="504" y="525"/>
                    <a:pt x="492" y="530"/>
                  </a:cubicBezTo>
                  <a:cubicBezTo>
                    <a:pt x="478" y="536"/>
                    <a:pt x="470" y="544"/>
                    <a:pt x="461" y="557"/>
                  </a:cubicBezTo>
                  <a:cubicBezTo>
                    <a:pt x="447" y="571"/>
                    <a:pt x="436" y="576"/>
                    <a:pt x="420" y="586"/>
                  </a:cubicBezTo>
                  <a:cubicBezTo>
                    <a:pt x="411" y="592"/>
                    <a:pt x="410" y="600"/>
                    <a:pt x="409" y="611"/>
                  </a:cubicBezTo>
                  <a:cubicBezTo>
                    <a:pt x="408" y="619"/>
                    <a:pt x="405" y="624"/>
                    <a:pt x="402" y="632"/>
                  </a:cubicBezTo>
                  <a:cubicBezTo>
                    <a:pt x="396" y="645"/>
                    <a:pt x="385" y="647"/>
                    <a:pt x="375" y="657"/>
                  </a:cubicBezTo>
                  <a:cubicBezTo>
                    <a:pt x="369" y="663"/>
                    <a:pt x="370" y="669"/>
                    <a:pt x="365" y="675"/>
                  </a:cubicBezTo>
                  <a:cubicBezTo>
                    <a:pt x="356" y="685"/>
                    <a:pt x="347" y="688"/>
                    <a:pt x="344" y="700"/>
                  </a:cubicBezTo>
                  <a:cubicBezTo>
                    <a:pt x="342" y="707"/>
                    <a:pt x="341" y="710"/>
                    <a:pt x="339" y="718"/>
                  </a:cubicBezTo>
                  <a:cubicBezTo>
                    <a:pt x="339" y="718"/>
                    <a:pt x="339" y="718"/>
                    <a:pt x="339" y="718"/>
                  </a:cubicBezTo>
                  <a:cubicBezTo>
                    <a:pt x="335" y="711"/>
                    <a:pt x="329" y="708"/>
                    <a:pt x="326" y="701"/>
                  </a:cubicBezTo>
                  <a:cubicBezTo>
                    <a:pt x="322" y="691"/>
                    <a:pt x="315" y="683"/>
                    <a:pt x="305" y="683"/>
                  </a:cubicBezTo>
                  <a:cubicBezTo>
                    <a:pt x="300" y="683"/>
                    <a:pt x="298" y="687"/>
                    <a:pt x="293" y="689"/>
                  </a:cubicBezTo>
                  <a:cubicBezTo>
                    <a:pt x="289" y="690"/>
                    <a:pt x="286" y="690"/>
                    <a:pt x="280" y="690"/>
                  </a:cubicBezTo>
                  <a:cubicBezTo>
                    <a:pt x="265" y="690"/>
                    <a:pt x="255" y="691"/>
                    <a:pt x="242" y="683"/>
                  </a:cubicBezTo>
                  <a:cubicBezTo>
                    <a:pt x="224" y="672"/>
                    <a:pt x="222" y="658"/>
                    <a:pt x="217" y="638"/>
                  </a:cubicBezTo>
                  <a:cubicBezTo>
                    <a:pt x="216" y="635"/>
                    <a:pt x="216" y="633"/>
                    <a:pt x="216" y="630"/>
                  </a:cubicBezTo>
                  <a:cubicBezTo>
                    <a:pt x="216" y="624"/>
                    <a:pt x="218" y="620"/>
                    <a:pt x="218" y="614"/>
                  </a:cubicBezTo>
                  <a:cubicBezTo>
                    <a:pt x="218" y="607"/>
                    <a:pt x="218" y="602"/>
                    <a:pt x="216" y="595"/>
                  </a:cubicBezTo>
                  <a:cubicBezTo>
                    <a:pt x="214" y="588"/>
                    <a:pt x="207" y="587"/>
                    <a:pt x="207" y="580"/>
                  </a:cubicBezTo>
                  <a:cubicBezTo>
                    <a:pt x="207" y="568"/>
                    <a:pt x="218" y="562"/>
                    <a:pt x="218" y="550"/>
                  </a:cubicBezTo>
                  <a:cubicBezTo>
                    <a:pt x="218" y="538"/>
                    <a:pt x="218" y="530"/>
                    <a:pt x="212" y="519"/>
                  </a:cubicBezTo>
                  <a:cubicBezTo>
                    <a:pt x="208" y="511"/>
                    <a:pt x="201" y="510"/>
                    <a:pt x="193" y="507"/>
                  </a:cubicBezTo>
                  <a:cubicBezTo>
                    <a:pt x="183" y="503"/>
                    <a:pt x="177" y="500"/>
                    <a:pt x="167" y="500"/>
                  </a:cubicBezTo>
                  <a:cubicBezTo>
                    <a:pt x="152" y="500"/>
                    <a:pt x="145" y="504"/>
                    <a:pt x="131" y="506"/>
                  </a:cubicBezTo>
                  <a:cubicBezTo>
                    <a:pt x="126" y="507"/>
                    <a:pt x="124" y="510"/>
                    <a:pt x="120" y="510"/>
                  </a:cubicBezTo>
                  <a:cubicBezTo>
                    <a:pt x="111" y="510"/>
                    <a:pt x="107" y="502"/>
                    <a:pt x="98" y="500"/>
                  </a:cubicBezTo>
                  <a:cubicBezTo>
                    <a:pt x="85" y="496"/>
                    <a:pt x="76" y="496"/>
                    <a:pt x="63" y="490"/>
                  </a:cubicBezTo>
                  <a:cubicBezTo>
                    <a:pt x="54" y="487"/>
                    <a:pt x="49" y="483"/>
                    <a:pt x="40" y="483"/>
                  </a:cubicBezTo>
                  <a:cubicBezTo>
                    <a:pt x="29" y="483"/>
                    <a:pt x="19" y="484"/>
                    <a:pt x="8" y="484"/>
                  </a:cubicBezTo>
                  <a:cubicBezTo>
                    <a:pt x="7" y="478"/>
                    <a:pt x="4" y="475"/>
                    <a:pt x="3" y="469"/>
                  </a:cubicBezTo>
                  <a:cubicBezTo>
                    <a:pt x="2" y="466"/>
                    <a:pt x="0" y="466"/>
                    <a:pt x="0" y="463"/>
                  </a:cubicBezTo>
                  <a:cubicBezTo>
                    <a:pt x="0" y="459"/>
                    <a:pt x="1" y="457"/>
                    <a:pt x="2" y="454"/>
                  </a:cubicBezTo>
                  <a:cubicBezTo>
                    <a:pt x="7" y="439"/>
                    <a:pt x="12" y="432"/>
                    <a:pt x="15" y="418"/>
                  </a:cubicBezTo>
                  <a:cubicBezTo>
                    <a:pt x="17" y="411"/>
                    <a:pt x="16" y="406"/>
                    <a:pt x="17" y="399"/>
                  </a:cubicBezTo>
                  <a:cubicBezTo>
                    <a:pt x="18" y="390"/>
                    <a:pt x="20" y="385"/>
                    <a:pt x="20" y="376"/>
                  </a:cubicBezTo>
                  <a:cubicBezTo>
                    <a:pt x="20" y="372"/>
                    <a:pt x="20" y="371"/>
                    <a:pt x="20" y="367"/>
                  </a:cubicBezTo>
                  <a:cubicBezTo>
                    <a:pt x="20" y="364"/>
                    <a:pt x="20" y="361"/>
                    <a:pt x="20" y="358"/>
                  </a:cubicBezTo>
                  <a:cubicBezTo>
                    <a:pt x="20" y="353"/>
                    <a:pt x="20" y="351"/>
                    <a:pt x="20" y="347"/>
                  </a:cubicBezTo>
                  <a:cubicBezTo>
                    <a:pt x="20" y="340"/>
                    <a:pt x="19" y="336"/>
                    <a:pt x="17" y="330"/>
                  </a:cubicBezTo>
                  <a:cubicBezTo>
                    <a:pt x="15" y="327"/>
                    <a:pt x="12" y="327"/>
                    <a:pt x="10" y="324"/>
                  </a:cubicBezTo>
                  <a:cubicBezTo>
                    <a:pt x="7" y="321"/>
                    <a:pt x="5" y="318"/>
                    <a:pt x="5" y="313"/>
                  </a:cubicBezTo>
                  <a:cubicBezTo>
                    <a:pt x="5" y="307"/>
                    <a:pt x="5" y="304"/>
                    <a:pt x="5" y="298"/>
                  </a:cubicBezTo>
                  <a:cubicBezTo>
                    <a:pt x="5" y="293"/>
                    <a:pt x="2" y="292"/>
                    <a:pt x="1" y="287"/>
                  </a:cubicBezTo>
                  <a:cubicBezTo>
                    <a:pt x="1" y="287"/>
                    <a:pt x="0" y="286"/>
                    <a:pt x="0" y="286"/>
                  </a:cubicBezTo>
                  <a:cubicBezTo>
                    <a:pt x="0" y="286"/>
                    <a:pt x="0" y="286"/>
                    <a:pt x="0" y="286"/>
                  </a:cubicBezTo>
                  <a:cubicBezTo>
                    <a:pt x="8" y="283"/>
                    <a:pt x="14" y="283"/>
                    <a:pt x="20" y="277"/>
                  </a:cubicBezTo>
                  <a:cubicBezTo>
                    <a:pt x="27" y="271"/>
                    <a:pt x="27" y="264"/>
                    <a:pt x="27" y="255"/>
                  </a:cubicBezTo>
                  <a:cubicBezTo>
                    <a:pt x="27" y="250"/>
                    <a:pt x="21" y="251"/>
                    <a:pt x="18" y="248"/>
                  </a:cubicBezTo>
                  <a:cubicBezTo>
                    <a:pt x="10" y="243"/>
                    <a:pt x="7" y="237"/>
                    <a:pt x="7" y="229"/>
                  </a:cubicBezTo>
                  <a:cubicBezTo>
                    <a:pt x="7" y="215"/>
                    <a:pt x="15" y="208"/>
                    <a:pt x="23" y="197"/>
                  </a:cubicBezTo>
                  <a:cubicBezTo>
                    <a:pt x="29" y="190"/>
                    <a:pt x="30" y="184"/>
                    <a:pt x="33" y="175"/>
                  </a:cubicBezTo>
                  <a:cubicBezTo>
                    <a:pt x="37" y="159"/>
                    <a:pt x="42" y="151"/>
                    <a:pt x="45" y="136"/>
                  </a:cubicBezTo>
                  <a:cubicBezTo>
                    <a:pt x="49" y="119"/>
                    <a:pt x="51" y="109"/>
                    <a:pt x="55" y="92"/>
                  </a:cubicBezTo>
                  <a:cubicBezTo>
                    <a:pt x="56" y="86"/>
                    <a:pt x="58" y="83"/>
                    <a:pt x="60" y="78"/>
                  </a:cubicBezTo>
                  <a:cubicBezTo>
                    <a:pt x="62" y="75"/>
                    <a:pt x="65" y="74"/>
                    <a:pt x="65" y="71"/>
                  </a:cubicBezTo>
                  <a:cubicBezTo>
                    <a:pt x="65" y="52"/>
                    <a:pt x="54" y="43"/>
                    <a:pt x="47" y="25"/>
                  </a:cubicBezTo>
                  <a:cubicBezTo>
                    <a:pt x="45" y="22"/>
                    <a:pt x="44" y="19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7" y="17"/>
                    <a:pt x="50" y="14"/>
                    <a:pt x="53" y="14"/>
                  </a:cubicBezTo>
                  <a:cubicBezTo>
                    <a:pt x="58" y="14"/>
                    <a:pt x="60" y="19"/>
                    <a:pt x="62" y="23"/>
                  </a:cubicBezTo>
                  <a:cubicBezTo>
                    <a:pt x="67" y="32"/>
                    <a:pt x="70" y="38"/>
                    <a:pt x="78" y="45"/>
                  </a:cubicBezTo>
                  <a:cubicBezTo>
                    <a:pt x="87" y="52"/>
                    <a:pt x="96" y="54"/>
                    <a:pt x="108" y="54"/>
                  </a:cubicBezTo>
                  <a:cubicBezTo>
                    <a:pt x="117" y="54"/>
                    <a:pt x="120" y="44"/>
                    <a:pt x="129" y="41"/>
                  </a:cubicBezTo>
                  <a:cubicBezTo>
                    <a:pt x="141" y="38"/>
                    <a:pt x="149" y="40"/>
                    <a:pt x="160" y="34"/>
                  </a:cubicBezTo>
                  <a:cubicBezTo>
                    <a:pt x="164" y="31"/>
                    <a:pt x="162" y="25"/>
                    <a:pt x="166" y="21"/>
                  </a:cubicBezTo>
                  <a:cubicBezTo>
                    <a:pt x="172" y="15"/>
                    <a:pt x="179" y="16"/>
                    <a:pt x="187" y="13"/>
                  </a:cubicBezTo>
                  <a:cubicBezTo>
                    <a:pt x="199" y="7"/>
                    <a:pt x="207" y="4"/>
                    <a:pt x="220" y="4"/>
                  </a:cubicBezTo>
                  <a:cubicBezTo>
                    <a:pt x="222" y="4"/>
                    <a:pt x="221" y="7"/>
                    <a:pt x="222" y="9"/>
                  </a:cubicBezTo>
                  <a:cubicBezTo>
                    <a:pt x="224" y="12"/>
                    <a:pt x="226" y="13"/>
                    <a:pt x="228" y="15"/>
                  </a:cubicBezTo>
                  <a:cubicBezTo>
                    <a:pt x="240" y="24"/>
                    <a:pt x="248" y="30"/>
                    <a:pt x="263" y="30"/>
                  </a:cubicBezTo>
                  <a:cubicBezTo>
                    <a:pt x="269" y="30"/>
                    <a:pt x="272" y="30"/>
                    <a:pt x="278" y="30"/>
                  </a:cubicBezTo>
                  <a:cubicBezTo>
                    <a:pt x="293" y="30"/>
                    <a:pt x="292" y="7"/>
                    <a:pt x="307" y="2"/>
                  </a:cubicBezTo>
                  <a:cubicBezTo>
                    <a:pt x="314" y="0"/>
                    <a:pt x="320" y="3"/>
                    <a:pt x="328" y="2"/>
                  </a:cubicBezTo>
                  <a:cubicBezTo>
                    <a:pt x="333" y="2"/>
                    <a:pt x="336" y="0"/>
                    <a:pt x="341" y="0"/>
                  </a:cubicBezTo>
                  <a:cubicBezTo>
                    <a:pt x="354" y="0"/>
                    <a:pt x="361" y="0"/>
                    <a:pt x="375" y="0"/>
                  </a:cubicBezTo>
                  <a:cubicBezTo>
                    <a:pt x="378" y="10"/>
                    <a:pt x="386" y="15"/>
                    <a:pt x="396" y="15"/>
                  </a:cubicBezTo>
                  <a:cubicBezTo>
                    <a:pt x="416" y="15"/>
                    <a:pt x="428" y="9"/>
                    <a:pt x="448" y="9"/>
                  </a:cubicBezTo>
                  <a:cubicBezTo>
                    <a:pt x="454" y="9"/>
                    <a:pt x="461" y="8"/>
                    <a:pt x="464" y="14"/>
                  </a:cubicBezTo>
                  <a:cubicBezTo>
                    <a:pt x="467" y="20"/>
                    <a:pt x="464" y="26"/>
                    <a:pt x="469" y="31"/>
                  </a:cubicBezTo>
                  <a:cubicBezTo>
                    <a:pt x="472" y="35"/>
                    <a:pt x="476" y="34"/>
                    <a:pt x="480" y="36"/>
                  </a:cubicBezTo>
                  <a:cubicBezTo>
                    <a:pt x="487" y="40"/>
                    <a:pt x="491" y="45"/>
                    <a:pt x="499" y="45"/>
                  </a:cubicBezTo>
                  <a:cubicBezTo>
                    <a:pt x="499" y="45"/>
                    <a:pt x="499" y="45"/>
                    <a:pt x="499" y="45"/>
                  </a:cubicBezTo>
                  <a:cubicBezTo>
                    <a:pt x="497" y="55"/>
                    <a:pt x="497" y="63"/>
                    <a:pt x="496" y="74"/>
                  </a:cubicBezTo>
                  <a:cubicBezTo>
                    <a:pt x="496" y="83"/>
                    <a:pt x="491" y="87"/>
                    <a:pt x="491" y="96"/>
                  </a:cubicBezTo>
                  <a:cubicBezTo>
                    <a:pt x="491" y="98"/>
                    <a:pt x="491" y="100"/>
                    <a:pt x="491" y="102"/>
                  </a:cubicBezTo>
                  <a:cubicBezTo>
                    <a:pt x="499" y="104"/>
                    <a:pt x="504" y="102"/>
                    <a:pt x="511" y="105"/>
                  </a:cubicBezTo>
                  <a:cubicBezTo>
                    <a:pt x="522" y="109"/>
                    <a:pt x="526" y="116"/>
                    <a:pt x="534" y="125"/>
                  </a:cubicBezTo>
                  <a:cubicBezTo>
                    <a:pt x="540" y="132"/>
                    <a:pt x="546" y="134"/>
                    <a:pt x="553" y="140"/>
                  </a:cubicBezTo>
                  <a:cubicBezTo>
                    <a:pt x="570" y="153"/>
                    <a:pt x="579" y="163"/>
                    <a:pt x="598" y="174"/>
                  </a:cubicBezTo>
                  <a:cubicBezTo>
                    <a:pt x="610" y="182"/>
                    <a:pt x="617" y="188"/>
                    <a:pt x="629" y="195"/>
                  </a:cubicBezTo>
                  <a:cubicBezTo>
                    <a:pt x="640" y="201"/>
                    <a:pt x="649" y="202"/>
                    <a:pt x="656" y="213"/>
                  </a:cubicBezTo>
                  <a:cubicBezTo>
                    <a:pt x="665" y="228"/>
                    <a:pt x="676" y="231"/>
                    <a:pt x="692" y="238"/>
                  </a:cubicBezTo>
                  <a:cubicBezTo>
                    <a:pt x="698" y="240"/>
                    <a:pt x="702" y="241"/>
                    <a:pt x="707" y="245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4B110BCB-DD81-4BD7-B197-B932FB2B6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395" y="3615904"/>
              <a:ext cx="571735" cy="542946"/>
            </a:xfrm>
            <a:custGeom>
              <a:avLst/>
              <a:gdLst>
                <a:gd name="T0" fmla="*/ 392 w 713"/>
                <a:gd name="T1" fmla="*/ 3 h 683"/>
                <a:gd name="T2" fmla="*/ 453 w 713"/>
                <a:gd name="T3" fmla="*/ 11 h 683"/>
                <a:gd name="T4" fmla="*/ 525 w 713"/>
                <a:gd name="T5" fmla="*/ 23 h 683"/>
                <a:gd name="T6" fmla="*/ 566 w 713"/>
                <a:gd name="T7" fmla="*/ 49 h 683"/>
                <a:gd name="T8" fmla="*/ 650 w 713"/>
                <a:gd name="T9" fmla="*/ 147 h 683"/>
                <a:gd name="T10" fmla="*/ 686 w 713"/>
                <a:gd name="T11" fmla="*/ 198 h 683"/>
                <a:gd name="T12" fmla="*/ 670 w 713"/>
                <a:gd name="T13" fmla="*/ 242 h 683"/>
                <a:gd name="T14" fmla="*/ 713 w 713"/>
                <a:gd name="T15" fmla="*/ 250 h 683"/>
                <a:gd name="T16" fmla="*/ 661 w 713"/>
                <a:gd name="T17" fmla="*/ 309 h 683"/>
                <a:gd name="T18" fmla="*/ 564 w 713"/>
                <a:gd name="T19" fmla="*/ 460 h 683"/>
                <a:gd name="T20" fmla="*/ 467 w 713"/>
                <a:gd name="T21" fmla="*/ 525 h 683"/>
                <a:gd name="T22" fmla="*/ 486 w 713"/>
                <a:gd name="T23" fmla="*/ 496 h 683"/>
                <a:gd name="T24" fmla="*/ 528 w 713"/>
                <a:gd name="T25" fmla="*/ 468 h 683"/>
                <a:gd name="T26" fmla="*/ 551 w 713"/>
                <a:gd name="T27" fmla="*/ 429 h 683"/>
                <a:gd name="T28" fmla="*/ 582 w 713"/>
                <a:gd name="T29" fmla="*/ 405 h 683"/>
                <a:gd name="T30" fmla="*/ 612 w 713"/>
                <a:gd name="T31" fmla="*/ 358 h 683"/>
                <a:gd name="T32" fmla="*/ 620 w 713"/>
                <a:gd name="T33" fmla="*/ 340 h 683"/>
                <a:gd name="T34" fmla="*/ 596 w 713"/>
                <a:gd name="T35" fmla="*/ 345 h 683"/>
                <a:gd name="T36" fmla="*/ 558 w 713"/>
                <a:gd name="T37" fmla="*/ 334 h 683"/>
                <a:gd name="T38" fmla="*/ 542 w 713"/>
                <a:gd name="T39" fmla="*/ 378 h 683"/>
                <a:gd name="T40" fmla="*/ 492 w 713"/>
                <a:gd name="T41" fmla="*/ 445 h 683"/>
                <a:gd name="T42" fmla="*/ 452 w 713"/>
                <a:gd name="T43" fmla="*/ 503 h 683"/>
                <a:gd name="T44" fmla="*/ 418 w 713"/>
                <a:gd name="T45" fmla="*/ 618 h 683"/>
                <a:gd name="T46" fmla="*/ 366 w 713"/>
                <a:gd name="T47" fmla="*/ 668 h 683"/>
                <a:gd name="T48" fmla="*/ 334 w 713"/>
                <a:gd name="T49" fmla="*/ 658 h 683"/>
                <a:gd name="T50" fmla="*/ 334 w 713"/>
                <a:gd name="T51" fmla="*/ 631 h 683"/>
                <a:gd name="T52" fmla="*/ 346 w 713"/>
                <a:gd name="T53" fmla="*/ 609 h 683"/>
                <a:gd name="T54" fmla="*/ 352 w 713"/>
                <a:gd name="T55" fmla="*/ 603 h 683"/>
                <a:gd name="T56" fmla="*/ 358 w 713"/>
                <a:gd name="T57" fmla="*/ 593 h 683"/>
                <a:gd name="T58" fmla="*/ 360 w 713"/>
                <a:gd name="T59" fmla="*/ 586 h 683"/>
                <a:gd name="T60" fmla="*/ 322 w 713"/>
                <a:gd name="T61" fmla="*/ 520 h 683"/>
                <a:gd name="T62" fmla="*/ 249 w 713"/>
                <a:gd name="T63" fmla="*/ 450 h 683"/>
                <a:gd name="T64" fmla="*/ 200 w 713"/>
                <a:gd name="T65" fmla="*/ 434 h 683"/>
                <a:gd name="T66" fmla="*/ 164 w 713"/>
                <a:gd name="T67" fmla="*/ 390 h 683"/>
                <a:gd name="T68" fmla="*/ 123 w 713"/>
                <a:gd name="T69" fmla="*/ 380 h 683"/>
                <a:gd name="T70" fmla="*/ 76 w 713"/>
                <a:gd name="T71" fmla="*/ 315 h 683"/>
                <a:gd name="T72" fmla="*/ 1 w 713"/>
                <a:gd name="T73" fmla="*/ 298 h 683"/>
                <a:gd name="T74" fmla="*/ 18 w 713"/>
                <a:gd name="T75" fmla="*/ 279 h 683"/>
                <a:gd name="T76" fmla="*/ 62 w 713"/>
                <a:gd name="T77" fmla="*/ 231 h 683"/>
                <a:gd name="T78" fmla="*/ 97 w 713"/>
                <a:gd name="T79" fmla="*/ 191 h 683"/>
                <a:gd name="T80" fmla="*/ 148 w 713"/>
                <a:gd name="T81" fmla="*/ 148 h 683"/>
                <a:gd name="T82" fmla="*/ 163 w 713"/>
                <a:gd name="T83" fmla="*/ 127 h 683"/>
                <a:gd name="T84" fmla="*/ 199 w 713"/>
                <a:gd name="T85" fmla="*/ 116 h 683"/>
                <a:gd name="T86" fmla="*/ 209 w 713"/>
                <a:gd name="T87" fmla="*/ 96 h 683"/>
                <a:gd name="T88" fmla="*/ 246 w 713"/>
                <a:gd name="T89" fmla="*/ 47 h 683"/>
                <a:gd name="T90" fmla="*/ 302 w 713"/>
                <a:gd name="T91" fmla="*/ 22 h 683"/>
                <a:gd name="T92" fmla="*/ 339 w 713"/>
                <a:gd name="T93" fmla="*/ 3 h 683"/>
                <a:gd name="T94" fmla="*/ 352 w 713"/>
                <a:gd name="T95" fmla="*/ 3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13" h="683">
                  <a:moveTo>
                    <a:pt x="352" y="3"/>
                  </a:moveTo>
                  <a:cubicBezTo>
                    <a:pt x="358" y="3"/>
                    <a:pt x="363" y="9"/>
                    <a:pt x="370" y="9"/>
                  </a:cubicBezTo>
                  <a:cubicBezTo>
                    <a:pt x="379" y="9"/>
                    <a:pt x="383" y="3"/>
                    <a:pt x="392" y="3"/>
                  </a:cubicBezTo>
                  <a:cubicBezTo>
                    <a:pt x="401" y="3"/>
                    <a:pt x="404" y="11"/>
                    <a:pt x="412" y="11"/>
                  </a:cubicBezTo>
                  <a:cubicBezTo>
                    <a:pt x="421" y="11"/>
                    <a:pt x="425" y="0"/>
                    <a:pt x="434" y="0"/>
                  </a:cubicBezTo>
                  <a:cubicBezTo>
                    <a:pt x="442" y="0"/>
                    <a:pt x="444" y="11"/>
                    <a:pt x="453" y="11"/>
                  </a:cubicBezTo>
                  <a:cubicBezTo>
                    <a:pt x="462" y="11"/>
                    <a:pt x="468" y="11"/>
                    <a:pt x="477" y="11"/>
                  </a:cubicBezTo>
                  <a:cubicBezTo>
                    <a:pt x="491" y="11"/>
                    <a:pt x="499" y="13"/>
                    <a:pt x="512" y="16"/>
                  </a:cubicBezTo>
                  <a:cubicBezTo>
                    <a:pt x="517" y="17"/>
                    <a:pt x="523" y="18"/>
                    <a:pt x="525" y="23"/>
                  </a:cubicBezTo>
                  <a:cubicBezTo>
                    <a:pt x="527" y="29"/>
                    <a:pt x="525" y="37"/>
                    <a:pt x="530" y="38"/>
                  </a:cubicBezTo>
                  <a:cubicBezTo>
                    <a:pt x="540" y="41"/>
                    <a:pt x="547" y="37"/>
                    <a:pt x="556" y="40"/>
                  </a:cubicBezTo>
                  <a:cubicBezTo>
                    <a:pt x="561" y="42"/>
                    <a:pt x="563" y="45"/>
                    <a:pt x="566" y="49"/>
                  </a:cubicBezTo>
                  <a:cubicBezTo>
                    <a:pt x="576" y="59"/>
                    <a:pt x="584" y="64"/>
                    <a:pt x="589" y="78"/>
                  </a:cubicBezTo>
                  <a:cubicBezTo>
                    <a:pt x="600" y="104"/>
                    <a:pt x="626" y="106"/>
                    <a:pt x="639" y="132"/>
                  </a:cubicBezTo>
                  <a:cubicBezTo>
                    <a:pt x="642" y="139"/>
                    <a:pt x="644" y="144"/>
                    <a:pt x="650" y="147"/>
                  </a:cubicBezTo>
                  <a:cubicBezTo>
                    <a:pt x="658" y="149"/>
                    <a:pt x="664" y="148"/>
                    <a:pt x="672" y="151"/>
                  </a:cubicBezTo>
                  <a:cubicBezTo>
                    <a:pt x="681" y="155"/>
                    <a:pt x="686" y="163"/>
                    <a:pt x="686" y="173"/>
                  </a:cubicBezTo>
                  <a:cubicBezTo>
                    <a:pt x="686" y="183"/>
                    <a:pt x="686" y="188"/>
                    <a:pt x="686" y="198"/>
                  </a:cubicBezTo>
                  <a:cubicBezTo>
                    <a:pt x="686" y="201"/>
                    <a:pt x="686" y="202"/>
                    <a:pt x="686" y="205"/>
                  </a:cubicBezTo>
                  <a:cubicBezTo>
                    <a:pt x="686" y="215"/>
                    <a:pt x="679" y="220"/>
                    <a:pt x="675" y="229"/>
                  </a:cubicBezTo>
                  <a:cubicBezTo>
                    <a:pt x="672" y="234"/>
                    <a:pt x="672" y="238"/>
                    <a:pt x="670" y="242"/>
                  </a:cubicBezTo>
                  <a:cubicBezTo>
                    <a:pt x="677" y="243"/>
                    <a:pt x="681" y="242"/>
                    <a:pt x="688" y="242"/>
                  </a:cubicBezTo>
                  <a:cubicBezTo>
                    <a:pt x="698" y="242"/>
                    <a:pt x="704" y="245"/>
                    <a:pt x="713" y="250"/>
                  </a:cubicBezTo>
                  <a:cubicBezTo>
                    <a:pt x="713" y="250"/>
                    <a:pt x="713" y="250"/>
                    <a:pt x="713" y="250"/>
                  </a:cubicBezTo>
                  <a:cubicBezTo>
                    <a:pt x="709" y="256"/>
                    <a:pt x="705" y="262"/>
                    <a:pt x="699" y="269"/>
                  </a:cubicBezTo>
                  <a:cubicBezTo>
                    <a:pt x="689" y="280"/>
                    <a:pt x="684" y="286"/>
                    <a:pt x="674" y="296"/>
                  </a:cubicBezTo>
                  <a:cubicBezTo>
                    <a:pt x="669" y="301"/>
                    <a:pt x="664" y="303"/>
                    <a:pt x="661" y="309"/>
                  </a:cubicBezTo>
                  <a:cubicBezTo>
                    <a:pt x="649" y="331"/>
                    <a:pt x="644" y="344"/>
                    <a:pt x="637" y="367"/>
                  </a:cubicBezTo>
                  <a:cubicBezTo>
                    <a:pt x="628" y="398"/>
                    <a:pt x="615" y="414"/>
                    <a:pt x="592" y="437"/>
                  </a:cubicBezTo>
                  <a:cubicBezTo>
                    <a:pt x="582" y="447"/>
                    <a:pt x="576" y="452"/>
                    <a:pt x="564" y="460"/>
                  </a:cubicBezTo>
                  <a:cubicBezTo>
                    <a:pt x="540" y="477"/>
                    <a:pt x="527" y="488"/>
                    <a:pt x="502" y="504"/>
                  </a:cubicBezTo>
                  <a:cubicBezTo>
                    <a:pt x="489" y="512"/>
                    <a:pt x="478" y="513"/>
                    <a:pt x="467" y="525"/>
                  </a:cubicBezTo>
                  <a:cubicBezTo>
                    <a:pt x="467" y="525"/>
                    <a:pt x="467" y="525"/>
                    <a:pt x="467" y="525"/>
                  </a:cubicBezTo>
                  <a:cubicBezTo>
                    <a:pt x="467" y="489"/>
                    <a:pt x="467" y="489"/>
                    <a:pt x="467" y="489"/>
                  </a:cubicBezTo>
                  <a:cubicBezTo>
                    <a:pt x="467" y="489"/>
                    <a:pt x="467" y="489"/>
                    <a:pt x="467" y="489"/>
                  </a:cubicBezTo>
                  <a:cubicBezTo>
                    <a:pt x="474" y="493"/>
                    <a:pt x="478" y="496"/>
                    <a:pt x="486" y="496"/>
                  </a:cubicBezTo>
                  <a:cubicBezTo>
                    <a:pt x="494" y="494"/>
                    <a:pt x="497" y="486"/>
                    <a:pt x="505" y="483"/>
                  </a:cubicBezTo>
                  <a:cubicBezTo>
                    <a:pt x="510" y="480"/>
                    <a:pt x="514" y="479"/>
                    <a:pt x="519" y="476"/>
                  </a:cubicBezTo>
                  <a:cubicBezTo>
                    <a:pt x="523" y="474"/>
                    <a:pt x="524" y="470"/>
                    <a:pt x="528" y="468"/>
                  </a:cubicBezTo>
                  <a:cubicBezTo>
                    <a:pt x="536" y="465"/>
                    <a:pt x="545" y="465"/>
                    <a:pt x="545" y="457"/>
                  </a:cubicBezTo>
                  <a:cubicBezTo>
                    <a:pt x="545" y="453"/>
                    <a:pt x="545" y="451"/>
                    <a:pt x="545" y="448"/>
                  </a:cubicBezTo>
                  <a:cubicBezTo>
                    <a:pt x="545" y="440"/>
                    <a:pt x="546" y="435"/>
                    <a:pt x="551" y="429"/>
                  </a:cubicBezTo>
                  <a:cubicBezTo>
                    <a:pt x="555" y="424"/>
                    <a:pt x="563" y="430"/>
                    <a:pt x="568" y="426"/>
                  </a:cubicBezTo>
                  <a:cubicBezTo>
                    <a:pt x="572" y="423"/>
                    <a:pt x="571" y="419"/>
                    <a:pt x="574" y="414"/>
                  </a:cubicBezTo>
                  <a:cubicBezTo>
                    <a:pt x="576" y="410"/>
                    <a:pt x="579" y="408"/>
                    <a:pt x="582" y="405"/>
                  </a:cubicBezTo>
                  <a:cubicBezTo>
                    <a:pt x="588" y="397"/>
                    <a:pt x="595" y="396"/>
                    <a:pt x="598" y="387"/>
                  </a:cubicBezTo>
                  <a:cubicBezTo>
                    <a:pt x="600" y="380"/>
                    <a:pt x="601" y="376"/>
                    <a:pt x="604" y="370"/>
                  </a:cubicBezTo>
                  <a:cubicBezTo>
                    <a:pt x="605" y="365"/>
                    <a:pt x="606" y="358"/>
                    <a:pt x="612" y="358"/>
                  </a:cubicBezTo>
                  <a:cubicBezTo>
                    <a:pt x="614" y="358"/>
                    <a:pt x="615" y="359"/>
                    <a:pt x="617" y="360"/>
                  </a:cubicBezTo>
                  <a:cubicBezTo>
                    <a:pt x="620" y="356"/>
                    <a:pt x="620" y="353"/>
                    <a:pt x="620" y="348"/>
                  </a:cubicBezTo>
                  <a:cubicBezTo>
                    <a:pt x="620" y="345"/>
                    <a:pt x="620" y="343"/>
                    <a:pt x="620" y="340"/>
                  </a:cubicBezTo>
                  <a:cubicBezTo>
                    <a:pt x="619" y="340"/>
                    <a:pt x="619" y="338"/>
                    <a:pt x="617" y="338"/>
                  </a:cubicBezTo>
                  <a:cubicBezTo>
                    <a:pt x="615" y="338"/>
                    <a:pt x="614" y="341"/>
                    <a:pt x="612" y="342"/>
                  </a:cubicBezTo>
                  <a:cubicBezTo>
                    <a:pt x="606" y="344"/>
                    <a:pt x="602" y="345"/>
                    <a:pt x="596" y="345"/>
                  </a:cubicBezTo>
                  <a:cubicBezTo>
                    <a:pt x="588" y="345"/>
                    <a:pt x="584" y="341"/>
                    <a:pt x="578" y="336"/>
                  </a:cubicBezTo>
                  <a:cubicBezTo>
                    <a:pt x="571" y="330"/>
                    <a:pt x="566" y="329"/>
                    <a:pt x="558" y="324"/>
                  </a:cubicBezTo>
                  <a:cubicBezTo>
                    <a:pt x="558" y="328"/>
                    <a:pt x="558" y="330"/>
                    <a:pt x="558" y="334"/>
                  </a:cubicBezTo>
                  <a:cubicBezTo>
                    <a:pt x="558" y="340"/>
                    <a:pt x="560" y="344"/>
                    <a:pt x="560" y="350"/>
                  </a:cubicBezTo>
                  <a:cubicBezTo>
                    <a:pt x="560" y="356"/>
                    <a:pt x="552" y="357"/>
                    <a:pt x="548" y="362"/>
                  </a:cubicBezTo>
                  <a:cubicBezTo>
                    <a:pt x="544" y="367"/>
                    <a:pt x="545" y="372"/>
                    <a:pt x="542" y="378"/>
                  </a:cubicBezTo>
                  <a:cubicBezTo>
                    <a:pt x="540" y="382"/>
                    <a:pt x="535" y="383"/>
                    <a:pt x="532" y="388"/>
                  </a:cubicBezTo>
                  <a:cubicBezTo>
                    <a:pt x="524" y="402"/>
                    <a:pt x="526" y="414"/>
                    <a:pt x="519" y="429"/>
                  </a:cubicBezTo>
                  <a:cubicBezTo>
                    <a:pt x="513" y="439"/>
                    <a:pt x="503" y="440"/>
                    <a:pt x="492" y="445"/>
                  </a:cubicBezTo>
                  <a:cubicBezTo>
                    <a:pt x="477" y="452"/>
                    <a:pt x="472" y="461"/>
                    <a:pt x="461" y="471"/>
                  </a:cubicBezTo>
                  <a:cubicBezTo>
                    <a:pt x="454" y="478"/>
                    <a:pt x="446" y="480"/>
                    <a:pt x="446" y="489"/>
                  </a:cubicBezTo>
                  <a:cubicBezTo>
                    <a:pt x="446" y="495"/>
                    <a:pt x="451" y="497"/>
                    <a:pt x="452" y="503"/>
                  </a:cubicBezTo>
                  <a:cubicBezTo>
                    <a:pt x="455" y="515"/>
                    <a:pt x="452" y="525"/>
                    <a:pt x="461" y="534"/>
                  </a:cubicBezTo>
                  <a:cubicBezTo>
                    <a:pt x="457" y="542"/>
                    <a:pt x="449" y="544"/>
                    <a:pt x="445" y="552"/>
                  </a:cubicBezTo>
                  <a:cubicBezTo>
                    <a:pt x="432" y="577"/>
                    <a:pt x="433" y="594"/>
                    <a:pt x="418" y="618"/>
                  </a:cubicBezTo>
                  <a:cubicBezTo>
                    <a:pt x="416" y="622"/>
                    <a:pt x="413" y="624"/>
                    <a:pt x="411" y="628"/>
                  </a:cubicBezTo>
                  <a:cubicBezTo>
                    <a:pt x="410" y="630"/>
                    <a:pt x="411" y="633"/>
                    <a:pt x="410" y="634"/>
                  </a:cubicBezTo>
                  <a:cubicBezTo>
                    <a:pt x="393" y="648"/>
                    <a:pt x="385" y="658"/>
                    <a:pt x="366" y="668"/>
                  </a:cubicBezTo>
                  <a:cubicBezTo>
                    <a:pt x="356" y="673"/>
                    <a:pt x="351" y="676"/>
                    <a:pt x="343" y="683"/>
                  </a:cubicBezTo>
                  <a:cubicBezTo>
                    <a:pt x="343" y="683"/>
                    <a:pt x="343" y="683"/>
                    <a:pt x="343" y="683"/>
                  </a:cubicBezTo>
                  <a:cubicBezTo>
                    <a:pt x="334" y="658"/>
                    <a:pt x="334" y="658"/>
                    <a:pt x="334" y="658"/>
                  </a:cubicBezTo>
                  <a:cubicBezTo>
                    <a:pt x="334" y="653"/>
                    <a:pt x="332" y="650"/>
                    <a:pt x="332" y="645"/>
                  </a:cubicBezTo>
                  <a:cubicBezTo>
                    <a:pt x="332" y="642"/>
                    <a:pt x="333" y="641"/>
                    <a:pt x="333" y="638"/>
                  </a:cubicBezTo>
                  <a:cubicBezTo>
                    <a:pt x="333" y="635"/>
                    <a:pt x="333" y="633"/>
                    <a:pt x="334" y="631"/>
                  </a:cubicBezTo>
                  <a:cubicBezTo>
                    <a:pt x="335" y="626"/>
                    <a:pt x="336" y="623"/>
                    <a:pt x="338" y="619"/>
                  </a:cubicBezTo>
                  <a:cubicBezTo>
                    <a:pt x="339" y="617"/>
                    <a:pt x="339" y="616"/>
                    <a:pt x="340" y="615"/>
                  </a:cubicBezTo>
                  <a:cubicBezTo>
                    <a:pt x="342" y="612"/>
                    <a:pt x="343" y="611"/>
                    <a:pt x="346" y="609"/>
                  </a:cubicBezTo>
                  <a:cubicBezTo>
                    <a:pt x="346" y="608"/>
                    <a:pt x="346" y="607"/>
                    <a:pt x="347" y="607"/>
                  </a:cubicBezTo>
                  <a:cubicBezTo>
                    <a:pt x="348" y="606"/>
                    <a:pt x="348" y="606"/>
                    <a:pt x="349" y="605"/>
                  </a:cubicBezTo>
                  <a:cubicBezTo>
                    <a:pt x="350" y="605"/>
                    <a:pt x="351" y="604"/>
                    <a:pt x="352" y="603"/>
                  </a:cubicBezTo>
                  <a:cubicBezTo>
                    <a:pt x="354" y="601"/>
                    <a:pt x="354" y="599"/>
                    <a:pt x="357" y="596"/>
                  </a:cubicBezTo>
                  <a:cubicBezTo>
                    <a:pt x="357" y="595"/>
                    <a:pt x="358" y="595"/>
                    <a:pt x="358" y="594"/>
                  </a:cubicBezTo>
                  <a:cubicBezTo>
                    <a:pt x="358" y="594"/>
                    <a:pt x="358" y="594"/>
                    <a:pt x="358" y="593"/>
                  </a:cubicBezTo>
                  <a:cubicBezTo>
                    <a:pt x="358" y="593"/>
                    <a:pt x="359" y="593"/>
                    <a:pt x="359" y="593"/>
                  </a:cubicBezTo>
                  <a:cubicBezTo>
                    <a:pt x="359" y="592"/>
                    <a:pt x="359" y="592"/>
                    <a:pt x="359" y="591"/>
                  </a:cubicBezTo>
                  <a:cubicBezTo>
                    <a:pt x="360" y="589"/>
                    <a:pt x="360" y="588"/>
                    <a:pt x="360" y="586"/>
                  </a:cubicBezTo>
                  <a:cubicBezTo>
                    <a:pt x="360" y="582"/>
                    <a:pt x="358" y="579"/>
                    <a:pt x="358" y="575"/>
                  </a:cubicBezTo>
                  <a:cubicBezTo>
                    <a:pt x="358" y="563"/>
                    <a:pt x="346" y="559"/>
                    <a:pt x="338" y="549"/>
                  </a:cubicBezTo>
                  <a:cubicBezTo>
                    <a:pt x="330" y="540"/>
                    <a:pt x="333" y="527"/>
                    <a:pt x="322" y="520"/>
                  </a:cubicBezTo>
                  <a:cubicBezTo>
                    <a:pt x="310" y="513"/>
                    <a:pt x="300" y="513"/>
                    <a:pt x="290" y="503"/>
                  </a:cubicBezTo>
                  <a:cubicBezTo>
                    <a:pt x="279" y="490"/>
                    <a:pt x="273" y="483"/>
                    <a:pt x="261" y="473"/>
                  </a:cubicBezTo>
                  <a:cubicBezTo>
                    <a:pt x="253" y="466"/>
                    <a:pt x="257" y="455"/>
                    <a:pt x="249" y="450"/>
                  </a:cubicBezTo>
                  <a:cubicBezTo>
                    <a:pt x="240" y="445"/>
                    <a:pt x="234" y="443"/>
                    <a:pt x="225" y="438"/>
                  </a:cubicBezTo>
                  <a:cubicBezTo>
                    <a:pt x="220" y="436"/>
                    <a:pt x="216" y="439"/>
                    <a:pt x="211" y="438"/>
                  </a:cubicBezTo>
                  <a:cubicBezTo>
                    <a:pt x="207" y="436"/>
                    <a:pt x="203" y="437"/>
                    <a:pt x="200" y="434"/>
                  </a:cubicBezTo>
                  <a:cubicBezTo>
                    <a:pt x="197" y="431"/>
                    <a:pt x="198" y="427"/>
                    <a:pt x="197" y="423"/>
                  </a:cubicBezTo>
                  <a:cubicBezTo>
                    <a:pt x="194" y="416"/>
                    <a:pt x="189" y="413"/>
                    <a:pt x="185" y="407"/>
                  </a:cubicBezTo>
                  <a:cubicBezTo>
                    <a:pt x="179" y="399"/>
                    <a:pt x="174" y="390"/>
                    <a:pt x="164" y="390"/>
                  </a:cubicBezTo>
                  <a:cubicBezTo>
                    <a:pt x="151" y="390"/>
                    <a:pt x="146" y="402"/>
                    <a:pt x="134" y="402"/>
                  </a:cubicBezTo>
                  <a:cubicBezTo>
                    <a:pt x="129" y="402"/>
                    <a:pt x="128" y="396"/>
                    <a:pt x="127" y="391"/>
                  </a:cubicBezTo>
                  <a:cubicBezTo>
                    <a:pt x="126" y="387"/>
                    <a:pt x="123" y="384"/>
                    <a:pt x="123" y="380"/>
                  </a:cubicBezTo>
                  <a:cubicBezTo>
                    <a:pt x="121" y="367"/>
                    <a:pt x="118" y="359"/>
                    <a:pt x="109" y="349"/>
                  </a:cubicBezTo>
                  <a:cubicBezTo>
                    <a:pt x="100" y="340"/>
                    <a:pt x="94" y="334"/>
                    <a:pt x="85" y="325"/>
                  </a:cubicBezTo>
                  <a:cubicBezTo>
                    <a:pt x="81" y="322"/>
                    <a:pt x="78" y="320"/>
                    <a:pt x="76" y="315"/>
                  </a:cubicBezTo>
                  <a:cubicBezTo>
                    <a:pt x="73" y="308"/>
                    <a:pt x="70" y="302"/>
                    <a:pt x="63" y="302"/>
                  </a:cubicBezTo>
                  <a:cubicBezTo>
                    <a:pt x="50" y="302"/>
                    <a:pt x="43" y="309"/>
                    <a:pt x="30" y="309"/>
                  </a:cubicBezTo>
                  <a:cubicBezTo>
                    <a:pt x="18" y="309"/>
                    <a:pt x="11" y="305"/>
                    <a:pt x="1" y="298"/>
                  </a:cubicBezTo>
                  <a:cubicBezTo>
                    <a:pt x="1" y="298"/>
                    <a:pt x="1" y="298"/>
                    <a:pt x="1" y="298"/>
                  </a:cubicBezTo>
                  <a:cubicBezTo>
                    <a:pt x="1" y="296"/>
                    <a:pt x="0" y="295"/>
                    <a:pt x="0" y="293"/>
                  </a:cubicBezTo>
                  <a:cubicBezTo>
                    <a:pt x="0" y="284"/>
                    <a:pt x="11" y="284"/>
                    <a:pt x="18" y="279"/>
                  </a:cubicBezTo>
                  <a:cubicBezTo>
                    <a:pt x="25" y="274"/>
                    <a:pt x="27" y="269"/>
                    <a:pt x="32" y="261"/>
                  </a:cubicBezTo>
                  <a:cubicBezTo>
                    <a:pt x="35" y="255"/>
                    <a:pt x="35" y="249"/>
                    <a:pt x="41" y="245"/>
                  </a:cubicBezTo>
                  <a:cubicBezTo>
                    <a:pt x="50" y="241"/>
                    <a:pt x="58" y="240"/>
                    <a:pt x="62" y="231"/>
                  </a:cubicBezTo>
                  <a:cubicBezTo>
                    <a:pt x="70" y="227"/>
                    <a:pt x="74" y="222"/>
                    <a:pt x="81" y="217"/>
                  </a:cubicBezTo>
                  <a:cubicBezTo>
                    <a:pt x="86" y="213"/>
                    <a:pt x="92" y="212"/>
                    <a:pt x="94" y="207"/>
                  </a:cubicBezTo>
                  <a:cubicBezTo>
                    <a:pt x="96" y="201"/>
                    <a:pt x="93" y="196"/>
                    <a:pt x="97" y="191"/>
                  </a:cubicBezTo>
                  <a:cubicBezTo>
                    <a:pt x="102" y="184"/>
                    <a:pt x="112" y="188"/>
                    <a:pt x="119" y="182"/>
                  </a:cubicBezTo>
                  <a:cubicBezTo>
                    <a:pt x="125" y="175"/>
                    <a:pt x="131" y="173"/>
                    <a:pt x="137" y="165"/>
                  </a:cubicBezTo>
                  <a:cubicBezTo>
                    <a:pt x="142" y="159"/>
                    <a:pt x="143" y="154"/>
                    <a:pt x="148" y="148"/>
                  </a:cubicBezTo>
                  <a:cubicBezTo>
                    <a:pt x="151" y="145"/>
                    <a:pt x="155" y="144"/>
                    <a:pt x="156" y="140"/>
                  </a:cubicBezTo>
                  <a:cubicBezTo>
                    <a:pt x="157" y="136"/>
                    <a:pt x="155" y="133"/>
                    <a:pt x="157" y="129"/>
                  </a:cubicBezTo>
                  <a:cubicBezTo>
                    <a:pt x="158" y="127"/>
                    <a:pt x="162" y="128"/>
                    <a:pt x="163" y="127"/>
                  </a:cubicBezTo>
                  <a:cubicBezTo>
                    <a:pt x="167" y="123"/>
                    <a:pt x="169" y="120"/>
                    <a:pt x="174" y="120"/>
                  </a:cubicBezTo>
                  <a:cubicBezTo>
                    <a:pt x="180" y="120"/>
                    <a:pt x="180" y="127"/>
                    <a:pt x="186" y="129"/>
                  </a:cubicBezTo>
                  <a:cubicBezTo>
                    <a:pt x="192" y="132"/>
                    <a:pt x="199" y="123"/>
                    <a:pt x="199" y="116"/>
                  </a:cubicBezTo>
                  <a:cubicBezTo>
                    <a:pt x="199" y="111"/>
                    <a:pt x="197" y="109"/>
                    <a:pt x="197" y="105"/>
                  </a:cubicBezTo>
                  <a:cubicBezTo>
                    <a:pt x="197" y="101"/>
                    <a:pt x="194" y="98"/>
                    <a:pt x="197" y="96"/>
                  </a:cubicBezTo>
                  <a:cubicBezTo>
                    <a:pt x="200" y="93"/>
                    <a:pt x="205" y="97"/>
                    <a:pt x="209" y="96"/>
                  </a:cubicBezTo>
                  <a:cubicBezTo>
                    <a:pt x="226" y="87"/>
                    <a:pt x="225" y="65"/>
                    <a:pt x="244" y="61"/>
                  </a:cubicBezTo>
                  <a:cubicBezTo>
                    <a:pt x="244" y="60"/>
                    <a:pt x="244" y="59"/>
                    <a:pt x="244" y="57"/>
                  </a:cubicBezTo>
                  <a:cubicBezTo>
                    <a:pt x="244" y="53"/>
                    <a:pt x="243" y="50"/>
                    <a:pt x="246" y="47"/>
                  </a:cubicBezTo>
                  <a:cubicBezTo>
                    <a:pt x="250" y="42"/>
                    <a:pt x="257" y="46"/>
                    <a:pt x="263" y="42"/>
                  </a:cubicBezTo>
                  <a:cubicBezTo>
                    <a:pt x="274" y="37"/>
                    <a:pt x="274" y="20"/>
                    <a:pt x="287" y="20"/>
                  </a:cubicBezTo>
                  <a:cubicBezTo>
                    <a:pt x="293" y="20"/>
                    <a:pt x="296" y="22"/>
                    <a:pt x="302" y="22"/>
                  </a:cubicBezTo>
                  <a:cubicBezTo>
                    <a:pt x="306" y="22"/>
                    <a:pt x="307" y="18"/>
                    <a:pt x="310" y="16"/>
                  </a:cubicBezTo>
                  <a:cubicBezTo>
                    <a:pt x="317" y="11"/>
                    <a:pt x="321" y="9"/>
                    <a:pt x="329" y="6"/>
                  </a:cubicBezTo>
                  <a:cubicBezTo>
                    <a:pt x="332" y="5"/>
                    <a:pt x="335" y="3"/>
                    <a:pt x="339" y="3"/>
                  </a:cubicBezTo>
                  <a:cubicBezTo>
                    <a:pt x="339" y="2"/>
                    <a:pt x="340" y="2"/>
                    <a:pt x="341" y="2"/>
                  </a:cubicBezTo>
                  <a:cubicBezTo>
                    <a:pt x="345" y="2"/>
                    <a:pt x="346" y="4"/>
                    <a:pt x="350" y="4"/>
                  </a:cubicBezTo>
                  <a:cubicBezTo>
                    <a:pt x="351" y="4"/>
                    <a:pt x="351" y="3"/>
                    <a:pt x="352" y="3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6" name="Freeform 46">
              <a:extLst>
                <a:ext uri="{FF2B5EF4-FFF2-40B4-BE49-F238E27FC236}">
                  <a16:creationId xmlns:a16="http://schemas.microsoft.com/office/drawing/2014/main" id="{A1A10D05-C34E-411A-BFD7-F414A6D1E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657" y="3537681"/>
              <a:ext cx="399235" cy="276728"/>
            </a:xfrm>
            <a:custGeom>
              <a:avLst/>
              <a:gdLst>
                <a:gd name="T0" fmla="*/ 7 w 498"/>
                <a:gd name="T1" fmla="*/ 89 h 348"/>
                <a:gd name="T2" fmla="*/ 31 w 498"/>
                <a:gd name="T3" fmla="*/ 45 h 348"/>
                <a:gd name="T4" fmla="*/ 28 w 498"/>
                <a:gd name="T5" fmla="*/ 10 h 348"/>
                <a:gd name="T6" fmla="*/ 37 w 498"/>
                <a:gd name="T7" fmla="*/ 11 h 348"/>
                <a:gd name="T8" fmla="*/ 71 w 498"/>
                <a:gd name="T9" fmla="*/ 5 h 348"/>
                <a:gd name="T10" fmla="*/ 118 w 498"/>
                <a:gd name="T11" fmla="*/ 23 h 348"/>
                <a:gd name="T12" fmla="*/ 159 w 498"/>
                <a:gd name="T13" fmla="*/ 31 h 348"/>
                <a:gd name="T14" fmla="*/ 223 w 498"/>
                <a:gd name="T15" fmla="*/ 59 h 348"/>
                <a:gd name="T16" fmla="*/ 254 w 498"/>
                <a:gd name="T17" fmla="*/ 51 h 348"/>
                <a:gd name="T18" fmla="*/ 268 w 498"/>
                <a:gd name="T19" fmla="*/ 29 h 348"/>
                <a:gd name="T20" fmla="*/ 395 w 498"/>
                <a:gd name="T21" fmla="*/ 15 h 348"/>
                <a:gd name="T22" fmla="*/ 446 w 498"/>
                <a:gd name="T23" fmla="*/ 19 h 348"/>
                <a:gd name="T24" fmla="*/ 493 w 498"/>
                <a:gd name="T25" fmla="*/ 26 h 348"/>
                <a:gd name="T26" fmla="*/ 490 w 498"/>
                <a:gd name="T27" fmla="*/ 45 h 348"/>
                <a:gd name="T28" fmla="*/ 495 w 498"/>
                <a:gd name="T29" fmla="*/ 106 h 348"/>
                <a:gd name="T30" fmla="*/ 490 w 498"/>
                <a:gd name="T31" fmla="*/ 148 h 348"/>
                <a:gd name="T32" fmla="*/ 484 w 498"/>
                <a:gd name="T33" fmla="*/ 173 h 348"/>
                <a:gd name="T34" fmla="*/ 472 w 498"/>
                <a:gd name="T35" fmla="*/ 214 h 348"/>
                <a:gd name="T36" fmla="*/ 452 w 498"/>
                <a:gd name="T37" fmla="*/ 265 h 348"/>
                <a:gd name="T38" fmla="*/ 443 w 498"/>
                <a:gd name="T39" fmla="*/ 267 h 348"/>
                <a:gd name="T40" fmla="*/ 447 w 498"/>
                <a:gd name="T41" fmla="*/ 285 h 348"/>
                <a:gd name="T42" fmla="*/ 416 w 498"/>
                <a:gd name="T43" fmla="*/ 296 h 348"/>
                <a:gd name="T44" fmla="*/ 361 w 498"/>
                <a:gd name="T45" fmla="*/ 348 h 348"/>
                <a:gd name="T46" fmla="*/ 336 w 498"/>
                <a:gd name="T47" fmla="*/ 340 h 348"/>
                <a:gd name="T48" fmla="*/ 323 w 498"/>
                <a:gd name="T49" fmla="*/ 327 h 348"/>
                <a:gd name="T50" fmla="*/ 334 w 498"/>
                <a:gd name="T51" fmla="*/ 296 h 348"/>
                <a:gd name="T52" fmla="*/ 320 w 498"/>
                <a:gd name="T53" fmla="*/ 249 h 348"/>
                <a:gd name="T54" fmla="*/ 287 w 498"/>
                <a:gd name="T55" fmla="*/ 230 h 348"/>
                <a:gd name="T56" fmla="*/ 214 w 498"/>
                <a:gd name="T57" fmla="*/ 147 h 348"/>
                <a:gd name="T58" fmla="*/ 178 w 498"/>
                <a:gd name="T59" fmla="*/ 136 h 348"/>
                <a:gd name="T60" fmla="*/ 160 w 498"/>
                <a:gd name="T61" fmla="*/ 114 h 348"/>
                <a:gd name="T62" fmla="*/ 101 w 498"/>
                <a:gd name="T63" fmla="*/ 109 h 348"/>
                <a:gd name="T64" fmla="*/ 60 w 498"/>
                <a:gd name="T65" fmla="*/ 109 h 348"/>
                <a:gd name="T66" fmla="*/ 18 w 498"/>
                <a:gd name="T67" fmla="*/ 10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98" h="348">
                  <a:moveTo>
                    <a:pt x="0" y="101"/>
                  </a:moveTo>
                  <a:cubicBezTo>
                    <a:pt x="3" y="98"/>
                    <a:pt x="5" y="94"/>
                    <a:pt x="7" y="89"/>
                  </a:cubicBezTo>
                  <a:cubicBezTo>
                    <a:pt x="11" y="82"/>
                    <a:pt x="15" y="79"/>
                    <a:pt x="18" y="71"/>
                  </a:cubicBezTo>
                  <a:cubicBezTo>
                    <a:pt x="24" y="61"/>
                    <a:pt x="31" y="56"/>
                    <a:pt x="31" y="45"/>
                  </a:cubicBezTo>
                  <a:cubicBezTo>
                    <a:pt x="31" y="36"/>
                    <a:pt x="25" y="31"/>
                    <a:pt x="25" y="22"/>
                  </a:cubicBezTo>
                  <a:cubicBezTo>
                    <a:pt x="25" y="17"/>
                    <a:pt x="26" y="13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31" y="10"/>
                    <a:pt x="34" y="11"/>
                    <a:pt x="37" y="11"/>
                  </a:cubicBezTo>
                  <a:cubicBezTo>
                    <a:pt x="43" y="11"/>
                    <a:pt x="47" y="11"/>
                    <a:pt x="53" y="11"/>
                  </a:cubicBezTo>
                  <a:cubicBezTo>
                    <a:pt x="60" y="11"/>
                    <a:pt x="64" y="5"/>
                    <a:pt x="71" y="5"/>
                  </a:cubicBezTo>
                  <a:cubicBezTo>
                    <a:pt x="79" y="5"/>
                    <a:pt x="81" y="13"/>
                    <a:pt x="89" y="16"/>
                  </a:cubicBezTo>
                  <a:cubicBezTo>
                    <a:pt x="99" y="21"/>
                    <a:pt x="106" y="23"/>
                    <a:pt x="118" y="23"/>
                  </a:cubicBezTo>
                  <a:cubicBezTo>
                    <a:pt x="124" y="23"/>
                    <a:pt x="128" y="23"/>
                    <a:pt x="134" y="23"/>
                  </a:cubicBezTo>
                  <a:cubicBezTo>
                    <a:pt x="144" y="23"/>
                    <a:pt x="149" y="28"/>
                    <a:pt x="159" y="31"/>
                  </a:cubicBezTo>
                  <a:cubicBezTo>
                    <a:pt x="179" y="38"/>
                    <a:pt x="190" y="43"/>
                    <a:pt x="209" y="52"/>
                  </a:cubicBezTo>
                  <a:cubicBezTo>
                    <a:pt x="215" y="55"/>
                    <a:pt x="218" y="56"/>
                    <a:pt x="223" y="59"/>
                  </a:cubicBezTo>
                  <a:cubicBezTo>
                    <a:pt x="228" y="62"/>
                    <a:pt x="230" y="67"/>
                    <a:pt x="236" y="67"/>
                  </a:cubicBezTo>
                  <a:cubicBezTo>
                    <a:pt x="245" y="67"/>
                    <a:pt x="251" y="60"/>
                    <a:pt x="254" y="51"/>
                  </a:cubicBezTo>
                  <a:cubicBezTo>
                    <a:pt x="256" y="44"/>
                    <a:pt x="253" y="39"/>
                    <a:pt x="257" y="33"/>
                  </a:cubicBezTo>
                  <a:cubicBezTo>
                    <a:pt x="260" y="30"/>
                    <a:pt x="264" y="30"/>
                    <a:pt x="268" y="29"/>
                  </a:cubicBezTo>
                  <a:cubicBezTo>
                    <a:pt x="288" y="22"/>
                    <a:pt x="292" y="0"/>
                    <a:pt x="312" y="0"/>
                  </a:cubicBezTo>
                  <a:cubicBezTo>
                    <a:pt x="345" y="0"/>
                    <a:pt x="363" y="6"/>
                    <a:pt x="395" y="15"/>
                  </a:cubicBezTo>
                  <a:cubicBezTo>
                    <a:pt x="409" y="19"/>
                    <a:pt x="417" y="23"/>
                    <a:pt x="431" y="23"/>
                  </a:cubicBezTo>
                  <a:cubicBezTo>
                    <a:pt x="437" y="23"/>
                    <a:pt x="440" y="19"/>
                    <a:pt x="446" y="19"/>
                  </a:cubicBezTo>
                  <a:cubicBezTo>
                    <a:pt x="466" y="19"/>
                    <a:pt x="474" y="24"/>
                    <a:pt x="493" y="26"/>
                  </a:cubicBezTo>
                  <a:cubicBezTo>
                    <a:pt x="493" y="26"/>
                    <a:pt x="493" y="26"/>
                    <a:pt x="493" y="26"/>
                  </a:cubicBezTo>
                  <a:cubicBezTo>
                    <a:pt x="489" y="28"/>
                    <a:pt x="485" y="31"/>
                    <a:pt x="485" y="36"/>
                  </a:cubicBezTo>
                  <a:cubicBezTo>
                    <a:pt x="485" y="40"/>
                    <a:pt x="488" y="41"/>
                    <a:pt x="490" y="45"/>
                  </a:cubicBezTo>
                  <a:cubicBezTo>
                    <a:pt x="492" y="52"/>
                    <a:pt x="495" y="56"/>
                    <a:pt x="495" y="64"/>
                  </a:cubicBezTo>
                  <a:cubicBezTo>
                    <a:pt x="495" y="81"/>
                    <a:pt x="495" y="90"/>
                    <a:pt x="495" y="106"/>
                  </a:cubicBezTo>
                  <a:cubicBezTo>
                    <a:pt x="495" y="118"/>
                    <a:pt x="498" y="125"/>
                    <a:pt x="498" y="137"/>
                  </a:cubicBezTo>
                  <a:cubicBezTo>
                    <a:pt x="498" y="142"/>
                    <a:pt x="490" y="142"/>
                    <a:pt x="490" y="148"/>
                  </a:cubicBezTo>
                  <a:cubicBezTo>
                    <a:pt x="490" y="150"/>
                    <a:pt x="490" y="153"/>
                    <a:pt x="490" y="155"/>
                  </a:cubicBezTo>
                  <a:cubicBezTo>
                    <a:pt x="490" y="162"/>
                    <a:pt x="486" y="166"/>
                    <a:pt x="484" y="173"/>
                  </a:cubicBezTo>
                  <a:cubicBezTo>
                    <a:pt x="480" y="184"/>
                    <a:pt x="481" y="191"/>
                    <a:pt x="477" y="202"/>
                  </a:cubicBezTo>
                  <a:cubicBezTo>
                    <a:pt x="476" y="207"/>
                    <a:pt x="473" y="209"/>
                    <a:pt x="472" y="214"/>
                  </a:cubicBezTo>
                  <a:cubicBezTo>
                    <a:pt x="469" y="226"/>
                    <a:pt x="465" y="232"/>
                    <a:pt x="464" y="244"/>
                  </a:cubicBezTo>
                  <a:cubicBezTo>
                    <a:pt x="463" y="254"/>
                    <a:pt x="461" y="265"/>
                    <a:pt x="452" y="265"/>
                  </a:cubicBezTo>
                  <a:cubicBezTo>
                    <a:pt x="448" y="265"/>
                    <a:pt x="447" y="263"/>
                    <a:pt x="443" y="263"/>
                  </a:cubicBezTo>
                  <a:cubicBezTo>
                    <a:pt x="443" y="264"/>
                    <a:pt x="443" y="265"/>
                    <a:pt x="443" y="267"/>
                  </a:cubicBezTo>
                  <a:cubicBezTo>
                    <a:pt x="443" y="272"/>
                    <a:pt x="447" y="274"/>
                    <a:pt x="447" y="280"/>
                  </a:cubicBezTo>
                  <a:cubicBezTo>
                    <a:pt x="447" y="282"/>
                    <a:pt x="447" y="283"/>
                    <a:pt x="447" y="285"/>
                  </a:cubicBezTo>
                  <a:cubicBezTo>
                    <a:pt x="442" y="283"/>
                    <a:pt x="438" y="281"/>
                    <a:pt x="433" y="281"/>
                  </a:cubicBezTo>
                  <a:cubicBezTo>
                    <a:pt x="424" y="281"/>
                    <a:pt x="423" y="290"/>
                    <a:pt x="416" y="296"/>
                  </a:cubicBezTo>
                  <a:cubicBezTo>
                    <a:pt x="405" y="305"/>
                    <a:pt x="397" y="309"/>
                    <a:pt x="386" y="318"/>
                  </a:cubicBezTo>
                  <a:cubicBezTo>
                    <a:pt x="375" y="329"/>
                    <a:pt x="369" y="338"/>
                    <a:pt x="361" y="348"/>
                  </a:cubicBezTo>
                  <a:cubicBezTo>
                    <a:pt x="361" y="348"/>
                    <a:pt x="361" y="348"/>
                    <a:pt x="361" y="348"/>
                  </a:cubicBezTo>
                  <a:cubicBezTo>
                    <a:pt x="352" y="343"/>
                    <a:pt x="346" y="340"/>
                    <a:pt x="336" y="340"/>
                  </a:cubicBezTo>
                  <a:cubicBezTo>
                    <a:pt x="329" y="340"/>
                    <a:pt x="325" y="341"/>
                    <a:pt x="318" y="340"/>
                  </a:cubicBezTo>
                  <a:cubicBezTo>
                    <a:pt x="320" y="336"/>
                    <a:pt x="320" y="332"/>
                    <a:pt x="323" y="327"/>
                  </a:cubicBezTo>
                  <a:cubicBezTo>
                    <a:pt x="327" y="318"/>
                    <a:pt x="334" y="313"/>
                    <a:pt x="334" y="303"/>
                  </a:cubicBezTo>
                  <a:cubicBezTo>
                    <a:pt x="334" y="300"/>
                    <a:pt x="334" y="299"/>
                    <a:pt x="334" y="296"/>
                  </a:cubicBezTo>
                  <a:cubicBezTo>
                    <a:pt x="334" y="286"/>
                    <a:pt x="334" y="281"/>
                    <a:pt x="334" y="271"/>
                  </a:cubicBezTo>
                  <a:cubicBezTo>
                    <a:pt x="334" y="261"/>
                    <a:pt x="329" y="253"/>
                    <a:pt x="320" y="249"/>
                  </a:cubicBezTo>
                  <a:cubicBezTo>
                    <a:pt x="312" y="246"/>
                    <a:pt x="306" y="247"/>
                    <a:pt x="298" y="245"/>
                  </a:cubicBezTo>
                  <a:cubicBezTo>
                    <a:pt x="292" y="242"/>
                    <a:pt x="290" y="237"/>
                    <a:pt x="287" y="230"/>
                  </a:cubicBezTo>
                  <a:cubicBezTo>
                    <a:pt x="274" y="204"/>
                    <a:pt x="248" y="202"/>
                    <a:pt x="237" y="176"/>
                  </a:cubicBezTo>
                  <a:cubicBezTo>
                    <a:pt x="232" y="162"/>
                    <a:pt x="224" y="157"/>
                    <a:pt x="214" y="147"/>
                  </a:cubicBezTo>
                  <a:cubicBezTo>
                    <a:pt x="211" y="143"/>
                    <a:pt x="209" y="140"/>
                    <a:pt x="204" y="138"/>
                  </a:cubicBezTo>
                  <a:cubicBezTo>
                    <a:pt x="195" y="135"/>
                    <a:pt x="188" y="139"/>
                    <a:pt x="178" y="136"/>
                  </a:cubicBezTo>
                  <a:cubicBezTo>
                    <a:pt x="173" y="135"/>
                    <a:pt x="175" y="127"/>
                    <a:pt x="173" y="121"/>
                  </a:cubicBezTo>
                  <a:cubicBezTo>
                    <a:pt x="171" y="116"/>
                    <a:pt x="165" y="115"/>
                    <a:pt x="160" y="114"/>
                  </a:cubicBezTo>
                  <a:cubicBezTo>
                    <a:pt x="147" y="111"/>
                    <a:pt x="139" y="109"/>
                    <a:pt x="125" y="109"/>
                  </a:cubicBezTo>
                  <a:cubicBezTo>
                    <a:pt x="116" y="109"/>
                    <a:pt x="110" y="109"/>
                    <a:pt x="101" y="109"/>
                  </a:cubicBezTo>
                  <a:cubicBezTo>
                    <a:pt x="92" y="109"/>
                    <a:pt x="90" y="98"/>
                    <a:pt x="82" y="98"/>
                  </a:cubicBezTo>
                  <a:cubicBezTo>
                    <a:pt x="73" y="98"/>
                    <a:pt x="69" y="109"/>
                    <a:pt x="60" y="109"/>
                  </a:cubicBezTo>
                  <a:cubicBezTo>
                    <a:pt x="52" y="109"/>
                    <a:pt x="49" y="101"/>
                    <a:pt x="40" y="101"/>
                  </a:cubicBezTo>
                  <a:cubicBezTo>
                    <a:pt x="31" y="101"/>
                    <a:pt x="27" y="107"/>
                    <a:pt x="18" y="107"/>
                  </a:cubicBezTo>
                  <a:cubicBezTo>
                    <a:pt x="11" y="107"/>
                    <a:pt x="6" y="101"/>
                    <a:pt x="0" y="101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7" name="Freeform 29">
              <a:extLst>
                <a:ext uri="{FF2B5EF4-FFF2-40B4-BE49-F238E27FC236}">
                  <a16:creationId xmlns:a16="http://schemas.microsoft.com/office/drawing/2014/main" id="{3370F3DE-1431-4143-ACFE-2286E7EC0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9421" y="1981174"/>
              <a:ext cx="950629" cy="865517"/>
            </a:xfrm>
            <a:custGeom>
              <a:avLst/>
              <a:gdLst>
                <a:gd name="T0" fmla="*/ 1186 w 1186"/>
                <a:gd name="T1" fmla="*/ 315 h 1088"/>
                <a:gd name="T2" fmla="*/ 1176 w 1186"/>
                <a:gd name="T3" fmla="*/ 376 h 1088"/>
                <a:gd name="T4" fmla="*/ 1176 w 1186"/>
                <a:gd name="T5" fmla="*/ 431 h 1088"/>
                <a:gd name="T6" fmla="*/ 1170 w 1186"/>
                <a:gd name="T7" fmla="*/ 472 h 1088"/>
                <a:gd name="T8" fmla="*/ 1150 w 1186"/>
                <a:gd name="T9" fmla="*/ 539 h 1088"/>
                <a:gd name="T10" fmla="*/ 1127 w 1186"/>
                <a:gd name="T11" fmla="*/ 588 h 1088"/>
                <a:gd name="T12" fmla="*/ 1101 w 1186"/>
                <a:gd name="T13" fmla="*/ 647 h 1088"/>
                <a:gd name="T14" fmla="*/ 1081 w 1186"/>
                <a:gd name="T15" fmla="*/ 694 h 1088"/>
                <a:gd name="T16" fmla="*/ 1067 w 1186"/>
                <a:gd name="T17" fmla="*/ 756 h 1088"/>
                <a:gd name="T18" fmla="*/ 1049 w 1186"/>
                <a:gd name="T19" fmla="*/ 801 h 1088"/>
                <a:gd name="T20" fmla="*/ 1016 w 1186"/>
                <a:gd name="T21" fmla="*/ 819 h 1088"/>
                <a:gd name="T22" fmla="*/ 985 w 1186"/>
                <a:gd name="T23" fmla="*/ 859 h 1088"/>
                <a:gd name="T24" fmla="*/ 973 w 1186"/>
                <a:gd name="T25" fmla="*/ 901 h 1088"/>
                <a:gd name="T26" fmla="*/ 927 w 1186"/>
                <a:gd name="T27" fmla="*/ 904 h 1088"/>
                <a:gd name="T28" fmla="*/ 907 w 1186"/>
                <a:gd name="T29" fmla="*/ 921 h 1088"/>
                <a:gd name="T30" fmla="*/ 893 w 1186"/>
                <a:gd name="T31" fmla="*/ 945 h 1088"/>
                <a:gd name="T32" fmla="*/ 874 w 1186"/>
                <a:gd name="T33" fmla="*/ 986 h 1088"/>
                <a:gd name="T34" fmla="*/ 823 w 1186"/>
                <a:gd name="T35" fmla="*/ 1037 h 1088"/>
                <a:gd name="T36" fmla="*/ 837 w 1186"/>
                <a:gd name="T37" fmla="*/ 1079 h 1088"/>
                <a:gd name="T38" fmla="*/ 818 w 1186"/>
                <a:gd name="T39" fmla="*/ 1070 h 1088"/>
                <a:gd name="T40" fmla="*/ 802 w 1186"/>
                <a:gd name="T41" fmla="*/ 1048 h 1088"/>
                <a:gd name="T42" fmla="*/ 734 w 1186"/>
                <a:gd name="T43" fmla="*/ 1049 h 1088"/>
                <a:gd name="T44" fmla="*/ 679 w 1186"/>
                <a:gd name="T45" fmla="*/ 1034 h 1088"/>
                <a:gd name="T46" fmla="*/ 645 w 1186"/>
                <a:gd name="T47" fmla="*/ 1036 h 1088"/>
                <a:gd name="T48" fmla="*/ 601 w 1186"/>
                <a:gd name="T49" fmla="*/ 1064 h 1088"/>
                <a:gd name="T50" fmla="*/ 560 w 1186"/>
                <a:gd name="T51" fmla="*/ 1043 h 1088"/>
                <a:gd name="T52" fmla="*/ 525 w 1186"/>
                <a:gd name="T53" fmla="*/ 1047 h 1088"/>
                <a:gd name="T54" fmla="*/ 498 w 1186"/>
                <a:gd name="T55" fmla="*/ 1068 h 1088"/>
                <a:gd name="T56" fmla="*/ 446 w 1186"/>
                <a:gd name="T57" fmla="*/ 1088 h 1088"/>
                <a:gd name="T58" fmla="*/ 400 w 1186"/>
                <a:gd name="T59" fmla="*/ 1057 h 1088"/>
                <a:gd name="T60" fmla="*/ 382 w 1186"/>
                <a:gd name="T61" fmla="*/ 1051 h 1088"/>
                <a:gd name="T62" fmla="*/ 377 w 1186"/>
                <a:gd name="T63" fmla="*/ 1036 h 1088"/>
                <a:gd name="T64" fmla="*/ 342 w 1186"/>
                <a:gd name="T65" fmla="*/ 1016 h 1088"/>
                <a:gd name="T66" fmla="*/ 322 w 1186"/>
                <a:gd name="T67" fmla="*/ 982 h 1088"/>
                <a:gd name="T68" fmla="*/ 342 w 1186"/>
                <a:gd name="T69" fmla="*/ 912 h 1088"/>
                <a:gd name="T70" fmla="*/ 301 w 1186"/>
                <a:gd name="T71" fmla="*/ 912 h 1088"/>
                <a:gd name="T72" fmla="*/ 158 w 1186"/>
                <a:gd name="T73" fmla="*/ 904 h 1088"/>
                <a:gd name="T74" fmla="*/ 118 w 1186"/>
                <a:gd name="T75" fmla="*/ 785 h 1088"/>
                <a:gd name="T76" fmla="*/ 141 w 1186"/>
                <a:gd name="T77" fmla="*/ 762 h 1088"/>
                <a:gd name="T78" fmla="*/ 135 w 1186"/>
                <a:gd name="T79" fmla="*/ 687 h 1088"/>
                <a:gd name="T80" fmla="*/ 105 w 1186"/>
                <a:gd name="T81" fmla="*/ 633 h 1088"/>
                <a:gd name="T82" fmla="*/ 93 w 1186"/>
                <a:gd name="T83" fmla="*/ 624 h 1088"/>
                <a:gd name="T84" fmla="*/ 152 w 1186"/>
                <a:gd name="T85" fmla="*/ 553 h 1088"/>
                <a:gd name="T86" fmla="*/ 181 w 1186"/>
                <a:gd name="T87" fmla="*/ 485 h 1088"/>
                <a:gd name="T88" fmla="*/ 186 w 1186"/>
                <a:gd name="T89" fmla="*/ 456 h 1088"/>
                <a:gd name="T90" fmla="*/ 188 w 1186"/>
                <a:gd name="T91" fmla="*/ 403 h 1088"/>
                <a:gd name="T92" fmla="*/ 128 w 1186"/>
                <a:gd name="T93" fmla="*/ 360 h 1088"/>
                <a:gd name="T94" fmla="*/ 75 w 1186"/>
                <a:gd name="T95" fmla="*/ 345 h 1088"/>
                <a:gd name="T96" fmla="*/ 35 w 1186"/>
                <a:gd name="T97" fmla="*/ 228 h 1088"/>
                <a:gd name="T98" fmla="*/ 0 w 1186"/>
                <a:gd name="T99" fmla="*/ 129 h 1088"/>
                <a:gd name="T100" fmla="*/ 389 w 1186"/>
                <a:gd name="T101" fmla="*/ 128 h 1088"/>
                <a:gd name="T102" fmla="*/ 412 w 1186"/>
                <a:gd name="T103" fmla="*/ 70 h 1088"/>
                <a:gd name="T104" fmla="*/ 432 w 1186"/>
                <a:gd name="T105" fmla="*/ 0 h 1088"/>
                <a:gd name="T106" fmla="*/ 467 w 1186"/>
                <a:gd name="T107" fmla="*/ 58 h 1088"/>
                <a:gd name="T108" fmla="*/ 463 w 1186"/>
                <a:gd name="T109" fmla="*/ 96 h 1088"/>
                <a:gd name="T110" fmla="*/ 498 w 1186"/>
                <a:gd name="T111" fmla="*/ 153 h 1088"/>
                <a:gd name="T112" fmla="*/ 545 w 1186"/>
                <a:gd name="T113" fmla="*/ 196 h 1088"/>
                <a:gd name="T114" fmla="*/ 1170 w 1186"/>
                <a:gd name="T115" fmla="*/ 280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86" h="1088">
                  <a:moveTo>
                    <a:pt x="1170" y="280"/>
                  </a:moveTo>
                  <a:cubicBezTo>
                    <a:pt x="1179" y="292"/>
                    <a:pt x="1186" y="301"/>
                    <a:pt x="1186" y="315"/>
                  </a:cubicBezTo>
                  <a:cubicBezTo>
                    <a:pt x="1186" y="325"/>
                    <a:pt x="1183" y="330"/>
                    <a:pt x="1181" y="339"/>
                  </a:cubicBezTo>
                  <a:cubicBezTo>
                    <a:pt x="1179" y="354"/>
                    <a:pt x="1181" y="362"/>
                    <a:pt x="1176" y="376"/>
                  </a:cubicBezTo>
                  <a:cubicBezTo>
                    <a:pt x="1174" y="385"/>
                    <a:pt x="1171" y="390"/>
                    <a:pt x="1171" y="399"/>
                  </a:cubicBezTo>
                  <a:cubicBezTo>
                    <a:pt x="1171" y="412"/>
                    <a:pt x="1176" y="418"/>
                    <a:pt x="1176" y="431"/>
                  </a:cubicBezTo>
                  <a:cubicBezTo>
                    <a:pt x="1176" y="438"/>
                    <a:pt x="1176" y="442"/>
                    <a:pt x="1176" y="449"/>
                  </a:cubicBezTo>
                  <a:cubicBezTo>
                    <a:pt x="1176" y="458"/>
                    <a:pt x="1173" y="463"/>
                    <a:pt x="1170" y="472"/>
                  </a:cubicBezTo>
                  <a:cubicBezTo>
                    <a:pt x="1167" y="480"/>
                    <a:pt x="1168" y="486"/>
                    <a:pt x="1165" y="494"/>
                  </a:cubicBezTo>
                  <a:cubicBezTo>
                    <a:pt x="1158" y="512"/>
                    <a:pt x="1154" y="521"/>
                    <a:pt x="1150" y="539"/>
                  </a:cubicBezTo>
                  <a:cubicBezTo>
                    <a:pt x="1150" y="539"/>
                    <a:pt x="1150" y="539"/>
                    <a:pt x="1150" y="539"/>
                  </a:cubicBezTo>
                  <a:cubicBezTo>
                    <a:pt x="1135" y="555"/>
                    <a:pt x="1133" y="568"/>
                    <a:pt x="1127" y="588"/>
                  </a:cubicBezTo>
                  <a:cubicBezTo>
                    <a:pt x="1123" y="602"/>
                    <a:pt x="1115" y="608"/>
                    <a:pt x="1110" y="622"/>
                  </a:cubicBezTo>
                  <a:cubicBezTo>
                    <a:pt x="1106" y="632"/>
                    <a:pt x="1106" y="638"/>
                    <a:pt x="1101" y="647"/>
                  </a:cubicBezTo>
                  <a:cubicBezTo>
                    <a:pt x="1096" y="657"/>
                    <a:pt x="1095" y="663"/>
                    <a:pt x="1092" y="673"/>
                  </a:cubicBezTo>
                  <a:cubicBezTo>
                    <a:pt x="1089" y="681"/>
                    <a:pt x="1082" y="685"/>
                    <a:pt x="1081" y="694"/>
                  </a:cubicBezTo>
                  <a:cubicBezTo>
                    <a:pt x="1079" y="704"/>
                    <a:pt x="1081" y="710"/>
                    <a:pt x="1079" y="720"/>
                  </a:cubicBezTo>
                  <a:cubicBezTo>
                    <a:pt x="1076" y="735"/>
                    <a:pt x="1067" y="741"/>
                    <a:pt x="1067" y="756"/>
                  </a:cubicBezTo>
                  <a:cubicBezTo>
                    <a:pt x="1067" y="763"/>
                    <a:pt x="1067" y="767"/>
                    <a:pt x="1067" y="775"/>
                  </a:cubicBezTo>
                  <a:cubicBezTo>
                    <a:pt x="1067" y="787"/>
                    <a:pt x="1054" y="790"/>
                    <a:pt x="1049" y="801"/>
                  </a:cubicBezTo>
                  <a:cubicBezTo>
                    <a:pt x="1045" y="811"/>
                    <a:pt x="1042" y="821"/>
                    <a:pt x="1032" y="821"/>
                  </a:cubicBezTo>
                  <a:cubicBezTo>
                    <a:pt x="1026" y="821"/>
                    <a:pt x="1022" y="819"/>
                    <a:pt x="1016" y="819"/>
                  </a:cubicBezTo>
                  <a:cubicBezTo>
                    <a:pt x="1009" y="819"/>
                    <a:pt x="1007" y="826"/>
                    <a:pt x="1002" y="831"/>
                  </a:cubicBezTo>
                  <a:cubicBezTo>
                    <a:pt x="993" y="840"/>
                    <a:pt x="985" y="846"/>
                    <a:pt x="985" y="859"/>
                  </a:cubicBezTo>
                  <a:cubicBezTo>
                    <a:pt x="985" y="863"/>
                    <a:pt x="987" y="865"/>
                    <a:pt x="987" y="869"/>
                  </a:cubicBezTo>
                  <a:cubicBezTo>
                    <a:pt x="987" y="883"/>
                    <a:pt x="984" y="893"/>
                    <a:pt x="973" y="901"/>
                  </a:cubicBezTo>
                  <a:cubicBezTo>
                    <a:pt x="964" y="906"/>
                    <a:pt x="956" y="903"/>
                    <a:pt x="945" y="903"/>
                  </a:cubicBezTo>
                  <a:cubicBezTo>
                    <a:pt x="938" y="903"/>
                    <a:pt x="934" y="902"/>
                    <a:pt x="927" y="904"/>
                  </a:cubicBezTo>
                  <a:cubicBezTo>
                    <a:pt x="922" y="905"/>
                    <a:pt x="922" y="911"/>
                    <a:pt x="918" y="914"/>
                  </a:cubicBezTo>
                  <a:cubicBezTo>
                    <a:pt x="914" y="917"/>
                    <a:pt x="911" y="920"/>
                    <a:pt x="907" y="921"/>
                  </a:cubicBezTo>
                  <a:cubicBezTo>
                    <a:pt x="901" y="923"/>
                    <a:pt x="893" y="924"/>
                    <a:pt x="893" y="931"/>
                  </a:cubicBezTo>
                  <a:cubicBezTo>
                    <a:pt x="893" y="936"/>
                    <a:pt x="893" y="939"/>
                    <a:pt x="893" y="945"/>
                  </a:cubicBezTo>
                  <a:cubicBezTo>
                    <a:pt x="893" y="954"/>
                    <a:pt x="888" y="959"/>
                    <a:pt x="885" y="968"/>
                  </a:cubicBezTo>
                  <a:cubicBezTo>
                    <a:pt x="882" y="975"/>
                    <a:pt x="881" y="981"/>
                    <a:pt x="874" y="986"/>
                  </a:cubicBezTo>
                  <a:cubicBezTo>
                    <a:pt x="859" y="997"/>
                    <a:pt x="846" y="1000"/>
                    <a:pt x="836" y="1015"/>
                  </a:cubicBezTo>
                  <a:cubicBezTo>
                    <a:pt x="830" y="1023"/>
                    <a:pt x="823" y="1027"/>
                    <a:pt x="823" y="1037"/>
                  </a:cubicBezTo>
                  <a:cubicBezTo>
                    <a:pt x="823" y="1042"/>
                    <a:pt x="826" y="1045"/>
                    <a:pt x="829" y="1049"/>
                  </a:cubicBezTo>
                  <a:cubicBezTo>
                    <a:pt x="832" y="1059"/>
                    <a:pt x="835" y="1068"/>
                    <a:pt x="837" y="1079"/>
                  </a:cubicBezTo>
                  <a:cubicBezTo>
                    <a:pt x="837" y="1079"/>
                    <a:pt x="837" y="1079"/>
                    <a:pt x="837" y="1079"/>
                  </a:cubicBezTo>
                  <a:cubicBezTo>
                    <a:pt x="829" y="1079"/>
                    <a:pt x="825" y="1074"/>
                    <a:pt x="818" y="1070"/>
                  </a:cubicBezTo>
                  <a:cubicBezTo>
                    <a:pt x="814" y="1068"/>
                    <a:pt x="810" y="1069"/>
                    <a:pt x="807" y="1065"/>
                  </a:cubicBezTo>
                  <a:cubicBezTo>
                    <a:pt x="802" y="1060"/>
                    <a:pt x="805" y="1054"/>
                    <a:pt x="802" y="1048"/>
                  </a:cubicBezTo>
                  <a:cubicBezTo>
                    <a:pt x="799" y="1042"/>
                    <a:pt x="792" y="1043"/>
                    <a:pt x="786" y="1043"/>
                  </a:cubicBezTo>
                  <a:cubicBezTo>
                    <a:pt x="766" y="1043"/>
                    <a:pt x="754" y="1049"/>
                    <a:pt x="734" y="1049"/>
                  </a:cubicBezTo>
                  <a:cubicBezTo>
                    <a:pt x="724" y="1049"/>
                    <a:pt x="716" y="1044"/>
                    <a:pt x="713" y="1034"/>
                  </a:cubicBezTo>
                  <a:cubicBezTo>
                    <a:pt x="699" y="1034"/>
                    <a:pt x="692" y="1034"/>
                    <a:pt x="679" y="1034"/>
                  </a:cubicBezTo>
                  <a:cubicBezTo>
                    <a:pt x="674" y="1034"/>
                    <a:pt x="671" y="1036"/>
                    <a:pt x="666" y="1036"/>
                  </a:cubicBezTo>
                  <a:cubicBezTo>
                    <a:pt x="658" y="1037"/>
                    <a:pt x="652" y="1034"/>
                    <a:pt x="645" y="1036"/>
                  </a:cubicBezTo>
                  <a:cubicBezTo>
                    <a:pt x="630" y="1041"/>
                    <a:pt x="631" y="1064"/>
                    <a:pt x="616" y="1064"/>
                  </a:cubicBezTo>
                  <a:cubicBezTo>
                    <a:pt x="610" y="1064"/>
                    <a:pt x="607" y="1064"/>
                    <a:pt x="601" y="1064"/>
                  </a:cubicBezTo>
                  <a:cubicBezTo>
                    <a:pt x="586" y="1064"/>
                    <a:pt x="578" y="1058"/>
                    <a:pt x="566" y="1049"/>
                  </a:cubicBezTo>
                  <a:cubicBezTo>
                    <a:pt x="564" y="1047"/>
                    <a:pt x="562" y="1046"/>
                    <a:pt x="560" y="1043"/>
                  </a:cubicBezTo>
                  <a:cubicBezTo>
                    <a:pt x="559" y="1041"/>
                    <a:pt x="560" y="1038"/>
                    <a:pt x="558" y="1038"/>
                  </a:cubicBezTo>
                  <a:cubicBezTo>
                    <a:pt x="545" y="1038"/>
                    <a:pt x="537" y="1041"/>
                    <a:pt x="525" y="1047"/>
                  </a:cubicBezTo>
                  <a:cubicBezTo>
                    <a:pt x="517" y="1050"/>
                    <a:pt x="510" y="1049"/>
                    <a:pt x="504" y="1055"/>
                  </a:cubicBezTo>
                  <a:cubicBezTo>
                    <a:pt x="500" y="1059"/>
                    <a:pt x="502" y="1065"/>
                    <a:pt x="498" y="1068"/>
                  </a:cubicBezTo>
                  <a:cubicBezTo>
                    <a:pt x="487" y="1074"/>
                    <a:pt x="479" y="1072"/>
                    <a:pt x="467" y="1075"/>
                  </a:cubicBezTo>
                  <a:cubicBezTo>
                    <a:pt x="458" y="1078"/>
                    <a:pt x="455" y="1088"/>
                    <a:pt x="446" y="1088"/>
                  </a:cubicBezTo>
                  <a:cubicBezTo>
                    <a:pt x="434" y="1088"/>
                    <a:pt x="425" y="1086"/>
                    <a:pt x="416" y="1079"/>
                  </a:cubicBezTo>
                  <a:cubicBezTo>
                    <a:pt x="408" y="1072"/>
                    <a:pt x="405" y="1066"/>
                    <a:pt x="400" y="1057"/>
                  </a:cubicBezTo>
                  <a:cubicBezTo>
                    <a:pt x="398" y="1053"/>
                    <a:pt x="396" y="1048"/>
                    <a:pt x="391" y="1048"/>
                  </a:cubicBezTo>
                  <a:cubicBezTo>
                    <a:pt x="388" y="1048"/>
                    <a:pt x="385" y="1051"/>
                    <a:pt x="382" y="1051"/>
                  </a:cubicBezTo>
                  <a:cubicBezTo>
                    <a:pt x="382" y="1051"/>
                    <a:pt x="382" y="1051"/>
                    <a:pt x="382" y="1051"/>
                  </a:cubicBezTo>
                  <a:cubicBezTo>
                    <a:pt x="380" y="1046"/>
                    <a:pt x="379" y="1041"/>
                    <a:pt x="377" y="1036"/>
                  </a:cubicBezTo>
                  <a:cubicBezTo>
                    <a:pt x="376" y="1033"/>
                    <a:pt x="373" y="1032"/>
                    <a:pt x="370" y="1031"/>
                  </a:cubicBezTo>
                  <a:cubicBezTo>
                    <a:pt x="359" y="1026"/>
                    <a:pt x="353" y="1021"/>
                    <a:pt x="342" y="1016"/>
                  </a:cubicBezTo>
                  <a:cubicBezTo>
                    <a:pt x="333" y="1013"/>
                    <a:pt x="331" y="1005"/>
                    <a:pt x="328" y="996"/>
                  </a:cubicBezTo>
                  <a:cubicBezTo>
                    <a:pt x="326" y="990"/>
                    <a:pt x="322" y="988"/>
                    <a:pt x="322" y="982"/>
                  </a:cubicBezTo>
                  <a:cubicBezTo>
                    <a:pt x="322" y="977"/>
                    <a:pt x="322" y="974"/>
                    <a:pt x="322" y="969"/>
                  </a:cubicBezTo>
                  <a:cubicBezTo>
                    <a:pt x="322" y="945"/>
                    <a:pt x="342" y="936"/>
                    <a:pt x="342" y="912"/>
                  </a:cubicBezTo>
                  <a:cubicBezTo>
                    <a:pt x="342" y="907"/>
                    <a:pt x="340" y="902"/>
                    <a:pt x="336" y="902"/>
                  </a:cubicBezTo>
                  <a:cubicBezTo>
                    <a:pt x="322" y="902"/>
                    <a:pt x="315" y="912"/>
                    <a:pt x="301" y="912"/>
                  </a:cubicBezTo>
                  <a:cubicBezTo>
                    <a:pt x="295" y="912"/>
                    <a:pt x="291" y="909"/>
                    <a:pt x="285" y="906"/>
                  </a:cubicBezTo>
                  <a:cubicBezTo>
                    <a:pt x="158" y="904"/>
                    <a:pt x="158" y="904"/>
                    <a:pt x="158" y="904"/>
                  </a:cubicBezTo>
                  <a:cubicBezTo>
                    <a:pt x="107" y="787"/>
                    <a:pt x="107" y="787"/>
                    <a:pt x="107" y="787"/>
                  </a:cubicBezTo>
                  <a:cubicBezTo>
                    <a:pt x="111" y="786"/>
                    <a:pt x="114" y="785"/>
                    <a:pt x="118" y="785"/>
                  </a:cubicBezTo>
                  <a:cubicBezTo>
                    <a:pt x="127" y="785"/>
                    <a:pt x="132" y="785"/>
                    <a:pt x="141" y="785"/>
                  </a:cubicBezTo>
                  <a:cubicBezTo>
                    <a:pt x="141" y="776"/>
                    <a:pt x="141" y="771"/>
                    <a:pt x="141" y="762"/>
                  </a:cubicBezTo>
                  <a:cubicBezTo>
                    <a:pt x="141" y="743"/>
                    <a:pt x="149" y="733"/>
                    <a:pt x="149" y="714"/>
                  </a:cubicBezTo>
                  <a:cubicBezTo>
                    <a:pt x="149" y="702"/>
                    <a:pt x="138" y="698"/>
                    <a:pt x="135" y="687"/>
                  </a:cubicBezTo>
                  <a:cubicBezTo>
                    <a:pt x="131" y="676"/>
                    <a:pt x="131" y="668"/>
                    <a:pt x="128" y="656"/>
                  </a:cubicBezTo>
                  <a:cubicBezTo>
                    <a:pt x="124" y="644"/>
                    <a:pt x="116" y="639"/>
                    <a:pt x="105" y="633"/>
                  </a:cubicBezTo>
                  <a:cubicBezTo>
                    <a:pt x="100" y="630"/>
                    <a:pt x="96" y="627"/>
                    <a:pt x="93" y="624"/>
                  </a:cubicBezTo>
                  <a:cubicBezTo>
                    <a:pt x="93" y="624"/>
                    <a:pt x="93" y="624"/>
                    <a:pt x="93" y="624"/>
                  </a:cubicBezTo>
                  <a:cubicBezTo>
                    <a:pt x="96" y="613"/>
                    <a:pt x="102" y="610"/>
                    <a:pt x="109" y="601"/>
                  </a:cubicBezTo>
                  <a:cubicBezTo>
                    <a:pt x="125" y="581"/>
                    <a:pt x="134" y="571"/>
                    <a:pt x="152" y="553"/>
                  </a:cubicBezTo>
                  <a:cubicBezTo>
                    <a:pt x="164" y="541"/>
                    <a:pt x="167" y="529"/>
                    <a:pt x="170" y="513"/>
                  </a:cubicBezTo>
                  <a:cubicBezTo>
                    <a:pt x="172" y="501"/>
                    <a:pt x="176" y="495"/>
                    <a:pt x="181" y="485"/>
                  </a:cubicBezTo>
                  <a:cubicBezTo>
                    <a:pt x="184" y="479"/>
                    <a:pt x="189" y="477"/>
                    <a:pt x="189" y="471"/>
                  </a:cubicBezTo>
                  <a:cubicBezTo>
                    <a:pt x="189" y="465"/>
                    <a:pt x="186" y="462"/>
                    <a:pt x="186" y="456"/>
                  </a:cubicBezTo>
                  <a:cubicBezTo>
                    <a:pt x="181" y="447"/>
                    <a:pt x="173" y="443"/>
                    <a:pt x="173" y="433"/>
                  </a:cubicBezTo>
                  <a:cubicBezTo>
                    <a:pt x="173" y="420"/>
                    <a:pt x="188" y="416"/>
                    <a:pt x="188" y="403"/>
                  </a:cubicBezTo>
                  <a:cubicBezTo>
                    <a:pt x="188" y="386"/>
                    <a:pt x="174" y="378"/>
                    <a:pt x="158" y="371"/>
                  </a:cubicBezTo>
                  <a:cubicBezTo>
                    <a:pt x="147" y="366"/>
                    <a:pt x="141" y="360"/>
                    <a:pt x="128" y="360"/>
                  </a:cubicBezTo>
                  <a:cubicBezTo>
                    <a:pt x="123" y="360"/>
                    <a:pt x="120" y="360"/>
                    <a:pt x="114" y="360"/>
                  </a:cubicBezTo>
                  <a:cubicBezTo>
                    <a:pt x="98" y="360"/>
                    <a:pt x="87" y="356"/>
                    <a:pt x="75" y="345"/>
                  </a:cubicBezTo>
                  <a:cubicBezTo>
                    <a:pt x="64" y="333"/>
                    <a:pt x="63" y="323"/>
                    <a:pt x="56" y="308"/>
                  </a:cubicBezTo>
                  <a:cubicBezTo>
                    <a:pt x="43" y="278"/>
                    <a:pt x="35" y="260"/>
                    <a:pt x="35" y="228"/>
                  </a:cubicBezTo>
                  <a:cubicBezTo>
                    <a:pt x="35" y="205"/>
                    <a:pt x="34" y="193"/>
                    <a:pt x="35" y="170"/>
                  </a:cubicBezTo>
                  <a:cubicBezTo>
                    <a:pt x="25" y="152"/>
                    <a:pt x="14" y="144"/>
                    <a:pt x="0" y="129"/>
                  </a:cubicBezTo>
                  <a:cubicBezTo>
                    <a:pt x="389" y="134"/>
                    <a:pt x="389" y="134"/>
                    <a:pt x="389" y="134"/>
                  </a:cubicBezTo>
                  <a:cubicBezTo>
                    <a:pt x="389" y="131"/>
                    <a:pt x="389" y="130"/>
                    <a:pt x="389" y="128"/>
                  </a:cubicBezTo>
                  <a:cubicBezTo>
                    <a:pt x="389" y="111"/>
                    <a:pt x="396" y="102"/>
                    <a:pt x="402" y="86"/>
                  </a:cubicBezTo>
                  <a:cubicBezTo>
                    <a:pt x="405" y="79"/>
                    <a:pt x="412" y="77"/>
                    <a:pt x="412" y="70"/>
                  </a:cubicBezTo>
                  <a:cubicBezTo>
                    <a:pt x="412" y="65"/>
                    <a:pt x="409" y="62"/>
                    <a:pt x="409" y="57"/>
                  </a:cubicBezTo>
                  <a:cubicBezTo>
                    <a:pt x="409" y="33"/>
                    <a:pt x="418" y="19"/>
                    <a:pt x="432" y="0"/>
                  </a:cubicBezTo>
                  <a:cubicBezTo>
                    <a:pt x="440" y="9"/>
                    <a:pt x="446" y="15"/>
                    <a:pt x="453" y="25"/>
                  </a:cubicBezTo>
                  <a:cubicBezTo>
                    <a:pt x="460" y="37"/>
                    <a:pt x="467" y="44"/>
                    <a:pt x="467" y="58"/>
                  </a:cubicBezTo>
                  <a:cubicBezTo>
                    <a:pt x="467" y="68"/>
                    <a:pt x="458" y="72"/>
                    <a:pt x="458" y="82"/>
                  </a:cubicBezTo>
                  <a:cubicBezTo>
                    <a:pt x="458" y="88"/>
                    <a:pt x="461" y="90"/>
                    <a:pt x="463" y="96"/>
                  </a:cubicBezTo>
                  <a:cubicBezTo>
                    <a:pt x="467" y="106"/>
                    <a:pt x="468" y="112"/>
                    <a:pt x="473" y="122"/>
                  </a:cubicBezTo>
                  <a:cubicBezTo>
                    <a:pt x="480" y="136"/>
                    <a:pt x="483" y="150"/>
                    <a:pt x="498" y="153"/>
                  </a:cubicBezTo>
                  <a:cubicBezTo>
                    <a:pt x="514" y="155"/>
                    <a:pt x="519" y="168"/>
                    <a:pt x="528" y="181"/>
                  </a:cubicBezTo>
                  <a:cubicBezTo>
                    <a:pt x="533" y="188"/>
                    <a:pt x="540" y="189"/>
                    <a:pt x="545" y="196"/>
                  </a:cubicBezTo>
                  <a:cubicBezTo>
                    <a:pt x="548" y="200"/>
                    <a:pt x="546" y="207"/>
                    <a:pt x="552" y="207"/>
                  </a:cubicBezTo>
                  <a:cubicBezTo>
                    <a:pt x="1170" y="280"/>
                    <a:pt x="1170" y="280"/>
                    <a:pt x="1170" y="280"/>
                  </a:cubicBezTo>
                  <a:close/>
                </a:path>
              </a:pathLst>
            </a:custGeom>
            <a:solidFill>
              <a:srgbClr val="D7D92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8" name="Freeform 36">
              <a:extLst>
                <a:ext uri="{FF2B5EF4-FFF2-40B4-BE49-F238E27FC236}">
                  <a16:creationId xmlns:a16="http://schemas.microsoft.com/office/drawing/2014/main" id="{251FCEBD-3DF8-4964-A5E5-A2CFFA865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5062" y="1190939"/>
              <a:ext cx="1435901" cy="970237"/>
            </a:xfrm>
            <a:custGeom>
              <a:avLst/>
              <a:gdLst>
                <a:gd name="T0" fmla="*/ 1628 w 1792"/>
                <a:gd name="T1" fmla="*/ 1064 h 1220"/>
                <a:gd name="T2" fmla="*/ 1605 w 1792"/>
                <a:gd name="T3" fmla="*/ 1128 h 1220"/>
                <a:gd name="T4" fmla="*/ 1203 w 1792"/>
                <a:gd name="T5" fmla="*/ 1123 h 1220"/>
                <a:gd name="T6" fmla="*/ 1029 w 1792"/>
                <a:gd name="T7" fmla="*/ 1043 h 1220"/>
                <a:gd name="T8" fmla="*/ 969 w 1792"/>
                <a:gd name="T9" fmla="*/ 1097 h 1220"/>
                <a:gd name="T10" fmla="*/ 915 w 1792"/>
                <a:gd name="T11" fmla="*/ 1152 h 1220"/>
                <a:gd name="T12" fmla="*/ 865 w 1792"/>
                <a:gd name="T13" fmla="*/ 1178 h 1220"/>
                <a:gd name="T14" fmla="*/ 827 w 1792"/>
                <a:gd name="T15" fmla="*/ 1179 h 1220"/>
                <a:gd name="T16" fmla="*/ 742 w 1792"/>
                <a:gd name="T17" fmla="*/ 1205 h 1220"/>
                <a:gd name="T18" fmla="*/ 692 w 1792"/>
                <a:gd name="T19" fmla="*/ 1220 h 1220"/>
                <a:gd name="T20" fmla="*/ 0 w 1792"/>
                <a:gd name="T21" fmla="*/ 962 h 1220"/>
                <a:gd name="T22" fmla="*/ 25 w 1792"/>
                <a:gd name="T23" fmla="*/ 919 h 1220"/>
                <a:gd name="T24" fmla="*/ 46 w 1792"/>
                <a:gd name="T25" fmla="*/ 849 h 1220"/>
                <a:gd name="T26" fmla="*/ 71 w 1792"/>
                <a:gd name="T27" fmla="*/ 799 h 1220"/>
                <a:gd name="T28" fmla="*/ 119 w 1792"/>
                <a:gd name="T29" fmla="*/ 738 h 1220"/>
                <a:gd name="T30" fmla="*/ 157 w 1792"/>
                <a:gd name="T31" fmla="*/ 717 h 1220"/>
                <a:gd name="T32" fmla="*/ 202 w 1792"/>
                <a:gd name="T33" fmla="*/ 691 h 1220"/>
                <a:gd name="T34" fmla="*/ 272 w 1792"/>
                <a:gd name="T35" fmla="*/ 667 h 1220"/>
                <a:gd name="T36" fmla="*/ 355 w 1792"/>
                <a:gd name="T37" fmla="*/ 653 h 1220"/>
                <a:gd name="T38" fmla="*/ 381 w 1792"/>
                <a:gd name="T39" fmla="*/ 614 h 1220"/>
                <a:gd name="T40" fmla="*/ 415 w 1792"/>
                <a:gd name="T41" fmla="*/ 463 h 1220"/>
                <a:gd name="T42" fmla="*/ 435 w 1792"/>
                <a:gd name="T43" fmla="*/ 360 h 1220"/>
                <a:gd name="T44" fmla="*/ 402 w 1792"/>
                <a:gd name="T45" fmla="*/ 297 h 1220"/>
                <a:gd name="T46" fmla="*/ 367 w 1792"/>
                <a:gd name="T47" fmla="*/ 242 h 1220"/>
                <a:gd name="T48" fmla="*/ 366 w 1792"/>
                <a:gd name="T49" fmla="*/ 183 h 1220"/>
                <a:gd name="T50" fmla="*/ 446 w 1792"/>
                <a:gd name="T51" fmla="*/ 162 h 1220"/>
                <a:gd name="T52" fmla="*/ 434 w 1792"/>
                <a:gd name="T53" fmla="*/ 111 h 1220"/>
                <a:gd name="T54" fmla="*/ 394 w 1792"/>
                <a:gd name="T55" fmla="*/ 73 h 1220"/>
                <a:gd name="T56" fmla="*/ 443 w 1792"/>
                <a:gd name="T57" fmla="*/ 22 h 1220"/>
                <a:gd name="T58" fmla="*/ 544 w 1792"/>
                <a:gd name="T59" fmla="*/ 36 h 1220"/>
                <a:gd name="T60" fmla="*/ 586 w 1792"/>
                <a:gd name="T61" fmla="*/ 22 h 1220"/>
                <a:gd name="T62" fmla="*/ 619 w 1792"/>
                <a:gd name="T63" fmla="*/ 0 h 1220"/>
                <a:gd name="T64" fmla="*/ 659 w 1792"/>
                <a:gd name="T65" fmla="*/ 47 h 1220"/>
                <a:gd name="T66" fmla="*/ 693 w 1792"/>
                <a:gd name="T67" fmla="*/ 75 h 1220"/>
                <a:gd name="T68" fmla="*/ 727 w 1792"/>
                <a:gd name="T69" fmla="*/ 111 h 1220"/>
                <a:gd name="T70" fmla="*/ 869 w 1792"/>
                <a:gd name="T71" fmla="*/ 84 h 1220"/>
                <a:gd name="T72" fmla="*/ 1029 w 1792"/>
                <a:gd name="T73" fmla="*/ 1 h 1220"/>
                <a:gd name="T74" fmla="*/ 1069 w 1792"/>
                <a:gd name="T75" fmla="*/ 20 h 1220"/>
                <a:gd name="T76" fmla="*/ 1122 w 1792"/>
                <a:gd name="T77" fmla="*/ 102 h 1220"/>
                <a:gd name="T78" fmla="*/ 1145 w 1792"/>
                <a:gd name="T79" fmla="*/ 165 h 1220"/>
                <a:gd name="T80" fmla="*/ 1173 w 1792"/>
                <a:gd name="T81" fmla="*/ 246 h 1220"/>
                <a:gd name="T82" fmla="*/ 1189 w 1792"/>
                <a:gd name="T83" fmla="*/ 332 h 1220"/>
                <a:gd name="T84" fmla="*/ 1243 w 1792"/>
                <a:gd name="T85" fmla="*/ 360 h 1220"/>
                <a:gd name="T86" fmla="*/ 1273 w 1792"/>
                <a:gd name="T87" fmla="*/ 289 h 1220"/>
                <a:gd name="T88" fmla="*/ 1360 w 1792"/>
                <a:gd name="T89" fmla="*/ 289 h 1220"/>
                <a:gd name="T90" fmla="*/ 1396 w 1792"/>
                <a:gd name="T91" fmla="*/ 248 h 1220"/>
                <a:gd name="T92" fmla="*/ 1466 w 1792"/>
                <a:gd name="T93" fmla="*/ 210 h 1220"/>
                <a:gd name="T94" fmla="*/ 1491 w 1792"/>
                <a:gd name="T95" fmla="*/ 213 h 1220"/>
                <a:gd name="T96" fmla="*/ 1501 w 1792"/>
                <a:gd name="T97" fmla="*/ 273 h 1220"/>
                <a:gd name="T98" fmla="*/ 1543 w 1792"/>
                <a:gd name="T99" fmla="*/ 319 h 1220"/>
                <a:gd name="T100" fmla="*/ 1565 w 1792"/>
                <a:gd name="T101" fmla="*/ 357 h 1220"/>
                <a:gd name="T102" fmla="*/ 1625 w 1792"/>
                <a:gd name="T103" fmla="*/ 398 h 1220"/>
                <a:gd name="T104" fmla="*/ 1685 w 1792"/>
                <a:gd name="T105" fmla="*/ 398 h 1220"/>
                <a:gd name="T106" fmla="*/ 1745 w 1792"/>
                <a:gd name="T107" fmla="*/ 438 h 1220"/>
                <a:gd name="T108" fmla="*/ 1679 w 1792"/>
                <a:gd name="T109" fmla="*/ 901 h 1220"/>
                <a:gd name="T110" fmla="*/ 1658 w 1792"/>
                <a:gd name="T111" fmla="*/ 917 h 1220"/>
                <a:gd name="T112" fmla="*/ 1649 w 1792"/>
                <a:gd name="T113" fmla="*/ 970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92" h="1220">
                  <a:moveTo>
                    <a:pt x="1648" y="994"/>
                  </a:moveTo>
                  <a:cubicBezTo>
                    <a:pt x="1634" y="1013"/>
                    <a:pt x="1625" y="1027"/>
                    <a:pt x="1625" y="1051"/>
                  </a:cubicBezTo>
                  <a:cubicBezTo>
                    <a:pt x="1625" y="1056"/>
                    <a:pt x="1628" y="1059"/>
                    <a:pt x="1628" y="1064"/>
                  </a:cubicBezTo>
                  <a:cubicBezTo>
                    <a:pt x="1628" y="1071"/>
                    <a:pt x="1621" y="1073"/>
                    <a:pt x="1618" y="1080"/>
                  </a:cubicBezTo>
                  <a:cubicBezTo>
                    <a:pt x="1612" y="1096"/>
                    <a:pt x="1605" y="1105"/>
                    <a:pt x="1605" y="1122"/>
                  </a:cubicBezTo>
                  <a:cubicBezTo>
                    <a:pt x="1605" y="1124"/>
                    <a:pt x="1605" y="1125"/>
                    <a:pt x="1605" y="1128"/>
                  </a:cubicBezTo>
                  <a:cubicBezTo>
                    <a:pt x="1216" y="1123"/>
                    <a:pt x="1216" y="1123"/>
                    <a:pt x="1216" y="1123"/>
                  </a:cubicBezTo>
                  <a:cubicBezTo>
                    <a:pt x="1216" y="1123"/>
                    <a:pt x="1216" y="1123"/>
                    <a:pt x="1216" y="1123"/>
                  </a:cubicBezTo>
                  <a:cubicBezTo>
                    <a:pt x="1211" y="1123"/>
                    <a:pt x="1208" y="1123"/>
                    <a:pt x="1203" y="1123"/>
                  </a:cubicBezTo>
                  <a:cubicBezTo>
                    <a:pt x="1192" y="1123"/>
                    <a:pt x="1185" y="1123"/>
                    <a:pt x="1174" y="1123"/>
                  </a:cubicBezTo>
                  <a:cubicBezTo>
                    <a:pt x="1128" y="1044"/>
                    <a:pt x="1128" y="1044"/>
                    <a:pt x="1128" y="1044"/>
                  </a:cubicBezTo>
                  <a:cubicBezTo>
                    <a:pt x="1029" y="1043"/>
                    <a:pt x="1029" y="1043"/>
                    <a:pt x="1029" y="1043"/>
                  </a:cubicBezTo>
                  <a:cubicBezTo>
                    <a:pt x="1021" y="1050"/>
                    <a:pt x="1018" y="1055"/>
                    <a:pt x="1012" y="1063"/>
                  </a:cubicBezTo>
                  <a:cubicBezTo>
                    <a:pt x="1009" y="1068"/>
                    <a:pt x="1006" y="1072"/>
                    <a:pt x="1001" y="1072"/>
                  </a:cubicBezTo>
                  <a:cubicBezTo>
                    <a:pt x="985" y="1071"/>
                    <a:pt x="969" y="1081"/>
                    <a:pt x="969" y="1097"/>
                  </a:cubicBezTo>
                  <a:cubicBezTo>
                    <a:pt x="969" y="1101"/>
                    <a:pt x="971" y="1104"/>
                    <a:pt x="971" y="1108"/>
                  </a:cubicBezTo>
                  <a:cubicBezTo>
                    <a:pt x="971" y="1123"/>
                    <a:pt x="960" y="1130"/>
                    <a:pt x="947" y="1137"/>
                  </a:cubicBezTo>
                  <a:cubicBezTo>
                    <a:pt x="935" y="1143"/>
                    <a:pt x="928" y="1146"/>
                    <a:pt x="915" y="1152"/>
                  </a:cubicBezTo>
                  <a:cubicBezTo>
                    <a:pt x="903" y="1157"/>
                    <a:pt x="891" y="1153"/>
                    <a:pt x="883" y="1164"/>
                  </a:cubicBezTo>
                  <a:cubicBezTo>
                    <a:pt x="882" y="1166"/>
                    <a:pt x="883" y="1168"/>
                    <a:pt x="882" y="1170"/>
                  </a:cubicBezTo>
                  <a:cubicBezTo>
                    <a:pt x="878" y="1176"/>
                    <a:pt x="872" y="1176"/>
                    <a:pt x="865" y="1178"/>
                  </a:cubicBezTo>
                  <a:cubicBezTo>
                    <a:pt x="860" y="1179"/>
                    <a:pt x="857" y="1183"/>
                    <a:pt x="851" y="1183"/>
                  </a:cubicBezTo>
                  <a:cubicBezTo>
                    <a:pt x="845" y="1183"/>
                    <a:pt x="841" y="1183"/>
                    <a:pt x="835" y="1183"/>
                  </a:cubicBezTo>
                  <a:cubicBezTo>
                    <a:pt x="832" y="1183"/>
                    <a:pt x="830" y="1180"/>
                    <a:pt x="827" y="1179"/>
                  </a:cubicBezTo>
                  <a:cubicBezTo>
                    <a:pt x="814" y="1175"/>
                    <a:pt x="806" y="1173"/>
                    <a:pt x="792" y="1173"/>
                  </a:cubicBezTo>
                  <a:cubicBezTo>
                    <a:pt x="784" y="1173"/>
                    <a:pt x="783" y="1180"/>
                    <a:pt x="776" y="1184"/>
                  </a:cubicBezTo>
                  <a:cubicBezTo>
                    <a:pt x="763" y="1192"/>
                    <a:pt x="754" y="1195"/>
                    <a:pt x="742" y="1205"/>
                  </a:cubicBezTo>
                  <a:cubicBezTo>
                    <a:pt x="734" y="1212"/>
                    <a:pt x="727" y="1211"/>
                    <a:pt x="717" y="1214"/>
                  </a:cubicBezTo>
                  <a:cubicBezTo>
                    <a:pt x="707" y="1216"/>
                    <a:pt x="702" y="1218"/>
                    <a:pt x="692" y="1220"/>
                  </a:cubicBezTo>
                  <a:cubicBezTo>
                    <a:pt x="692" y="1220"/>
                    <a:pt x="692" y="1220"/>
                    <a:pt x="692" y="1220"/>
                  </a:cubicBezTo>
                  <a:cubicBezTo>
                    <a:pt x="571" y="1168"/>
                    <a:pt x="571" y="1168"/>
                    <a:pt x="571" y="1168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1" y="955"/>
                    <a:pt x="4" y="951"/>
                    <a:pt x="7" y="945"/>
                  </a:cubicBezTo>
                  <a:cubicBezTo>
                    <a:pt x="9" y="940"/>
                    <a:pt x="8" y="936"/>
                    <a:pt x="11" y="931"/>
                  </a:cubicBezTo>
                  <a:cubicBezTo>
                    <a:pt x="15" y="925"/>
                    <a:pt x="19" y="923"/>
                    <a:pt x="25" y="919"/>
                  </a:cubicBezTo>
                  <a:cubicBezTo>
                    <a:pt x="37" y="912"/>
                    <a:pt x="46" y="912"/>
                    <a:pt x="59" y="905"/>
                  </a:cubicBezTo>
                  <a:cubicBezTo>
                    <a:pt x="65" y="902"/>
                    <a:pt x="59" y="895"/>
                    <a:pt x="59" y="888"/>
                  </a:cubicBezTo>
                  <a:cubicBezTo>
                    <a:pt x="59" y="872"/>
                    <a:pt x="46" y="865"/>
                    <a:pt x="46" y="849"/>
                  </a:cubicBezTo>
                  <a:cubicBezTo>
                    <a:pt x="46" y="840"/>
                    <a:pt x="46" y="833"/>
                    <a:pt x="53" y="828"/>
                  </a:cubicBezTo>
                  <a:cubicBezTo>
                    <a:pt x="59" y="824"/>
                    <a:pt x="65" y="822"/>
                    <a:pt x="68" y="815"/>
                  </a:cubicBezTo>
                  <a:cubicBezTo>
                    <a:pt x="70" y="809"/>
                    <a:pt x="69" y="805"/>
                    <a:pt x="71" y="799"/>
                  </a:cubicBezTo>
                  <a:cubicBezTo>
                    <a:pt x="74" y="788"/>
                    <a:pt x="78" y="782"/>
                    <a:pt x="78" y="770"/>
                  </a:cubicBezTo>
                  <a:cubicBezTo>
                    <a:pt x="78" y="766"/>
                    <a:pt x="75" y="763"/>
                    <a:pt x="78" y="761"/>
                  </a:cubicBezTo>
                  <a:cubicBezTo>
                    <a:pt x="92" y="749"/>
                    <a:pt x="106" y="751"/>
                    <a:pt x="119" y="738"/>
                  </a:cubicBezTo>
                  <a:cubicBezTo>
                    <a:pt x="121" y="735"/>
                    <a:pt x="121" y="731"/>
                    <a:pt x="124" y="730"/>
                  </a:cubicBezTo>
                  <a:cubicBezTo>
                    <a:pt x="133" y="725"/>
                    <a:pt x="136" y="720"/>
                    <a:pt x="144" y="714"/>
                  </a:cubicBezTo>
                  <a:cubicBezTo>
                    <a:pt x="148" y="711"/>
                    <a:pt x="152" y="717"/>
                    <a:pt x="157" y="717"/>
                  </a:cubicBezTo>
                  <a:cubicBezTo>
                    <a:pt x="161" y="717"/>
                    <a:pt x="162" y="714"/>
                    <a:pt x="165" y="712"/>
                  </a:cubicBezTo>
                  <a:cubicBezTo>
                    <a:pt x="171" y="707"/>
                    <a:pt x="176" y="706"/>
                    <a:pt x="182" y="702"/>
                  </a:cubicBezTo>
                  <a:cubicBezTo>
                    <a:pt x="189" y="697"/>
                    <a:pt x="193" y="692"/>
                    <a:pt x="202" y="691"/>
                  </a:cubicBezTo>
                  <a:cubicBezTo>
                    <a:pt x="218" y="688"/>
                    <a:pt x="228" y="683"/>
                    <a:pt x="244" y="679"/>
                  </a:cubicBezTo>
                  <a:cubicBezTo>
                    <a:pt x="252" y="677"/>
                    <a:pt x="257" y="676"/>
                    <a:pt x="263" y="672"/>
                  </a:cubicBezTo>
                  <a:cubicBezTo>
                    <a:pt x="266" y="669"/>
                    <a:pt x="270" y="670"/>
                    <a:pt x="272" y="667"/>
                  </a:cubicBezTo>
                  <a:cubicBezTo>
                    <a:pt x="278" y="658"/>
                    <a:pt x="281" y="652"/>
                    <a:pt x="289" y="646"/>
                  </a:cubicBezTo>
                  <a:cubicBezTo>
                    <a:pt x="300" y="639"/>
                    <a:pt x="310" y="639"/>
                    <a:pt x="323" y="639"/>
                  </a:cubicBezTo>
                  <a:cubicBezTo>
                    <a:pt x="336" y="639"/>
                    <a:pt x="341" y="653"/>
                    <a:pt x="355" y="653"/>
                  </a:cubicBezTo>
                  <a:cubicBezTo>
                    <a:pt x="359" y="653"/>
                    <a:pt x="363" y="652"/>
                    <a:pt x="366" y="651"/>
                  </a:cubicBezTo>
                  <a:cubicBezTo>
                    <a:pt x="366" y="651"/>
                    <a:pt x="366" y="651"/>
                    <a:pt x="366" y="651"/>
                  </a:cubicBezTo>
                  <a:cubicBezTo>
                    <a:pt x="369" y="634"/>
                    <a:pt x="376" y="630"/>
                    <a:pt x="381" y="614"/>
                  </a:cubicBezTo>
                  <a:cubicBezTo>
                    <a:pt x="393" y="579"/>
                    <a:pt x="397" y="558"/>
                    <a:pt x="406" y="521"/>
                  </a:cubicBezTo>
                  <a:cubicBezTo>
                    <a:pt x="410" y="505"/>
                    <a:pt x="415" y="497"/>
                    <a:pt x="415" y="481"/>
                  </a:cubicBezTo>
                  <a:cubicBezTo>
                    <a:pt x="415" y="474"/>
                    <a:pt x="415" y="470"/>
                    <a:pt x="415" y="463"/>
                  </a:cubicBezTo>
                  <a:cubicBezTo>
                    <a:pt x="431" y="392"/>
                    <a:pt x="431" y="392"/>
                    <a:pt x="431" y="392"/>
                  </a:cubicBezTo>
                  <a:cubicBezTo>
                    <a:pt x="433" y="385"/>
                    <a:pt x="435" y="382"/>
                    <a:pt x="435" y="374"/>
                  </a:cubicBezTo>
                  <a:cubicBezTo>
                    <a:pt x="435" y="369"/>
                    <a:pt x="435" y="366"/>
                    <a:pt x="435" y="360"/>
                  </a:cubicBezTo>
                  <a:cubicBezTo>
                    <a:pt x="435" y="353"/>
                    <a:pt x="429" y="350"/>
                    <a:pt x="427" y="343"/>
                  </a:cubicBezTo>
                  <a:cubicBezTo>
                    <a:pt x="424" y="334"/>
                    <a:pt x="427" y="327"/>
                    <a:pt x="421" y="319"/>
                  </a:cubicBezTo>
                  <a:cubicBezTo>
                    <a:pt x="414" y="310"/>
                    <a:pt x="402" y="308"/>
                    <a:pt x="402" y="297"/>
                  </a:cubicBezTo>
                  <a:cubicBezTo>
                    <a:pt x="402" y="289"/>
                    <a:pt x="404" y="285"/>
                    <a:pt x="404" y="278"/>
                  </a:cubicBezTo>
                  <a:cubicBezTo>
                    <a:pt x="404" y="266"/>
                    <a:pt x="394" y="261"/>
                    <a:pt x="384" y="255"/>
                  </a:cubicBezTo>
                  <a:cubicBezTo>
                    <a:pt x="377" y="251"/>
                    <a:pt x="374" y="246"/>
                    <a:pt x="367" y="242"/>
                  </a:cubicBezTo>
                  <a:cubicBezTo>
                    <a:pt x="361" y="237"/>
                    <a:pt x="351" y="236"/>
                    <a:pt x="351" y="227"/>
                  </a:cubicBezTo>
                  <a:cubicBezTo>
                    <a:pt x="351" y="218"/>
                    <a:pt x="355" y="214"/>
                    <a:pt x="357" y="205"/>
                  </a:cubicBezTo>
                  <a:cubicBezTo>
                    <a:pt x="359" y="196"/>
                    <a:pt x="359" y="188"/>
                    <a:pt x="366" y="183"/>
                  </a:cubicBezTo>
                  <a:cubicBezTo>
                    <a:pt x="376" y="176"/>
                    <a:pt x="383" y="174"/>
                    <a:pt x="395" y="170"/>
                  </a:cubicBezTo>
                  <a:cubicBezTo>
                    <a:pt x="403" y="167"/>
                    <a:pt x="406" y="158"/>
                    <a:pt x="415" y="158"/>
                  </a:cubicBezTo>
                  <a:cubicBezTo>
                    <a:pt x="427" y="158"/>
                    <a:pt x="434" y="162"/>
                    <a:pt x="446" y="162"/>
                  </a:cubicBezTo>
                  <a:cubicBezTo>
                    <a:pt x="450" y="162"/>
                    <a:pt x="457" y="162"/>
                    <a:pt x="460" y="159"/>
                  </a:cubicBezTo>
                  <a:cubicBezTo>
                    <a:pt x="459" y="150"/>
                    <a:pt x="459" y="145"/>
                    <a:pt x="456" y="136"/>
                  </a:cubicBezTo>
                  <a:cubicBezTo>
                    <a:pt x="453" y="124"/>
                    <a:pt x="447" y="114"/>
                    <a:pt x="434" y="111"/>
                  </a:cubicBezTo>
                  <a:cubicBezTo>
                    <a:pt x="428" y="109"/>
                    <a:pt x="423" y="110"/>
                    <a:pt x="417" y="109"/>
                  </a:cubicBezTo>
                  <a:cubicBezTo>
                    <a:pt x="408" y="107"/>
                    <a:pt x="402" y="102"/>
                    <a:pt x="394" y="99"/>
                  </a:cubicBezTo>
                  <a:cubicBezTo>
                    <a:pt x="394" y="89"/>
                    <a:pt x="394" y="83"/>
                    <a:pt x="394" y="73"/>
                  </a:cubicBezTo>
                  <a:cubicBezTo>
                    <a:pt x="394" y="59"/>
                    <a:pt x="389" y="52"/>
                    <a:pt x="389" y="38"/>
                  </a:cubicBezTo>
                  <a:cubicBezTo>
                    <a:pt x="389" y="35"/>
                    <a:pt x="389" y="33"/>
                    <a:pt x="389" y="30"/>
                  </a:cubicBezTo>
                  <a:cubicBezTo>
                    <a:pt x="410" y="28"/>
                    <a:pt x="422" y="22"/>
                    <a:pt x="443" y="22"/>
                  </a:cubicBezTo>
                  <a:cubicBezTo>
                    <a:pt x="455" y="22"/>
                    <a:pt x="461" y="23"/>
                    <a:pt x="473" y="23"/>
                  </a:cubicBezTo>
                  <a:cubicBezTo>
                    <a:pt x="483" y="23"/>
                    <a:pt x="488" y="28"/>
                    <a:pt x="498" y="30"/>
                  </a:cubicBezTo>
                  <a:cubicBezTo>
                    <a:pt x="515" y="35"/>
                    <a:pt x="526" y="36"/>
                    <a:pt x="544" y="36"/>
                  </a:cubicBezTo>
                  <a:cubicBezTo>
                    <a:pt x="549" y="36"/>
                    <a:pt x="550" y="29"/>
                    <a:pt x="551" y="25"/>
                  </a:cubicBezTo>
                  <a:cubicBezTo>
                    <a:pt x="552" y="16"/>
                    <a:pt x="554" y="5"/>
                    <a:pt x="563" y="5"/>
                  </a:cubicBezTo>
                  <a:cubicBezTo>
                    <a:pt x="574" y="5"/>
                    <a:pt x="575" y="22"/>
                    <a:pt x="586" y="22"/>
                  </a:cubicBezTo>
                  <a:cubicBezTo>
                    <a:pt x="593" y="22"/>
                    <a:pt x="596" y="16"/>
                    <a:pt x="601" y="13"/>
                  </a:cubicBezTo>
                  <a:cubicBezTo>
                    <a:pt x="605" y="10"/>
                    <a:pt x="609" y="9"/>
                    <a:pt x="612" y="5"/>
                  </a:cubicBezTo>
                  <a:cubicBezTo>
                    <a:pt x="614" y="3"/>
                    <a:pt x="616" y="0"/>
                    <a:pt x="619" y="0"/>
                  </a:cubicBezTo>
                  <a:cubicBezTo>
                    <a:pt x="623" y="0"/>
                    <a:pt x="624" y="5"/>
                    <a:pt x="628" y="7"/>
                  </a:cubicBezTo>
                  <a:cubicBezTo>
                    <a:pt x="637" y="11"/>
                    <a:pt x="643" y="12"/>
                    <a:pt x="650" y="20"/>
                  </a:cubicBezTo>
                  <a:cubicBezTo>
                    <a:pt x="658" y="28"/>
                    <a:pt x="656" y="36"/>
                    <a:pt x="659" y="47"/>
                  </a:cubicBezTo>
                  <a:cubicBezTo>
                    <a:pt x="662" y="59"/>
                    <a:pt x="668" y="65"/>
                    <a:pt x="668" y="78"/>
                  </a:cubicBezTo>
                  <a:cubicBezTo>
                    <a:pt x="673" y="78"/>
                    <a:pt x="677" y="78"/>
                    <a:pt x="682" y="78"/>
                  </a:cubicBezTo>
                  <a:cubicBezTo>
                    <a:pt x="687" y="78"/>
                    <a:pt x="689" y="77"/>
                    <a:pt x="693" y="75"/>
                  </a:cubicBezTo>
                  <a:cubicBezTo>
                    <a:pt x="693" y="75"/>
                    <a:pt x="693" y="75"/>
                    <a:pt x="693" y="75"/>
                  </a:cubicBezTo>
                  <a:cubicBezTo>
                    <a:pt x="701" y="88"/>
                    <a:pt x="707" y="95"/>
                    <a:pt x="720" y="104"/>
                  </a:cubicBezTo>
                  <a:cubicBezTo>
                    <a:pt x="723" y="106"/>
                    <a:pt x="723" y="109"/>
                    <a:pt x="727" y="111"/>
                  </a:cubicBezTo>
                  <a:cubicBezTo>
                    <a:pt x="740" y="122"/>
                    <a:pt x="752" y="126"/>
                    <a:pt x="769" y="126"/>
                  </a:cubicBezTo>
                  <a:cubicBezTo>
                    <a:pt x="798" y="126"/>
                    <a:pt x="813" y="118"/>
                    <a:pt x="840" y="107"/>
                  </a:cubicBezTo>
                  <a:cubicBezTo>
                    <a:pt x="853" y="102"/>
                    <a:pt x="857" y="91"/>
                    <a:pt x="869" y="84"/>
                  </a:cubicBezTo>
                  <a:cubicBezTo>
                    <a:pt x="880" y="78"/>
                    <a:pt x="888" y="79"/>
                    <a:pt x="900" y="76"/>
                  </a:cubicBezTo>
                  <a:cubicBezTo>
                    <a:pt x="929" y="69"/>
                    <a:pt x="939" y="52"/>
                    <a:pt x="963" y="36"/>
                  </a:cubicBezTo>
                  <a:cubicBezTo>
                    <a:pt x="988" y="21"/>
                    <a:pt x="1006" y="19"/>
                    <a:pt x="1029" y="1"/>
                  </a:cubicBezTo>
                  <a:cubicBezTo>
                    <a:pt x="1029" y="1"/>
                    <a:pt x="1029" y="1"/>
                    <a:pt x="1029" y="1"/>
                  </a:cubicBezTo>
                  <a:cubicBezTo>
                    <a:pt x="1040" y="1"/>
                    <a:pt x="1048" y="3"/>
                    <a:pt x="1056" y="8"/>
                  </a:cubicBezTo>
                  <a:cubicBezTo>
                    <a:pt x="1062" y="11"/>
                    <a:pt x="1068" y="13"/>
                    <a:pt x="1069" y="20"/>
                  </a:cubicBezTo>
                  <a:cubicBezTo>
                    <a:pt x="1074" y="37"/>
                    <a:pt x="1079" y="46"/>
                    <a:pt x="1085" y="62"/>
                  </a:cubicBezTo>
                  <a:cubicBezTo>
                    <a:pt x="1088" y="74"/>
                    <a:pt x="1095" y="79"/>
                    <a:pt x="1105" y="86"/>
                  </a:cubicBezTo>
                  <a:cubicBezTo>
                    <a:pt x="1112" y="91"/>
                    <a:pt x="1115" y="96"/>
                    <a:pt x="1122" y="102"/>
                  </a:cubicBezTo>
                  <a:cubicBezTo>
                    <a:pt x="1134" y="110"/>
                    <a:pt x="1143" y="118"/>
                    <a:pt x="1143" y="133"/>
                  </a:cubicBezTo>
                  <a:cubicBezTo>
                    <a:pt x="1143" y="139"/>
                    <a:pt x="1143" y="142"/>
                    <a:pt x="1143" y="148"/>
                  </a:cubicBezTo>
                  <a:cubicBezTo>
                    <a:pt x="1145" y="165"/>
                    <a:pt x="1145" y="165"/>
                    <a:pt x="1145" y="165"/>
                  </a:cubicBezTo>
                  <a:cubicBezTo>
                    <a:pt x="1145" y="172"/>
                    <a:pt x="1145" y="176"/>
                    <a:pt x="1145" y="184"/>
                  </a:cubicBezTo>
                  <a:cubicBezTo>
                    <a:pt x="1145" y="195"/>
                    <a:pt x="1146" y="203"/>
                    <a:pt x="1153" y="212"/>
                  </a:cubicBezTo>
                  <a:cubicBezTo>
                    <a:pt x="1162" y="225"/>
                    <a:pt x="1173" y="231"/>
                    <a:pt x="1173" y="246"/>
                  </a:cubicBezTo>
                  <a:cubicBezTo>
                    <a:pt x="1173" y="252"/>
                    <a:pt x="1173" y="255"/>
                    <a:pt x="1173" y="261"/>
                  </a:cubicBezTo>
                  <a:cubicBezTo>
                    <a:pt x="1173" y="281"/>
                    <a:pt x="1183" y="291"/>
                    <a:pt x="1187" y="311"/>
                  </a:cubicBezTo>
                  <a:cubicBezTo>
                    <a:pt x="1189" y="319"/>
                    <a:pt x="1188" y="324"/>
                    <a:pt x="1189" y="332"/>
                  </a:cubicBezTo>
                  <a:cubicBezTo>
                    <a:pt x="1190" y="344"/>
                    <a:pt x="1198" y="354"/>
                    <a:pt x="1211" y="356"/>
                  </a:cubicBezTo>
                  <a:cubicBezTo>
                    <a:pt x="1219" y="357"/>
                    <a:pt x="1223" y="358"/>
                    <a:pt x="1231" y="360"/>
                  </a:cubicBezTo>
                  <a:cubicBezTo>
                    <a:pt x="1235" y="362"/>
                    <a:pt x="1241" y="365"/>
                    <a:pt x="1243" y="360"/>
                  </a:cubicBezTo>
                  <a:cubicBezTo>
                    <a:pt x="1248" y="349"/>
                    <a:pt x="1247" y="342"/>
                    <a:pt x="1251" y="331"/>
                  </a:cubicBezTo>
                  <a:cubicBezTo>
                    <a:pt x="1254" y="321"/>
                    <a:pt x="1259" y="316"/>
                    <a:pt x="1263" y="307"/>
                  </a:cubicBezTo>
                  <a:cubicBezTo>
                    <a:pt x="1266" y="300"/>
                    <a:pt x="1268" y="295"/>
                    <a:pt x="1273" y="289"/>
                  </a:cubicBezTo>
                  <a:cubicBezTo>
                    <a:pt x="1283" y="279"/>
                    <a:pt x="1297" y="279"/>
                    <a:pt x="1311" y="285"/>
                  </a:cubicBezTo>
                  <a:cubicBezTo>
                    <a:pt x="1322" y="290"/>
                    <a:pt x="1325" y="303"/>
                    <a:pt x="1338" y="303"/>
                  </a:cubicBezTo>
                  <a:cubicBezTo>
                    <a:pt x="1348" y="303"/>
                    <a:pt x="1360" y="299"/>
                    <a:pt x="1360" y="289"/>
                  </a:cubicBezTo>
                  <a:cubicBezTo>
                    <a:pt x="1360" y="282"/>
                    <a:pt x="1360" y="279"/>
                    <a:pt x="1360" y="272"/>
                  </a:cubicBezTo>
                  <a:cubicBezTo>
                    <a:pt x="1360" y="266"/>
                    <a:pt x="1367" y="263"/>
                    <a:pt x="1373" y="260"/>
                  </a:cubicBezTo>
                  <a:cubicBezTo>
                    <a:pt x="1383" y="257"/>
                    <a:pt x="1387" y="252"/>
                    <a:pt x="1396" y="248"/>
                  </a:cubicBezTo>
                  <a:cubicBezTo>
                    <a:pt x="1413" y="240"/>
                    <a:pt x="1417" y="231"/>
                    <a:pt x="1433" y="221"/>
                  </a:cubicBezTo>
                  <a:cubicBezTo>
                    <a:pt x="1437" y="215"/>
                    <a:pt x="1441" y="210"/>
                    <a:pt x="1448" y="210"/>
                  </a:cubicBezTo>
                  <a:cubicBezTo>
                    <a:pt x="1455" y="210"/>
                    <a:pt x="1459" y="210"/>
                    <a:pt x="1466" y="210"/>
                  </a:cubicBezTo>
                  <a:cubicBezTo>
                    <a:pt x="1476" y="210"/>
                    <a:pt x="1481" y="211"/>
                    <a:pt x="1491" y="213"/>
                  </a:cubicBezTo>
                  <a:cubicBezTo>
                    <a:pt x="1485" y="91"/>
                    <a:pt x="1485" y="91"/>
                    <a:pt x="1485" y="91"/>
                  </a:cubicBezTo>
                  <a:cubicBezTo>
                    <a:pt x="1491" y="213"/>
                    <a:pt x="1491" y="213"/>
                    <a:pt x="1491" y="213"/>
                  </a:cubicBezTo>
                  <a:cubicBezTo>
                    <a:pt x="1491" y="221"/>
                    <a:pt x="1492" y="227"/>
                    <a:pt x="1492" y="235"/>
                  </a:cubicBezTo>
                  <a:cubicBezTo>
                    <a:pt x="1492" y="245"/>
                    <a:pt x="1492" y="250"/>
                    <a:pt x="1492" y="259"/>
                  </a:cubicBezTo>
                  <a:cubicBezTo>
                    <a:pt x="1492" y="265"/>
                    <a:pt x="1496" y="269"/>
                    <a:pt x="1501" y="273"/>
                  </a:cubicBezTo>
                  <a:cubicBezTo>
                    <a:pt x="1508" y="280"/>
                    <a:pt x="1509" y="287"/>
                    <a:pt x="1516" y="293"/>
                  </a:cubicBezTo>
                  <a:cubicBezTo>
                    <a:pt x="1520" y="296"/>
                    <a:pt x="1523" y="297"/>
                    <a:pt x="1525" y="300"/>
                  </a:cubicBezTo>
                  <a:cubicBezTo>
                    <a:pt x="1531" y="308"/>
                    <a:pt x="1533" y="317"/>
                    <a:pt x="1543" y="319"/>
                  </a:cubicBezTo>
                  <a:cubicBezTo>
                    <a:pt x="1550" y="321"/>
                    <a:pt x="1558" y="321"/>
                    <a:pt x="1559" y="329"/>
                  </a:cubicBezTo>
                  <a:cubicBezTo>
                    <a:pt x="1560" y="335"/>
                    <a:pt x="1562" y="338"/>
                    <a:pt x="1563" y="343"/>
                  </a:cubicBezTo>
                  <a:cubicBezTo>
                    <a:pt x="1564" y="349"/>
                    <a:pt x="1562" y="353"/>
                    <a:pt x="1565" y="357"/>
                  </a:cubicBezTo>
                  <a:cubicBezTo>
                    <a:pt x="1570" y="363"/>
                    <a:pt x="1575" y="364"/>
                    <a:pt x="1581" y="369"/>
                  </a:cubicBezTo>
                  <a:cubicBezTo>
                    <a:pt x="1590" y="377"/>
                    <a:pt x="1598" y="378"/>
                    <a:pt x="1608" y="385"/>
                  </a:cubicBezTo>
                  <a:cubicBezTo>
                    <a:pt x="1615" y="390"/>
                    <a:pt x="1616" y="398"/>
                    <a:pt x="1625" y="398"/>
                  </a:cubicBezTo>
                  <a:cubicBezTo>
                    <a:pt x="1630" y="398"/>
                    <a:pt x="1633" y="396"/>
                    <a:pt x="1638" y="396"/>
                  </a:cubicBezTo>
                  <a:cubicBezTo>
                    <a:pt x="1647" y="396"/>
                    <a:pt x="1652" y="398"/>
                    <a:pt x="1661" y="398"/>
                  </a:cubicBezTo>
                  <a:cubicBezTo>
                    <a:pt x="1670" y="399"/>
                    <a:pt x="1676" y="395"/>
                    <a:pt x="1685" y="398"/>
                  </a:cubicBezTo>
                  <a:cubicBezTo>
                    <a:pt x="1695" y="402"/>
                    <a:pt x="1697" y="409"/>
                    <a:pt x="1707" y="414"/>
                  </a:cubicBezTo>
                  <a:cubicBezTo>
                    <a:pt x="1714" y="420"/>
                    <a:pt x="1721" y="420"/>
                    <a:pt x="1730" y="424"/>
                  </a:cubicBezTo>
                  <a:cubicBezTo>
                    <a:pt x="1737" y="427"/>
                    <a:pt x="1738" y="434"/>
                    <a:pt x="1745" y="438"/>
                  </a:cubicBezTo>
                  <a:cubicBezTo>
                    <a:pt x="1751" y="441"/>
                    <a:pt x="1757" y="439"/>
                    <a:pt x="1764" y="440"/>
                  </a:cubicBezTo>
                  <a:cubicBezTo>
                    <a:pt x="1775" y="442"/>
                    <a:pt x="1781" y="445"/>
                    <a:pt x="1792" y="449"/>
                  </a:cubicBezTo>
                  <a:cubicBezTo>
                    <a:pt x="1679" y="901"/>
                    <a:pt x="1679" y="901"/>
                    <a:pt x="1679" y="901"/>
                  </a:cubicBezTo>
                  <a:cubicBezTo>
                    <a:pt x="1677" y="901"/>
                    <a:pt x="1676" y="900"/>
                    <a:pt x="1674" y="900"/>
                  </a:cubicBezTo>
                  <a:cubicBezTo>
                    <a:pt x="1667" y="900"/>
                    <a:pt x="1667" y="908"/>
                    <a:pt x="1663" y="914"/>
                  </a:cubicBezTo>
                  <a:cubicBezTo>
                    <a:pt x="1662" y="916"/>
                    <a:pt x="1660" y="916"/>
                    <a:pt x="1658" y="917"/>
                  </a:cubicBezTo>
                  <a:cubicBezTo>
                    <a:pt x="1652" y="923"/>
                    <a:pt x="1644" y="926"/>
                    <a:pt x="1644" y="934"/>
                  </a:cubicBezTo>
                  <a:cubicBezTo>
                    <a:pt x="1644" y="943"/>
                    <a:pt x="1644" y="948"/>
                    <a:pt x="1644" y="957"/>
                  </a:cubicBezTo>
                  <a:cubicBezTo>
                    <a:pt x="1644" y="962"/>
                    <a:pt x="1649" y="964"/>
                    <a:pt x="1649" y="970"/>
                  </a:cubicBezTo>
                  <a:cubicBezTo>
                    <a:pt x="1649" y="974"/>
                    <a:pt x="1646" y="976"/>
                    <a:pt x="1646" y="980"/>
                  </a:cubicBezTo>
                  <a:cubicBezTo>
                    <a:pt x="1646" y="986"/>
                    <a:pt x="1647" y="988"/>
                    <a:pt x="1648" y="994"/>
                  </a:cubicBezTo>
                  <a:close/>
                </a:path>
              </a:pathLst>
            </a:custGeom>
            <a:solidFill>
              <a:srgbClr val="706F6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9" name="Freeform 29">
              <a:extLst>
                <a:ext uri="{FF2B5EF4-FFF2-40B4-BE49-F238E27FC236}">
                  <a16:creationId xmlns:a16="http://schemas.microsoft.com/office/drawing/2014/main" id="{E0204196-8D40-4E36-85BC-C77290A9E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063" y="2260430"/>
              <a:ext cx="179106" cy="538494"/>
            </a:xfrm>
            <a:custGeom>
              <a:avLst/>
              <a:gdLst>
                <a:gd name="T0" fmla="*/ 1084 w 1203"/>
                <a:gd name="T1" fmla="*/ 3697 h 3697"/>
                <a:gd name="T2" fmla="*/ 1088 w 1203"/>
                <a:gd name="T3" fmla="*/ 3260 h 3697"/>
                <a:gd name="T4" fmla="*/ 1163 w 1203"/>
                <a:gd name="T5" fmla="*/ 3167 h 3697"/>
                <a:gd name="T6" fmla="*/ 1183 w 1203"/>
                <a:gd name="T7" fmla="*/ 3154 h 3697"/>
                <a:gd name="T8" fmla="*/ 1147 w 1203"/>
                <a:gd name="T9" fmla="*/ 3131 h 3697"/>
                <a:gd name="T10" fmla="*/ 1085 w 1203"/>
                <a:gd name="T11" fmla="*/ 3081 h 3697"/>
                <a:gd name="T12" fmla="*/ 1093 w 1203"/>
                <a:gd name="T13" fmla="*/ 3040 h 3697"/>
                <a:gd name="T14" fmla="*/ 1097 w 1203"/>
                <a:gd name="T15" fmla="*/ 2999 h 3697"/>
                <a:gd name="T16" fmla="*/ 805 w 1203"/>
                <a:gd name="T17" fmla="*/ 2632 h 3697"/>
                <a:gd name="T18" fmla="*/ 613 w 1203"/>
                <a:gd name="T19" fmla="*/ 2595 h 3697"/>
                <a:gd name="T20" fmla="*/ 286 w 1203"/>
                <a:gd name="T21" fmla="*/ 2541 h 3697"/>
                <a:gd name="T22" fmla="*/ 135 w 1203"/>
                <a:gd name="T23" fmla="*/ 2363 h 3697"/>
                <a:gd name="T24" fmla="*/ 127 w 1203"/>
                <a:gd name="T25" fmla="*/ 2345 h 3697"/>
                <a:gd name="T26" fmla="*/ 84 w 1203"/>
                <a:gd name="T27" fmla="*/ 2255 h 3697"/>
                <a:gd name="T28" fmla="*/ 17 w 1203"/>
                <a:gd name="T29" fmla="*/ 2044 h 3697"/>
                <a:gd name="T30" fmla="*/ 87 w 1203"/>
                <a:gd name="T31" fmla="*/ 1927 h 3697"/>
                <a:gd name="T32" fmla="*/ 213 w 1203"/>
                <a:gd name="T33" fmla="*/ 1671 h 3697"/>
                <a:gd name="T34" fmla="*/ 234 w 1203"/>
                <a:gd name="T35" fmla="*/ 1497 h 3697"/>
                <a:gd name="T36" fmla="*/ 259 w 1203"/>
                <a:gd name="T37" fmla="*/ 1211 h 3697"/>
                <a:gd name="T38" fmla="*/ 359 w 1203"/>
                <a:gd name="T39" fmla="*/ 882 h 3697"/>
                <a:gd name="T40" fmla="*/ 417 w 1203"/>
                <a:gd name="T41" fmla="*/ 753 h 3697"/>
                <a:gd name="T42" fmla="*/ 499 w 1203"/>
                <a:gd name="T43" fmla="*/ 585 h 3697"/>
                <a:gd name="T44" fmla="*/ 566 w 1203"/>
                <a:gd name="T45" fmla="*/ 437 h 3697"/>
                <a:gd name="T46" fmla="*/ 592 w 1203"/>
                <a:gd name="T47" fmla="*/ 288 h 3697"/>
                <a:gd name="T48" fmla="*/ 597 w 1203"/>
                <a:gd name="T49" fmla="*/ 243 h 3697"/>
                <a:gd name="T50" fmla="*/ 704 w 1203"/>
                <a:gd name="T51" fmla="*/ 0 h 3697"/>
                <a:gd name="T52" fmla="*/ 721 w 1203"/>
                <a:gd name="T53" fmla="*/ 10 h 3697"/>
                <a:gd name="T54" fmla="*/ 617 w 1203"/>
                <a:gd name="T55" fmla="*/ 247 h 3697"/>
                <a:gd name="T56" fmla="*/ 611 w 1203"/>
                <a:gd name="T57" fmla="*/ 291 h 3697"/>
                <a:gd name="T58" fmla="*/ 585 w 1203"/>
                <a:gd name="T59" fmla="*/ 442 h 3697"/>
                <a:gd name="T60" fmla="*/ 516 w 1203"/>
                <a:gd name="T61" fmla="*/ 595 h 3697"/>
                <a:gd name="T62" fmla="*/ 435 w 1203"/>
                <a:gd name="T63" fmla="*/ 761 h 3697"/>
                <a:gd name="T64" fmla="*/ 377 w 1203"/>
                <a:gd name="T65" fmla="*/ 891 h 3697"/>
                <a:gd name="T66" fmla="*/ 279 w 1203"/>
                <a:gd name="T67" fmla="*/ 1210 h 3697"/>
                <a:gd name="T68" fmla="*/ 254 w 1203"/>
                <a:gd name="T69" fmla="*/ 1500 h 3697"/>
                <a:gd name="T70" fmla="*/ 233 w 1203"/>
                <a:gd name="T71" fmla="*/ 1672 h 3697"/>
                <a:gd name="T72" fmla="*/ 104 w 1203"/>
                <a:gd name="T73" fmla="*/ 1939 h 3697"/>
                <a:gd name="T74" fmla="*/ 35 w 1203"/>
                <a:gd name="T75" fmla="*/ 2051 h 3697"/>
                <a:gd name="T76" fmla="*/ 102 w 1203"/>
                <a:gd name="T77" fmla="*/ 2246 h 3697"/>
                <a:gd name="T78" fmla="*/ 145 w 1203"/>
                <a:gd name="T79" fmla="*/ 2337 h 3697"/>
                <a:gd name="T80" fmla="*/ 153 w 1203"/>
                <a:gd name="T81" fmla="*/ 2355 h 3697"/>
                <a:gd name="T82" fmla="*/ 294 w 1203"/>
                <a:gd name="T83" fmla="*/ 2522 h 3697"/>
                <a:gd name="T84" fmla="*/ 613 w 1203"/>
                <a:gd name="T85" fmla="*/ 2575 h 3697"/>
                <a:gd name="T86" fmla="*/ 815 w 1203"/>
                <a:gd name="T87" fmla="*/ 2615 h 3697"/>
                <a:gd name="T88" fmla="*/ 1115 w 1203"/>
                <a:gd name="T89" fmla="*/ 2990 h 3697"/>
                <a:gd name="T90" fmla="*/ 1111 w 1203"/>
                <a:gd name="T91" fmla="*/ 3048 h 3697"/>
                <a:gd name="T92" fmla="*/ 1104 w 1203"/>
                <a:gd name="T93" fmla="*/ 3074 h 3697"/>
                <a:gd name="T94" fmla="*/ 1156 w 1203"/>
                <a:gd name="T95" fmla="*/ 3113 h 3697"/>
                <a:gd name="T96" fmla="*/ 1203 w 1203"/>
                <a:gd name="T97" fmla="*/ 3154 h 3697"/>
                <a:gd name="T98" fmla="*/ 1173 w 1203"/>
                <a:gd name="T99" fmla="*/ 3185 h 3697"/>
                <a:gd name="T100" fmla="*/ 1108 w 1203"/>
                <a:gd name="T101" fmla="*/ 3262 h 3697"/>
                <a:gd name="T102" fmla="*/ 1104 w 1203"/>
                <a:gd name="T103" fmla="*/ 3697 h 3697"/>
                <a:gd name="T104" fmla="*/ 1084 w 1203"/>
                <a:gd name="T105" fmla="*/ 3697 h 3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3" h="3697">
                  <a:moveTo>
                    <a:pt x="1084" y="3697"/>
                  </a:moveTo>
                  <a:cubicBezTo>
                    <a:pt x="1084" y="3684"/>
                    <a:pt x="1077" y="3363"/>
                    <a:pt x="1088" y="3260"/>
                  </a:cubicBezTo>
                  <a:cubicBezTo>
                    <a:pt x="1094" y="3205"/>
                    <a:pt x="1135" y="3182"/>
                    <a:pt x="1163" y="3167"/>
                  </a:cubicBezTo>
                  <a:cubicBezTo>
                    <a:pt x="1170" y="3163"/>
                    <a:pt x="1181" y="3157"/>
                    <a:pt x="1183" y="3154"/>
                  </a:cubicBezTo>
                  <a:cubicBezTo>
                    <a:pt x="1182" y="3152"/>
                    <a:pt x="1176" y="3145"/>
                    <a:pt x="1147" y="3131"/>
                  </a:cubicBezTo>
                  <a:cubicBezTo>
                    <a:pt x="1110" y="3113"/>
                    <a:pt x="1091" y="3098"/>
                    <a:pt x="1085" y="3081"/>
                  </a:cubicBezTo>
                  <a:cubicBezTo>
                    <a:pt x="1080" y="3065"/>
                    <a:pt x="1087" y="3051"/>
                    <a:pt x="1093" y="3040"/>
                  </a:cubicBezTo>
                  <a:cubicBezTo>
                    <a:pt x="1099" y="3026"/>
                    <a:pt x="1105" y="3015"/>
                    <a:pt x="1097" y="2999"/>
                  </a:cubicBezTo>
                  <a:cubicBezTo>
                    <a:pt x="1074" y="2952"/>
                    <a:pt x="924" y="2709"/>
                    <a:pt x="805" y="2632"/>
                  </a:cubicBezTo>
                  <a:cubicBezTo>
                    <a:pt x="750" y="2597"/>
                    <a:pt x="690" y="2596"/>
                    <a:pt x="613" y="2595"/>
                  </a:cubicBezTo>
                  <a:cubicBezTo>
                    <a:pt x="528" y="2594"/>
                    <a:pt x="422" y="2593"/>
                    <a:pt x="286" y="2541"/>
                  </a:cubicBezTo>
                  <a:cubicBezTo>
                    <a:pt x="199" y="2507"/>
                    <a:pt x="166" y="2434"/>
                    <a:pt x="135" y="2363"/>
                  </a:cubicBezTo>
                  <a:cubicBezTo>
                    <a:pt x="132" y="2357"/>
                    <a:pt x="130" y="2351"/>
                    <a:pt x="127" y="2345"/>
                  </a:cubicBezTo>
                  <a:cubicBezTo>
                    <a:pt x="113" y="2315"/>
                    <a:pt x="98" y="2285"/>
                    <a:pt x="84" y="2255"/>
                  </a:cubicBezTo>
                  <a:cubicBezTo>
                    <a:pt x="39" y="2164"/>
                    <a:pt x="0" y="2085"/>
                    <a:pt x="17" y="2044"/>
                  </a:cubicBezTo>
                  <a:cubicBezTo>
                    <a:pt x="28" y="2015"/>
                    <a:pt x="56" y="1974"/>
                    <a:pt x="87" y="1927"/>
                  </a:cubicBezTo>
                  <a:cubicBezTo>
                    <a:pt x="143" y="1845"/>
                    <a:pt x="212" y="1743"/>
                    <a:pt x="213" y="1671"/>
                  </a:cubicBezTo>
                  <a:cubicBezTo>
                    <a:pt x="214" y="1624"/>
                    <a:pt x="224" y="1562"/>
                    <a:pt x="234" y="1497"/>
                  </a:cubicBezTo>
                  <a:cubicBezTo>
                    <a:pt x="248" y="1402"/>
                    <a:pt x="265" y="1294"/>
                    <a:pt x="259" y="1211"/>
                  </a:cubicBezTo>
                  <a:cubicBezTo>
                    <a:pt x="251" y="1108"/>
                    <a:pt x="306" y="993"/>
                    <a:pt x="359" y="882"/>
                  </a:cubicBezTo>
                  <a:cubicBezTo>
                    <a:pt x="380" y="837"/>
                    <a:pt x="401" y="795"/>
                    <a:pt x="417" y="753"/>
                  </a:cubicBezTo>
                  <a:cubicBezTo>
                    <a:pt x="443" y="685"/>
                    <a:pt x="473" y="632"/>
                    <a:pt x="499" y="585"/>
                  </a:cubicBezTo>
                  <a:cubicBezTo>
                    <a:pt x="528" y="533"/>
                    <a:pt x="553" y="488"/>
                    <a:pt x="566" y="437"/>
                  </a:cubicBezTo>
                  <a:cubicBezTo>
                    <a:pt x="582" y="368"/>
                    <a:pt x="587" y="326"/>
                    <a:pt x="592" y="288"/>
                  </a:cubicBezTo>
                  <a:cubicBezTo>
                    <a:pt x="593" y="273"/>
                    <a:pt x="595" y="258"/>
                    <a:pt x="597" y="243"/>
                  </a:cubicBezTo>
                  <a:cubicBezTo>
                    <a:pt x="606" y="192"/>
                    <a:pt x="700" y="8"/>
                    <a:pt x="704" y="0"/>
                  </a:cubicBezTo>
                  <a:cubicBezTo>
                    <a:pt x="721" y="10"/>
                    <a:pt x="721" y="10"/>
                    <a:pt x="721" y="10"/>
                  </a:cubicBezTo>
                  <a:cubicBezTo>
                    <a:pt x="720" y="11"/>
                    <a:pt x="625" y="198"/>
                    <a:pt x="617" y="247"/>
                  </a:cubicBezTo>
                  <a:cubicBezTo>
                    <a:pt x="615" y="261"/>
                    <a:pt x="613" y="276"/>
                    <a:pt x="611" y="291"/>
                  </a:cubicBezTo>
                  <a:cubicBezTo>
                    <a:pt x="607" y="329"/>
                    <a:pt x="602" y="372"/>
                    <a:pt x="585" y="442"/>
                  </a:cubicBezTo>
                  <a:cubicBezTo>
                    <a:pt x="572" y="496"/>
                    <a:pt x="546" y="542"/>
                    <a:pt x="516" y="595"/>
                  </a:cubicBezTo>
                  <a:cubicBezTo>
                    <a:pt x="491" y="641"/>
                    <a:pt x="461" y="694"/>
                    <a:pt x="435" y="761"/>
                  </a:cubicBezTo>
                  <a:cubicBezTo>
                    <a:pt x="419" y="802"/>
                    <a:pt x="399" y="845"/>
                    <a:pt x="377" y="891"/>
                  </a:cubicBezTo>
                  <a:cubicBezTo>
                    <a:pt x="325" y="999"/>
                    <a:pt x="271" y="1112"/>
                    <a:pt x="279" y="1210"/>
                  </a:cubicBezTo>
                  <a:cubicBezTo>
                    <a:pt x="285" y="1295"/>
                    <a:pt x="268" y="1404"/>
                    <a:pt x="254" y="1500"/>
                  </a:cubicBezTo>
                  <a:cubicBezTo>
                    <a:pt x="244" y="1565"/>
                    <a:pt x="234" y="1626"/>
                    <a:pt x="233" y="1672"/>
                  </a:cubicBezTo>
                  <a:cubicBezTo>
                    <a:pt x="232" y="1749"/>
                    <a:pt x="161" y="1854"/>
                    <a:pt x="104" y="1939"/>
                  </a:cubicBezTo>
                  <a:cubicBezTo>
                    <a:pt x="73" y="1985"/>
                    <a:pt x="46" y="2024"/>
                    <a:pt x="35" y="2051"/>
                  </a:cubicBezTo>
                  <a:cubicBezTo>
                    <a:pt x="22" y="2084"/>
                    <a:pt x="61" y="2163"/>
                    <a:pt x="102" y="2246"/>
                  </a:cubicBezTo>
                  <a:cubicBezTo>
                    <a:pt x="116" y="2276"/>
                    <a:pt x="131" y="2306"/>
                    <a:pt x="145" y="2337"/>
                  </a:cubicBezTo>
                  <a:cubicBezTo>
                    <a:pt x="148" y="2343"/>
                    <a:pt x="150" y="2349"/>
                    <a:pt x="153" y="2355"/>
                  </a:cubicBezTo>
                  <a:cubicBezTo>
                    <a:pt x="184" y="2425"/>
                    <a:pt x="214" y="2492"/>
                    <a:pt x="294" y="2522"/>
                  </a:cubicBezTo>
                  <a:cubicBezTo>
                    <a:pt x="425" y="2573"/>
                    <a:pt x="530" y="2574"/>
                    <a:pt x="613" y="2575"/>
                  </a:cubicBezTo>
                  <a:cubicBezTo>
                    <a:pt x="690" y="2576"/>
                    <a:pt x="756" y="2577"/>
                    <a:pt x="815" y="2615"/>
                  </a:cubicBezTo>
                  <a:cubicBezTo>
                    <a:pt x="938" y="2694"/>
                    <a:pt x="1088" y="2935"/>
                    <a:pt x="1115" y="2990"/>
                  </a:cubicBezTo>
                  <a:cubicBezTo>
                    <a:pt x="1127" y="3015"/>
                    <a:pt x="1118" y="3033"/>
                    <a:pt x="1111" y="3048"/>
                  </a:cubicBezTo>
                  <a:cubicBezTo>
                    <a:pt x="1105" y="3060"/>
                    <a:pt x="1102" y="3067"/>
                    <a:pt x="1104" y="3074"/>
                  </a:cubicBezTo>
                  <a:cubicBezTo>
                    <a:pt x="1108" y="3085"/>
                    <a:pt x="1126" y="3099"/>
                    <a:pt x="1156" y="3113"/>
                  </a:cubicBezTo>
                  <a:cubicBezTo>
                    <a:pt x="1190" y="3130"/>
                    <a:pt x="1203" y="3141"/>
                    <a:pt x="1203" y="3154"/>
                  </a:cubicBezTo>
                  <a:cubicBezTo>
                    <a:pt x="1203" y="3168"/>
                    <a:pt x="1190" y="3175"/>
                    <a:pt x="1173" y="3185"/>
                  </a:cubicBezTo>
                  <a:cubicBezTo>
                    <a:pt x="1147" y="3199"/>
                    <a:pt x="1112" y="3218"/>
                    <a:pt x="1108" y="3262"/>
                  </a:cubicBezTo>
                  <a:cubicBezTo>
                    <a:pt x="1097" y="3364"/>
                    <a:pt x="1104" y="3693"/>
                    <a:pt x="1104" y="3697"/>
                  </a:cubicBezTo>
                  <a:lnTo>
                    <a:pt x="1084" y="3697"/>
                  </a:lnTo>
                  <a:close/>
                </a:path>
              </a:pathLst>
            </a:custGeom>
            <a:solidFill>
              <a:srgbClr val="01CC9B"/>
            </a:solidFill>
            <a:ln w="19050">
              <a:solidFill>
                <a:srgbClr val="706F6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0" name="CaixaDeTexto 189">
              <a:extLst>
                <a:ext uri="{FF2B5EF4-FFF2-40B4-BE49-F238E27FC236}">
                  <a16:creationId xmlns:a16="http://schemas.microsoft.com/office/drawing/2014/main" id="{C5A9CB77-392B-408A-AF90-2735F94CB29C}"/>
                </a:ext>
              </a:extLst>
            </p:cNvPr>
            <p:cNvSpPr txBox="1"/>
            <p:nvPr/>
          </p:nvSpPr>
          <p:spPr>
            <a:xfrm>
              <a:off x="2257364" y="2657270"/>
              <a:ext cx="431000" cy="179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 err="1">
                  <a:solidFill>
                    <a:srgbClr val="706F6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Itiquira</a:t>
              </a:r>
              <a:endParaRPr lang="pt-BR" sz="10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1" name="CaixaDeTexto 190">
              <a:extLst>
                <a:ext uri="{FF2B5EF4-FFF2-40B4-BE49-F238E27FC236}">
                  <a16:creationId xmlns:a16="http://schemas.microsoft.com/office/drawing/2014/main" id="{C83055EB-846C-4F7B-AA0A-09D1B4F79083}"/>
                </a:ext>
              </a:extLst>
            </p:cNvPr>
            <p:cNvSpPr txBox="1"/>
            <p:nvPr/>
          </p:nvSpPr>
          <p:spPr>
            <a:xfrm>
              <a:off x="2573952" y="2143293"/>
              <a:ext cx="376925" cy="179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solidFill>
                    <a:srgbClr val="706F6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Sinop</a:t>
              </a:r>
            </a:p>
          </p:txBody>
        </p:sp>
        <p:pic>
          <p:nvPicPr>
            <p:cNvPr id="192" name="Gráfico 191">
              <a:extLst>
                <a:ext uri="{FF2B5EF4-FFF2-40B4-BE49-F238E27FC236}">
                  <a16:creationId xmlns:a16="http://schemas.microsoft.com/office/drawing/2014/main" id="{8043870F-0F97-48BA-9D99-2FE9422D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13592" y="2721883"/>
              <a:ext cx="58832" cy="8285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3" name="Gráfico 192">
              <a:extLst>
                <a:ext uri="{FF2B5EF4-FFF2-40B4-BE49-F238E27FC236}">
                  <a16:creationId xmlns:a16="http://schemas.microsoft.com/office/drawing/2014/main" id="{736AAEBC-CB51-4776-A76D-1D7A1D632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54855" y="2180329"/>
              <a:ext cx="58832" cy="8285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4" name="Colchete Esquerdo 193">
            <a:extLst>
              <a:ext uri="{FF2B5EF4-FFF2-40B4-BE49-F238E27FC236}">
                <a16:creationId xmlns:a16="http://schemas.microsoft.com/office/drawing/2014/main" id="{46DBB589-F72C-4C7F-9CB3-3B8B25DAAD3A}"/>
              </a:ext>
            </a:extLst>
          </p:cNvPr>
          <p:cNvSpPr/>
          <p:nvPr/>
        </p:nvSpPr>
        <p:spPr>
          <a:xfrm rot="10800000" flipH="1" flipV="1">
            <a:off x="7857827" y="3838979"/>
            <a:ext cx="45719" cy="979810"/>
          </a:xfrm>
          <a:prstGeom prst="leftBracket">
            <a:avLst/>
          </a:prstGeom>
          <a:ln>
            <a:solidFill>
              <a:srgbClr val="616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9" name="Agrupar 138">
            <a:extLst>
              <a:ext uri="{FF2B5EF4-FFF2-40B4-BE49-F238E27FC236}">
                <a16:creationId xmlns:a16="http://schemas.microsoft.com/office/drawing/2014/main" id="{03E15DBD-43DD-461D-B479-072689A08399}"/>
              </a:ext>
            </a:extLst>
          </p:cNvPr>
          <p:cNvGrpSpPr/>
          <p:nvPr/>
        </p:nvGrpSpPr>
        <p:grpSpPr>
          <a:xfrm>
            <a:off x="6157351" y="923277"/>
            <a:ext cx="503245" cy="443476"/>
            <a:chOff x="2135188" y="-1938338"/>
            <a:chExt cx="1082675" cy="954088"/>
          </a:xfrm>
          <a:solidFill>
            <a:srgbClr val="706F6F"/>
          </a:solidFill>
        </p:grpSpPr>
        <p:sp>
          <p:nvSpPr>
            <p:cNvPr id="141" name="Freeform 113">
              <a:extLst>
                <a:ext uri="{FF2B5EF4-FFF2-40B4-BE49-F238E27FC236}">
                  <a16:creationId xmlns:a16="http://schemas.microsoft.com/office/drawing/2014/main" id="{355E9952-6B68-429E-A6EB-9B27C464F6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5188" y="-1762125"/>
              <a:ext cx="1082675" cy="777875"/>
            </a:xfrm>
            <a:custGeom>
              <a:avLst/>
              <a:gdLst>
                <a:gd name="T0" fmla="*/ 266 w 2046"/>
                <a:gd name="T1" fmla="*/ 1345 h 1470"/>
                <a:gd name="T2" fmla="*/ 374 w 2046"/>
                <a:gd name="T3" fmla="*/ 1443 h 1470"/>
                <a:gd name="T4" fmla="*/ 522 w 2046"/>
                <a:gd name="T5" fmla="*/ 1467 h 1470"/>
                <a:gd name="T6" fmla="*/ 614 w 2046"/>
                <a:gd name="T7" fmla="*/ 1437 h 1470"/>
                <a:gd name="T8" fmla="*/ 693 w 2046"/>
                <a:gd name="T9" fmla="*/ 1369 h 1470"/>
                <a:gd name="T10" fmla="*/ 738 w 2046"/>
                <a:gd name="T11" fmla="*/ 1272 h 1470"/>
                <a:gd name="T12" fmla="*/ 1247 w 2046"/>
                <a:gd name="T13" fmla="*/ 1365 h 1470"/>
                <a:gd name="T14" fmla="*/ 1364 w 2046"/>
                <a:gd name="T15" fmla="*/ 1453 h 1470"/>
                <a:gd name="T16" fmla="*/ 1516 w 2046"/>
                <a:gd name="T17" fmla="*/ 1463 h 1470"/>
                <a:gd name="T18" fmla="*/ 1597 w 2046"/>
                <a:gd name="T19" fmla="*/ 1427 h 1470"/>
                <a:gd name="T20" fmla="*/ 1669 w 2046"/>
                <a:gd name="T21" fmla="*/ 1353 h 1470"/>
                <a:gd name="T22" fmla="*/ 1981 w 2046"/>
                <a:gd name="T23" fmla="*/ 1272 h 1470"/>
                <a:gd name="T24" fmla="*/ 2035 w 2046"/>
                <a:gd name="T25" fmla="*/ 1244 h 1470"/>
                <a:gd name="T26" fmla="*/ 2046 w 2046"/>
                <a:gd name="T27" fmla="*/ 826 h 1470"/>
                <a:gd name="T28" fmla="*/ 1846 w 2046"/>
                <a:gd name="T29" fmla="*/ 624 h 1470"/>
                <a:gd name="T30" fmla="*/ 1544 w 2046"/>
                <a:gd name="T31" fmla="*/ 225 h 1470"/>
                <a:gd name="T32" fmla="*/ 1318 w 2046"/>
                <a:gd name="T33" fmla="*/ 48 h 1470"/>
                <a:gd name="T34" fmla="*/ 1277 w 2046"/>
                <a:gd name="T35" fmla="*/ 3 h 1470"/>
                <a:gd name="T36" fmla="*/ 1069 w 2046"/>
                <a:gd name="T37" fmla="*/ 4 h 1470"/>
                <a:gd name="T38" fmla="*/ 1028 w 2046"/>
                <a:gd name="T39" fmla="*/ 53 h 1470"/>
                <a:gd name="T40" fmla="*/ 38 w 2046"/>
                <a:gd name="T41" fmla="*/ 229 h 1470"/>
                <a:gd name="T42" fmla="*/ 0 w 2046"/>
                <a:gd name="T43" fmla="*/ 1207 h 1470"/>
                <a:gd name="T44" fmla="*/ 28 w 2046"/>
                <a:gd name="T45" fmla="*/ 1262 h 1470"/>
                <a:gd name="T46" fmla="*/ 1452 w 2046"/>
                <a:gd name="T47" fmla="*/ 1338 h 1470"/>
                <a:gd name="T48" fmla="*/ 1381 w 2046"/>
                <a:gd name="T49" fmla="*/ 1316 h 1470"/>
                <a:gd name="T50" fmla="*/ 1335 w 2046"/>
                <a:gd name="T51" fmla="*/ 1261 h 1470"/>
                <a:gd name="T52" fmla="*/ 1327 w 2046"/>
                <a:gd name="T53" fmla="*/ 1198 h 1470"/>
                <a:gd name="T54" fmla="*/ 1354 w 2046"/>
                <a:gd name="T55" fmla="*/ 1132 h 1470"/>
                <a:gd name="T56" fmla="*/ 1415 w 2046"/>
                <a:gd name="T57" fmla="*/ 1090 h 1470"/>
                <a:gd name="T58" fmla="*/ 1477 w 2046"/>
                <a:gd name="T59" fmla="*/ 1088 h 1470"/>
                <a:gd name="T60" fmla="*/ 1541 w 2046"/>
                <a:gd name="T61" fmla="*/ 1122 h 1470"/>
                <a:gd name="T62" fmla="*/ 1576 w 2046"/>
                <a:gd name="T63" fmla="*/ 1186 h 1470"/>
                <a:gd name="T64" fmla="*/ 1573 w 2046"/>
                <a:gd name="T65" fmla="*/ 1250 h 1470"/>
                <a:gd name="T66" fmla="*/ 1533 w 2046"/>
                <a:gd name="T67" fmla="*/ 1309 h 1470"/>
                <a:gd name="T68" fmla="*/ 1465 w 2046"/>
                <a:gd name="T69" fmla="*/ 1338 h 1470"/>
                <a:gd name="T70" fmla="*/ 1244 w 2046"/>
                <a:gd name="T71" fmla="*/ 603 h 1470"/>
                <a:gd name="T72" fmla="*/ 609 w 2046"/>
                <a:gd name="T73" fmla="*/ 527 h 1470"/>
                <a:gd name="T74" fmla="*/ 658 w 2046"/>
                <a:gd name="T75" fmla="*/ 478 h 1470"/>
                <a:gd name="T76" fmla="*/ 720 w 2046"/>
                <a:gd name="T77" fmla="*/ 495 h 1470"/>
                <a:gd name="T78" fmla="*/ 808 w 2046"/>
                <a:gd name="T79" fmla="*/ 611 h 1470"/>
                <a:gd name="T80" fmla="*/ 862 w 2046"/>
                <a:gd name="T81" fmla="*/ 640 h 1470"/>
                <a:gd name="T82" fmla="*/ 867 w 2046"/>
                <a:gd name="T83" fmla="*/ 702 h 1470"/>
                <a:gd name="T84" fmla="*/ 808 w 2046"/>
                <a:gd name="T85" fmla="*/ 742 h 1470"/>
                <a:gd name="T86" fmla="*/ 727 w 2046"/>
                <a:gd name="T87" fmla="*/ 849 h 1470"/>
                <a:gd name="T88" fmla="*/ 673 w 2046"/>
                <a:gd name="T89" fmla="*/ 877 h 1470"/>
                <a:gd name="T90" fmla="*/ 611 w 2046"/>
                <a:gd name="T91" fmla="*/ 837 h 1470"/>
                <a:gd name="T92" fmla="*/ 523 w 2046"/>
                <a:gd name="T93" fmla="*/ 741 h 1470"/>
                <a:gd name="T94" fmla="*/ 472 w 2046"/>
                <a:gd name="T95" fmla="*/ 690 h 1470"/>
                <a:gd name="T96" fmla="*/ 491 w 2046"/>
                <a:gd name="T97" fmla="*/ 630 h 1470"/>
                <a:gd name="T98" fmla="*/ 486 w 2046"/>
                <a:gd name="T99" fmla="*/ 1085 h 1470"/>
                <a:gd name="T100" fmla="*/ 547 w 2046"/>
                <a:gd name="T101" fmla="*/ 1100 h 1470"/>
                <a:gd name="T102" fmla="*/ 599 w 2046"/>
                <a:gd name="T103" fmla="*/ 1152 h 1470"/>
                <a:gd name="T104" fmla="*/ 613 w 2046"/>
                <a:gd name="T105" fmla="*/ 1211 h 1470"/>
                <a:gd name="T106" fmla="*/ 592 w 2046"/>
                <a:gd name="T107" fmla="*/ 1282 h 1470"/>
                <a:gd name="T108" fmla="*/ 536 w 2046"/>
                <a:gd name="T109" fmla="*/ 1328 h 1470"/>
                <a:gd name="T110" fmla="*/ 474 w 2046"/>
                <a:gd name="T111" fmla="*/ 1338 h 1470"/>
                <a:gd name="T112" fmla="*/ 407 w 2046"/>
                <a:gd name="T113" fmla="*/ 1309 h 1470"/>
                <a:gd name="T114" fmla="*/ 365 w 2046"/>
                <a:gd name="T115" fmla="*/ 1250 h 1470"/>
                <a:gd name="T116" fmla="*/ 363 w 2046"/>
                <a:gd name="T117" fmla="*/ 1186 h 1470"/>
                <a:gd name="T118" fmla="*/ 397 w 2046"/>
                <a:gd name="T119" fmla="*/ 1122 h 1470"/>
                <a:gd name="T120" fmla="*/ 461 w 2046"/>
                <a:gd name="T121" fmla="*/ 1088 h 1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46" h="1470">
                  <a:moveTo>
                    <a:pt x="65" y="1272"/>
                  </a:moveTo>
                  <a:lnTo>
                    <a:pt x="236" y="1272"/>
                  </a:lnTo>
                  <a:lnTo>
                    <a:pt x="236" y="1272"/>
                  </a:lnTo>
                  <a:lnTo>
                    <a:pt x="243" y="1298"/>
                  </a:lnTo>
                  <a:lnTo>
                    <a:pt x="253" y="1322"/>
                  </a:lnTo>
                  <a:lnTo>
                    <a:pt x="266" y="1345"/>
                  </a:lnTo>
                  <a:lnTo>
                    <a:pt x="279" y="1365"/>
                  </a:lnTo>
                  <a:lnTo>
                    <a:pt x="296" y="1385"/>
                  </a:lnTo>
                  <a:lnTo>
                    <a:pt x="313" y="1402"/>
                  </a:lnTo>
                  <a:lnTo>
                    <a:pt x="331" y="1417"/>
                  </a:lnTo>
                  <a:lnTo>
                    <a:pt x="353" y="1432"/>
                  </a:lnTo>
                  <a:lnTo>
                    <a:pt x="374" y="1443"/>
                  </a:lnTo>
                  <a:lnTo>
                    <a:pt x="397" y="1453"/>
                  </a:lnTo>
                  <a:lnTo>
                    <a:pt x="421" y="1461"/>
                  </a:lnTo>
                  <a:lnTo>
                    <a:pt x="445" y="1466"/>
                  </a:lnTo>
                  <a:lnTo>
                    <a:pt x="471" y="1469"/>
                  </a:lnTo>
                  <a:lnTo>
                    <a:pt x="496" y="1470"/>
                  </a:lnTo>
                  <a:lnTo>
                    <a:pt x="522" y="1467"/>
                  </a:lnTo>
                  <a:lnTo>
                    <a:pt x="547" y="1463"/>
                  </a:lnTo>
                  <a:lnTo>
                    <a:pt x="547" y="1463"/>
                  </a:lnTo>
                  <a:lnTo>
                    <a:pt x="565" y="1459"/>
                  </a:lnTo>
                  <a:lnTo>
                    <a:pt x="582" y="1453"/>
                  </a:lnTo>
                  <a:lnTo>
                    <a:pt x="599" y="1446"/>
                  </a:lnTo>
                  <a:lnTo>
                    <a:pt x="614" y="1437"/>
                  </a:lnTo>
                  <a:lnTo>
                    <a:pt x="629" y="1427"/>
                  </a:lnTo>
                  <a:lnTo>
                    <a:pt x="643" y="1417"/>
                  </a:lnTo>
                  <a:lnTo>
                    <a:pt x="657" y="1407"/>
                  </a:lnTo>
                  <a:lnTo>
                    <a:pt x="668" y="1395"/>
                  </a:lnTo>
                  <a:lnTo>
                    <a:pt x="681" y="1382"/>
                  </a:lnTo>
                  <a:lnTo>
                    <a:pt x="693" y="1369"/>
                  </a:lnTo>
                  <a:lnTo>
                    <a:pt x="702" y="1353"/>
                  </a:lnTo>
                  <a:lnTo>
                    <a:pt x="711" y="1339"/>
                  </a:lnTo>
                  <a:lnTo>
                    <a:pt x="720" y="1324"/>
                  </a:lnTo>
                  <a:lnTo>
                    <a:pt x="727" y="1306"/>
                  </a:lnTo>
                  <a:lnTo>
                    <a:pt x="732" y="1291"/>
                  </a:lnTo>
                  <a:lnTo>
                    <a:pt x="738" y="1272"/>
                  </a:lnTo>
                  <a:lnTo>
                    <a:pt x="1203" y="1272"/>
                  </a:lnTo>
                  <a:lnTo>
                    <a:pt x="1203" y="1272"/>
                  </a:lnTo>
                  <a:lnTo>
                    <a:pt x="1210" y="1298"/>
                  </a:lnTo>
                  <a:lnTo>
                    <a:pt x="1221" y="1322"/>
                  </a:lnTo>
                  <a:lnTo>
                    <a:pt x="1233" y="1345"/>
                  </a:lnTo>
                  <a:lnTo>
                    <a:pt x="1247" y="1365"/>
                  </a:lnTo>
                  <a:lnTo>
                    <a:pt x="1263" y="1385"/>
                  </a:lnTo>
                  <a:lnTo>
                    <a:pt x="1280" y="1402"/>
                  </a:lnTo>
                  <a:lnTo>
                    <a:pt x="1300" y="1417"/>
                  </a:lnTo>
                  <a:lnTo>
                    <a:pt x="1320" y="1432"/>
                  </a:lnTo>
                  <a:lnTo>
                    <a:pt x="1341" y="1443"/>
                  </a:lnTo>
                  <a:lnTo>
                    <a:pt x="1364" y="1453"/>
                  </a:lnTo>
                  <a:lnTo>
                    <a:pt x="1388" y="1461"/>
                  </a:lnTo>
                  <a:lnTo>
                    <a:pt x="1412" y="1466"/>
                  </a:lnTo>
                  <a:lnTo>
                    <a:pt x="1438" y="1469"/>
                  </a:lnTo>
                  <a:lnTo>
                    <a:pt x="1463" y="1470"/>
                  </a:lnTo>
                  <a:lnTo>
                    <a:pt x="1489" y="1467"/>
                  </a:lnTo>
                  <a:lnTo>
                    <a:pt x="1516" y="1463"/>
                  </a:lnTo>
                  <a:lnTo>
                    <a:pt x="1516" y="1463"/>
                  </a:lnTo>
                  <a:lnTo>
                    <a:pt x="1533" y="1459"/>
                  </a:lnTo>
                  <a:lnTo>
                    <a:pt x="1550" y="1453"/>
                  </a:lnTo>
                  <a:lnTo>
                    <a:pt x="1566" y="1446"/>
                  </a:lnTo>
                  <a:lnTo>
                    <a:pt x="1581" y="1437"/>
                  </a:lnTo>
                  <a:lnTo>
                    <a:pt x="1597" y="1427"/>
                  </a:lnTo>
                  <a:lnTo>
                    <a:pt x="1611" y="1417"/>
                  </a:lnTo>
                  <a:lnTo>
                    <a:pt x="1624" y="1407"/>
                  </a:lnTo>
                  <a:lnTo>
                    <a:pt x="1637" y="1395"/>
                  </a:lnTo>
                  <a:lnTo>
                    <a:pt x="1648" y="1382"/>
                  </a:lnTo>
                  <a:lnTo>
                    <a:pt x="1659" y="1369"/>
                  </a:lnTo>
                  <a:lnTo>
                    <a:pt x="1669" y="1353"/>
                  </a:lnTo>
                  <a:lnTo>
                    <a:pt x="1679" y="1339"/>
                  </a:lnTo>
                  <a:lnTo>
                    <a:pt x="1686" y="1324"/>
                  </a:lnTo>
                  <a:lnTo>
                    <a:pt x="1694" y="1306"/>
                  </a:lnTo>
                  <a:lnTo>
                    <a:pt x="1701" y="1291"/>
                  </a:lnTo>
                  <a:lnTo>
                    <a:pt x="1705" y="1272"/>
                  </a:lnTo>
                  <a:lnTo>
                    <a:pt x="1981" y="1272"/>
                  </a:lnTo>
                  <a:lnTo>
                    <a:pt x="1981" y="1272"/>
                  </a:lnTo>
                  <a:lnTo>
                    <a:pt x="1994" y="1271"/>
                  </a:lnTo>
                  <a:lnTo>
                    <a:pt x="2006" y="1268"/>
                  </a:lnTo>
                  <a:lnTo>
                    <a:pt x="2018" y="1262"/>
                  </a:lnTo>
                  <a:lnTo>
                    <a:pt x="2028" y="1254"/>
                  </a:lnTo>
                  <a:lnTo>
                    <a:pt x="2035" y="1244"/>
                  </a:lnTo>
                  <a:lnTo>
                    <a:pt x="2041" y="1233"/>
                  </a:lnTo>
                  <a:lnTo>
                    <a:pt x="2045" y="1221"/>
                  </a:lnTo>
                  <a:lnTo>
                    <a:pt x="2046" y="1207"/>
                  </a:lnTo>
                  <a:lnTo>
                    <a:pt x="2046" y="835"/>
                  </a:lnTo>
                  <a:lnTo>
                    <a:pt x="2046" y="835"/>
                  </a:lnTo>
                  <a:lnTo>
                    <a:pt x="2046" y="826"/>
                  </a:lnTo>
                  <a:lnTo>
                    <a:pt x="2046" y="820"/>
                  </a:lnTo>
                  <a:lnTo>
                    <a:pt x="2043" y="813"/>
                  </a:lnTo>
                  <a:lnTo>
                    <a:pt x="2041" y="806"/>
                  </a:lnTo>
                  <a:lnTo>
                    <a:pt x="2035" y="795"/>
                  </a:lnTo>
                  <a:lnTo>
                    <a:pt x="2026" y="786"/>
                  </a:lnTo>
                  <a:lnTo>
                    <a:pt x="1846" y="624"/>
                  </a:lnTo>
                  <a:lnTo>
                    <a:pt x="1568" y="245"/>
                  </a:lnTo>
                  <a:lnTo>
                    <a:pt x="1568" y="245"/>
                  </a:lnTo>
                  <a:lnTo>
                    <a:pt x="1563" y="239"/>
                  </a:lnTo>
                  <a:lnTo>
                    <a:pt x="1557" y="233"/>
                  </a:lnTo>
                  <a:lnTo>
                    <a:pt x="1550" y="229"/>
                  </a:lnTo>
                  <a:lnTo>
                    <a:pt x="1544" y="225"/>
                  </a:lnTo>
                  <a:lnTo>
                    <a:pt x="1537" y="222"/>
                  </a:lnTo>
                  <a:lnTo>
                    <a:pt x="1530" y="220"/>
                  </a:lnTo>
                  <a:lnTo>
                    <a:pt x="1516" y="218"/>
                  </a:lnTo>
                  <a:lnTo>
                    <a:pt x="1371" y="218"/>
                  </a:lnTo>
                  <a:lnTo>
                    <a:pt x="1318" y="48"/>
                  </a:lnTo>
                  <a:lnTo>
                    <a:pt x="1318" y="48"/>
                  </a:lnTo>
                  <a:lnTo>
                    <a:pt x="1315" y="37"/>
                  </a:lnTo>
                  <a:lnTo>
                    <a:pt x="1310" y="28"/>
                  </a:lnTo>
                  <a:lnTo>
                    <a:pt x="1303" y="20"/>
                  </a:lnTo>
                  <a:lnTo>
                    <a:pt x="1295" y="13"/>
                  </a:lnTo>
                  <a:lnTo>
                    <a:pt x="1287" y="7"/>
                  </a:lnTo>
                  <a:lnTo>
                    <a:pt x="1277" y="3"/>
                  </a:lnTo>
                  <a:lnTo>
                    <a:pt x="1267" y="0"/>
                  </a:lnTo>
                  <a:lnTo>
                    <a:pt x="1256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81" y="1"/>
                  </a:lnTo>
                  <a:lnTo>
                    <a:pt x="1069" y="4"/>
                  </a:lnTo>
                  <a:lnTo>
                    <a:pt x="1059" y="9"/>
                  </a:lnTo>
                  <a:lnTo>
                    <a:pt x="1051" y="14"/>
                  </a:lnTo>
                  <a:lnTo>
                    <a:pt x="1042" y="23"/>
                  </a:lnTo>
                  <a:lnTo>
                    <a:pt x="1035" y="31"/>
                  </a:lnTo>
                  <a:lnTo>
                    <a:pt x="1031" y="41"/>
                  </a:lnTo>
                  <a:lnTo>
                    <a:pt x="1028" y="53"/>
                  </a:lnTo>
                  <a:lnTo>
                    <a:pt x="995" y="218"/>
                  </a:lnTo>
                  <a:lnTo>
                    <a:pt x="75" y="218"/>
                  </a:lnTo>
                  <a:lnTo>
                    <a:pt x="75" y="218"/>
                  </a:lnTo>
                  <a:lnTo>
                    <a:pt x="63" y="219"/>
                  </a:lnTo>
                  <a:lnTo>
                    <a:pt x="50" y="223"/>
                  </a:lnTo>
                  <a:lnTo>
                    <a:pt x="38" y="229"/>
                  </a:lnTo>
                  <a:lnTo>
                    <a:pt x="30" y="237"/>
                  </a:lnTo>
                  <a:lnTo>
                    <a:pt x="21" y="246"/>
                  </a:lnTo>
                  <a:lnTo>
                    <a:pt x="16" y="257"/>
                  </a:lnTo>
                  <a:lnTo>
                    <a:pt x="11" y="270"/>
                  </a:lnTo>
                  <a:lnTo>
                    <a:pt x="10" y="284"/>
                  </a:lnTo>
                  <a:lnTo>
                    <a:pt x="0" y="1207"/>
                  </a:lnTo>
                  <a:lnTo>
                    <a:pt x="0" y="1207"/>
                  </a:lnTo>
                  <a:lnTo>
                    <a:pt x="1" y="1221"/>
                  </a:lnTo>
                  <a:lnTo>
                    <a:pt x="4" y="1233"/>
                  </a:lnTo>
                  <a:lnTo>
                    <a:pt x="10" y="1244"/>
                  </a:lnTo>
                  <a:lnTo>
                    <a:pt x="18" y="1254"/>
                  </a:lnTo>
                  <a:lnTo>
                    <a:pt x="28" y="1262"/>
                  </a:lnTo>
                  <a:lnTo>
                    <a:pt x="40" y="1268"/>
                  </a:lnTo>
                  <a:lnTo>
                    <a:pt x="51" y="1271"/>
                  </a:lnTo>
                  <a:lnTo>
                    <a:pt x="65" y="1272"/>
                  </a:lnTo>
                  <a:lnTo>
                    <a:pt x="65" y="1272"/>
                  </a:lnTo>
                  <a:close/>
                  <a:moveTo>
                    <a:pt x="1452" y="1338"/>
                  </a:moveTo>
                  <a:lnTo>
                    <a:pt x="1452" y="1338"/>
                  </a:lnTo>
                  <a:lnTo>
                    <a:pt x="1439" y="1338"/>
                  </a:lnTo>
                  <a:lnTo>
                    <a:pt x="1426" y="1336"/>
                  </a:lnTo>
                  <a:lnTo>
                    <a:pt x="1415" y="1332"/>
                  </a:lnTo>
                  <a:lnTo>
                    <a:pt x="1402" y="1328"/>
                  </a:lnTo>
                  <a:lnTo>
                    <a:pt x="1392" y="1324"/>
                  </a:lnTo>
                  <a:lnTo>
                    <a:pt x="1381" y="1316"/>
                  </a:lnTo>
                  <a:lnTo>
                    <a:pt x="1371" y="1309"/>
                  </a:lnTo>
                  <a:lnTo>
                    <a:pt x="1362" y="1301"/>
                  </a:lnTo>
                  <a:lnTo>
                    <a:pt x="1354" y="1292"/>
                  </a:lnTo>
                  <a:lnTo>
                    <a:pt x="1347" y="1282"/>
                  </a:lnTo>
                  <a:lnTo>
                    <a:pt x="1341" y="1272"/>
                  </a:lnTo>
                  <a:lnTo>
                    <a:pt x="1335" y="1261"/>
                  </a:lnTo>
                  <a:lnTo>
                    <a:pt x="1331" y="1250"/>
                  </a:lnTo>
                  <a:lnTo>
                    <a:pt x="1328" y="1237"/>
                  </a:lnTo>
                  <a:lnTo>
                    <a:pt x="1327" y="1224"/>
                  </a:lnTo>
                  <a:lnTo>
                    <a:pt x="1325" y="1211"/>
                  </a:lnTo>
                  <a:lnTo>
                    <a:pt x="1325" y="1211"/>
                  </a:lnTo>
                  <a:lnTo>
                    <a:pt x="1327" y="1198"/>
                  </a:lnTo>
                  <a:lnTo>
                    <a:pt x="1328" y="1186"/>
                  </a:lnTo>
                  <a:lnTo>
                    <a:pt x="1331" y="1174"/>
                  </a:lnTo>
                  <a:lnTo>
                    <a:pt x="1335" y="1163"/>
                  </a:lnTo>
                  <a:lnTo>
                    <a:pt x="1341" y="1152"/>
                  </a:lnTo>
                  <a:lnTo>
                    <a:pt x="1347" y="1142"/>
                  </a:lnTo>
                  <a:lnTo>
                    <a:pt x="1354" y="1132"/>
                  </a:lnTo>
                  <a:lnTo>
                    <a:pt x="1362" y="1122"/>
                  </a:lnTo>
                  <a:lnTo>
                    <a:pt x="1371" y="1115"/>
                  </a:lnTo>
                  <a:lnTo>
                    <a:pt x="1381" y="1106"/>
                  </a:lnTo>
                  <a:lnTo>
                    <a:pt x="1392" y="1100"/>
                  </a:lnTo>
                  <a:lnTo>
                    <a:pt x="1402" y="1095"/>
                  </a:lnTo>
                  <a:lnTo>
                    <a:pt x="1415" y="1090"/>
                  </a:lnTo>
                  <a:lnTo>
                    <a:pt x="1426" y="1088"/>
                  </a:lnTo>
                  <a:lnTo>
                    <a:pt x="1439" y="1086"/>
                  </a:lnTo>
                  <a:lnTo>
                    <a:pt x="1452" y="1085"/>
                  </a:lnTo>
                  <a:lnTo>
                    <a:pt x="1452" y="1085"/>
                  </a:lnTo>
                  <a:lnTo>
                    <a:pt x="1465" y="1086"/>
                  </a:lnTo>
                  <a:lnTo>
                    <a:pt x="1477" y="1088"/>
                  </a:lnTo>
                  <a:lnTo>
                    <a:pt x="1490" y="1090"/>
                  </a:lnTo>
                  <a:lnTo>
                    <a:pt x="1502" y="1095"/>
                  </a:lnTo>
                  <a:lnTo>
                    <a:pt x="1513" y="1100"/>
                  </a:lnTo>
                  <a:lnTo>
                    <a:pt x="1523" y="1106"/>
                  </a:lnTo>
                  <a:lnTo>
                    <a:pt x="1533" y="1115"/>
                  </a:lnTo>
                  <a:lnTo>
                    <a:pt x="1541" y="1122"/>
                  </a:lnTo>
                  <a:lnTo>
                    <a:pt x="1550" y="1132"/>
                  </a:lnTo>
                  <a:lnTo>
                    <a:pt x="1557" y="1142"/>
                  </a:lnTo>
                  <a:lnTo>
                    <a:pt x="1563" y="1152"/>
                  </a:lnTo>
                  <a:lnTo>
                    <a:pt x="1568" y="1163"/>
                  </a:lnTo>
                  <a:lnTo>
                    <a:pt x="1573" y="1174"/>
                  </a:lnTo>
                  <a:lnTo>
                    <a:pt x="1576" y="1186"/>
                  </a:lnTo>
                  <a:lnTo>
                    <a:pt x="1578" y="1198"/>
                  </a:lnTo>
                  <a:lnTo>
                    <a:pt x="1578" y="1211"/>
                  </a:lnTo>
                  <a:lnTo>
                    <a:pt x="1578" y="1211"/>
                  </a:lnTo>
                  <a:lnTo>
                    <a:pt x="1578" y="1224"/>
                  </a:lnTo>
                  <a:lnTo>
                    <a:pt x="1576" y="1237"/>
                  </a:lnTo>
                  <a:lnTo>
                    <a:pt x="1573" y="1250"/>
                  </a:lnTo>
                  <a:lnTo>
                    <a:pt x="1568" y="1261"/>
                  </a:lnTo>
                  <a:lnTo>
                    <a:pt x="1564" y="1272"/>
                  </a:lnTo>
                  <a:lnTo>
                    <a:pt x="1557" y="1282"/>
                  </a:lnTo>
                  <a:lnTo>
                    <a:pt x="1550" y="1292"/>
                  </a:lnTo>
                  <a:lnTo>
                    <a:pt x="1543" y="1301"/>
                  </a:lnTo>
                  <a:lnTo>
                    <a:pt x="1533" y="1309"/>
                  </a:lnTo>
                  <a:lnTo>
                    <a:pt x="1524" y="1316"/>
                  </a:lnTo>
                  <a:lnTo>
                    <a:pt x="1513" y="1324"/>
                  </a:lnTo>
                  <a:lnTo>
                    <a:pt x="1502" y="1328"/>
                  </a:lnTo>
                  <a:lnTo>
                    <a:pt x="1490" y="1332"/>
                  </a:lnTo>
                  <a:lnTo>
                    <a:pt x="1479" y="1336"/>
                  </a:lnTo>
                  <a:lnTo>
                    <a:pt x="1465" y="1338"/>
                  </a:lnTo>
                  <a:lnTo>
                    <a:pt x="1452" y="1338"/>
                  </a:lnTo>
                  <a:lnTo>
                    <a:pt x="1452" y="1338"/>
                  </a:lnTo>
                  <a:close/>
                  <a:moveTo>
                    <a:pt x="1244" y="350"/>
                  </a:moveTo>
                  <a:lnTo>
                    <a:pt x="1480" y="350"/>
                  </a:lnTo>
                  <a:lnTo>
                    <a:pt x="1667" y="603"/>
                  </a:lnTo>
                  <a:lnTo>
                    <a:pt x="1244" y="603"/>
                  </a:lnTo>
                  <a:lnTo>
                    <a:pt x="1244" y="350"/>
                  </a:lnTo>
                  <a:close/>
                  <a:moveTo>
                    <a:pt x="538" y="611"/>
                  </a:moveTo>
                  <a:lnTo>
                    <a:pt x="607" y="611"/>
                  </a:lnTo>
                  <a:lnTo>
                    <a:pt x="607" y="542"/>
                  </a:lnTo>
                  <a:lnTo>
                    <a:pt x="607" y="542"/>
                  </a:lnTo>
                  <a:lnTo>
                    <a:pt x="609" y="527"/>
                  </a:lnTo>
                  <a:lnTo>
                    <a:pt x="611" y="516"/>
                  </a:lnTo>
                  <a:lnTo>
                    <a:pt x="617" y="505"/>
                  </a:lnTo>
                  <a:lnTo>
                    <a:pt x="626" y="495"/>
                  </a:lnTo>
                  <a:lnTo>
                    <a:pt x="636" y="486"/>
                  </a:lnTo>
                  <a:lnTo>
                    <a:pt x="647" y="481"/>
                  </a:lnTo>
                  <a:lnTo>
                    <a:pt x="658" y="478"/>
                  </a:lnTo>
                  <a:lnTo>
                    <a:pt x="673" y="476"/>
                  </a:lnTo>
                  <a:lnTo>
                    <a:pt x="673" y="476"/>
                  </a:lnTo>
                  <a:lnTo>
                    <a:pt x="685" y="478"/>
                  </a:lnTo>
                  <a:lnTo>
                    <a:pt x="698" y="481"/>
                  </a:lnTo>
                  <a:lnTo>
                    <a:pt x="710" y="486"/>
                  </a:lnTo>
                  <a:lnTo>
                    <a:pt x="720" y="495"/>
                  </a:lnTo>
                  <a:lnTo>
                    <a:pt x="727" y="505"/>
                  </a:lnTo>
                  <a:lnTo>
                    <a:pt x="732" y="516"/>
                  </a:lnTo>
                  <a:lnTo>
                    <a:pt x="737" y="527"/>
                  </a:lnTo>
                  <a:lnTo>
                    <a:pt x="738" y="542"/>
                  </a:lnTo>
                  <a:lnTo>
                    <a:pt x="738" y="611"/>
                  </a:lnTo>
                  <a:lnTo>
                    <a:pt x="808" y="611"/>
                  </a:lnTo>
                  <a:lnTo>
                    <a:pt x="808" y="611"/>
                  </a:lnTo>
                  <a:lnTo>
                    <a:pt x="820" y="613"/>
                  </a:lnTo>
                  <a:lnTo>
                    <a:pt x="833" y="616"/>
                  </a:lnTo>
                  <a:lnTo>
                    <a:pt x="845" y="623"/>
                  </a:lnTo>
                  <a:lnTo>
                    <a:pt x="855" y="630"/>
                  </a:lnTo>
                  <a:lnTo>
                    <a:pt x="862" y="640"/>
                  </a:lnTo>
                  <a:lnTo>
                    <a:pt x="869" y="651"/>
                  </a:lnTo>
                  <a:lnTo>
                    <a:pt x="872" y="664"/>
                  </a:lnTo>
                  <a:lnTo>
                    <a:pt x="873" y="677"/>
                  </a:lnTo>
                  <a:lnTo>
                    <a:pt x="873" y="677"/>
                  </a:lnTo>
                  <a:lnTo>
                    <a:pt x="872" y="690"/>
                  </a:lnTo>
                  <a:lnTo>
                    <a:pt x="867" y="702"/>
                  </a:lnTo>
                  <a:lnTo>
                    <a:pt x="862" y="714"/>
                  </a:lnTo>
                  <a:lnTo>
                    <a:pt x="853" y="724"/>
                  </a:lnTo>
                  <a:lnTo>
                    <a:pt x="843" y="731"/>
                  </a:lnTo>
                  <a:lnTo>
                    <a:pt x="833" y="738"/>
                  </a:lnTo>
                  <a:lnTo>
                    <a:pt x="820" y="741"/>
                  </a:lnTo>
                  <a:lnTo>
                    <a:pt x="808" y="742"/>
                  </a:lnTo>
                  <a:lnTo>
                    <a:pt x="738" y="742"/>
                  </a:lnTo>
                  <a:lnTo>
                    <a:pt x="738" y="812"/>
                  </a:lnTo>
                  <a:lnTo>
                    <a:pt x="738" y="812"/>
                  </a:lnTo>
                  <a:lnTo>
                    <a:pt x="737" y="826"/>
                  </a:lnTo>
                  <a:lnTo>
                    <a:pt x="732" y="837"/>
                  </a:lnTo>
                  <a:lnTo>
                    <a:pt x="727" y="849"/>
                  </a:lnTo>
                  <a:lnTo>
                    <a:pt x="720" y="859"/>
                  </a:lnTo>
                  <a:lnTo>
                    <a:pt x="710" y="867"/>
                  </a:lnTo>
                  <a:lnTo>
                    <a:pt x="698" y="873"/>
                  </a:lnTo>
                  <a:lnTo>
                    <a:pt x="685" y="876"/>
                  </a:lnTo>
                  <a:lnTo>
                    <a:pt x="673" y="877"/>
                  </a:lnTo>
                  <a:lnTo>
                    <a:pt x="673" y="877"/>
                  </a:lnTo>
                  <a:lnTo>
                    <a:pt x="658" y="876"/>
                  </a:lnTo>
                  <a:lnTo>
                    <a:pt x="647" y="873"/>
                  </a:lnTo>
                  <a:lnTo>
                    <a:pt x="636" y="867"/>
                  </a:lnTo>
                  <a:lnTo>
                    <a:pt x="626" y="859"/>
                  </a:lnTo>
                  <a:lnTo>
                    <a:pt x="617" y="849"/>
                  </a:lnTo>
                  <a:lnTo>
                    <a:pt x="611" y="837"/>
                  </a:lnTo>
                  <a:lnTo>
                    <a:pt x="609" y="826"/>
                  </a:lnTo>
                  <a:lnTo>
                    <a:pt x="607" y="812"/>
                  </a:lnTo>
                  <a:lnTo>
                    <a:pt x="607" y="742"/>
                  </a:lnTo>
                  <a:lnTo>
                    <a:pt x="538" y="742"/>
                  </a:lnTo>
                  <a:lnTo>
                    <a:pt x="538" y="742"/>
                  </a:lnTo>
                  <a:lnTo>
                    <a:pt x="523" y="741"/>
                  </a:lnTo>
                  <a:lnTo>
                    <a:pt x="510" y="738"/>
                  </a:lnTo>
                  <a:lnTo>
                    <a:pt x="501" y="731"/>
                  </a:lnTo>
                  <a:lnTo>
                    <a:pt x="491" y="724"/>
                  </a:lnTo>
                  <a:lnTo>
                    <a:pt x="482" y="714"/>
                  </a:lnTo>
                  <a:lnTo>
                    <a:pt x="476" y="702"/>
                  </a:lnTo>
                  <a:lnTo>
                    <a:pt x="472" y="690"/>
                  </a:lnTo>
                  <a:lnTo>
                    <a:pt x="471" y="677"/>
                  </a:lnTo>
                  <a:lnTo>
                    <a:pt x="471" y="677"/>
                  </a:lnTo>
                  <a:lnTo>
                    <a:pt x="472" y="664"/>
                  </a:lnTo>
                  <a:lnTo>
                    <a:pt x="476" y="651"/>
                  </a:lnTo>
                  <a:lnTo>
                    <a:pt x="482" y="640"/>
                  </a:lnTo>
                  <a:lnTo>
                    <a:pt x="491" y="630"/>
                  </a:lnTo>
                  <a:lnTo>
                    <a:pt x="501" y="623"/>
                  </a:lnTo>
                  <a:lnTo>
                    <a:pt x="510" y="616"/>
                  </a:lnTo>
                  <a:lnTo>
                    <a:pt x="523" y="613"/>
                  </a:lnTo>
                  <a:lnTo>
                    <a:pt x="538" y="611"/>
                  </a:lnTo>
                  <a:lnTo>
                    <a:pt x="538" y="611"/>
                  </a:lnTo>
                  <a:close/>
                  <a:moveTo>
                    <a:pt x="486" y="1085"/>
                  </a:moveTo>
                  <a:lnTo>
                    <a:pt x="486" y="1085"/>
                  </a:lnTo>
                  <a:lnTo>
                    <a:pt x="499" y="1086"/>
                  </a:lnTo>
                  <a:lnTo>
                    <a:pt x="512" y="1088"/>
                  </a:lnTo>
                  <a:lnTo>
                    <a:pt x="525" y="1090"/>
                  </a:lnTo>
                  <a:lnTo>
                    <a:pt x="536" y="1095"/>
                  </a:lnTo>
                  <a:lnTo>
                    <a:pt x="547" y="1100"/>
                  </a:lnTo>
                  <a:lnTo>
                    <a:pt x="557" y="1106"/>
                  </a:lnTo>
                  <a:lnTo>
                    <a:pt x="567" y="1115"/>
                  </a:lnTo>
                  <a:lnTo>
                    <a:pt x="576" y="1122"/>
                  </a:lnTo>
                  <a:lnTo>
                    <a:pt x="584" y="1132"/>
                  </a:lnTo>
                  <a:lnTo>
                    <a:pt x="592" y="1142"/>
                  </a:lnTo>
                  <a:lnTo>
                    <a:pt x="599" y="1152"/>
                  </a:lnTo>
                  <a:lnTo>
                    <a:pt x="603" y="1163"/>
                  </a:lnTo>
                  <a:lnTo>
                    <a:pt x="607" y="1174"/>
                  </a:lnTo>
                  <a:lnTo>
                    <a:pt x="611" y="1186"/>
                  </a:lnTo>
                  <a:lnTo>
                    <a:pt x="613" y="1198"/>
                  </a:lnTo>
                  <a:lnTo>
                    <a:pt x="613" y="1211"/>
                  </a:lnTo>
                  <a:lnTo>
                    <a:pt x="613" y="1211"/>
                  </a:lnTo>
                  <a:lnTo>
                    <a:pt x="613" y="1224"/>
                  </a:lnTo>
                  <a:lnTo>
                    <a:pt x="611" y="1237"/>
                  </a:lnTo>
                  <a:lnTo>
                    <a:pt x="607" y="1250"/>
                  </a:lnTo>
                  <a:lnTo>
                    <a:pt x="603" y="1261"/>
                  </a:lnTo>
                  <a:lnTo>
                    <a:pt x="599" y="1272"/>
                  </a:lnTo>
                  <a:lnTo>
                    <a:pt x="592" y="1282"/>
                  </a:lnTo>
                  <a:lnTo>
                    <a:pt x="584" y="1292"/>
                  </a:lnTo>
                  <a:lnTo>
                    <a:pt x="576" y="1301"/>
                  </a:lnTo>
                  <a:lnTo>
                    <a:pt x="567" y="1309"/>
                  </a:lnTo>
                  <a:lnTo>
                    <a:pt x="557" y="1316"/>
                  </a:lnTo>
                  <a:lnTo>
                    <a:pt x="547" y="1324"/>
                  </a:lnTo>
                  <a:lnTo>
                    <a:pt x="536" y="1328"/>
                  </a:lnTo>
                  <a:lnTo>
                    <a:pt x="525" y="1332"/>
                  </a:lnTo>
                  <a:lnTo>
                    <a:pt x="512" y="1336"/>
                  </a:lnTo>
                  <a:lnTo>
                    <a:pt x="499" y="1338"/>
                  </a:lnTo>
                  <a:lnTo>
                    <a:pt x="486" y="1338"/>
                  </a:lnTo>
                  <a:lnTo>
                    <a:pt x="486" y="1338"/>
                  </a:lnTo>
                  <a:lnTo>
                    <a:pt x="474" y="1338"/>
                  </a:lnTo>
                  <a:lnTo>
                    <a:pt x="461" y="1336"/>
                  </a:lnTo>
                  <a:lnTo>
                    <a:pt x="449" y="1332"/>
                  </a:lnTo>
                  <a:lnTo>
                    <a:pt x="438" y="1328"/>
                  </a:lnTo>
                  <a:lnTo>
                    <a:pt x="427" y="1324"/>
                  </a:lnTo>
                  <a:lnTo>
                    <a:pt x="415" y="1316"/>
                  </a:lnTo>
                  <a:lnTo>
                    <a:pt x="407" y="1309"/>
                  </a:lnTo>
                  <a:lnTo>
                    <a:pt x="397" y="1301"/>
                  </a:lnTo>
                  <a:lnTo>
                    <a:pt x="390" y="1292"/>
                  </a:lnTo>
                  <a:lnTo>
                    <a:pt x="381" y="1282"/>
                  </a:lnTo>
                  <a:lnTo>
                    <a:pt x="375" y="1272"/>
                  </a:lnTo>
                  <a:lnTo>
                    <a:pt x="370" y="1261"/>
                  </a:lnTo>
                  <a:lnTo>
                    <a:pt x="365" y="1250"/>
                  </a:lnTo>
                  <a:lnTo>
                    <a:pt x="363" y="1237"/>
                  </a:lnTo>
                  <a:lnTo>
                    <a:pt x="361" y="1224"/>
                  </a:lnTo>
                  <a:lnTo>
                    <a:pt x="360" y="1211"/>
                  </a:lnTo>
                  <a:lnTo>
                    <a:pt x="360" y="1211"/>
                  </a:lnTo>
                  <a:lnTo>
                    <a:pt x="361" y="1198"/>
                  </a:lnTo>
                  <a:lnTo>
                    <a:pt x="363" y="1186"/>
                  </a:lnTo>
                  <a:lnTo>
                    <a:pt x="365" y="1174"/>
                  </a:lnTo>
                  <a:lnTo>
                    <a:pt x="370" y="1163"/>
                  </a:lnTo>
                  <a:lnTo>
                    <a:pt x="375" y="1152"/>
                  </a:lnTo>
                  <a:lnTo>
                    <a:pt x="381" y="1142"/>
                  </a:lnTo>
                  <a:lnTo>
                    <a:pt x="390" y="1132"/>
                  </a:lnTo>
                  <a:lnTo>
                    <a:pt x="397" y="1122"/>
                  </a:lnTo>
                  <a:lnTo>
                    <a:pt x="407" y="1115"/>
                  </a:lnTo>
                  <a:lnTo>
                    <a:pt x="415" y="1106"/>
                  </a:lnTo>
                  <a:lnTo>
                    <a:pt x="427" y="1100"/>
                  </a:lnTo>
                  <a:lnTo>
                    <a:pt x="438" y="1095"/>
                  </a:lnTo>
                  <a:lnTo>
                    <a:pt x="449" y="1090"/>
                  </a:lnTo>
                  <a:lnTo>
                    <a:pt x="461" y="1088"/>
                  </a:lnTo>
                  <a:lnTo>
                    <a:pt x="474" y="1086"/>
                  </a:lnTo>
                  <a:lnTo>
                    <a:pt x="486" y="1085"/>
                  </a:lnTo>
                  <a:lnTo>
                    <a:pt x="486" y="10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2" name="Rectangle 114">
              <a:extLst>
                <a:ext uri="{FF2B5EF4-FFF2-40B4-BE49-F238E27FC236}">
                  <a16:creationId xmlns:a16="http://schemas.microsoft.com/office/drawing/2014/main" id="{725A3DC3-7190-4917-AE1A-EA14D9E69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563" y="-1938338"/>
              <a:ext cx="68262" cy="144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" name="Freeform 115">
              <a:extLst>
                <a:ext uri="{FF2B5EF4-FFF2-40B4-BE49-F238E27FC236}">
                  <a16:creationId xmlns:a16="http://schemas.microsoft.com/office/drawing/2014/main" id="{3F30FD27-16F2-408E-9C8A-E223B572E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863" y="-1889125"/>
              <a:ext cx="153987" cy="153988"/>
            </a:xfrm>
            <a:custGeom>
              <a:avLst/>
              <a:gdLst>
                <a:gd name="T0" fmla="*/ 92 w 291"/>
                <a:gd name="T1" fmla="*/ 291 h 291"/>
                <a:gd name="T2" fmla="*/ 291 w 291"/>
                <a:gd name="T3" fmla="*/ 92 h 291"/>
                <a:gd name="T4" fmla="*/ 199 w 291"/>
                <a:gd name="T5" fmla="*/ 0 h 291"/>
                <a:gd name="T6" fmla="*/ 0 w 291"/>
                <a:gd name="T7" fmla="*/ 199 h 291"/>
                <a:gd name="T8" fmla="*/ 92 w 291"/>
                <a:gd name="T9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291">
                  <a:moveTo>
                    <a:pt x="92" y="291"/>
                  </a:moveTo>
                  <a:lnTo>
                    <a:pt x="291" y="92"/>
                  </a:lnTo>
                  <a:lnTo>
                    <a:pt x="199" y="0"/>
                  </a:lnTo>
                  <a:lnTo>
                    <a:pt x="0" y="199"/>
                  </a:lnTo>
                  <a:lnTo>
                    <a:pt x="92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4" name="Freeform 116">
              <a:extLst>
                <a:ext uri="{FF2B5EF4-FFF2-40B4-BE49-F238E27FC236}">
                  <a16:creationId xmlns:a16="http://schemas.microsoft.com/office/drawing/2014/main" id="{09BC47D9-2432-407F-A64F-46639416E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125" y="-1889125"/>
              <a:ext cx="155575" cy="155575"/>
            </a:xfrm>
            <a:custGeom>
              <a:avLst/>
              <a:gdLst>
                <a:gd name="T0" fmla="*/ 199 w 293"/>
                <a:gd name="T1" fmla="*/ 293 h 293"/>
                <a:gd name="T2" fmla="*/ 293 w 293"/>
                <a:gd name="T3" fmla="*/ 199 h 293"/>
                <a:gd name="T4" fmla="*/ 93 w 293"/>
                <a:gd name="T5" fmla="*/ 0 h 293"/>
                <a:gd name="T6" fmla="*/ 0 w 293"/>
                <a:gd name="T7" fmla="*/ 94 h 293"/>
                <a:gd name="T8" fmla="*/ 199 w 293"/>
                <a:gd name="T9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293">
                  <a:moveTo>
                    <a:pt x="199" y="293"/>
                  </a:moveTo>
                  <a:lnTo>
                    <a:pt x="293" y="199"/>
                  </a:lnTo>
                  <a:lnTo>
                    <a:pt x="93" y="0"/>
                  </a:lnTo>
                  <a:lnTo>
                    <a:pt x="0" y="94"/>
                  </a:lnTo>
                  <a:lnTo>
                    <a:pt x="199" y="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45" name="CaixaDeTexto 144">
            <a:extLst>
              <a:ext uri="{FF2B5EF4-FFF2-40B4-BE49-F238E27FC236}">
                <a16:creationId xmlns:a16="http://schemas.microsoft.com/office/drawing/2014/main" id="{CF5B139B-CC64-4941-8AF9-EF3C73EF9A2C}"/>
              </a:ext>
            </a:extLst>
          </p:cNvPr>
          <p:cNvSpPr txBox="1"/>
          <p:nvPr/>
        </p:nvSpPr>
        <p:spPr>
          <a:xfrm>
            <a:off x="5606297" y="1464923"/>
            <a:ext cx="1529667" cy="457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500"/>
              </a:lnSpc>
            </a:pPr>
            <a:r>
              <a:rPr lang="pt-BR" sz="14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ambulâncias</a:t>
            </a:r>
          </a:p>
          <a:p>
            <a:pPr algn="l">
              <a:lnSpc>
                <a:spcPts val="1500"/>
              </a:lnSpc>
            </a:pPr>
            <a:r>
              <a:rPr lang="pt-BR" sz="11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pt-BR" sz="11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pt-BR" sz="11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UTIs móveis)</a:t>
            </a:r>
          </a:p>
        </p:txBody>
      </p:sp>
      <p:sp>
        <p:nvSpPr>
          <p:cNvPr id="146" name="CaixaDeTexto 145">
            <a:extLst>
              <a:ext uri="{FF2B5EF4-FFF2-40B4-BE49-F238E27FC236}">
                <a16:creationId xmlns:a16="http://schemas.microsoft.com/office/drawing/2014/main" id="{AD7F285F-9D26-442B-9BD1-38A7EBE566D3}"/>
              </a:ext>
            </a:extLst>
          </p:cNvPr>
          <p:cNvSpPr txBox="1"/>
          <p:nvPr/>
        </p:nvSpPr>
        <p:spPr>
          <a:xfrm>
            <a:off x="8070020" y="1423187"/>
            <a:ext cx="972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500"/>
              </a:lnSpc>
            </a:pP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guinchos </a:t>
            </a:r>
            <a:r>
              <a:rPr lang="pt-BR" sz="14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pesados</a:t>
            </a:r>
          </a:p>
        </p:txBody>
      </p:sp>
      <p:sp>
        <p:nvSpPr>
          <p:cNvPr id="147" name="CaixaDeTexto 146">
            <a:extLst>
              <a:ext uri="{FF2B5EF4-FFF2-40B4-BE49-F238E27FC236}">
                <a16:creationId xmlns:a16="http://schemas.microsoft.com/office/drawing/2014/main" id="{04E9FC7E-4CC0-4C9C-BD2E-5760BCB0152C}"/>
              </a:ext>
            </a:extLst>
          </p:cNvPr>
          <p:cNvSpPr txBox="1"/>
          <p:nvPr/>
        </p:nvSpPr>
        <p:spPr>
          <a:xfrm>
            <a:off x="9152869" y="1423187"/>
            <a:ext cx="1337325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500"/>
              </a:lnSpc>
            </a:pP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veículos de </a:t>
            </a:r>
            <a:r>
              <a:rPr lang="pt-BR" sz="14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inspeção de tráfego </a:t>
            </a:r>
            <a:r>
              <a:rPr lang="pt-BR" sz="12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(24h)</a:t>
            </a:r>
            <a:endParaRPr lang="pt-BR" sz="1400" dirty="0">
              <a:solidFill>
                <a:srgbClr val="706F6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DDB0D5CE-DAA1-4BD4-BC33-4C1A16C251A7}"/>
              </a:ext>
            </a:extLst>
          </p:cNvPr>
          <p:cNvSpPr txBox="1"/>
          <p:nvPr/>
        </p:nvSpPr>
        <p:spPr>
          <a:xfrm>
            <a:off x="10786722" y="970768"/>
            <a:ext cx="128488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500"/>
              </a:lnSpc>
            </a:pPr>
            <a:r>
              <a:rPr lang="pt-BR" sz="1400" spc="-1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caminhões</a:t>
            </a: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t-BR" sz="14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pipa</a:t>
            </a:r>
          </a:p>
        </p:txBody>
      </p:sp>
      <p:sp>
        <p:nvSpPr>
          <p:cNvPr id="149" name="CaixaDeTexto 148">
            <a:extLst>
              <a:ext uri="{FF2B5EF4-FFF2-40B4-BE49-F238E27FC236}">
                <a16:creationId xmlns:a16="http://schemas.microsoft.com/office/drawing/2014/main" id="{42439678-3295-4B8A-8888-A3EC0480BD3A}"/>
              </a:ext>
            </a:extLst>
          </p:cNvPr>
          <p:cNvSpPr txBox="1"/>
          <p:nvPr/>
        </p:nvSpPr>
        <p:spPr>
          <a:xfrm>
            <a:off x="5679226" y="2752915"/>
            <a:ext cx="1397194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500"/>
              </a:lnSpc>
            </a:pP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caminhões para </a:t>
            </a:r>
            <a:r>
              <a:rPr lang="pt-BR" sz="14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captura de animais</a:t>
            </a:r>
          </a:p>
        </p:txBody>
      </p:sp>
      <p:sp>
        <p:nvSpPr>
          <p:cNvPr id="150" name="CaixaDeTexto 149">
            <a:extLst>
              <a:ext uri="{FF2B5EF4-FFF2-40B4-BE49-F238E27FC236}">
                <a16:creationId xmlns:a16="http://schemas.microsoft.com/office/drawing/2014/main" id="{C9CFE5E8-4D1F-4BD6-BECB-364558F7FADC}"/>
              </a:ext>
            </a:extLst>
          </p:cNvPr>
          <p:cNvSpPr txBox="1"/>
          <p:nvPr/>
        </p:nvSpPr>
        <p:spPr>
          <a:xfrm>
            <a:off x="7395626" y="2617979"/>
            <a:ext cx="1385741" cy="841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pt-BR" sz="14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 de Controle </a:t>
            </a: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Operacional </a:t>
            </a:r>
            <a:r>
              <a:rPr lang="pt-BR" sz="105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(24h)</a:t>
            </a:r>
            <a:endParaRPr lang="pt-BR" sz="1400" dirty="0">
              <a:solidFill>
                <a:srgbClr val="706F6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1" name="CaixaDeTexto 150">
            <a:extLst>
              <a:ext uri="{FF2B5EF4-FFF2-40B4-BE49-F238E27FC236}">
                <a16:creationId xmlns:a16="http://schemas.microsoft.com/office/drawing/2014/main" id="{90D21E20-0B9D-4B8D-A03A-1EF657599AB9}"/>
              </a:ext>
            </a:extLst>
          </p:cNvPr>
          <p:cNvSpPr txBox="1"/>
          <p:nvPr/>
        </p:nvSpPr>
        <p:spPr>
          <a:xfrm>
            <a:off x="8780729" y="2723613"/>
            <a:ext cx="162378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Bases</a:t>
            </a:r>
          </a:p>
          <a:p>
            <a:pPr>
              <a:lnSpc>
                <a:spcPts val="1500"/>
              </a:lnSpc>
            </a:pP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pt-BR" sz="14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Atendimento </a:t>
            </a: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ao Usuário </a:t>
            </a:r>
            <a:r>
              <a:rPr lang="pt-BR" sz="12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(SAU)</a:t>
            </a:r>
            <a:endParaRPr lang="pt-BR" sz="1400" dirty="0">
              <a:solidFill>
                <a:srgbClr val="706F6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2" name="CaixaDeTexto 151">
            <a:extLst>
              <a:ext uri="{FF2B5EF4-FFF2-40B4-BE49-F238E27FC236}">
                <a16:creationId xmlns:a16="http://schemas.microsoft.com/office/drawing/2014/main" id="{C5FC9175-8DF7-4E1A-85A8-0F18F5E8976C}"/>
              </a:ext>
            </a:extLst>
          </p:cNvPr>
          <p:cNvSpPr txBox="1"/>
          <p:nvPr/>
        </p:nvSpPr>
        <p:spPr>
          <a:xfrm>
            <a:off x="5574761" y="948276"/>
            <a:ext cx="775582" cy="522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8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pt-BR" sz="3200" b="1" dirty="0">
              <a:solidFill>
                <a:srgbClr val="36BCE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" name="CaixaDeTexto 152">
            <a:extLst>
              <a:ext uri="{FF2B5EF4-FFF2-40B4-BE49-F238E27FC236}">
                <a16:creationId xmlns:a16="http://schemas.microsoft.com/office/drawing/2014/main" id="{06A64EB7-E30A-4D47-A1AD-C165720EB920}"/>
              </a:ext>
            </a:extLst>
          </p:cNvPr>
          <p:cNvSpPr txBox="1"/>
          <p:nvPr/>
        </p:nvSpPr>
        <p:spPr>
          <a:xfrm>
            <a:off x="6991051" y="948276"/>
            <a:ext cx="775582" cy="522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8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pt-BR" sz="3200" b="1" dirty="0">
              <a:solidFill>
                <a:srgbClr val="36BCE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4" name="CaixaDeTexto 153">
            <a:extLst>
              <a:ext uri="{FF2B5EF4-FFF2-40B4-BE49-F238E27FC236}">
                <a16:creationId xmlns:a16="http://schemas.microsoft.com/office/drawing/2014/main" id="{6C1EDBF8-8EB9-4807-8D32-9BCBBB506B5F}"/>
              </a:ext>
            </a:extLst>
          </p:cNvPr>
          <p:cNvSpPr txBox="1"/>
          <p:nvPr/>
        </p:nvSpPr>
        <p:spPr>
          <a:xfrm>
            <a:off x="8006425" y="948276"/>
            <a:ext cx="488343" cy="522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8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pt-BR" sz="3200" b="1" dirty="0">
              <a:solidFill>
                <a:srgbClr val="36BCE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5" name="CaixaDeTexto 154">
            <a:extLst>
              <a:ext uri="{FF2B5EF4-FFF2-40B4-BE49-F238E27FC236}">
                <a16:creationId xmlns:a16="http://schemas.microsoft.com/office/drawing/2014/main" id="{53032F13-2A92-49BA-8054-D6883D8FEB4D}"/>
              </a:ext>
            </a:extLst>
          </p:cNvPr>
          <p:cNvSpPr txBox="1"/>
          <p:nvPr/>
        </p:nvSpPr>
        <p:spPr>
          <a:xfrm>
            <a:off x="9110895" y="948276"/>
            <a:ext cx="766653" cy="52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pt-BR" sz="28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</a:p>
        </p:txBody>
      </p: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C387B2ED-85D5-49D1-BCED-1C395A195748}"/>
              </a:ext>
            </a:extLst>
          </p:cNvPr>
          <p:cNvSpPr txBox="1"/>
          <p:nvPr/>
        </p:nvSpPr>
        <p:spPr>
          <a:xfrm>
            <a:off x="10514811" y="948276"/>
            <a:ext cx="495711" cy="522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8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pt-BR" sz="3200" b="1" dirty="0">
              <a:solidFill>
                <a:srgbClr val="36BCE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0" name="CaixaDeTexto 159">
            <a:extLst>
              <a:ext uri="{FF2B5EF4-FFF2-40B4-BE49-F238E27FC236}">
                <a16:creationId xmlns:a16="http://schemas.microsoft.com/office/drawing/2014/main" id="{DEDC21A0-294A-4FE3-AB03-D032917406B6}"/>
              </a:ext>
            </a:extLst>
          </p:cNvPr>
          <p:cNvSpPr txBox="1"/>
          <p:nvPr/>
        </p:nvSpPr>
        <p:spPr>
          <a:xfrm>
            <a:off x="5662875" y="2289505"/>
            <a:ext cx="495711" cy="522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8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pt-BR" sz="3200" b="1" dirty="0">
              <a:solidFill>
                <a:srgbClr val="36BCE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CaixaDeTexto 194">
            <a:extLst>
              <a:ext uri="{FF2B5EF4-FFF2-40B4-BE49-F238E27FC236}">
                <a16:creationId xmlns:a16="http://schemas.microsoft.com/office/drawing/2014/main" id="{2BFC874E-021B-4036-B409-0CAED71CABD0}"/>
              </a:ext>
            </a:extLst>
          </p:cNvPr>
          <p:cNvSpPr txBox="1"/>
          <p:nvPr/>
        </p:nvSpPr>
        <p:spPr>
          <a:xfrm>
            <a:off x="8721107" y="2220115"/>
            <a:ext cx="775582" cy="522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8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pt-BR" sz="3200" b="1" dirty="0">
              <a:solidFill>
                <a:srgbClr val="36BCE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6" name="Forma Livre: Forma 195">
            <a:extLst>
              <a:ext uri="{FF2B5EF4-FFF2-40B4-BE49-F238E27FC236}">
                <a16:creationId xmlns:a16="http://schemas.microsoft.com/office/drawing/2014/main" id="{FA607829-2ADA-42A2-B54F-323BBD1DB11E}"/>
              </a:ext>
            </a:extLst>
          </p:cNvPr>
          <p:cNvSpPr/>
          <p:nvPr/>
        </p:nvSpPr>
        <p:spPr>
          <a:xfrm flipH="1">
            <a:off x="7073588" y="1224790"/>
            <a:ext cx="736772" cy="345362"/>
          </a:xfrm>
          <a:custGeom>
            <a:avLst/>
            <a:gdLst>
              <a:gd name="connsiteX0" fmla="*/ 1436995 w 1436994"/>
              <a:gd name="connsiteY0" fmla="*/ 336796 h 673591"/>
              <a:gd name="connsiteX1" fmla="*/ 505193 w 1436994"/>
              <a:gd name="connsiteY1" fmla="*/ 336796 h 673591"/>
              <a:gd name="connsiteX2" fmla="*/ 505193 w 1436994"/>
              <a:gd name="connsiteY2" fmla="*/ 0 h 673591"/>
              <a:gd name="connsiteX3" fmla="*/ 127000 w 1436994"/>
              <a:gd name="connsiteY3" fmla="*/ 0 h 673591"/>
              <a:gd name="connsiteX4" fmla="*/ 0 w 1436994"/>
              <a:gd name="connsiteY4" fmla="*/ 285771 h 673591"/>
              <a:gd name="connsiteX5" fmla="*/ 0 w 1436994"/>
              <a:gd name="connsiteY5" fmla="*/ 589392 h 673591"/>
              <a:gd name="connsiteX6" fmla="*/ 175639 w 1436994"/>
              <a:gd name="connsiteY6" fmla="*/ 589392 h 673591"/>
              <a:gd name="connsiteX7" fmla="*/ 294696 w 1436994"/>
              <a:gd name="connsiteY7" fmla="*/ 673591 h 673591"/>
              <a:gd name="connsiteX8" fmla="*/ 413753 w 1436994"/>
              <a:gd name="connsiteY8" fmla="*/ 589392 h 673591"/>
              <a:gd name="connsiteX9" fmla="*/ 420994 w 1436994"/>
              <a:gd name="connsiteY9" fmla="*/ 589392 h 673591"/>
              <a:gd name="connsiteX10" fmla="*/ 505193 w 1436994"/>
              <a:gd name="connsiteY10" fmla="*/ 589392 h 673591"/>
              <a:gd name="connsiteX11" fmla="*/ 939042 w 1436994"/>
              <a:gd name="connsiteY11" fmla="*/ 589392 h 673591"/>
              <a:gd name="connsiteX12" fmla="*/ 1058100 w 1436994"/>
              <a:gd name="connsiteY12" fmla="*/ 673591 h 673591"/>
              <a:gd name="connsiteX13" fmla="*/ 1142298 w 1436994"/>
              <a:gd name="connsiteY13" fmla="*/ 641343 h 673591"/>
              <a:gd name="connsiteX14" fmla="*/ 1226497 w 1436994"/>
              <a:gd name="connsiteY14" fmla="*/ 673591 h 673591"/>
              <a:gd name="connsiteX15" fmla="*/ 1352796 w 1436994"/>
              <a:gd name="connsiteY15" fmla="*/ 547293 h 673591"/>
              <a:gd name="connsiteX16" fmla="*/ 1226497 w 1436994"/>
              <a:gd name="connsiteY16" fmla="*/ 420995 h 673591"/>
              <a:gd name="connsiteX17" fmla="*/ 1436995 w 1436994"/>
              <a:gd name="connsiteY17" fmla="*/ 420995 h 673591"/>
              <a:gd name="connsiteX18" fmla="*/ 1436995 w 1436994"/>
              <a:gd name="connsiteY18" fmla="*/ 336796 h 673591"/>
              <a:gd name="connsiteX19" fmla="*/ 106905 w 1436994"/>
              <a:gd name="connsiteY19" fmla="*/ 252597 h 673591"/>
              <a:gd name="connsiteX20" fmla="*/ 181757 w 1436994"/>
              <a:gd name="connsiteY20" fmla="*/ 84199 h 673591"/>
              <a:gd name="connsiteX21" fmla="*/ 280691 w 1436994"/>
              <a:gd name="connsiteY21" fmla="*/ 84199 h 673591"/>
              <a:gd name="connsiteX22" fmla="*/ 280691 w 1436994"/>
              <a:gd name="connsiteY22" fmla="*/ 252597 h 673591"/>
              <a:gd name="connsiteX23" fmla="*/ 106905 w 1436994"/>
              <a:gd name="connsiteY23" fmla="*/ 252597 h 673591"/>
              <a:gd name="connsiteX24" fmla="*/ 294696 w 1436994"/>
              <a:gd name="connsiteY24" fmla="*/ 589392 h 673591"/>
              <a:gd name="connsiteX25" fmla="*/ 252597 w 1436994"/>
              <a:gd name="connsiteY25" fmla="*/ 547293 h 673591"/>
              <a:gd name="connsiteX26" fmla="*/ 294696 w 1436994"/>
              <a:gd name="connsiteY26" fmla="*/ 505193 h 673591"/>
              <a:gd name="connsiteX27" fmla="*/ 336796 w 1436994"/>
              <a:gd name="connsiteY27" fmla="*/ 547293 h 673591"/>
              <a:gd name="connsiteX28" fmla="*/ 294696 w 1436994"/>
              <a:gd name="connsiteY28" fmla="*/ 589392 h 673591"/>
              <a:gd name="connsiteX29" fmla="*/ 1058100 w 1436994"/>
              <a:gd name="connsiteY29" fmla="*/ 589392 h 673591"/>
              <a:gd name="connsiteX30" fmla="*/ 1016000 w 1436994"/>
              <a:gd name="connsiteY30" fmla="*/ 547293 h 673591"/>
              <a:gd name="connsiteX31" fmla="*/ 1058100 w 1436994"/>
              <a:gd name="connsiteY31" fmla="*/ 505193 h 673591"/>
              <a:gd name="connsiteX32" fmla="*/ 1100199 w 1436994"/>
              <a:gd name="connsiteY32" fmla="*/ 547293 h 673591"/>
              <a:gd name="connsiteX33" fmla="*/ 1058100 w 1436994"/>
              <a:gd name="connsiteY33" fmla="*/ 589392 h 673591"/>
              <a:gd name="connsiteX34" fmla="*/ 1268597 w 1436994"/>
              <a:gd name="connsiteY34" fmla="*/ 547293 h 673591"/>
              <a:gd name="connsiteX35" fmla="*/ 1226497 w 1436994"/>
              <a:gd name="connsiteY35" fmla="*/ 589392 h 673591"/>
              <a:gd name="connsiteX36" fmla="*/ 1184398 w 1436994"/>
              <a:gd name="connsiteY36" fmla="*/ 547293 h 673591"/>
              <a:gd name="connsiteX37" fmla="*/ 1226497 w 1436994"/>
              <a:gd name="connsiteY37" fmla="*/ 505193 h 673591"/>
              <a:gd name="connsiteX38" fmla="*/ 1268597 w 1436994"/>
              <a:gd name="connsiteY38" fmla="*/ 547293 h 67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36994" h="673591">
                <a:moveTo>
                  <a:pt x="1436995" y="336796"/>
                </a:moveTo>
                <a:lnTo>
                  <a:pt x="505193" y="336796"/>
                </a:lnTo>
                <a:lnTo>
                  <a:pt x="505193" y="0"/>
                </a:lnTo>
                <a:lnTo>
                  <a:pt x="127000" y="0"/>
                </a:lnTo>
                <a:lnTo>
                  <a:pt x="0" y="285771"/>
                </a:lnTo>
                <a:lnTo>
                  <a:pt x="0" y="589392"/>
                </a:lnTo>
                <a:lnTo>
                  <a:pt x="175639" y="589392"/>
                </a:lnTo>
                <a:cubicBezTo>
                  <a:pt x="193012" y="638396"/>
                  <a:pt x="239798" y="673591"/>
                  <a:pt x="294696" y="673591"/>
                </a:cubicBezTo>
                <a:cubicBezTo>
                  <a:pt x="349566" y="673591"/>
                  <a:pt x="396380" y="638396"/>
                  <a:pt x="413753" y="589392"/>
                </a:cubicBezTo>
                <a:lnTo>
                  <a:pt x="420994" y="589392"/>
                </a:lnTo>
                <a:lnTo>
                  <a:pt x="505193" y="589392"/>
                </a:lnTo>
                <a:lnTo>
                  <a:pt x="939042" y="589392"/>
                </a:lnTo>
                <a:cubicBezTo>
                  <a:pt x="956415" y="638396"/>
                  <a:pt x="1003202" y="673591"/>
                  <a:pt x="1058100" y="673591"/>
                </a:cubicBezTo>
                <a:cubicBezTo>
                  <a:pt x="1090432" y="673591"/>
                  <a:pt x="1119930" y="661382"/>
                  <a:pt x="1142298" y="641343"/>
                </a:cubicBezTo>
                <a:cubicBezTo>
                  <a:pt x="1164667" y="661382"/>
                  <a:pt x="1194165" y="673591"/>
                  <a:pt x="1226497" y="673591"/>
                </a:cubicBezTo>
                <a:cubicBezTo>
                  <a:pt x="1296130" y="673591"/>
                  <a:pt x="1352796" y="616926"/>
                  <a:pt x="1352796" y="547293"/>
                </a:cubicBezTo>
                <a:cubicBezTo>
                  <a:pt x="1352796" y="477660"/>
                  <a:pt x="1296130" y="420995"/>
                  <a:pt x="1226497" y="420995"/>
                </a:cubicBezTo>
                <a:lnTo>
                  <a:pt x="1436995" y="420995"/>
                </a:lnTo>
                <a:lnTo>
                  <a:pt x="1436995" y="336796"/>
                </a:lnTo>
                <a:close/>
                <a:moveTo>
                  <a:pt x="106905" y="252597"/>
                </a:moveTo>
                <a:lnTo>
                  <a:pt x="181757" y="84199"/>
                </a:lnTo>
                <a:lnTo>
                  <a:pt x="280691" y="84199"/>
                </a:lnTo>
                <a:lnTo>
                  <a:pt x="280691" y="252597"/>
                </a:lnTo>
                <a:lnTo>
                  <a:pt x="106905" y="252597"/>
                </a:lnTo>
                <a:close/>
                <a:moveTo>
                  <a:pt x="294696" y="589392"/>
                </a:moveTo>
                <a:cubicBezTo>
                  <a:pt x="271485" y="589392"/>
                  <a:pt x="252597" y="570504"/>
                  <a:pt x="252597" y="547293"/>
                </a:cubicBezTo>
                <a:cubicBezTo>
                  <a:pt x="252597" y="524082"/>
                  <a:pt x="271485" y="505193"/>
                  <a:pt x="294696" y="505193"/>
                </a:cubicBezTo>
                <a:cubicBezTo>
                  <a:pt x="317907" y="505193"/>
                  <a:pt x="336796" y="524082"/>
                  <a:pt x="336796" y="547293"/>
                </a:cubicBezTo>
                <a:cubicBezTo>
                  <a:pt x="336796" y="570504"/>
                  <a:pt x="317935" y="589392"/>
                  <a:pt x="294696" y="589392"/>
                </a:cubicBezTo>
                <a:close/>
                <a:moveTo>
                  <a:pt x="1058100" y="589392"/>
                </a:moveTo>
                <a:cubicBezTo>
                  <a:pt x="1034889" y="589392"/>
                  <a:pt x="1016000" y="570504"/>
                  <a:pt x="1016000" y="547293"/>
                </a:cubicBezTo>
                <a:cubicBezTo>
                  <a:pt x="1016000" y="524082"/>
                  <a:pt x="1034889" y="505193"/>
                  <a:pt x="1058100" y="505193"/>
                </a:cubicBezTo>
                <a:cubicBezTo>
                  <a:pt x="1081310" y="505193"/>
                  <a:pt x="1100199" y="524082"/>
                  <a:pt x="1100199" y="547293"/>
                </a:cubicBezTo>
                <a:cubicBezTo>
                  <a:pt x="1100199" y="570504"/>
                  <a:pt x="1081338" y="589392"/>
                  <a:pt x="1058100" y="589392"/>
                </a:cubicBezTo>
                <a:close/>
                <a:moveTo>
                  <a:pt x="1268597" y="547293"/>
                </a:moveTo>
                <a:cubicBezTo>
                  <a:pt x="1268597" y="570504"/>
                  <a:pt x="1249708" y="589392"/>
                  <a:pt x="1226497" y="589392"/>
                </a:cubicBezTo>
                <a:cubicBezTo>
                  <a:pt x="1203286" y="589392"/>
                  <a:pt x="1184398" y="570504"/>
                  <a:pt x="1184398" y="547293"/>
                </a:cubicBezTo>
                <a:cubicBezTo>
                  <a:pt x="1184398" y="524082"/>
                  <a:pt x="1203286" y="505193"/>
                  <a:pt x="1226497" y="505193"/>
                </a:cubicBezTo>
                <a:cubicBezTo>
                  <a:pt x="1249708" y="505193"/>
                  <a:pt x="1268597" y="524082"/>
                  <a:pt x="1268597" y="547293"/>
                </a:cubicBezTo>
                <a:close/>
              </a:path>
            </a:pathLst>
          </a:custGeom>
          <a:solidFill>
            <a:srgbClr val="706F6F"/>
          </a:solidFill>
          <a:ln w="28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97" name="Gráfico 1">
            <a:extLst>
              <a:ext uri="{FF2B5EF4-FFF2-40B4-BE49-F238E27FC236}">
                <a16:creationId xmlns:a16="http://schemas.microsoft.com/office/drawing/2014/main" id="{C15DE2C3-54F8-43C3-A2CE-4259399205B3}"/>
              </a:ext>
            </a:extLst>
          </p:cNvPr>
          <p:cNvGrpSpPr/>
          <p:nvPr/>
        </p:nvGrpSpPr>
        <p:grpSpPr>
          <a:xfrm>
            <a:off x="9674539" y="985097"/>
            <a:ext cx="638289" cy="422481"/>
            <a:chOff x="3654961" y="5625608"/>
            <a:chExt cx="798233" cy="528347"/>
          </a:xfrm>
          <a:solidFill>
            <a:srgbClr val="706F6F"/>
          </a:solidFill>
        </p:grpSpPr>
        <p:sp>
          <p:nvSpPr>
            <p:cNvPr id="198" name="Forma Livre: Forma 197">
              <a:extLst>
                <a:ext uri="{FF2B5EF4-FFF2-40B4-BE49-F238E27FC236}">
                  <a16:creationId xmlns:a16="http://schemas.microsoft.com/office/drawing/2014/main" id="{D1AA3C24-0F2E-4980-B20C-1406274D2C98}"/>
                </a:ext>
              </a:extLst>
            </p:cNvPr>
            <p:cNvSpPr/>
            <p:nvPr/>
          </p:nvSpPr>
          <p:spPr>
            <a:xfrm>
              <a:off x="4115445" y="5934337"/>
              <a:ext cx="219646" cy="219618"/>
            </a:xfrm>
            <a:custGeom>
              <a:avLst/>
              <a:gdLst>
                <a:gd name="connsiteX0" fmla="*/ 109823 w 219646"/>
                <a:gd name="connsiteY0" fmla="*/ 0 h 219618"/>
                <a:gd name="connsiteX1" fmla="*/ 0 w 219646"/>
                <a:gd name="connsiteY1" fmla="*/ 109823 h 219618"/>
                <a:gd name="connsiteX2" fmla="*/ 109823 w 219646"/>
                <a:gd name="connsiteY2" fmla="*/ 219618 h 219618"/>
                <a:gd name="connsiteX3" fmla="*/ 219647 w 219646"/>
                <a:gd name="connsiteY3" fmla="*/ 109823 h 219618"/>
                <a:gd name="connsiteX4" fmla="*/ 109823 w 219646"/>
                <a:gd name="connsiteY4" fmla="*/ 0 h 219618"/>
                <a:gd name="connsiteX5" fmla="*/ 109823 w 219646"/>
                <a:gd name="connsiteY5" fmla="*/ 157536 h 219618"/>
                <a:gd name="connsiteX6" fmla="*/ 62083 w 219646"/>
                <a:gd name="connsiteY6" fmla="*/ 109795 h 219618"/>
                <a:gd name="connsiteX7" fmla="*/ 109823 w 219646"/>
                <a:gd name="connsiteY7" fmla="*/ 62055 h 219618"/>
                <a:gd name="connsiteX8" fmla="*/ 157564 w 219646"/>
                <a:gd name="connsiteY8" fmla="*/ 109795 h 219618"/>
                <a:gd name="connsiteX9" fmla="*/ 109823 w 219646"/>
                <a:gd name="connsiteY9" fmla="*/ 157536 h 21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646" h="219618">
                  <a:moveTo>
                    <a:pt x="109823" y="0"/>
                  </a:moveTo>
                  <a:cubicBezTo>
                    <a:pt x="49172" y="0"/>
                    <a:pt x="0" y="49144"/>
                    <a:pt x="0" y="109823"/>
                  </a:cubicBezTo>
                  <a:cubicBezTo>
                    <a:pt x="0" y="170474"/>
                    <a:pt x="49172" y="219618"/>
                    <a:pt x="109823" y="219618"/>
                  </a:cubicBezTo>
                  <a:cubicBezTo>
                    <a:pt x="170503" y="219618"/>
                    <a:pt x="219647" y="170474"/>
                    <a:pt x="219647" y="109823"/>
                  </a:cubicBezTo>
                  <a:cubicBezTo>
                    <a:pt x="219647" y="49144"/>
                    <a:pt x="170475" y="0"/>
                    <a:pt x="109823" y="0"/>
                  </a:cubicBezTo>
                  <a:close/>
                  <a:moveTo>
                    <a:pt x="109823" y="157536"/>
                  </a:moveTo>
                  <a:cubicBezTo>
                    <a:pt x="83469" y="157536"/>
                    <a:pt x="62083" y="136177"/>
                    <a:pt x="62083" y="109795"/>
                  </a:cubicBezTo>
                  <a:cubicBezTo>
                    <a:pt x="62083" y="83413"/>
                    <a:pt x="83441" y="62055"/>
                    <a:pt x="109823" y="62055"/>
                  </a:cubicBezTo>
                  <a:cubicBezTo>
                    <a:pt x="136206" y="62055"/>
                    <a:pt x="157564" y="83413"/>
                    <a:pt x="157564" y="109795"/>
                  </a:cubicBezTo>
                  <a:cubicBezTo>
                    <a:pt x="157564" y="136177"/>
                    <a:pt x="136178" y="157536"/>
                    <a:pt x="109823" y="157536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9" name="Forma Livre: Forma 198">
              <a:extLst>
                <a:ext uri="{FF2B5EF4-FFF2-40B4-BE49-F238E27FC236}">
                  <a16:creationId xmlns:a16="http://schemas.microsoft.com/office/drawing/2014/main" id="{94F481FC-D633-462D-BDE9-E6963DF921AF}"/>
                </a:ext>
              </a:extLst>
            </p:cNvPr>
            <p:cNvSpPr/>
            <p:nvPr/>
          </p:nvSpPr>
          <p:spPr>
            <a:xfrm>
              <a:off x="3768630" y="5934337"/>
              <a:ext cx="219646" cy="219618"/>
            </a:xfrm>
            <a:custGeom>
              <a:avLst/>
              <a:gdLst>
                <a:gd name="connsiteX0" fmla="*/ 109823 w 219646"/>
                <a:gd name="connsiteY0" fmla="*/ 0 h 219618"/>
                <a:gd name="connsiteX1" fmla="*/ 0 w 219646"/>
                <a:gd name="connsiteY1" fmla="*/ 109823 h 219618"/>
                <a:gd name="connsiteX2" fmla="*/ 109823 w 219646"/>
                <a:gd name="connsiteY2" fmla="*/ 219618 h 219618"/>
                <a:gd name="connsiteX3" fmla="*/ 219647 w 219646"/>
                <a:gd name="connsiteY3" fmla="*/ 109823 h 219618"/>
                <a:gd name="connsiteX4" fmla="*/ 109823 w 219646"/>
                <a:gd name="connsiteY4" fmla="*/ 0 h 219618"/>
                <a:gd name="connsiteX5" fmla="*/ 109823 w 219646"/>
                <a:gd name="connsiteY5" fmla="*/ 157536 h 219618"/>
                <a:gd name="connsiteX6" fmla="*/ 62083 w 219646"/>
                <a:gd name="connsiteY6" fmla="*/ 109795 h 219618"/>
                <a:gd name="connsiteX7" fmla="*/ 109823 w 219646"/>
                <a:gd name="connsiteY7" fmla="*/ 62055 h 219618"/>
                <a:gd name="connsiteX8" fmla="*/ 157564 w 219646"/>
                <a:gd name="connsiteY8" fmla="*/ 109795 h 219618"/>
                <a:gd name="connsiteX9" fmla="*/ 109823 w 219646"/>
                <a:gd name="connsiteY9" fmla="*/ 157536 h 21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646" h="219618">
                  <a:moveTo>
                    <a:pt x="109823" y="0"/>
                  </a:moveTo>
                  <a:cubicBezTo>
                    <a:pt x="49172" y="0"/>
                    <a:pt x="0" y="49144"/>
                    <a:pt x="0" y="109823"/>
                  </a:cubicBezTo>
                  <a:cubicBezTo>
                    <a:pt x="0" y="170474"/>
                    <a:pt x="49172" y="219618"/>
                    <a:pt x="109823" y="219618"/>
                  </a:cubicBezTo>
                  <a:cubicBezTo>
                    <a:pt x="170503" y="219618"/>
                    <a:pt x="219647" y="170474"/>
                    <a:pt x="219647" y="109823"/>
                  </a:cubicBezTo>
                  <a:cubicBezTo>
                    <a:pt x="219647" y="49144"/>
                    <a:pt x="170503" y="0"/>
                    <a:pt x="109823" y="0"/>
                  </a:cubicBezTo>
                  <a:close/>
                  <a:moveTo>
                    <a:pt x="109823" y="157536"/>
                  </a:moveTo>
                  <a:cubicBezTo>
                    <a:pt x="83441" y="157536"/>
                    <a:pt x="62083" y="136177"/>
                    <a:pt x="62083" y="109795"/>
                  </a:cubicBezTo>
                  <a:cubicBezTo>
                    <a:pt x="62083" y="83413"/>
                    <a:pt x="83441" y="62055"/>
                    <a:pt x="109823" y="62055"/>
                  </a:cubicBezTo>
                  <a:cubicBezTo>
                    <a:pt x="136206" y="62055"/>
                    <a:pt x="157564" y="83413"/>
                    <a:pt x="157564" y="109795"/>
                  </a:cubicBezTo>
                  <a:cubicBezTo>
                    <a:pt x="157564" y="136177"/>
                    <a:pt x="136178" y="157536"/>
                    <a:pt x="109823" y="157536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0" name="Forma Livre: Forma 199">
              <a:extLst>
                <a:ext uri="{FF2B5EF4-FFF2-40B4-BE49-F238E27FC236}">
                  <a16:creationId xmlns:a16="http://schemas.microsoft.com/office/drawing/2014/main" id="{10D24DDD-6B43-4896-81D5-7AC47454AC04}"/>
                </a:ext>
              </a:extLst>
            </p:cNvPr>
            <p:cNvSpPr/>
            <p:nvPr/>
          </p:nvSpPr>
          <p:spPr>
            <a:xfrm>
              <a:off x="3654961" y="5625608"/>
              <a:ext cx="798233" cy="424166"/>
            </a:xfrm>
            <a:custGeom>
              <a:avLst/>
              <a:gdLst>
                <a:gd name="connsiteX0" fmla="*/ 695707 w 798233"/>
                <a:gd name="connsiteY0" fmla="*/ 178193 h 424166"/>
                <a:gd name="connsiteX1" fmla="*/ 628629 w 798233"/>
                <a:gd name="connsiteY1" fmla="*/ 137834 h 424166"/>
                <a:gd name="connsiteX2" fmla="*/ 583779 w 798233"/>
                <a:gd name="connsiteY2" fmla="*/ 47067 h 424166"/>
                <a:gd name="connsiteX3" fmla="*/ 506372 w 798233"/>
                <a:gd name="connsiteY3" fmla="*/ 0 h 424166"/>
                <a:gd name="connsiteX4" fmla="*/ 420096 w 798233"/>
                <a:gd name="connsiteY4" fmla="*/ 0 h 424166"/>
                <a:gd name="connsiteX5" fmla="*/ 392283 w 798233"/>
                <a:gd name="connsiteY5" fmla="*/ 140 h 424166"/>
                <a:gd name="connsiteX6" fmla="*/ 339995 w 798233"/>
                <a:gd name="connsiteY6" fmla="*/ 140 h 424166"/>
                <a:gd name="connsiteX7" fmla="*/ 312181 w 798233"/>
                <a:gd name="connsiteY7" fmla="*/ 27954 h 424166"/>
                <a:gd name="connsiteX8" fmla="*/ 312181 w 798233"/>
                <a:gd name="connsiteY8" fmla="*/ 160399 h 424166"/>
                <a:gd name="connsiteX9" fmla="*/ 281814 w 798233"/>
                <a:gd name="connsiteY9" fmla="*/ 179372 h 424166"/>
                <a:gd name="connsiteX10" fmla="*/ 25821 w 798233"/>
                <a:gd name="connsiteY10" fmla="*/ 179316 h 424166"/>
                <a:gd name="connsiteX11" fmla="*/ 0 w 798233"/>
                <a:gd name="connsiteY11" fmla="*/ 206877 h 424166"/>
                <a:gd name="connsiteX12" fmla="*/ 0 w 798233"/>
                <a:gd name="connsiteY12" fmla="*/ 396324 h 424166"/>
                <a:gd name="connsiteX13" fmla="*/ 24474 w 798233"/>
                <a:gd name="connsiteY13" fmla="*/ 423913 h 424166"/>
                <a:gd name="connsiteX14" fmla="*/ 24474 w 798233"/>
                <a:gd name="connsiteY14" fmla="*/ 424138 h 424166"/>
                <a:gd name="connsiteX15" fmla="*/ 102638 w 798233"/>
                <a:gd name="connsiteY15" fmla="*/ 424138 h 424166"/>
                <a:gd name="connsiteX16" fmla="*/ 102498 w 798233"/>
                <a:gd name="connsiteY16" fmla="*/ 418525 h 424166"/>
                <a:gd name="connsiteX17" fmla="*/ 223436 w 798233"/>
                <a:gd name="connsiteY17" fmla="*/ 297587 h 424166"/>
                <a:gd name="connsiteX18" fmla="*/ 344373 w 798233"/>
                <a:gd name="connsiteY18" fmla="*/ 418525 h 424166"/>
                <a:gd name="connsiteX19" fmla="*/ 344233 w 798233"/>
                <a:gd name="connsiteY19" fmla="*/ 424138 h 424166"/>
                <a:gd name="connsiteX20" fmla="*/ 438760 w 798233"/>
                <a:gd name="connsiteY20" fmla="*/ 424138 h 424166"/>
                <a:gd name="connsiteX21" fmla="*/ 447629 w 798233"/>
                <a:gd name="connsiteY21" fmla="*/ 423380 h 424166"/>
                <a:gd name="connsiteX22" fmla="*/ 447517 w 798233"/>
                <a:gd name="connsiteY22" fmla="*/ 418525 h 424166"/>
                <a:gd name="connsiteX23" fmla="*/ 568848 w 798233"/>
                <a:gd name="connsiteY23" fmla="*/ 297194 h 424166"/>
                <a:gd name="connsiteX24" fmla="*/ 605222 w 798233"/>
                <a:gd name="connsiteY24" fmla="*/ 302779 h 424166"/>
                <a:gd name="connsiteX25" fmla="*/ 691217 w 798233"/>
                <a:gd name="connsiteY25" fmla="*/ 418553 h 424166"/>
                <a:gd name="connsiteX26" fmla="*/ 691076 w 798233"/>
                <a:gd name="connsiteY26" fmla="*/ 424166 h 424166"/>
                <a:gd name="connsiteX27" fmla="*/ 745216 w 798233"/>
                <a:gd name="connsiteY27" fmla="*/ 424166 h 424166"/>
                <a:gd name="connsiteX28" fmla="*/ 798234 w 798233"/>
                <a:gd name="connsiteY28" fmla="*/ 371148 h 424166"/>
                <a:gd name="connsiteX29" fmla="*/ 798234 w 798233"/>
                <a:gd name="connsiteY29" fmla="*/ 270419 h 424166"/>
                <a:gd name="connsiteX30" fmla="*/ 695707 w 798233"/>
                <a:gd name="connsiteY30" fmla="*/ 178193 h 424166"/>
                <a:gd name="connsiteX31" fmla="*/ 420096 w 798233"/>
                <a:gd name="connsiteY31" fmla="*/ 173478 h 424166"/>
                <a:gd name="connsiteX32" fmla="*/ 420096 w 798233"/>
                <a:gd name="connsiteY32" fmla="*/ 36851 h 424166"/>
                <a:gd name="connsiteX33" fmla="*/ 487511 w 798233"/>
                <a:gd name="connsiteY33" fmla="*/ 36851 h 424166"/>
                <a:gd name="connsiteX34" fmla="*/ 556386 w 798233"/>
                <a:gd name="connsiteY34" fmla="*/ 78754 h 424166"/>
                <a:gd name="connsiteX35" fmla="*/ 596268 w 798233"/>
                <a:gd name="connsiteY35" fmla="*/ 159529 h 424166"/>
                <a:gd name="connsiteX36" fmla="*/ 606120 w 798233"/>
                <a:gd name="connsiteY36" fmla="*/ 173478 h 424166"/>
                <a:gd name="connsiteX37" fmla="*/ 420096 w 798233"/>
                <a:gd name="connsiteY37" fmla="*/ 173478 h 424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98233" h="424166">
                  <a:moveTo>
                    <a:pt x="695707" y="178193"/>
                  </a:moveTo>
                  <a:cubicBezTo>
                    <a:pt x="661579" y="169324"/>
                    <a:pt x="642017" y="163739"/>
                    <a:pt x="628629" y="137834"/>
                  </a:cubicBezTo>
                  <a:lnTo>
                    <a:pt x="583779" y="47067"/>
                  </a:lnTo>
                  <a:cubicBezTo>
                    <a:pt x="570363" y="21162"/>
                    <a:pt x="535533" y="0"/>
                    <a:pt x="506372" y="0"/>
                  </a:cubicBezTo>
                  <a:lnTo>
                    <a:pt x="420096" y="0"/>
                  </a:lnTo>
                  <a:cubicBezTo>
                    <a:pt x="420096" y="0"/>
                    <a:pt x="407579" y="140"/>
                    <a:pt x="392283" y="140"/>
                  </a:cubicBezTo>
                  <a:lnTo>
                    <a:pt x="339995" y="140"/>
                  </a:lnTo>
                  <a:cubicBezTo>
                    <a:pt x="324699" y="140"/>
                    <a:pt x="312181" y="12658"/>
                    <a:pt x="312181" y="27954"/>
                  </a:cubicBezTo>
                  <a:lnTo>
                    <a:pt x="312181" y="160399"/>
                  </a:lnTo>
                  <a:cubicBezTo>
                    <a:pt x="306652" y="171597"/>
                    <a:pt x="295117" y="179372"/>
                    <a:pt x="281814" y="179372"/>
                  </a:cubicBezTo>
                  <a:lnTo>
                    <a:pt x="25821" y="179316"/>
                  </a:lnTo>
                  <a:cubicBezTo>
                    <a:pt x="10525" y="179316"/>
                    <a:pt x="0" y="191581"/>
                    <a:pt x="0" y="206877"/>
                  </a:cubicBezTo>
                  <a:lnTo>
                    <a:pt x="0" y="396324"/>
                  </a:lnTo>
                  <a:cubicBezTo>
                    <a:pt x="0" y="410497"/>
                    <a:pt x="10749" y="422258"/>
                    <a:pt x="24474" y="423913"/>
                  </a:cubicBezTo>
                  <a:lnTo>
                    <a:pt x="24474" y="424138"/>
                  </a:lnTo>
                  <a:lnTo>
                    <a:pt x="102638" y="424138"/>
                  </a:lnTo>
                  <a:cubicBezTo>
                    <a:pt x="102554" y="422286"/>
                    <a:pt x="102498" y="420405"/>
                    <a:pt x="102498" y="418525"/>
                  </a:cubicBezTo>
                  <a:cubicBezTo>
                    <a:pt x="102498" y="351839"/>
                    <a:pt x="156750" y="297587"/>
                    <a:pt x="223436" y="297587"/>
                  </a:cubicBezTo>
                  <a:cubicBezTo>
                    <a:pt x="290121" y="297587"/>
                    <a:pt x="344373" y="351839"/>
                    <a:pt x="344373" y="418525"/>
                  </a:cubicBezTo>
                  <a:cubicBezTo>
                    <a:pt x="344373" y="420405"/>
                    <a:pt x="344317" y="422286"/>
                    <a:pt x="344233" y="424138"/>
                  </a:cubicBezTo>
                  <a:lnTo>
                    <a:pt x="438760" y="424138"/>
                  </a:lnTo>
                  <a:cubicBezTo>
                    <a:pt x="441792" y="424138"/>
                    <a:pt x="444738" y="423857"/>
                    <a:pt x="447629" y="423380"/>
                  </a:cubicBezTo>
                  <a:cubicBezTo>
                    <a:pt x="447573" y="421752"/>
                    <a:pt x="447517" y="420153"/>
                    <a:pt x="447517" y="418525"/>
                  </a:cubicBezTo>
                  <a:cubicBezTo>
                    <a:pt x="447517" y="351614"/>
                    <a:pt x="501966" y="297194"/>
                    <a:pt x="568848" y="297194"/>
                  </a:cubicBezTo>
                  <a:cubicBezTo>
                    <a:pt x="581534" y="297194"/>
                    <a:pt x="593743" y="299159"/>
                    <a:pt x="605222" y="302779"/>
                  </a:cubicBezTo>
                  <a:cubicBezTo>
                    <a:pt x="654927" y="317823"/>
                    <a:pt x="691217" y="364020"/>
                    <a:pt x="691217" y="418553"/>
                  </a:cubicBezTo>
                  <a:cubicBezTo>
                    <a:pt x="691217" y="420433"/>
                    <a:pt x="691161" y="422314"/>
                    <a:pt x="691076" y="424166"/>
                  </a:cubicBezTo>
                  <a:lnTo>
                    <a:pt x="745216" y="424166"/>
                  </a:lnTo>
                  <a:cubicBezTo>
                    <a:pt x="774377" y="424166"/>
                    <a:pt x="798234" y="400310"/>
                    <a:pt x="798234" y="371148"/>
                  </a:cubicBezTo>
                  <a:lnTo>
                    <a:pt x="798234" y="270419"/>
                  </a:lnTo>
                  <a:cubicBezTo>
                    <a:pt x="798290" y="185574"/>
                    <a:pt x="724054" y="185574"/>
                    <a:pt x="695707" y="178193"/>
                  </a:cubicBezTo>
                  <a:close/>
                  <a:moveTo>
                    <a:pt x="420096" y="173478"/>
                  </a:moveTo>
                  <a:lnTo>
                    <a:pt x="420096" y="36851"/>
                  </a:lnTo>
                  <a:lnTo>
                    <a:pt x="487511" y="36851"/>
                  </a:lnTo>
                  <a:cubicBezTo>
                    <a:pt x="513473" y="36851"/>
                    <a:pt x="544458" y="55712"/>
                    <a:pt x="556386" y="78754"/>
                  </a:cubicBezTo>
                  <a:lnTo>
                    <a:pt x="596268" y="159529"/>
                  </a:lnTo>
                  <a:cubicBezTo>
                    <a:pt x="599187" y="165170"/>
                    <a:pt x="602443" y="169717"/>
                    <a:pt x="606120" y="173478"/>
                  </a:cubicBezTo>
                  <a:lnTo>
                    <a:pt x="420096" y="173478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01" name="Gráfico 1">
            <a:extLst>
              <a:ext uri="{FF2B5EF4-FFF2-40B4-BE49-F238E27FC236}">
                <a16:creationId xmlns:a16="http://schemas.microsoft.com/office/drawing/2014/main" id="{3467F58F-1608-472D-8637-D8361153E4DC}"/>
              </a:ext>
            </a:extLst>
          </p:cNvPr>
          <p:cNvGrpSpPr/>
          <p:nvPr/>
        </p:nvGrpSpPr>
        <p:grpSpPr>
          <a:xfrm>
            <a:off x="7632104" y="2110818"/>
            <a:ext cx="445142" cy="456219"/>
            <a:chOff x="5309806" y="223828"/>
            <a:chExt cx="978334" cy="1002678"/>
          </a:xfrm>
          <a:solidFill>
            <a:srgbClr val="706F6F"/>
          </a:solidFill>
        </p:grpSpPr>
        <p:sp>
          <p:nvSpPr>
            <p:cNvPr id="202" name="Forma Livre: Forma 201">
              <a:extLst>
                <a:ext uri="{FF2B5EF4-FFF2-40B4-BE49-F238E27FC236}">
                  <a16:creationId xmlns:a16="http://schemas.microsoft.com/office/drawing/2014/main" id="{C4D30A99-3F5A-46F8-80BD-B280B269F908}"/>
                </a:ext>
              </a:extLst>
            </p:cNvPr>
            <p:cNvSpPr/>
            <p:nvPr/>
          </p:nvSpPr>
          <p:spPr>
            <a:xfrm>
              <a:off x="5621679" y="701909"/>
              <a:ext cx="100477" cy="100477"/>
            </a:xfrm>
            <a:custGeom>
              <a:avLst/>
              <a:gdLst>
                <a:gd name="connsiteX0" fmla="*/ 50239 w 100477"/>
                <a:gd name="connsiteY0" fmla="*/ 0 h 100477"/>
                <a:gd name="connsiteX1" fmla="*/ 0 w 100477"/>
                <a:gd name="connsiteY1" fmla="*/ 50239 h 100477"/>
                <a:gd name="connsiteX2" fmla="*/ 50239 w 100477"/>
                <a:gd name="connsiteY2" fmla="*/ 100477 h 100477"/>
                <a:gd name="connsiteX3" fmla="*/ 100477 w 100477"/>
                <a:gd name="connsiteY3" fmla="*/ 50239 h 100477"/>
                <a:gd name="connsiteX4" fmla="*/ 50239 w 100477"/>
                <a:gd name="connsiteY4" fmla="*/ 0 h 10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77" h="100477">
                  <a:moveTo>
                    <a:pt x="50239" y="0"/>
                  </a:moveTo>
                  <a:cubicBezTo>
                    <a:pt x="22509" y="0"/>
                    <a:pt x="0" y="22481"/>
                    <a:pt x="0" y="50239"/>
                  </a:cubicBezTo>
                  <a:cubicBezTo>
                    <a:pt x="0" y="77968"/>
                    <a:pt x="22481" y="100477"/>
                    <a:pt x="50239" y="100477"/>
                  </a:cubicBezTo>
                  <a:cubicBezTo>
                    <a:pt x="77996" y="100477"/>
                    <a:pt x="100477" y="77996"/>
                    <a:pt x="100477" y="50239"/>
                  </a:cubicBezTo>
                  <a:cubicBezTo>
                    <a:pt x="100477" y="22481"/>
                    <a:pt x="77968" y="0"/>
                    <a:pt x="50239" y="0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" name="Forma Livre: Forma 202">
              <a:extLst>
                <a:ext uri="{FF2B5EF4-FFF2-40B4-BE49-F238E27FC236}">
                  <a16:creationId xmlns:a16="http://schemas.microsoft.com/office/drawing/2014/main" id="{C64FFF86-A30A-4835-B711-1DBB2446B89D}"/>
                </a:ext>
              </a:extLst>
            </p:cNvPr>
            <p:cNvSpPr/>
            <p:nvPr/>
          </p:nvSpPr>
          <p:spPr>
            <a:xfrm>
              <a:off x="5309806" y="223828"/>
              <a:ext cx="978334" cy="1002678"/>
            </a:xfrm>
            <a:custGeom>
              <a:avLst/>
              <a:gdLst>
                <a:gd name="connsiteX0" fmla="*/ 891554 w 978334"/>
                <a:gd name="connsiteY0" fmla="*/ 682572 h 1002678"/>
                <a:gd name="connsiteX1" fmla="*/ 978335 w 978334"/>
                <a:gd name="connsiteY1" fmla="*/ 595791 h 1002678"/>
                <a:gd name="connsiteX2" fmla="*/ 978335 w 978334"/>
                <a:gd name="connsiteY2" fmla="*/ 500310 h 1002678"/>
                <a:gd name="connsiteX3" fmla="*/ 932840 w 978334"/>
                <a:gd name="connsiteY3" fmla="*/ 423970 h 1002678"/>
                <a:gd name="connsiteX4" fmla="*/ 815270 w 978334"/>
                <a:gd name="connsiteY4" fmla="*/ 109402 h 1002678"/>
                <a:gd name="connsiteX5" fmla="*/ 489167 w 978334"/>
                <a:gd name="connsiteY5" fmla="*/ 0 h 1002678"/>
                <a:gd name="connsiteX6" fmla="*/ 163065 w 978334"/>
                <a:gd name="connsiteY6" fmla="*/ 109402 h 1002678"/>
                <a:gd name="connsiteX7" fmla="*/ 45495 w 978334"/>
                <a:gd name="connsiteY7" fmla="*/ 423970 h 1002678"/>
                <a:gd name="connsiteX8" fmla="*/ 0 w 978334"/>
                <a:gd name="connsiteY8" fmla="*/ 500310 h 1002678"/>
                <a:gd name="connsiteX9" fmla="*/ 0 w 978334"/>
                <a:gd name="connsiteY9" fmla="*/ 595763 h 1002678"/>
                <a:gd name="connsiteX10" fmla="*/ 86781 w 978334"/>
                <a:gd name="connsiteY10" fmla="*/ 682544 h 1002678"/>
                <a:gd name="connsiteX11" fmla="*/ 147516 w 978334"/>
                <a:gd name="connsiteY11" fmla="*/ 682544 h 1002678"/>
                <a:gd name="connsiteX12" fmla="*/ 147516 w 978334"/>
                <a:gd name="connsiteY12" fmla="*/ 676819 h 1002678"/>
                <a:gd name="connsiteX13" fmla="*/ 167640 w 978334"/>
                <a:gd name="connsiteY13" fmla="*/ 724812 h 1002678"/>
                <a:gd name="connsiteX14" fmla="*/ 151586 w 978334"/>
                <a:gd name="connsiteY14" fmla="*/ 786193 h 1002678"/>
                <a:gd name="connsiteX15" fmla="*/ 56273 w 978334"/>
                <a:gd name="connsiteY15" fmla="*/ 842578 h 1002678"/>
                <a:gd name="connsiteX16" fmla="*/ 114595 w 978334"/>
                <a:gd name="connsiteY16" fmla="*/ 852935 h 1002678"/>
                <a:gd name="connsiteX17" fmla="*/ 11648 w 978334"/>
                <a:gd name="connsiteY17" fmla="*/ 925907 h 1002678"/>
                <a:gd name="connsiteX18" fmla="*/ 419816 w 978334"/>
                <a:gd name="connsiteY18" fmla="*/ 949679 h 1002678"/>
                <a:gd name="connsiteX19" fmla="*/ 489195 w 978334"/>
                <a:gd name="connsiteY19" fmla="*/ 960429 h 1002678"/>
                <a:gd name="connsiteX20" fmla="*/ 558575 w 978334"/>
                <a:gd name="connsiteY20" fmla="*/ 949679 h 1002678"/>
                <a:gd name="connsiteX21" fmla="*/ 966744 w 978334"/>
                <a:gd name="connsiteY21" fmla="*/ 925907 h 1002678"/>
                <a:gd name="connsiteX22" fmla="*/ 865088 w 978334"/>
                <a:gd name="connsiteY22" fmla="*/ 854703 h 1002678"/>
                <a:gd name="connsiteX23" fmla="*/ 937807 w 978334"/>
                <a:gd name="connsiteY23" fmla="*/ 845638 h 1002678"/>
                <a:gd name="connsiteX24" fmla="*/ 818946 w 978334"/>
                <a:gd name="connsiteY24" fmla="*/ 762533 h 1002678"/>
                <a:gd name="connsiteX25" fmla="*/ 810723 w 978334"/>
                <a:gd name="connsiteY25" fmla="*/ 724784 h 1002678"/>
                <a:gd name="connsiteX26" fmla="*/ 830846 w 978334"/>
                <a:gd name="connsiteY26" fmla="*/ 676763 h 1002678"/>
                <a:gd name="connsiteX27" fmla="*/ 830846 w 978334"/>
                <a:gd name="connsiteY27" fmla="*/ 682488 h 1002678"/>
                <a:gd name="connsiteX28" fmla="*/ 891554 w 978334"/>
                <a:gd name="connsiteY28" fmla="*/ 682488 h 1002678"/>
                <a:gd name="connsiteX29" fmla="*/ 489167 w 978334"/>
                <a:gd name="connsiteY29" fmla="*/ 899749 h 1002678"/>
                <a:gd name="connsiteX30" fmla="*/ 249369 w 978334"/>
                <a:gd name="connsiteY30" fmla="*/ 746171 h 1002678"/>
                <a:gd name="connsiteX31" fmla="*/ 401685 w 978334"/>
                <a:gd name="connsiteY31" fmla="*/ 780355 h 1002678"/>
                <a:gd name="connsiteX32" fmla="*/ 480214 w 978334"/>
                <a:gd name="connsiteY32" fmla="*/ 818582 h 1002678"/>
                <a:gd name="connsiteX33" fmla="*/ 564498 w 978334"/>
                <a:gd name="connsiteY33" fmla="*/ 758744 h 1002678"/>
                <a:gd name="connsiteX34" fmla="*/ 480214 w 978334"/>
                <a:gd name="connsiteY34" fmla="*/ 698907 h 1002678"/>
                <a:gd name="connsiteX35" fmla="*/ 403257 w 978334"/>
                <a:gd name="connsiteY35" fmla="*/ 734411 h 1002678"/>
                <a:gd name="connsiteX36" fmla="*/ 204098 w 978334"/>
                <a:gd name="connsiteY36" fmla="*/ 655124 h 1002678"/>
                <a:gd name="connsiteX37" fmla="*/ 183694 w 978334"/>
                <a:gd name="connsiteY37" fmla="*/ 528601 h 1002678"/>
                <a:gd name="connsiteX38" fmla="*/ 184676 w 978334"/>
                <a:gd name="connsiteY38" fmla="*/ 491722 h 1002678"/>
                <a:gd name="connsiteX39" fmla="*/ 350857 w 978334"/>
                <a:gd name="connsiteY39" fmla="*/ 284761 h 1002678"/>
                <a:gd name="connsiteX40" fmla="*/ 424811 w 978334"/>
                <a:gd name="connsiteY40" fmla="*/ 355628 h 1002678"/>
                <a:gd name="connsiteX41" fmla="*/ 424783 w 978334"/>
                <a:gd name="connsiteY41" fmla="*/ 355628 h 1002678"/>
                <a:gd name="connsiteX42" fmla="*/ 623942 w 978334"/>
                <a:gd name="connsiteY42" fmla="*/ 447040 h 1002678"/>
                <a:gd name="connsiteX43" fmla="*/ 590712 w 978334"/>
                <a:gd name="connsiteY43" fmla="*/ 392591 h 1002678"/>
                <a:gd name="connsiteX44" fmla="*/ 791835 w 978334"/>
                <a:gd name="connsiteY44" fmla="*/ 464946 h 1002678"/>
                <a:gd name="connsiteX45" fmla="*/ 794669 w 978334"/>
                <a:gd name="connsiteY45" fmla="*/ 528601 h 1002678"/>
                <a:gd name="connsiteX46" fmla="*/ 489167 w 978334"/>
                <a:gd name="connsiteY46" fmla="*/ 899749 h 1002678"/>
                <a:gd name="connsiteX47" fmla="*/ 770027 w 978334"/>
                <a:gd name="connsiteY47" fmla="*/ 217851 h 1002678"/>
                <a:gd name="connsiteX48" fmla="*/ 489167 w 978334"/>
                <a:gd name="connsiteY48" fmla="*/ 96773 h 1002678"/>
                <a:gd name="connsiteX49" fmla="*/ 208308 w 978334"/>
                <a:gd name="connsiteY49" fmla="*/ 217823 h 1002678"/>
                <a:gd name="connsiteX50" fmla="*/ 131126 w 978334"/>
                <a:gd name="connsiteY50" fmla="*/ 413501 h 1002678"/>
                <a:gd name="connsiteX51" fmla="*/ 97727 w 978334"/>
                <a:gd name="connsiteY51" fmla="*/ 413501 h 1002678"/>
                <a:gd name="connsiteX52" fmla="*/ 489167 w 978334"/>
                <a:gd name="connsiteY52" fmla="*/ 52035 h 1002678"/>
                <a:gd name="connsiteX53" fmla="*/ 880608 w 978334"/>
                <a:gd name="connsiteY53" fmla="*/ 413501 h 1002678"/>
                <a:gd name="connsiteX54" fmla="*/ 847209 w 978334"/>
                <a:gd name="connsiteY54" fmla="*/ 413501 h 1002678"/>
                <a:gd name="connsiteX55" fmla="*/ 770027 w 978334"/>
                <a:gd name="connsiteY55" fmla="*/ 217851 h 100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78334" h="1002678">
                  <a:moveTo>
                    <a:pt x="891554" y="682572"/>
                  </a:moveTo>
                  <a:cubicBezTo>
                    <a:pt x="939492" y="682572"/>
                    <a:pt x="978335" y="643729"/>
                    <a:pt x="978335" y="595791"/>
                  </a:cubicBezTo>
                  <a:lnTo>
                    <a:pt x="978335" y="500310"/>
                  </a:lnTo>
                  <a:cubicBezTo>
                    <a:pt x="978335" y="467332"/>
                    <a:pt x="959951" y="438648"/>
                    <a:pt x="932840" y="423970"/>
                  </a:cubicBezTo>
                  <a:cubicBezTo>
                    <a:pt x="931941" y="288437"/>
                    <a:pt x="892424" y="182571"/>
                    <a:pt x="815270" y="109402"/>
                  </a:cubicBezTo>
                  <a:cubicBezTo>
                    <a:pt x="738733" y="36795"/>
                    <a:pt x="629022" y="0"/>
                    <a:pt x="489167" y="0"/>
                  </a:cubicBezTo>
                  <a:cubicBezTo>
                    <a:pt x="349341" y="0"/>
                    <a:pt x="239602" y="36795"/>
                    <a:pt x="163065" y="109402"/>
                  </a:cubicBezTo>
                  <a:cubicBezTo>
                    <a:pt x="85883" y="182599"/>
                    <a:pt x="46394" y="288437"/>
                    <a:pt x="45495" y="423970"/>
                  </a:cubicBezTo>
                  <a:cubicBezTo>
                    <a:pt x="18411" y="438648"/>
                    <a:pt x="0" y="467332"/>
                    <a:pt x="0" y="500310"/>
                  </a:cubicBezTo>
                  <a:lnTo>
                    <a:pt x="0" y="595763"/>
                  </a:lnTo>
                  <a:cubicBezTo>
                    <a:pt x="0" y="643701"/>
                    <a:pt x="38844" y="682544"/>
                    <a:pt x="86781" y="682544"/>
                  </a:cubicBezTo>
                  <a:lnTo>
                    <a:pt x="147516" y="682544"/>
                  </a:lnTo>
                  <a:lnTo>
                    <a:pt x="147516" y="676819"/>
                  </a:lnTo>
                  <a:cubicBezTo>
                    <a:pt x="153270" y="693518"/>
                    <a:pt x="160202" y="709404"/>
                    <a:pt x="167640" y="724812"/>
                  </a:cubicBezTo>
                  <a:cubicBezTo>
                    <a:pt x="165591" y="738958"/>
                    <a:pt x="161016" y="761270"/>
                    <a:pt x="151586" y="786193"/>
                  </a:cubicBezTo>
                  <a:cubicBezTo>
                    <a:pt x="124614" y="810976"/>
                    <a:pt x="85546" y="834888"/>
                    <a:pt x="56273" y="842578"/>
                  </a:cubicBezTo>
                  <a:cubicBezTo>
                    <a:pt x="73702" y="849988"/>
                    <a:pt x="94078" y="853721"/>
                    <a:pt x="114595" y="852935"/>
                  </a:cubicBezTo>
                  <a:cubicBezTo>
                    <a:pt x="91412" y="882713"/>
                    <a:pt x="58518" y="909881"/>
                    <a:pt x="11648" y="925907"/>
                  </a:cubicBezTo>
                  <a:cubicBezTo>
                    <a:pt x="119085" y="1022736"/>
                    <a:pt x="296099" y="1024897"/>
                    <a:pt x="419816" y="949679"/>
                  </a:cubicBezTo>
                  <a:cubicBezTo>
                    <a:pt x="443784" y="956724"/>
                    <a:pt x="467220" y="960429"/>
                    <a:pt x="489195" y="960429"/>
                  </a:cubicBezTo>
                  <a:cubicBezTo>
                    <a:pt x="511143" y="960429"/>
                    <a:pt x="534579" y="956752"/>
                    <a:pt x="558575" y="949679"/>
                  </a:cubicBezTo>
                  <a:cubicBezTo>
                    <a:pt x="682292" y="1024869"/>
                    <a:pt x="859306" y="1022736"/>
                    <a:pt x="966744" y="925907"/>
                  </a:cubicBezTo>
                  <a:cubicBezTo>
                    <a:pt x="920771" y="910190"/>
                    <a:pt x="888214" y="883780"/>
                    <a:pt x="865088" y="854703"/>
                  </a:cubicBezTo>
                  <a:cubicBezTo>
                    <a:pt x="890319" y="858576"/>
                    <a:pt x="916253" y="854787"/>
                    <a:pt x="937807" y="845638"/>
                  </a:cubicBezTo>
                  <a:cubicBezTo>
                    <a:pt x="897869" y="835169"/>
                    <a:pt x="839603" y="794473"/>
                    <a:pt x="818946" y="762533"/>
                  </a:cubicBezTo>
                  <a:cubicBezTo>
                    <a:pt x="814652" y="747434"/>
                    <a:pt x="812098" y="734242"/>
                    <a:pt x="810723" y="724784"/>
                  </a:cubicBezTo>
                  <a:cubicBezTo>
                    <a:pt x="818160" y="709348"/>
                    <a:pt x="825065" y="693490"/>
                    <a:pt x="830846" y="676763"/>
                  </a:cubicBezTo>
                  <a:lnTo>
                    <a:pt x="830846" y="682488"/>
                  </a:lnTo>
                  <a:lnTo>
                    <a:pt x="891554" y="682488"/>
                  </a:lnTo>
                  <a:close/>
                  <a:moveTo>
                    <a:pt x="489167" y="899749"/>
                  </a:moveTo>
                  <a:cubicBezTo>
                    <a:pt x="423184" y="899749"/>
                    <a:pt x="317514" y="846620"/>
                    <a:pt x="249369" y="746171"/>
                  </a:cubicBezTo>
                  <a:cubicBezTo>
                    <a:pt x="297840" y="769073"/>
                    <a:pt x="352204" y="777493"/>
                    <a:pt x="401685" y="780355"/>
                  </a:cubicBezTo>
                  <a:cubicBezTo>
                    <a:pt x="413894" y="802724"/>
                    <a:pt x="444402" y="818582"/>
                    <a:pt x="480214" y="818582"/>
                  </a:cubicBezTo>
                  <a:cubicBezTo>
                    <a:pt x="526748" y="818582"/>
                    <a:pt x="564498" y="791806"/>
                    <a:pt x="564498" y="758744"/>
                  </a:cubicBezTo>
                  <a:cubicBezTo>
                    <a:pt x="564498" y="725710"/>
                    <a:pt x="526748" y="698907"/>
                    <a:pt x="480214" y="698907"/>
                  </a:cubicBezTo>
                  <a:cubicBezTo>
                    <a:pt x="445889" y="698907"/>
                    <a:pt x="416392" y="713502"/>
                    <a:pt x="403257" y="734411"/>
                  </a:cubicBezTo>
                  <a:cubicBezTo>
                    <a:pt x="332473" y="730033"/>
                    <a:pt x="252512" y="713530"/>
                    <a:pt x="204098" y="655124"/>
                  </a:cubicBezTo>
                  <a:cubicBezTo>
                    <a:pt x="191244" y="617094"/>
                    <a:pt x="183694" y="574910"/>
                    <a:pt x="183694" y="528601"/>
                  </a:cubicBezTo>
                  <a:cubicBezTo>
                    <a:pt x="183694" y="515915"/>
                    <a:pt x="184143" y="503762"/>
                    <a:pt x="184676" y="491722"/>
                  </a:cubicBezTo>
                  <a:cubicBezTo>
                    <a:pt x="270868" y="479681"/>
                    <a:pt x="348499" y="394275"/>
                    <a:pt x="350857" y="284761"/>
                  </a:cubicBezTo>
                  <a:cubicBezTo>
                    <a:pt x="351362" y="261915"/>
                    <a:pt x="366630" y="317093"/>
                    <a:pt x="424811" y="355628"/>
                  </a:cubicBezTo>
                  <a:lnTo>
                    <a:pt x="424783" y="355628"/>
                  </a:lnTo>
                  <a:cubicBezTo>
                    <a:pt x="461354" y="396773"/>
                    <a:pt x="571430" y="408645"/>
                    <a:pt x="623942" y="447040"/>
                  </a:cubicBezTo>
                  <a:cubicBezTo>
                    <a:pt x="617347" y="422566"/>
                    <a:pt x="605053" y="405446"/>
                    <a:pt x="590712" y="392591"/>
                  </a:cubicBezTo>
                  <a:cubicBezTo>
                    <a:pt x="681029" y="402134"/>
                    <a:pt x="752682" y="429134"/>
                    <a:pt x="791835" y="464946"/>
                  </a:cubicBezTo>
                  <a:cubicBezTo>
                    <a:pt x="793519" y="485266"/>
                    <a:pt x="794669" y="506260"/>
                    <a:pt x="794669" y="528601"/>
                  </a:cubicBezTo>
                  <a:cubicBezTo>
                    <a:pt x="794669" y="768764"/>
                    <a:pt x="592873" y="899749"/>
                    <a:pt x="489167" y="899749"/>
                  </a:cubicBezTo>
                  <a:close/>
                  <a:moveTo>
                    <a:pt x="770027" y="217851"/>
                  </a:moveTo>
                  <a:cubicBezTo>
                    <a:pt x="707608" y="137525"/>
                    <a:pt x="613109" y="96773"/>
                    <a:pt x="489167" y="96773"/>
                  </a:cubicBezTo>
                  <a:cubicBezTo>
                    <a:pt x="365227" y="96773"/>
                    <a:pt x="270756" y="137497"/>
                    <a:pt x="208308" y="217823"/>
                  </a:cubicBezTo>
                  <a:cubicBezTo>
                    <a:pt x="169128" y="268230"/>
                    <a:pt x="143334" y="333793"/>
                    <a:pt x="131126" y="413501"/>
                  </a:cubicBezTo>
                  <a:lnTo>
                    <a:pt x="97727" y="413501"/>
                  </a:lnTo>
                  <a:cubicBezTo>
                    <a:pt x="103256" y="176986"/>
                    <a:pt x="238255" y="52035"/>
                    <a:pt x="489167" y="52035"/>
                  </a:cubicBezTo>
                  <a:cubicBezTo>
                    <a:pt x="740080" y="52035"/>
                    <a:pt x="875079" y="176986"/>
                    <a:pt x="880608" y="413501"/>
                  </a:cubicBezTo>
                  <a:lnTo>
                    <a:pt x="847209" y="413501"/>
                  </a:lnTo>
                  <a:cubicBezTo>
                    <a:pt x="835000" y="333821"/>
                    <a:pt x="809207" y="268258"/>
                    <a:pt x="770027" y="217851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4" name="Forma Livre: Forma 203">
              <a:extLst>
                <a:ext uri="{FF2B5EF4-FFF2-40B4-BE49-F238E27FC236}">
                  <a16:creationId xmlns:a16="http://schemas.microsoft.com/office/drawing/2014/main" id="{02260BF9-38E0-489A-B1EE-F1D641017642}"/>
                </a:ext>
              </a:extLst>
            </p:cNvPr>
            <p:cNvSpPr/>
            <p:nvPr/>
          </p:nvSpPr>
          <p:spPr>
            <a:xfrm>
              <a:off x="5875820" y="701909"/>
              <a:ext cx="100477" cy="100477"/>
            </a:xfrm>
            <a:custGeom>
              <a:avLst/>
              <a:gdLst>
                <a:gd name="connsiteX0" fmla="*/ 50238 w 100477"/>
                <a:gd name="connsiteY0" fmla="*/ 0 h 100477"/>
                <a:gd name="connsiteX1" fmla="*/ 0 w 100477"/>
                <a:gd name="connsiteY1" fmla="*/ 50239 h 100477"/>
                <a:gd name="connsiteX2" fmla="*/ 50238 w 100477"/>
                <a:gd name="connsiteY2" fmla="*/ 100477 h 100477"/>
                <a:gd name="connsiteX3" fmla="*/ 100477 w 100477"/>
                <a:gd name="connsiteY3" fmla="*/ 50239 h 100477"/>
                <a:gd name="connsiteX4" fmla="*/ 50238 w 100477"/>
                <a:gd name="connsiteY4" fmla="*/ 0 h 10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77" h="100477">
                  <a:moveTo>
                    <a:pt x="50238" y="0"/>
                  </a:moveTo>
                  <a:cubicBezTo>
                    <a:pt x="22509" y="0"/>
                    <a:pt x="0" y="22481"/>
                    <a:pt x="0" y="50239"/>
                  </a:cubicBezTo>
                  <a:cubicBezTo>
                    <a:pt x="0" y="77968"/>
                    <a:pt x="22481" y="100477"/>
                    <a:pt x="50238" y="100477"/>
                  </a:cubicBezTo>
                  <a:cubicBezTo>
                    <a:pt x="77996" y="100477"/>
                    <a:pt x="100477" y="77996"/>
                    <a:pt x="100477" y="50239"/>
                  </a:cubicBezTo>
                  <a:cubicBezTo>
                    <a:pt x="100477" y="22481"/>
                    <a:pt x="77968" y="0"/>
                    <a:pt x="50238" y="0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05" name="Gráfico 1">
            <a:extLst>
              <a:ext uri="{FF2B5EF4-FFF2-40B4-BE49-F238E27FC236}">
                <a16:creationId xmlns:a16="http://schemas.microsoft.com/office/drawing/2014/main" id="{F1D71828-AEB0-4DC4-9DC6-0D45628D26EA}"/>
              </a:ext>
            </a:extLst>
          </p:cNvPr>
          <p:cNvGrpSpPr/>
          <p:nvPr/>
        </p:nvGrpSpPr>
        <p:grpSpPr>
          <a:xfrm>
            <a:off x="9367842" y="2374915"/>
            <a:ext cx="646363" cy="490352"/>
            <a:chOff x="8433024" y="4128860"/>
            <a:chExt cx="1436994" cy="1090151"/>
          </a:xfrm>
          <a:solidFill>
            <a:srgbClr val="706F6F"/>
          </a:solidFill>
        </p:grpSpPr>
        <p:sp>
          <p:nvSpPr>
            <p:cNvPr id="206" name="Forma Livre: Forma 205">
              <a:extLst>
                <a:ext uri="{FF2B5EF4-FFF2-40B4-BE49-F238E27FC236}">
                  <a16:creationId xmlns:a16="http://schemas.microsoft.com/office/drawing/2014/main" id="{FE9A8C3A-FF8A-46E3-93CD-C6995BA42D06}"/>
                </a:ext>
              </a:extLst>
            </p:cNvPr>
            <p:cNvSpPr/>
            <p:nvPr/>
          </p:nvSpPr>
          <p:spPr>
            <a:xfrm>
              <a:off x="8956685" y="4813678"/>
              <a:ext cx="152736" cy="152736"/>
            </a:xfrm>
            <a:custGeom>
              <a:avLst/>
              <a:gdLst>
                <a:gd name="connsiteX0" fmla="*/ 152737 w 152736"/>
                <a:gd name="connsiteY0" fmla="*/ 152737 h 152736"/>
                <a:gd name="connsiteX1" fmla="*/ 152737 w 152736"/>
                <a:gd name="connsiteY1" fmla="*/ 0 h 152736"/>
                <a:gd name="connsiteX2" fmla="*/ 0 w 152736"/>
                <a:gd name="connsiteY2" fmla="*/ 152737 h 15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36" h="152736">
                  <a:moveTo>
                    <a:pt x="152737" y="152737"/>
                  </a:moveTo>
                  <a:lnTo>
                    <a:pt x="152737" y="0"/>
                  </a:lnTo>
                  <a:lnTo>
                    <a:pt x="0" y="152737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7" name="Forma Livre: Forma 206">
              <a:extLst>
                <a:ext uri="{FF2B5EF4-FFF2-40B4-BE49-F238E27FC236}">
                  <a16:creationId xmlns:a16="http://schemas.microsoft.com/office/drawing/2014/main" id="{11B074FA-6BC8-496B-9BC2-F5E512647A1D}"/>
                </a:ext>
              </a:extLst>
            </p:cNvPr>
            <p:cNvSpPr/>
            <p:nvPr/>
          </p:nvSpPr>
          <p:spPr>
            <a:xfrm>
              <a:off x="8685621" y="4634250"/>
              <a:ext cx="152709" cy="152736"/>
            </a:xfrm>
            <a:custGeom>
              <a:avLst/>
              <a:gdLst>
                <a:gd name="connsiteX0" fmla="*/ 0 w 152709"/>
                <a:gd name="connsiteY0" fmla="*/ 0 h 152736"/>
                <a:gd name="connsiteX1" fmla="*/ 0 w 152709"/>
                <a:gd name="connsiteY1" fmla="*/ 152737 h 152736"/>
                <a:gd name="connsiteX2" fmla="*/ 152709 w 152709"/>
                <a:gd name="connsiteY2" fmla="*/ 0 h 15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09" h="152736">
                  <a:moveTo>
                    <a:pt x="0" y="0"/>
                  </a:moveTo>
                  <a:lnTo>
                    <a:pt x="0" y="152737"/>
                  </a:lnTo>
                  <a:lnTo>
                    <a:pt x="152709" y="0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" name="Forma Livre: Forma 207">
              <a:extLst>
                <a:ext uri="{FF2B5EF4-FFF2-40B4-BE49-F238E27FC236}">
                  <a16:creationId xmlns:a16="http://schemas.microsoft.com/office/drawing/2014/main" id="{1187306E-B023-441F-9C82-82690FC58127}"/>
                </a:ext>
              </a:extLst>
            </p:cNvPr>
            <p:cNvSpPr/>
            <p:nvPr/>
          </p:nvSpPr>
          <p:spPr>
            <a:xfrm>
              <a:off x="8685621" y="4634250"/>
              <a:ext cx="423801" cy="332164"/>
            </a:xfrm>
            <a:custGeom>
              <a:avLst/>
              <a:gdLst>
                <a:gd name="connsiteX0" fmla="*/ 0 w 423801"/>
                <a:gd name="connsiteY0" fmla="*/ 271794 h 332164"/>
                <a:gd name="connsiteX1" fmla="*/ 0 w 423801"/>
                <a:gd name="connsiteY1" fmla="*/ 332165 h 332164"/>
                <a:gd name="connsiteX2" fmla="*/ 152008 w 423801"/>
                <a:gd name="connsiteY2" fmla="*/ 332165 h 332164"/>
                <a:gd name="connsiteX3" fmla="*/ 423801 w 423801"/>
                <a:gd name="connsiteY3" fmla="*/ 60343 h 332164"/>
                <a:gd name="connsiteX4" fmla="*/ 423801 w 423801"/>
                <a:gd name="connsiteY4" fmla="*/ 0 h 332164"/>
                <a:gd name="connsiteX5" fmla="*/ 271766 w 423801"/>
                <a:gd name="connsiteY5" fmla="*/ 0 h 33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01" h="332164">
                  <a:moveTo>
                    <a:pt x="0" y="271794"/>
                  </a:moveTo>
                  <a:lnTo>
                    <a:pt x="0" y="332165"/>
                  </a:lnTo>
                  <a:lnTo>
                    <a:pt x="152008" y="332165"/>
                  </a:lnTo>
                  <a:lnTo>
                    <a:pt x="423801" y="60343"/>
                  </a:lnTo>
                  <a:lnTo>
                    <a:pt x="423801" y="0"/>
                  </a:lnTo>
                  <a:lnTo>
                    <a:pt x="271766" y="0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" name="Forma Livre: Forma 208">
              <a:extLst>
                <a:ext uri="{FF2B5EF4-FFF2-40B4-BE49-F238E27FC236}">
                  <a16:creationId xmlns:a16="http://schemas.microsoft.com/office/drawing/2014/main" id="{8455033E-07F4-4E3A-B0DE-71F074BC1E3D}"/>
                </a:ext>
              </a:extLst>
            </p:cNvPr>
            <p:cNvSpPr/>
            <p:nvPr/>
          </p:nvSpPr>
          <p:spPr>
            <a:xfrm>
              <a:off x="8433024" y="4465880"/>
              <a:ext cx="1436994" cy="753131"/>
            </a:xfrm>
            <a:custGeom>
              <a:avLst/>
              <a:gdLst>
                <a:gd name="connsiteX0" fmla="*/ 0 w 1436994"/>
                <a:gd name="connsiteY0" fmla="*/ 753131 h 753131"/>
                <a:gd name="connsiteX1" fmla="*/ 847322 w 1436994"/>
                <a:gd name="connsiteY1" fmla="*/ 753131 h 753131"/>
                <a:gd name="connsiteX2" fmla="*/ 847322 w 1436994"/>
                <a:gd name="connsiteY2" fmla="*/ 84199 h 753131"/>
                <a:gd name="connsiteX3" fmla="*/ 1268597 w 1436994"/>
                <a:gd name="connsiteY3" fmla="*/ 84199 h 753131"/>
                <a:gd name="connsiteX4" fmla="*/ 1268597 w 1436994"/>
                <a:gd name="connsiteY4" fmla="*/ 753131 h 753131"/>
                <a:gd name="connsiteX5" fmla="*/ 1436995 w 1436994"/>
                <a:gd name="connsiteY5" fmla="*/ 753131 h 753131"/>
                <a:gd name="connsiteX6" fmla="*/ 1436995 w 1436994"/>
                <a:gd name="connsiteY6" fmla="*/ 0 h 753131"/>
                <a:gd name="connsiteX7" fmla="*/ 0 w 1436994"/>
                <a:gd name="connsiteY7" fmla="*/ 0 h 753131"/>
                <a:gd name="connsiteX8" fmla="*/ 0 w 1436994"/>
                <a:gd name="connsiteY8" fmla="*/ 753131 h 753131"/>
                <a:gd name="connsiteX9" fmla="*/ 168398 w 1436994"/>
                <a:gd name="connsiteY9" fmla="*/ 84171 h 753131"/>
                <a:gd name="connsiteX10" fmla="*/ 760597 w 1436994"/>
                <a:gd name="connsiteY10" fmla="*/ 84171 h 753131"/>
                <a:gd name="connsiteX11" fmla="*/ 760597 w 1436994"/>
                <a:gd name="connsiteY11" fmla="*/ 584705 h 753131"/>
                <a:gd name="connsiteX12" fmla="*/ 168398 w 1436994"/>
                <a:gd name="connsiteY12" fmla="*/ 584705 h 753131"/>
                <a:gd name="connsiteX13" fmla="*/ 168398 w 1436994"/>
                <a:gd name="connsiteY13" fmla="*/ 84171 h 75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6994" h="753131">
                  <a:moveTo>
                    <a:pt x="0" y="753131"/>
                  </a:moveTo>
                  <a:lnTo>
                    <a:pt x="847322" y="753131"/>
                  </a:lnTo>
                  <a:lnTo>
                    <a:pt x="847322" y="84199"/>
                  </a:lnTo>
                  <a:lnTo>
                    <a:pt x="1268597" y="84199"/>
                  </a:lnTo>
                  <a:lnTo>
                    <a:pt x="1268597" y="753131"/>
                  </a:lnTo>
                  <a:lnTo>
                    <a:pt x="1436995" y="753131"/>
                  </a:lnTo>
                  <a:lnTo>
                    <a:pt x="1436995" y="0"/>
                  </a:lnTo>
                  <a:lnTo>
                    <a:pt x="0" y="0"/>
                  </a:lnTo>
                  <a:lnTo>
                    <a:pt x="0" y="753131"/>
                  </a:lnTo>
                  <a:close/>
                  <a:moveTo>
                    <a:pt x="168398" y="84171"/>
                  </a:moveTo>
                  <a:lnTo>
                    <a:pt x="760597" y="84171"/>
                  </a:lnTo>
                  <a:lnTo>
                    <a:pt x="760597" y="584705"/>
                  </a:lnTo>
                  <a:lnTo>
                    <a:pt x="168398" y="584705"/>
                  </a:lnTo>
                  <a:lnTo>
                    <a:pt x="168398" y="84171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0" name="Forma Livre: Forma 209">
              <a:extLst>
                <a:ext uri="{FF2B5EF4-FFF2-40B4-BE49-F238E27FC236}">
                  <a16:creationId xmlns:a16="http://schemas.microsoft.com/office/drawing/2014/main" id="{0DA76AEF-3E3C-42A4-A48A-AA8834C46BDB}"/>
                </a:ext>
              </a:extLst>
            </p:cNvPr>
            <p:cNvSpPr/>
            <p:nvPr/>
          </p:nvSpPr>
          <p:spPr>
            <a:xfrm>
              <a:off x="9364516" y="4634278"/>
              <a:ext cx="252877" cy="584733"/>
            </a:xfrm>
            <a:custGeom>
              <a:avLst/>
              <a:gdLst>
                <a:gd name="connsiteX0" fmla="*/ 0 w 252877"/>
                <a:gd name="connsiteY0" fmla="*/ 0 h 584733"/>
                <a:gd name="connsiteX1" fmla="*/ 252878 w 252877"/>
                <a:gd name="connsiteY1" fmla="*/ 0 h 584733"/>
                <a:gd name="connsiteX2" fmla="*/ 252878 w 252877"/>
                <a:gd name="connsiteY2" fmla="*/ 584733 h 584733"/>
                <a:gd name="connsiteX3" fmla="*/ 0 w 252877"/>
                <a:gd name="connsiteY3" fmla="*/ 584733 h 58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877" h="584733">
                  <a:moveTo>
                    <a:pt x="0" y="0"/>
                  </a:moveTo>
                  <a:lnTo>
                    <a:pt x="252878" y="0"/>
                  </a:lnTo>
                  <a:lnTo>
                    <a:pt x="252878" y="584733"/>
                  </a:lnTo>
                  <a:lnTo>
                    <a:pt x="0" y="584733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1" name="Forma Livre: Forma 210">
              <a:extLst>
                <a:ext uri="{FF2B5EF4-FFF2-40B4-BE49-F238E27FC236}">
                  <a16:creationId xmlns:a16="http://schemas.microsoft.com/office/drawing/2014/main" id="{E1062790-A790-4910-8F6C-10E0C00B5D7E}"/>
                </a:ext>
              </a:extLst>
            </p:cNvPr>
            <p:cNvSpPr/>
            <p:nvPr/>
          </p:nvSpPr>
          <p:spPr>
            <a:xfrm>
              <a:off x="8433024" y="4128860"/>
              <a:ext cx="1436994" cy="252793"/>
            </a:xfrm>
            <a:custGeom>
              <a:avLst/>
              <a:gdLst>
                <a:gd name="connsiteX0" fmla="*/ 0 w 1436994"/>
                <a:gd name="connsiteY0" fmla="*/ 0 h 252793"/>
                <a:gd name="connsiteX1" fmla="*/ 1436994 w 1436994"/>
                <a:gd name="connsiteY1" fmla="*/ 0 h 252793"/>
                <a:gd name="connsiteX2" fmla="*/ 1436994 w 1436994"/>
                <a:gd name="connsiteY2" fmla="*/ 252793 h 252793"/>
                <a:gd name="connsiteX3" fmla="*/ 0 w 1436994"/>
                <a:gd name="connsiteY3" fmla="*/ 252793 h 25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6994" h="252793">
                  <a:moveTo>
                    <a:pt x="0" y="0"/>
                  </a:moveTo>
                  <a:lnTo>
                    <a:pt x="1436994" y="0"/>
                  </a:lnTo>
                  <a:lnTo>
                    <a:pt x="1436994" y="252793"/>
                  </a:lnTo>
                  <a:lnTo>
                    <a:pt x="0" y="252793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12" name="Gráfico 1">
            <a:extLst>
              <a:ext uri="{FF2B5EF4-FFF2-40B4-BE49-F238E27FC236}">
                <a16:creationId xmlns:a16="http://schemas.microsoft.com/office/drawing/2014/main" id="{03470843-EBA2-433C-B608-78DB078E73CD}"/>
              </a:ext>
            </a:extLst>
          </p:cNvPr>
          <p:cNvGrpSpPr/>
          <p:nvPr/>
        </p:nvGrpSpPr>
        <p:grpSpPr>
          <a:xfrm>
            <a:off x="11092635" y="2175487"/>
            <a:ext cx="503020" cy="486267"/>
            <a:chOff x="9333475" y="472579"/>
            <a:chExt cx="1010386" cy="976735"/>
          </a:xfrm>
          <a:solidFill>
            <a:srgbClr val="706F6F"/>
          </a:solidFill>
        </p:grpSpPr>
        <p:sp>
          <p:nvSpPr>
            <p:cNvPr id="213" name="Forma Livre: Forma 212">
              <a:extLst>
                <a:ext uri="{FF2B5EF4-FFF2-40B4-BE49-F238E27FC236}">
                  <a16:creationId xmlns:a16="http://schemas.microsoft.com/office/drawing/2014/main" id="{4DF100B7-A426-4E3C-9463-F292ED33CC68}"/>
                </a:ext>
              </a:extLst>
            </p:cNvPr>
            <p:cNvSpPr/>
            <p:nvPr/>
          </p:nvSpPr>
          <p:spPr>
            <a:xfrm>
              <a:off x="9518713" y="826243"/>
              <a:ext cx="101038" cy="33679"/>
            </a:xfrm>
            <a:custGeom>
              <a:avLst/>
              <a:gdLst>
                <a:gd name="connsiteX0" fmla="*/ 0 w 101038"/>
                <a:gd name="connsiteY0" fmla="*/ 0 h 33679"/>
                <a:gd name="connsiteX1" fmla="*/ 101039 w 101038"/>
                <a:gd name="connsiteY1" fmla="*/ 0 h 33679"/>
                <a:gd name="connsiteX2" fmla="*/ 101039 w 101038"/>
                <a:gd name="connsiteY2" fmla="*/ 33680 h 33679"/>
                <a:gd name="connsiteX3" fmla="*/ 0 w 101038"/>
                <a:gd name="connsiteY3" fmla="*/ 33680 h 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038" h="33679">
                  <a:moveTo>
                    <a:pt x="0" y="0"/>
                  </a:moveTo>
                  <a:lnTo>
                    <a:pt x="101039" y="0"/>
                  </a:lnTo>
                  <a:lnTo>
                    <a:pt x="101039" y="33680"/>
                  </a:lnTo>
                  <a:lnTo>
                    <a:pt x="0" y="33680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" name="Forma Livre: Forma 213">
              <a:extLst>
                <a:ext uri="{FF2B5EF4-FFF2-40B4-BE49-F238E27FC236}">
                  <a16:creationId xmlns:a16="http://schemas.microsoft.com/office/drawing/2014/main" id="{2D86771C-63FB-46C6-81C6-8BB0FE5B73BB}"/>
                </a:ext>
              </a:extLst>
            </p:cNvPr>
            <p:cNvSpPr/>
            <p:nvPr/>
          </p:nvSpPr>
          <p:spPr>
            <a:xfrm>
              <a:off x="9436900" y="960933"/>
              <a:ext cx="90120" cy="488381"/>
            </a:xfrm>
            <a:custGeom>
              <a:avLst/>
              <a:gdLst>
                <a:gd name="connsiteX0" fmla="*/ 65142 w 90120"/>
                <a:gd name="connsiteY0" fmla="*/ 0 h 488381"/>
                <a:gd name="connsiteX1" fmla="*/ 0 w 90120"/>
                <a:gd name="connsiteY1" fmla="*/ 488382 h 488381"/>
                <a:gd name="connsiteX2" fmla="*/ 33118 w 90120"/>
                <a:gd name="connsiteY2" fmla="*/ 488382 h 488381"/>
                <a:gd name="connsiteX3" fmla="*/ 90121 w 90120"/>
                <a:gd name="connsiteY3" fmla="*/ 0 h 48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120" h="488381">
                  <a:moveTo>
                    <a:pt x="65142" y="0"/>
                  </a:moveTo>
                  <a:lnTo>
                    <a:pt x="0" y="488382"/>
                  </a:lnTo>
                  <a:lnTo>
                    <a:pt x="33118" y="488382"/>
                  </a:lnTo>
                  <a:lnTo>
                    <a:pt x="90121" y="0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" name="Forma Livre: Forma 214">
              <a:extLst>
                <a:ext uri="{FF2B5EF4-FFF2-40B4-BE49-F238E27FC236}">
                  <a16:creationId xmlns:a16="http://schemas.microsoft.com/office/drawing/2014/main" id="{15A924B1-AD5F-454C-B6E7-B01EFB281896}"/>
                </a:ext>
              </a:extLst>
            </p:cNvPr>
            <p:cNvSpPr/>
            <p:nvPr/>
          </p:nvSpPr>
          <p:spPr>
            <a:xfrm>
              <a:off x="10057586" y="826243"/>
              <a:ext cx="101038" cy="33679"/>
            </a:xfrm>
            <a:custGeom>
              <a:avLst/>
              <a:gdLst>
                <a:gd name="connsiteX0" fmla="*/ 0 w 101038"/>
                <a:gd name="connsiteY0" fmla="*/ 0 h 33679"/>
                <a:gd name="connsiteX1" fmla="*/ 101039 w 101038"/>
                <a:gd name="connsiteY1" fmla="*/ 0 h 33679"/>
                <a:gd name="connsiteX2" fmla="*/ 101039 w 101038"/>
                <a:gd name="connsiteY2" fmla="*/ 33680 h 33679"/>
                <a:gd name="connsiteX3" fmla="*/ 0 w 101038"/>
                <a:gd name="connsiteY3" fmla="*/ 33680 h 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038" h="33679">
                  <a:moveTo>
                    <a:pt x="0" y="0"/>
                  </a:moveTo>
                  <a:lnTo>
                    <a:pt x="101039" y="0"/>
                  </a:lnTo>
                  <a:lnTo>
                    <a:pt x="101039" y="33680"/>
                  </a:lnTo>
                  <a:lnTo>
                    <a:pt x="0" y="33680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6" name="Forma Livre: Forma 215">
              <a:extLst>
                <a:ext uri="{FF2B5EF4-FFF2-40B4-BE49-F238E27FC236}">
                  <a16:creationId xmlns:a16="http://schemas.microsoft.com/office/drawing/2014/main" id="{152EEC22-08E3-4B4D-B652-35C05AA2826C}"/>
                </a:ext>
              </a:extLst>
            </p:cNvPr>
            <p:cNvSpPr/>
            <p:nvPr/>
          </p:nvSpPr>
          <p:spPr>
            <a:xfrm>
              <a:off x="9451354" y="758883"/>
              <a:ext cx="774657" cy="168397"/>
            </a:xfrm>
            <a:custGeom>
              <a:avLst/>
              <a:gdLst>
                <a:gd name="connsiteX0" fmla="*/ 774602 w 774657"/>
                <a:gd name="connsiteY0" fmla="*/ 0 h 168397"/>
                <a:gd name="connsiteX1" fmla="*/ 0 w 774657"/>
                <a:gd name="connsiteY1" fmla="*/ 0 h 168397"/>
                <a:gd name="connsiteX2" fmla="*/ 0 w 774657"/>
                <a:gd name="connsiteY2" fmla="*/ 168398 h 168397"/>
                <a:gd name="connsiteX3" fmla="*/ 774658 w 774657"/>
                <a:gd name="connsiteY3" fmla="*/ 168398 h 168397"/>
                <a:gd name="connsiteX4" fmla="*/ 774602 w 774657"/>
                <a:gd name="connsiteY4" fmla="*/ 0 h 168397"/>
                <a:gd name="connsiteX5" fmla="*/ 202077 w 774657"/>
                <a:gd name="connsiteY5" fmla="*/ 117850 h 168397"/>
                <a:gd name="connsiteX6" fmla="*/ 185238 w 774657"/>
                <a:gd name="connsiteY6" fmla="*/ 134690 h 168397"/>
                <a:gd name="connsiteX7" fmla="*/ 50519 w 774657"/>
                <a:gd name="connsiteY7" fmla="*/ 134690 h 168397"/>
                <a:gd name="connsiteX8" fmla="*/ 33680 w 774657"/>
                <a:gd name="connsiteY8" fmla="*/ 117850 h 168397"/>
                <a:gd name="connsiteX9" fmla="*/ 33680 w 774657"/>
                <a:gd name="connsiteY9" fmla="*/ 50491 h 168397"/>
                <a:gd name="connsiteX10" fmla="*/ 50519 w 774657"/>
                <a:gd name="connsiteY10" fmla="*/ 33652 h 168397"/>
                <a:gd name="connsiteX11" fmla="*/ 185238 w 774657"/>
                <a:gd name="connsiteY11" fmla="*/ 33652 h 168397"/>
                <a:gd name="connsiteX12" fmla="*/ 202077 w 774657"/>
                <a:gd name="connsiteY12" fmla="*/ 50491 h 168397"/>
                <a:gd name="connsiteX13" fmla="*/ 202077 w 774657"/>
                <a:gd name="connsiteY13" fmla="*/ 117850 h 168397"/>
                <a:gd name="connsiteX14" fmla="*/ 471514 w 774657"/>
                <a:gd name="connsiteY14" fmla="*/ 117850 h 168397"/>
                <a:gd name="connsiteX15" fmla="*/ 454674 w 774657"/>
                <a:gd name="connsiteY15" fmla="*/ 134690 h 168397"/>
                <a:gd name="connsiteX16" fmla="*/ 319956 w 774657"/>
                <a:gd name="connsiteY16" fmla="*/ 134690 h 168397"/>
                <a:gd name="connsiteX17" fmla="*/ 303116 w 774657"/>
                <a:gd name="connsiteY17" fmla="*/ 117850 h 168397"/>
                <a:gd name="connsiteX18" fmla="*/ 303116 w 774657"/>
                <a:gd name="connsiteY18" fmla="*/ 50491 h 168397"/>
                <a:gd name="connsiteX19" fmla="*/ 319956 w 774657"/>
                <a:gd name="connsiteY19" fmla="*/ 33652 h 168397"/>
                <a:gd name="connsiteX20" fmla="*/ 454674 w 774657"/>
                <a:gd name="connsiteY20" fmla="*/ 33652 h 168397"/>
                <a:gd name="connsiteX21" fmla="*/ 471514 w 774657"/>
                <a:gd name="connsiteY21" fmla="*/ 50491 h 168397"/>
                <a:gd name="connsiteX22" fmla="*/ 471514 w 774657"/>
                <a:gd name="connsiteY22" fmla="*/ 117850 h 168397"/>
                <a:gd name="connsiteX23" fmla="*/ 740950 w 774657"/>
                <a:gd name="connsiteY23" fmla="*/ 117850 h 168397"/>
                <a:gd name="connsiteX24" fmla="*/ 724111 w 774657"/>
                <a:gd name="connsiteY24" fmla="*/ 134690 h 168397"/>
                <a:gd name="connsiteX25" fmla="*/ 589392 w 774657"/>
                <a:gd name="connsiteY25" fmla="*/ 134690 h 168397"/>
                <a:gd name="connsiteX26" fmla="*/ 572553 w 774657"/>
                <a:gd name="connsiteY26" fmla="*/ 117850 h 168397"/>
                <a:gd name="connsiteX27" fmla="*/ 572553 w 774657"/>
                <a:gd name="connsiteY27" fmla="*/ 50491 h 168397"/>
                <a:gd name="connsiteX28" fmla="*/ 589392 w 774657"/>
                <a:gd name="connsiteY28" fmla="*/ 33652 h 168397"/>
                <a:gd name="connsiteX29" fmla="*/ 724111 w 774657"/>
                <a:gd name="connsiteY29" fmla="*/ 33652 h 168397"/>
                <a:gd name="connsiteX30" fmla="*/ 740950 w 774657"/>
                <a:gd name="connsiteY30" fmla="*/ 50491 h 168397"/>
                <a:gd name="connsiteX31" fmla="*/ 740950 w 774657"/>
                <a:gd name="connsiteY31" fmla="*/ 117850 h 16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74657" h="168397">
                  <a:moveTo>
                    <a:pt x="774602" y="0"/>
                  </a:moveTo>
                  <a:lnTo>
                    <a:pt x="0" y="0"/>
                  </a:lnTo>
                  <a:lnTo>
                    <a:pt x="0" y="168398"/>
                  </a:lnTo>
                  <a:lnTo>
                    <a:pt x="774658" y="168398"/>
                  </a:lnTo>
                  <a:lnTo>
                    <a:pt x="774602" y="0"/>
                  </a:lnTo>
                  <a:close/>
                  <a:moveTo>
                    <a:pt x="202077" y="117850"/>
                  </a:moveTo>
                  <a:cubicBezTo>
                    <a:pt x="202077" y="127168"/>
                    <a:pt x="194556" y="134690"/>
                    <a:pt x="185238" y="134690"/>
                  </a:cubicBezTo>
                  <a:lnTo>
                    <a:pt x="50519" y="134690"/>
                  </a:lnTo>
                  <a:cubicBezTo>
                    <a:pt x="41201" y="134690"/>
                    <a:pt x="33680" y="127168"/>
                    <a:pt x="33680" y="117850"/>
                  </a:cubicBezTo>
                  <a:lnTo>
                    <a:pt x="33680" y="50491"/>
                  </a:lnTo>
                  <a:cubicBezTo>
                    <a:pt x="33680" y="41173"/>
                    <a:pt x="41201" y="33652"/>
                    <a:pt x="50519" y="33652"/>
                  </a:cubicBezTo>
                  <a:lnTo>
                    <a:pt x="185238" y="33652"/>
                  </a:lnTo>
                  <a:cubicBezTo>
                    <a:pt x="194556" y="33652"/>
                    <a:pt x="202077" y="41173"/>
                    <a:pt x="202077" y="50491"/>
                  </a:cubicBezTo>
                  <a:lnTo>
                    <a:pt x="202077" y="117850"/>
                  </a:lnTo>
                  <a:close/>
                  <a:moveTo>
                    <a:pt x="471514" y="117850"/>
                  </a:moveTo>
                  <a:cubicBezTo>
                    <a:pt x="471514" y="127168"/>
                    <a:pt x="463992" y="134690"/>
                    <a:pt x="454674" y="134690"/>
                  </a:cubicBezTo>
                  <a:lnTo>
                    <a:pt x="319956" y="134690"/>
                  </a:lnTo>
                  <a:cubicBezTo>
                    <a:pt x="310638" y="134690"/>
                    <a:pt x="303116" y="127168"/>
                    <a:pt x="303116" y="117850"/>
                  </a:cubicBezTo>
                  <a:lnTo>
                    <a:pt x="303116" y="50491"/>
                  </a:lnTo>
                  <a:cubicBezTo>
                    <a:pt x="303116" y="41173"/>
                    <a:pt x="310638" y="33652"/>
                    <a:pt x="319956" y="33652"/>
                  </a:cubicBezTo>
                  <a:lnTo>
                    <a:pt x="454674" y="33652"/>
                  </a:lnTo>
                  <a:cubicBezTo>
                    <a:pt x="463992" y="33652"/>
                    <a:pt x="471514" y="41173"/>
                    <a:pt x="471514" y="50491"/>
                  </a:cubicBezTo>
                  <a:lnTo>
                    <a:pt x="471514" y="117850"/>
                  </a:lnTo>
                  <a:close/>
                  <a:moveTo>
                    <a:pt x="740950" y="117850"/>
                  </a:moveTo>
                  <a:cubicBezTo>
                    <a:pt x="740950" y="127168"/>
                    <a:pt x="733429" y="134690"/>
                    <a:pt x="724111" y="134690"/>
                  </a:cubicBezTo>
                  <a:lnTo>
                    <a:pt x="589392" y="134690"/>
                  </a:lnTo>
                  <a:cubicBezTo>
                    <a:pt x="580074" y="134690"/>
                    <a:pt x="572553" y="127168"/>
                    <a:pt x="572553" y="117850"/>
                  </a:cubicBezTo>
                  <a:lnTo>
                    <a:pt x="572553" y="50491"/>
                  </a:lnTo>
                  <a:cubicBezTo>
                    <a:pt x="572553" y="41173"/>
                    <a:pt x="580074" y="33652"/>
                    <a:pt x="589392" y="33652"/>
                  </a:cubicBezTo>
                  <a:lnTo>
                    <a:pt x="724111" y="33652"/>
                  </a:lnTo>
                  <a:cubicBezTo>
                    <a:pt x="733429" y="33652"/>
                    <a:pt x="740950" y="41173"/>
                    <a:pt x="740950" y="50491"/>
                  </a:cubicBezTo>
                  <a:lnTo>
                    <a:pt x="740950" y="117850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7" name="Forma Livre: Forma 216">
              <a:extLst>
                <a:ext uri="{FF2B5EF4-FFF2-40B4-BE49-F238E27FC236}">
                  <a16:creationId xmlns:a16="http://schemas.microsoft.com/office/drawing/2014/main" id="{FFB56212-F8E1-4F64-9ADE-E77E93A2F506}"/>
                </a:ext>
              </a:extLst>
            </p:cNvPr>
            <p:cNvSpPr/>
            <p:nvPr/>
          </p:nvSpPr>
          <p:spPr>
            <a:xfrm>
              <a:off x="9533447" y="472579"/>
              <a:ext cx="50547" cy="252624"/>
            </a:xfrm>
            <a:custGeom>
              <a:avLst/>
              <a:gdLst>
                <a:gd name="connsiteX0" fmla="*/ 50547 w 50547"/>
                <a:gd name="connsiteY0" fmla="*/ 0 h 252624"/>
                <a:gd name="connsiteX1" fmla="*/ 33680 w 50547"/>
                <a:gd name="connsiteY1" fmla="*/ 0 h 252624"/>
                <a:gd name="connsiteX2" fmla="*/ 0 w 50547"/>
                <a:gd name="connsiteY2" fmla="*/ 252625 h 252624"/>
                <a:gd name="connsiteX3" fmla="*/ 21078 w 50547"/>
                <a:gd name="connsiteY3" fmla="*/ 252625 h 25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47" h="252624">
                  <a:moveTo>
                    <a:pt x="50547" y="0"/>
                  </a:moveTo>
                  <a:lnTo>
                    <a:pt x="33680" y="0"/>
                  </a:lnTo>
                  <a:lnTo>
                    <a:pt x="0" y="252625"/>
                  </a:lnTo>
                  <a:lnTo>
                    <a:pt x="21078" y="252625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8" name="Forma Livre: Forma 217">
              <a:extLst>
                <a:ext uri="{FF2B5EF4-FFF2-40B4-BE49-F238E27FC236}">
                  <a16:creationId xmlns:a16="http://schemas.microsoft.com/office/drawing/2014/main" id="{F46F0F7E-6E77-41CA-A79E-7DEFDE14F45E}"/>
                </a:ext>
              </a:extLst>
            </p:cNvPr>
            <p:cNvSpPr/>
            <p:nvPr/>
          </p:nvSpPr>
          <p:spPr>
            <a:xfrm>
              <a:off x="9788149" y="826243"/>
              <a:ext cx="101038" cy="33679"/>
            </a:xfrm>
            <a:custGeom>
              <a:avLst/>
              <a:gdLst>
                <a:gd name="connsiteX0" fmla="*/ 0 w 101038"/>
                <a:gd name="connsiteY0" fmla="*/ 0 h 33679"/>
                <a:gd name="connsiteX1" fmla="*/ 101039 w 101038"/>
                <a:gd name="connsiteY1" fmla="*/ 0 h 33679"/>
                <a:gd name="connsiteX2" fmla="*/ 101039 w 101038"/>
                <a:gd name="connsiteY2" fmla="*/ 33680 h 33679"/>
                <a:gd name="connsiteX3" fmla="*/ 0 w 101038"/>
                <a:gd name="connsiteY3" fmla="*/ 33680 h 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038" h="33679">
                  <a:moveTo>
                    <a:pt x="0" y="0"/>
                  </a:moveTo>
                  <a:lnTo>
                    <a:pt x="101039" y="0"/>
                  </a:lnTo>
                  <a:lnTo>
                    <a:pt x="101039" y="33680"/>
                  </a:lnTo>
                  <a:lnTo>
                    <a:pt x="0" y="33680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9" name="Forma Livre: Forma 218">
              <a:extLst>
                <a:ext uri="{FF2B5EF4-FFF2-40B4-BE49-F238E27FC236}">
                  <a16:creationId xmlns:a16="http://schemas.microsoft.com/office/drawing/2014/main" id="{FBD92FEA-EA5B-4200-AA45-B663653A7B3A}"/>
                </a:ext>
              </a:extLst>
            </p:cNvPr>
            <p:cNvSpPr/>
            <p:nvPr/>
          </p:nvSpPr>
          <p:spPr>
            <a:xfrm>
              <a:off x="10093342" y="472579"/>
              <a:ext cx="50519" cy="252624"/>
            </a:xfrm>
            <a:custGeom>
              <a:avLst/>
              <a:gdLst>
                <a:gd name="connsiteX0" fmla="*/ 50519 w 50519"/>
                <a:gd name="connsiteY0" fmla="*/ 252625 h 252624"/>
                <a:gd name="connsiteX1" fmla="*/ 16840 w 50519"/>
                <a:gd name="connsiteY1" fmla="*/ 0 h 252624"/>
                <a:gd name="connsiteX2" fmla="*/ 0 w 50519"/>
                <a:gd name="connsiteY2" fmla="*/ 0 h 252624"/>
                <a:gd name="connsiteX3" fmla="*/ 29470 w 50519"/>
                <a:gd name="connsiteY3" fmla="*/ 252625 h 25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9" h="252624">
                  <a:moveTo>
                    <a:pt x="50519" y="252625"/>
                  </a:moveTo>
                  <a:lnTo>
                    <a:pt x="16840" y="0"/>
                  </a:lnTo>
                  <a:lnTo>
                    <a:pt x="0" y="0"/>
                  </a:lnTo>
                  <a:lnTo>
                    <a:pt x="29470" y="252625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0" name="Forma Livre: Forma 219">
              <a:extLst>
                <a:ext uri="{FF2B5EF4-FFF2-40B4-BE49-F238E27FC236}">
                  <a16:creationId xmlns:a16="http://schemas.microsoft.com/office/drawing/2014/main" id="{A1D4E6C3-F366-43E3-8D7B-1BE4F8EB8874}"/>
                </a:ext>
              </a:extLst>
            </p:cNvPr>
            <p:cNvSpPr/>
            <p:nvPr/>
          </p:nvSpPr>
          <p:spPr>
            <a:xfrm>
              <a:off x="9588402" y="472579"/>
              <a:ext cx="182626" cy="252624"/>
            </a:xfrm>
            <a:custGeom>
              <a:avLst/>
              <a:gdLst>
                <a:gd name="connsiteX0" fmla="*/ 182627 w 182626"/>
                <a:gd name="connsiteY0" fmla="*/ 0 h 252624"/>
                <a:gd name="connsiteX1" fmla="*/ 131041 w 182626"/>
                <a:gd name="connsiteY1" fmla="*/ 0 h 252624"/>
                <a:gd name="connsiteX2" fmla="*/ 125316 w 182626"/>
                <a:gd name="connsiteY2" fmla="*/ 68678 h 252624"/>
                <a:gd name="connsiteX3" fmla="*/ 91749 w 182626"/>
                <a:gd name="connsiteY3" fmla="*/ 65872 h 252624"/>
                <a:gd name="connsiteX4" fmla="*/ 97221 w 182626"/>
                <a:gd name="connsiteY4" fmla="*/ 28 h 252624"/>
                <a:gd name="connsiteX5" fmla="*/ 29470 w 182626"/>
                <a:gd name="connsiteY5" fmla="*/ 28 h 252624"/>
                <a:gd name="connsiteX6" fmla="*/ 0 w 182626"/>
                <a:gd name="connsiteY6" fmla="*/ 252625 h 252624"/>
                <a:gd name="connsiteX7" fmla="*/ 178389 w 182626"/>
                <a:gd name="connsiteY7" fmla="*/ 252625 h 252624"/>
                <a:gd name="connsiteX8" fmla="*/ 182627 w 182626"/>
                <a:gd name="connsiteY8" fmla="*/ 0 h 252624"/>
                <a:gd name="connsiteX9" fmla="*/ 114117 w 182626"/>
                <a:gd name="connsiteY9" fmla="*/ 202947 h 252624"/>
                <a:gd name="connsiteX10" fmla="*/ 80550 w 182626"/>
                <a:gd name="connsiteY10" fmla="*/ 200141 h 252624"/>
                <a:gd name="connsiteX11" fmla="*/ 86107 w 182626"/>
                <a:gd name="connsiteY11" fmla="*/ 133483 h 252624"/>
                <a:gd name="connsiteX12" fmla="*/ 119674 w 182626"/>
                <a:gd name="connsiteY12" fmla="*/ 136290 h 252624"/>
                <a:gd name="connsiteX13" fmla="*/ 114117 w 182626"/>
                <a:gd name="connsiteY13" fmla="*/ 202947 h 25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626" h="252624">
                  <a:moveTo>
                    <a:pt x="182627" y="0"/>
                  </a:moveTo>
                  <a:lnTo>
                    <a:pt x="131041" y="0"/>
                  </a:lnTo>
                  <a:lnTo>
                    <a:pt x="125316" y="68678"/>
                  </a:lnTo>
                  <a:lnTo>
                    <a:pt x="91749" y="65872"/>
                  </a:lnTo>
                  <a:lnTo>
                    <a:pt x="97221" y="28"/>
                  </a:lnTo>
                  <a:lnTo>
                    <a:pt x="29470" y="28"/>
                  </a:lnTo>
                  <a:lnTo>
                    <a:pt x="0" y="252625"/>
                  </a:lnTo>
                  <a:lnTo>
                    <a:pt x="178389" y="252625"/>
                  </a:lnTo>
                  <a:lnTo>
                    <a:pt x="182627" y="0"/>
                  </a:lnTo>
                  <a:close/>
                  <a:moveTo>
                    <a:pt x="114117" y="202947"/>
                  </a:moveTo>
                  <a:lnTo>
                    <a:pt x="80550" y="200141"/>
                  </a:lnTo>
                  <a:lnTo>
                    <a:pt x="86107" y="133483"/>
                  </a:lnTo>
                  <a:lnTo>
                    <a:pt x="119674" y="136290"/>
                  </a:lnTo>
                  <a:lnTo>
                    <a:pt x="114117" y="202947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1" name="Forma Livre: Forma 220">
              <a:extLst>
                <a:ext uri="{FF2B5EF4-FFF2-40B4-BE49-F238E27FC236}">
                  <a16:creationId xmlns:a16="http://schemas.microsoft.com/office/drawing/2014/main" id="{19BC47AF-908D-4932-A078-2DA49BEB09BA}"/>
                </a:ext>
              </a:extLst>
            </p:cNvPr>
            <p:cNvSpPr/>
            <p:nvPr/>
          </p:nvSpPr>
          <p:spPr>
            <a:xfrm>
              <a:off x="9855480" y="472579"/>
              <a:ext cx="21358" cy="252624"/>
            </a:xfrm>
            <a:custGeom>
              <a:avLst/>
              <a:gdLst>
                <a:gd name="connsiteX0" fmla="*/ 17149 w 21358"/>
                <a:gd name="connsiteY0" fmla="*/ 0 h 252624"/>
                <a:gd name="connsiteX1" fmla="*/ 0 w 21358"/>
                <a:gd name="connsiteY1" fmla="*/ 0 h 252624"/>
                <a:gd name="connsiteX2" fmla="*/ 0 w 21358"/>
                <a:gd name="connsiteY2" fmla="*/ 252625 h 252624"/>
                <a:gd name="connsiteX3" fmla="*/ 21359 w 21358"/>
                <a:gd name="connsiteY3" fmla="*/ 252625 h 25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58" h="252624">
                  <a:moveTo>
                    <a:pt x="17149" y="0"/>
                  </a:moveTo>
                  <a:lnTo>
                    <a:pt x="0" y="0"/>
                  </a:lnTo>
                  <a:lnTo>
                    <a:pt x="0" y="252625"/>
                  </a:lnTo>
                  <a:lnTo>
                    <a:pt x="21359" y="252625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2" name="Forma Livre: Forma 221">
              <a:extLst>
                <a:ext uri="{FF2B5EF4-FFF2-40B4-BE49-F238E27FC236}">
                  <a16:creationId xmlns:a16="http://schemas.microsoft.com/office/drawing/2014/main" id="{F0829221-B5A1-4BB0-A7E0-85F5C30E3455}"/>
                </a:ext>
              </a:extLst>
            </p:cNvPr>
            <p:cNvSpPr/>
            <p:nvPr/>
          </p:nvSpPr>
          <p:spPr>
            <a:xfrm>
              <a:off x="9800498" y="472579"/>
              <a:ext cx="21330" cy="252624"/>
            </a:xfrm>
            <a:custGeom>
              <a:avLst/>
              <a:gdLst>
                <a:gd name="connsiteX0" fmla="*/ 21331 w 21330"/>
                <a:gd name="connsiteY0" fmla="*/ 0 h 252624"/>
                <a:gd name="connsiteX1" fmla="*/ 4210 w 21330"/>
                <a:gd name="connsiteY1" fmla="*/ 0 h 252624"/>
                <a:gd name="connsiteX2" fmla="*/ 0 w 21330"/>
                <a:gd name="connsiteY2" fmla="*/ 252625 h 252624"/>
                <a:gd name="connsiteX3" fmla="*/ 21331 w 21330"/>
                <a:gd name="connsiteY3" fmla="*/ 252625 h 25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0" h="252624">
                  <a:moveTo>
                    <a:pt x="21331" y="0"/>
                  </a:moveTo>
                  <a:lnTo>
                    <a:pt x="4210" y="0"/>
                  </a:lnTo>
                  <a:lnTo>
                    <a:pt x="0" y="252625"/>
                  </a:lnTo>
                  <a:lnTo>
                    <a:pt x="21331" y="252625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3" name="Forma Livre: Forma 222">
              <a:extLst>
                <a:ext uri="{FF2B5EF4-FFF2-40B4-BE49-F238E27FC236}">
                  <a16:creationId xmlns:a16="http://schemas.microsoft.com/office/drawing/2014/main" id="{8AD5820A-A8B2-4340-BD31-1AEA180DEE82}"/>
                </a:ext>
              </a:extLst>
            </p:cNvPr>
            <p:cNvSpPr/>
            <p:nvPr/>
          </p:nvSpPr>
          <p:spPr>
            <a:xfrm>
              <a:off x="9906280" y="472607"/>
              <a:ext cx="182598" cy="252596"/>
            </a:xfrm>
            <a:custGeom>
              <a:avLst/>
              <a:gdLst>
                <a:gd name="connsiteX0" fmla="*/ 182599 w 182598"/>
                <a:gd name="connsiteY0" fmla="*/ 252597 h 252596"/>
                <a:gd name="connsiteX1" fmla="*/ 153129 w 182598"/>
                <a:gd name="connsiteY1" fmla="*/ 0 h 252596"/>
                <a:gd name="connsiteX2" fmla="*/ 85377 w 182598"/>
                <a:gd name="connsiteY2" fmla="*/ 0 h 252596"/>
                <a:gd name="connsiteX3" fmla="*/ 90878 w 182598"/>
                <a:gd name="connsiteY3" fmla="*/ 65844 h 252596"/>
                <a:gd name="connsiteX4" fmla="*/ 57311 w 182598"/>
                <a:gd name="connsiteY4" fmla="*/ 68650 h 252596"/>
                <a:gd name="connsiteX5" fmla="*/ 51586 w 182598"/>
                <a:gd name="connsiteY5" fmla="*/ 0 h 252596"/>
                <a:gd name="connsiteX6" fmla="*/ 0 w 182598"/>
                <a:gd name="connsiteY6" fmla="*/ 0 h 252596"/>
                <a:gd name="connsiteX7" fmla="*/ 4210 w 182598"/>
                <a:gd name="connsiteY7" fmla="*/ 252597 h 252596"/>
                <a:gd name="connsiteX8" fmla="*/ 182599 w 182598"/>
                <a:gd name="connsiteY8" fmla="*/ 252597 h 252596"/>
                <a:gd name="connsiteX9" fmla="*/ 96520 w 182598"/>
                <a:gd name="connsiteY9" fmla="*/ 133455 h 252596"/>
                <a:gd name="connsiteX10" fmla="*/ 102077 w 182598"/>
                <a:gd name="connsiteY10" fmla="*/ 200113 h 252596"/>
                <a:gd name="connsiteX11" fmla="*/ 68510 w 182598"/>
                <a:gd name="connsiteY11" fmla="*/ 202919 h 252596"/>
                <a:gd name="connsiteX12" fmla="*/ 62953 w 182598"/>
                <a:gd name="connsiteY12" fmla="*/ 136262 h 252596"/>
                <a:gd name="connsiteX13" fmla="*/ 96520 w 182598"/>
                <a:gd name="connsiteY13" fmla="*/ 133455 h 25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598" h="252596">
                  <a:moveTo>
                    <a:pt x="182599" y="252597"/>
                  </a:moveTo>
                  <a:lnTo>
                    <a:pt x="153129" y="0"/>
                  </a:lnTo>
                  <a:lnTo>
                    <a:pt x="85377" y="0"/>
                  </a:lnTo>
                  <a:lnTo>
                    <a:pt x="90878" y="65844"/>
                  </a:lnTo>
                  <a:lnTo>
                    <a:pt x="57311" y="68650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4210" y="252597"/>
                  </a:lnTo>
                  <a:lnTo>
                    <a:pt x="182599" y="252597"/>
                  </a:lnTo>
                  <a:close/>
                  <a:moveTo>
                    <a:pt x="96520" y="133455"/>
                  </a:moveTo>
                  <a:lnTo>
                    <a:pt x="102077" y="200113"/>
                  </a:lnTo>
                  <a:lnTo>
                    <a:pt x="68510" y="202919"/>
                  </a:lnTo>
                  <a:lnTo>
                    <a:pt x="62953" y="136262"/>
                  </a:lnTo>
                  <a:lnTo>
                    <a:pt x="96520" y="133455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4" name="Forma Livre: Forma 223">
              <a:extLst>
                <a:ext uri="{FF2B5EF4-FFF2-40B4-BE49-F238E27FC236}">
                  <a16:creationId xmlns:a16="http://schemas.microsoft.com/office/drawing/2014/main" id="{8AE73087-F7D7-43D0-82CC-47033BD71BD4}"/>
                </a:ext>
              </a:extLst>
            </p:cNvPr>
            <p:cNvSpPr/>
            <p:nvPr/>
          </p:nvSpPr>
          <p:spPr>
            <a:xfrm>
              <a:off x="9503922" y="960933"/>
              <a:ext cx="258911" cy="488381"/>
            </a:xfrm>
            <a:custGeom>
              <a:avLst/>
              <a:gdLst>
                <a:gd name="connsiteX0" fmla="*/ 167668 w 258911"/>
                <a:gd name="connsiteY0" fmla="*/ 85602 h 488381"/>
                <a:gd name="connsiteX1" fmla="*/ 134101 w 258911"/>
                <a:gd name="connsiteY1" fmla="*/ 82796 h 488381"/>
                <a:gd name="connsiteX2" fmla="*/ 141005 w 258911"/>
                <a:gd name="connsiteY2" fmla="*/ 0 h 488381"/>
                <a:gd name="connsiteX3" fmla="*/ 56975 w 258911"/>
                <a:gd name="connsiteY3" fmla="*/ 0 h 488381"/>
                <a:gd name="connsiteX4" fmla="*/ 0 w 258911"/>
                <a:gd name="connsiteY4" fmla="*/ 488354 h 488381"/>
                <a:gd name="connsiteX5" fmla="*/ 100281 w 258911"/>
                <a:gd name="connsiteY5" fmla="*/ 488354 h 488381"/>
                <a:gd name="connsiteX6" fmla="*/ 105950 w 258911"/>
                <a:gd name="connsiteY6" fmla="*/ 420293 h 488381"/>
                <a:gd name="connsiteX7" fmla="*/ 139517 w 258911"/>
                <a:gd name="connsiteY7" fmla="*/ 423099 h 488381"/>
                <a:gd name="connsiteX8" fmla="*/ 134073 w 258911"/>
                <a:gd name="connsiteY8" fmla="*/ 488382 h 488381"/>
                <a:gd name="connsiteX9" fmla="*/ 250773 w 258911"/>
                <a:gd name="connsiteY9" fmla="*/ 488382 h 488381"/>
                <a:gd name="connsiteX10" fmla="*/ 258912 w 258911"/>
                <a:gd name="connsiteY10" fmla="*/ 28 h 488381"/>
                <a:gd name="connsiteX11" fmla="*/ 174769 w 258911"/>
                <a:gd name="connsiteY11" fmla="*/ 28 h 488381"/>
                <a:gd name="connsiteX12" fmla="*/ 167668 w 258911"/>
                <a:gd name="connsiteY12" fmla="*/ 85602 h 488381"/>
                <a:gd name="connsiteX13" fmla="*/ 145215 w 258911"/>
                <a:gd name="connsiteY13" fmla="*/ 355263 h 488381"/>
                <a:gd name="connsiteX14" fmla="*/ 111648 w 258911"/>
                <a:gd name="connsiteY14" fmla="*/ 352457 h 488381"/>
                <a:gd name="connsiteX15" fmla="*/ 117261 w 258911"/>
                <a:gd name="connsiteY15" fmla="*/ 285182 h 488381"/>
                <a:gd name="connsiteX16" fmla="*/ 150828 w 258911"/>
                <a:gd name="connsiteY16" fmla="*/ 287988 h 488381"/>
                <a:gd name="connsiteX17" fmla="*/ 145215 w 258911"/>
                <a:gd name="connsiteY17" fmla="*/ 355263 h 488381"/>
                <a:gd name="connsiteX18" fmla="*/ 156554 w 258911"/>
                <a:gd name="connsiteY18" fmla="*/ 219450 h 488381"/>
                <a:gd name="connsiteX19" fmla="*/ 122987 w 258911"/>
                <a:gd name="connsiteY19" fmla="*/ 216644 h 488381"/>
                <a:gd name="connsiteX20" fmla="*/ 128572 w 258911"/>
                <a:gd name="connsiteY20" fmla="*/ 149650 h 488381"/>
                <a:gd name="connsiteX21" fmla="*/ 162139 w 258911"/>
                <a:gd name="connsiteY21" fmla="*/ 152456 h 488381"/>
                <a:gd name="connsiteX22" fmla="*/ 156554 w 258911"/>
                <a:gd name="connsiteY22" fmla="*/ 219450 h 48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8911" h="488381">
                  <a:moveTo>
                    <a:pt x="167668" y="85602"/>
                  </a:moveTo>
                  <a:lnTo>
                    <a:pt x="134101" y="82796"/>
                  </a:lnTo>
                  <a:lnTo>
                    <a:pt x="141005" y="0"/>
                  </a:lnTo>
                  <a:lnTo>
                    <a:pt x="56975" y="0"/>
                  </a:lnTo>
                  <a:lnTo>
                    <a:pt x="0" y="488354"/>
                  </a:lnTo>
                  <a:lnTo>
                    <a:pt x="100281" y="488354"/>
                  </a:lnTo>
                  <a:lnTo>
                    <a:pt x="105950" y="420293"/>
                  </a:lnTo>
                  <a:lnTo>
                    <a:pt x="139517" y="423099"/>
                  </a:lnTo>
                  <a:lnTo>
                    <a:pt x="134073" y="488382"/>
                  </a:lnTo>
                  <a:lnTo>
                    <a:pt x="250773" y="488382"/>
                  </a:lnTo>
                  <a:lnTo>
                    <a:pt x="258912" y="28"/>
                  </a:lnTo>
                  <a:lnTo>
                    <a:pt x="174769" y="28"/>
                  </a:lnTo>
                  <a:lnTo>
                    <a:pt x="167668" y="85602"/>
                  </a:lnTo>
                  <a:close/>
                  <a:moveTo>
                    <a:pt x="145215" y="355263"/>
                  </a:moveTo>
                  <a:lnTo>
                    <a:pt x="111648" y="352457"/>
                  </a:lnTo>
                  <a:lnTo>
                    <a:pt x="117261" y="285182"/>
                  </a:lnTo>
                  <a:lnTo>
                    <a:pt x="150828" y="287988"/>
                  </a:lnTo>
                  <a:lnTo>
                    <a:pt x="145215" y="355263"/>
                  </a:lnTo>
                  <a:close/>
                  <a:moveTo>
                    <a:pt x="156554" y="219450"/>
                  </a:moveTo>
                  <a:lnTo>
                    <a:pt x="122987" y="216644"/>
                  </a:lnTo>
                  <a:lnTo>
                    <a:pt x="128572" y="149650"/>
                  </a:lnTo>
                  <a:lnTo>
                    <a:pt x="162139" y="152456"/>
                  </a:lnTo>
                  <a:lnTo>
                    <a:pt x="156554" y="219450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5" name="Forma Livre: Forma 224">
              <a:extLst>
                <a:ext uri="{FF2B5EF4-FFF2-40B4-BE49-F238E27FC236}">
                  <a16:creationId xmlns:a16="http://schemas.microsoft.com/office/drawing/2014/main" id="{17B1622C-39C0-446B-BA15-8A1532346AEF}"/>
                </a:ext>
              </a:extLst>
            </p:cNvPr>
            <p:cNvSpPr/>
            <p:nvPr/>
          </p:nvSpPr>
          <p:spPr>
            <a:xfrm>
              <a:off x="9855480" y="960933"/>
              <a:ext cx="33426" cy="488381"/>
            </a:xfrm>
            <a:custGeom>
              <a:avLst/>
              <a:gdLst>
                <a:gd name="connsiteX0" fmla="*/ 0 w 33426"/>
                <a:gd name="connsiteY0" fmla="*/ 0 h 488381"/>
                <a:gd name="connsiteX1" fmla="*/ 0 w 33426"/>
                <a:gd name="connsiteY1" fmla="*/ 488382 h 488381"/>
                <a:gd name="connsiteX2" fmla="*/ 33427 w 33426"/>
                <a:gd name="connsiteY2" fmla="*/ 488382 h 488381"/>
                <a:gd name="connsiteX3" fmla="*/ 25260 w 33426"/>
                <a:gd name="connsiteY3" fmla="*/ 0 h 48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26" h="488381">
                  <a:moveTo>
                    <a:pt x="0" y="0"/>
                  </a:moveTo>
                  <a:lnTo>
                    <a:pt x="0" y="488382"/>
                  </a:lnTo>
                  <a:lnTo>
                    <a:pt x="33427" y="488382"/>
                  </a:lnTo>
                  <a:lnTo>
                    <a:pt x="25260" y="0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6" name="Forma Livre: Forma 225">
              <a:extLst>
                <a:ext uri="{FF2B5EF4-FFF2-40B4-BE49-F238E27FC236}">
                  <a16:creationId xmlns:a16="http://schemas.microsoft.com/office/drawing/2014/main" id="{BBA7B17B-111E-49EA-8F25-CA5DC9D4E1F4}"/>
                </a:ext>
              </a:extLst>
            </p:cNvPr>
            <p:cNvSpPr/>
            <p:nvPr/>
          </p:nvSpPr>
          <p:spPr>
            <a:xfrm>
              <a:off x="10032382" y="960933"/>
              <a:ext cx="2806" cy="28"/>
            </a:xfrm>
            <a:custGeom>
              <a:avLst/>
              <a:gdLst>
                <a:gd name="connsiteX0" fmla="*/ 0 w 2806"/>
                <a:gd name="connsiteY0" fmla="*/ 28 h 28"/>
                <a:gd name="connsiteX1" fmla="*/ 0 w 2806"/>
                <a:gd name="connsiteY1" fmla="*/ 28 h 28"/>
                <a:gd name="connsiteX2" fmla="*/ 0 w 2806"/>
                <a:gd name="connsiteY2" fmla="*/ 0 h 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6" h="28">
                  <a:moveTo>
                    <a:pt x="0" y="28"/>
                  </a:move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7" name="Forma Livre: Forma 226">
              <a:extLst>
                <a:ext uri="{FF2B5EF4-FFF2-40B4-BE49-F238E27FC236}">
                  <a16:creationId xmlns:a16="http://schemas.microsoft.com/office/drawing/2014/main" id="{72980DDA-1767-45CD-B492-5A2DA0305700}"/>
                </a:ext>
              </a:extLst>
            </p:cNvPr>
            <p:cNvSpPr/>
            <p:nvPr/>
          </p:nvSpPr>
          <p:spPr>
            <a:xfrm>
              <a:off x="9914447" y="960961"/>
              <a:ext cx="258967" cy="488353"/>
            </a:xfrm>
            <a:custGeom>
              <a:avLst/>
              <a:gdLst>
                <a:gd name="connsiteX0" fmla="*/ 117935 w 258967"/>
                <a:gd name="connsiteY0" fmla="*/ 0 h 488353"/>
                <a:gd name="connsiteX1" fmla="*/ 124839 w 258967"/>
                <a:gd name="connsiteY1" fmla="*/ 82796 h 488353"/>
                <a:gd name="connsiteX2" fmla="*/ 91272 w 258967"/>
                <a:gd name="connsiteY2" fmla="*/ 85602 h 488353"/>
                <a:gd name="connsiteX3" fmla="*/ 84143 w 258967"/>
                <a:gd name="connsiteY3" fmla="*/ 0 h 488353"/>
                <a:gd name="connsiteX4" fmla="*/ 0 w 258967"/>
                <a:gd name="connsiteY4" fmla="*/ 0 h 488353"/>
                <a:gd name="connsiteX5" fmla="*/ 8139 w 258967"/>
                <a:gd name="connsiteY5" fmla="*/ 488354 h 488353"/>
                <a:gd name="connsiteX6" fmla="*/ 124839 w 258967"/>
                <a:gd name="connsiteY6" fmla="*/ 488354 h 488353"/>
                <a:gd name="connsiteX7" fmla="*/ 119394 w 258967"/>
                <a:gd name="connsiteY7" fmla="*/ 423071 h 488353"/>
                <a:gd name="connsiteX8" fmla="*/ 152961 w 258967"/>
                <a:gd name="connsiteY8" fmla="*/ 420265 h 488353"/>
                <a:gd name="connsiteX9" fmla="*/ 158659 w 258967"/>
                <a:gd name="connsiteY9" fmla="*/ 488354 h 488353"/>
                <a:gd name="connsiteX10" fmla="*/ 258968 w 258967"/>
                <a:gd name="connsiteY10" fmla="*/ 488354 h 488353"/>
                <a:gd name="connsiteX11" fmla="*/ 201993 w 258967"/>
                <a:gd name="connsiteY11" fmla="*/ 0 h 488353"/>
                <a:gd name="connsiteX12" fmla="*/ 117935 w 258967"/>
                <a:gd name="connsiteY12" fmla="*/ 0 h 488353"/>
                <a:gd name="connsiteX13" fmla="*/ 96829 w 258967"/>
                <a:gd name="connsiteY13" fmla="*/ 152428 h 488353"/>
                <a:gd name="connsiteX14" fmla="*/ 130396 w 258967"/>
                <a:gd name="connsiteY14" fmla="*/ 149621 h 488353"/>
                <a:gd name="connsiteX15" fmla="*/ 135981 w 258967"/>
                <a:gd name="connsiteY15" fmla="*/ 216616 h 488353"/>
                <a:gd name="connsiteX16" fmla="*/ 102414 w 258967"/>
                <a:gd name="connsiteY16" fmla="*/ 219422 h 488353"/>
                <a:gd name="connsiteX17" fmla="*/ 96829 w 258967"/>
                <a:gd name="connsiteY17" fmla="*/ 152428 h 488353"/>
                <a:gd name="connsiteX18" fmla="*/ 113725 w 258967"/>
                <a:gd name="connsiteY18" fmla="*/ 355235 h 488353"/>
                <a:gd name="connsiteX19" fmla="*/ 108111 w 258967"/>
                <a:gd name="connsiteY19" fmla="*/ 287988 h 488353"/>
                <a:gd name="connsiteX20" fmla="*/ 141679 w 258967"/>
                <a:gd name="connsiteY20" fmla="*/ 285182 h 488353"/>
                <a:gd name="connsiteX21" fmla="*/ 147292 w 258967"/>
                <a:gd name="connsiteY21" fmla="*/ 352457 h 488353"/>
                <a:gd name="connsiteX22" fmla="*/ 113725 w 258967"/>
                <a:gd name="connsiteY22" fmla="*/ 355235 h 48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8967" h="488353">
                  <a:moveTo>
                    <a:pt x="117935" y="0"/>
                  </a:moveTo>
                  <a:lnTo>
                    <a:pt x="124839" y="82796"/>
                  </a:lnTo>
                  <a:lnTo>
                    <a:pt x="91272" y="85602"/>
                  </a:lnTo>
                  <a:lnTo>
                    <a:pt x="84143" y="0"/>
                  </a:lnTo>
                  <a:lnTo>
                    <a:pt x="0" y="0"/>
                  </a:lnTo>
                  <a:lnTo>
                    <a:pt x="8139" y="488354"/>
                  </a:lnTo>
                  <a:lnTo>
                    <a:pt x="124839" y="488354"/>
                  </a:lnTo>
                  <a:lnTo>
                    <a:pt x="119394" y="423071"/>
                  </a:lnTo>
                  <a:lnTo>
                    <a:pt x="152961" y="420265"/>
                  </a:lnTo>
                  <a:lnTo>
                    <a:pt x="158659" y="488354"/>
                  </a:lnTo>
                  <a:lnTo>
                    <a:pt x="258968" y="488354"/>
                  </a:lnTo>
                  <a:lnTo>
                    <a:pt x="201993" y="0"/>
                  </a:lnTo>
                  <a:lnTo>
                    <a:pt x="117935" y="0"/>
                  </a:lnTo>
                  <a:close/>
                  <a:moveTo>
                    <a:pt x="96829" y="152428"/>
                  </a:moveTo>
                  <a:lnTo>
                    <a:pt x="130396" y="149621"/>
                  </a:lnTo>
                  <a:lnTo>
                    <a:pt x="135981" y="216616"/>
                  </a:lnTo>
                  <a:lnTo>
                    <a:pt x="102414" y="219422"/>
                  </a:lnTo>
                  <a:lnTo>
                    <a:pt x="96829" y="152428"/>
                  </a:lnTo>
                  <a:close/>
                  <a:moveTo>
                    <a:pt x="113725" y="355235"/>
                  </a:moveTo>
                  <a:lnTo>
                    <a:pt x="108111" y="287988"/>
                  </a:lnTo>
                  <a:lnTo>
                    <a:pt x="141679" y="285182"/>
                  </a:lnTo>
                  <a:lnTo>
                    <a:pt x="147292" y="352457"/>
                  </a:lnTo>
                  <a:lnTo>
                    <a:pt x="113725" y="355235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8" name="Forma Livre: Forma 227">
              <a:extLst>
                <a:ext uri="{FF2B5EF4-FFF2-40B4-BE49-F238E27FC236}">
                  <a16:creationId xmlns:a16="http://schemas.microsoft.com/office/drawing/2014/main" id="{FB552A5A-E9CD-40B1-B846-9DF7399C7411}"/>
                </a:ext>
              </a:extLst>
            </p:cNvPr>
            <p:cNvSpPr/>
            <p:nvPr/>
          </p:nvSpPr>
          <p:spPr>
            <a:xfrm>
              <a:off x="10150317" y="960933"/>
              <a:ext cx="90092" cy="488381"/>
            </a:xfrm>
            <a:custGeom>
              <a:avLst/>
              <a:gdLst>
                <a:gd name="connsiteX0" fmla="*/ 0 w 90092"/>
                <a:gd name="connsiteY0" fmla="*/ 0 h 488381"/>
                <a:gd name="connsiteX1" fmla="*/ 56975 w 90092"/>
                <a:gd name="connsiteY1" fmla="*/ 488382 h 488381"/>
                <a:gd name="connsiteX2" fmla="*/ 90092 w 90092"/>
                <a:gd name="connsiteY2" fmla="*/ 488382 h 488381"/>
                <a:gd name="connsiteX3" fmla="*/ 24979 w 90092"/>
                <a:gd name="connsiteY3" fmla="*/ 0 h 48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092" h="488381">
                  <a:moveTo>
                    <a:pt x="0" y="0"/>
                  </a:moveTo>
                  <a:lnTo>
                    <a:pt x="56975" y="488382"/>
                  </a:lnTo>
                  <a:lnTo>
                    <a:pt x="90092" y="488382"/>
                  </a:lnTo>
                  <a:lnTo>
                    <a:pt x="24979" y="0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9" name="Forma Livre: Forma 228">
              <a:extLst>
                <a:ext uri="{FF2B5EF4-FFF2-40B4-BE49-F238E27FC236}">
                  <a16:creationId xmlns:a16="http://schemas.microsoft.com/office/drawing/2014/main" id="{499C5B5D-4043-48C4-BE74-EA8149836D5F}"/>
                </a:ext>
              </a:extLst>
            </p:cNvPr>
            <p:cNvSpPr/>
            <p:nvPr/>
          </p:nvSpPr>
          <p:spPr>
            <a:xfrm>
              <a:off x="9788430" y="960933"/>
              <a:ext cx="33398" cy="488381"/>
            </a:xfrm>
            <a:custGeom>
              <a:avLst/>
              <a:gdLst>
                <a:gd name="connsiteX0" fmla="*/ 0 w 33398"/>
                <a:gd name="connsiteY0" fmla="*/ 488382 h 488381"/>
                <a:gd name="connsiteX1" fmla="*/ 33399 w 33398"/>
                <a:gd name="connsiteY1" fmla="*/ 488382 h 488381"/>
                <a:gd name="connsiteX2" fmla="*/ 33399 w 33398"/>
                <a:gd name="connsiteY2" fmla="*/ 0 h 488381"/>
                <a:gd name="connsiteX3" fmla="*/ 8139 w 33398"/>
                <a:gd name="connsiteY3" fmla="*/ 0 h 48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98" h="488381">
                  <a:moveTo>
                    <a:pt x="0" y="488382"/>
                  </a:moveTo>
                  <a:lnTo>
                    <a:pt x="33399" y="488382"/>
                  </a:lnTo>
                  <a:lnTo>
                    <a:pt x="33399" y="0"/>
                  </a:lnTo>
                  <a:lnTo>
                    <a:pt x="8139" y="0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0" name="Forma Livre: Forma 229">
              <a:extLst>
                <a:ext uri="{FF2B5EF4-FFF2-40B4-BE49-F238E27FC236}">
                  <a16:creationId xmlns:a16="http://schemas.microsoft.com/office/drawing/2014/main" id="{B8E8BD01-DC90-4801-9547-A6CDB30CFBDB}"/>
                </a:ext>
              </a:extLst>
            </p:cNvPr>
            <p:cNvSpPr/>
            <p:nvPr/>
          </p:nvSpPr>
          <p:spPr>
            <a:xfrm>
              <a:off x="10259635" y="826243"/>
              <a:ext cx="84226" cy="252596"/>
            </a:xfrm>
            <a:custGeom>
              <a:avLst/>
              <a:gdLst>
                <a:gd name="connsiteX0" fmla="*/ 16868 w 84226"/>
                <a:gd name="connsiteY0" fmla="*/ 252597 h 252596"/>
                <a:gd name="connsiteX1" fmla="*/ 84227 w 84226"/>
                <a:gd name="connsiteY1" fmla="*/ 252597 h 252596"/>
                <a:gd name="connsiteX2" fmla="*/ 67387 w 84226"/>
                <a:gd name="connsiteY2" fmla="*/ 151558 h 252596"/>
                <a:gd name="connsiteX3" fmla="*/ 67359 w 84226"/>
                <a:gd name="connsiteY3" fmla="*/ 151558 h 252596"/>
                <a:gd name="connsiteX4" fmla="*/ 67359 w 84226"/>
                <a:gd name="connsiteY4" fmla="*/ 50519 h 252596"/>
                <a:gd name="connsiteX5" fmla="*/ 16840 w 84226"/>
                <a:gd name="connsiteY5" fmla="*/ 0 h 252596"/>
                <a:gd name="connsiteX6" fmla="*/ 0 w 84226"/>
                <a:gd name="connsiteY6" fmla="*/ 0 h 252596"/>
                <a:gd name="connsiteX7" fmla="*/ 0 w 84226"/>
                <a:gd name="connsiteY7" fmla="*/ 33680 h 252596"/>
                <a:gd name="connsiteX8" fmla="*/ 16840 w 84226"/>
                <a:gd name="connsiteY8" fmla="*/ 33680 h 252596"/>
                <a:gd name="connsiteX9" fmla="*/ 33680 w 84226"/>
                <a:gd name="connsiteY9" fmla="*/ 50519 h 252596"/>
                <a:gd name="connsiteX10" fmla="*/ 33680 w 84226"/>
                <a:gd name="connsiteY10" fmla="*/ 151670 h 252596"/>
                <a:gd name="connsiteX11" fmla="*/ 16868 w 84226"/>
                <a:gd name="connsiteY11" fmla="*/ 252597 h 25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226" h="252596">
                  <a:moveTo>
                    <a:pt x="16868" y="252597"/>
                  </a:moveTo>
                  <a:lnTo>
                    <a:pt x="84227" y="252597"/>
                  </a:lnTo>
                  <a:lnTo>
                    <a:pt x="67387" y="151558"/>
                  </a:lnTo>
                  <a:lnTo>
                    <a:pt x="67359" y="151558"/>
                  </a:lnTo>
                  <a:lnTo>
                    <a:pt x="67359" y="50519"/>
                  </a:lnTo>
                  <a:cubicBezTo>
                    <a:pt x="67359" y="22650"/>
                    <a:pt x="44709" y="0"/>
                    <a:pt x="16840" y="0"/>
                  </a:cubicBezTo>
                  <a:lnTo>
                    <a:pt x="0" y="0"/>
                  </a:lnTo>
                  <a:lnTo>
                    <a:pt x="0" y="33680"/>
                  </a:lnTo>
                  <a:lnTo>
                    <a:pt x="16840" y="33680"/>
                  </a:lnTo>
                  <a:cubicBezTo>
                    <a:pt x="26130" y="33680"/>
                    <a:pt x="33680" y="41229"/>
                    <a:pt x="33680" y="50519"/>
                  </a:cubicBezTo>
                  <a:lnTo>
                    <a:pt x="33680" y="151670"/>
                  </a:lnTo>
                  <a:lnTo>
                    <a:pt x="16868" y="252597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1" name="Forma Livre: Forma 230">
              <a:extLst>
                <a:ext uri="{FF2B5EF4-FFF2-40B4-BE49-F238E27FC236}">
                  <a16:creationId xmlns:a16="http://schemas.microsoft.com/office/drawing/2014/main" id="{0FE034A4-201E-4CED-B527-F964F5BDDC71}"/>
                </a:ext>
              </a:extLst>
            </p:cNvPr>
            <p:cNvSpPr/>
            <p:nvPr/>
          </p:nvSpPr>
          <p:spPr>
            <a:xfrm>
              <a:off x="9333475" y="826243"/>
              <a:ext cx="84198" cy="252596"/>
            </a:xfrm>
            <a:custGeom>
              <a:avLst/>
              <a:gdLst>
                <a:gd name="connsiteX0" fmla="*/ 16840 w 84198"/>
                <a:gd name="connsiteY0" fmla="*/ 50519 h 252596"/>
                <a:gd name="connsiteX1" fmla="*/ 16840 w 84198"/>
                <a:gd name="connsiteY1" fmla="*/ 151558 h 252596"/>
                <a:gd name="connsiteX2" fmla="*/ 0 w 84198"/>
                <a:gd name="connsiteY2" fmla="*/ 252597 h 252596"/>
                <a:gd name="connsiteX3" fmla="*/ 67359 w 84198"/>
                <a:gd name="connsiteY3" fmla="*/ 252597 h 252596"/>
                <a:gd name="connsiteX4" fmla="*/ 50519 w 84198"/>
                <a:gd name="connsiteY4" fmla="*/ 151558 h 252596"/>
                <a:gd name="connsiteX5" fmla="*/ 50519 w 84198"/>
                <a:gd name="connsiteY5" fmla="*/ 50519 h 252596"/>
                <a:gd name="connsiteX6" fmla="*/ 67359 w 84198"/>
                <a:gd name="connsiteY6" fmla="*/ 33680 h 252596"/>
                <a:gd name="connsiteX7" fmla="*/ 84199 w 84198"/>
                <a:gd name="connsiteY7" fmla="*/ 33680 h 252596"/>
                <a:gd name="connsiteX8" fmla="*/ 84199 w 84198"/>
                <a:gd name="connsiteY8" fmla="*/ 0 h 252596"/>
                <a:gd name="connsiteX9" fmla="*/ 67359 w 84198"/>
                <a:gd name="connsiteY9" fmla="*/ 0 h 252596"/>
                <a:gd name="connsiteX10" fmla="*/ 16840 w 84198"/>
                <a:gd name="connsiteY10" fmla="*/ 50519 h 25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198" h="252596">
                  <a:moveTo>
                    <a:pt x="16840" y="50519"/>
                  </a:moveTo>
                  <a:lnTo>
                    <a:pt x="16840" y="151558"/>
                  </a:lnTo>
                  <a:lnTo>
                    <a:pt x="0" y="252597"/>
                  </a:lnTo>
                  <a:lnTo>
                    <a:pt x="67359" y="252597"/>
                  </a:lnTo>
                  <a:lnTo>
                    <a:pt x="50519" y="151558"/>
                  </a:lnTo>
                  <a:lnTo>
                    <a:pt x="50519" y="50519"/>
                  </a:lnTo>
                  <a:cubicBezTo>
                    <a:pt x="50519" y="41229"/>
                    <a:pt x="58069" y="33680"/>
                    <a:pt x="67359" y="33680"/>
                  </a:cubicBezTo>
                  <a:lnTo>
                    <a:pt x="84199" y="33680"/>
                  </a:lnTo>
                  <a:lnTo>
                    <a:pt x="84199" y="0"/>
                  </a:lnTo>
                  <a:lnTo>
                    <a:pt x="67359" y="0"/>
                  </a:lnTo>
                  <a:cubicBezTo>
                    <a:pt x="39518" y="0"/>
                    <a:pt x="16840" y="22650"/>
                    <a:pt x="16840" y="50519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2" name="Gráfico 1">
            <a:extLst>
              <a:ext uri="{FF2B5EF4-FFF2-40B4-BE49-F238E27FC236}">
                <a16:creationId xmlns:a16="http://schemas.microsoft.com/office/drawing/2014/main" id="{2B8233D1-2B10-47B1-8A92-11FA7B4F8E44}"/>
              </a:ext>
            </a:extLst>
          </p:cNvPr>
          <p:cNvGrpSpPr/>
          <p:nvPr/>
        </p:nvGrpSpPr>
        <p:grpSpPr>
          <a:xfrm>
            <a:off x="6001082" y="2157231"/>
            <a:ext cx="686661" cy="599369"/>
            <a:chOff x="211816" y="3002054"/>
            <a:chExt cx="1347182" cy="1175921"/>
          </a:xfrm>
          <a:solidFill>
            <a:srgbClr val="706F6F"/>
          </a:solidFill>
        </p:grpSpPr>
        <p:sp>
          <p:nvSpPr>
            <p:cNvPr id="233" name="Forma Livre: Forma 232">
              <a:extLst>
                <a:ext uri="{FF2B5EF4-FFF2-40B4-BE49-F238E27FC236}">
                  <a16:creationId xmlns:a16="http://schemas.microsoft.com/office/drawing/2014/main" id="{3459A53B-2A8B-4954-A384-5EB4FC809CFC}"/>
                </a:ext>
              </a:extLst>
            </p:cNvPr>
            <p:cNvSpPr/>
            <p:nvPr/>
          </p:nvSpPr>
          <p:spPr>
            <a:xfrm>
              <a:off x="413893" y="4043230"/>
              <a:ext cx="44906" cy="44906"/>
            </a:xfrm>
            <a:custGeom>
              <a:avLst/>
              <a:gdLst>
                <a:gd name="connsiteX0" fmla="*/ 0 w 44906"/>
                <a:gd name="connsiteY0" fmla="*/ 0 h 44906"/>
                <a:gd name="connsiteX1" fmla="*/ 44906 w 44906"/>
                <a:gd name="connsiteY1" fmla="*/ 0 h 44906"/>
                <a:gd name="connsiteX2" fmla="*/ 44906 w 44906"/>
                <a:gd name="connsiteY2" fmla="*/ 44906 h 44906"/>
                <a:gd name="connsiteX3" fmla="*/ 0 w 44906"/>
                <a:gd name="connsiteY3" fmla="*/ 44906 h 4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06" h="44906">
                  <a:moveTo>
                    <a:pt x="0" y="0"/>
                  </a:moveTo>
                  <a:lnTo>
                    <a:pt x="44906" y="0"/>
                  </a:lnTo>
                  <a:lnTo>
                    <a:pt x="44906" y="44906"/>
                  </a:lnTo>
                  <a:lnTo>
                    <a:pt x="0" y="44906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4" name="Forma Livre: Forma 233">
              <a:extLst>
                <a:ext uri="{FF2B5EF4-FFF2-40B4-BE49-F238E27FC236}">
                  <a16:creationId xmlns:a16="http://schemas.microsoft.com/office/drawing/2014/main" id="{82060158-38DD-4F58-A15F-36FAC5DE5E19}"/>
                </a:ext>
              </a:extLst>
            </p:cNvPr>
            <p:cNvSpPr/>
            <p:nvPr/>
          </p:nvSpPr>
          <p:spPr>
            <a:xfrm>
              <a:off x="1312015" y="4043230"/>
              <a:ext cx="44906" cy="44906"/>
            </a:xfrm>
            <a:custGeom>
              <a:avLst/>
              <a:gdLst>
                <a:gd name="connsiteX0" fmla="*/ 0 w 44906"/>
                <a:gd name="connsiteY0" fmla="*/ 0 h 44906"/>
                <a:gd name="connsiteX1" fmla="*/ 44906 w 44906"/>
                <a:gd name="connsiteY1" fmla="*/ 0 h 44906"/>
                <a:gd name="connsiteX2" fmla="*/ 44906 w 44906"/>
                <a:gd name="connsiteY2" fmla="*/ 44906 h 44906"/>
                <a:gd name="connsiteX3" fmla="*/ 0 w 44906"/>
                <a:gd name="connsiteY3" fmla="*/ 44906 h 4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06" h="44906">
                  <a:moveTo>
                    <a:pt x="0" y="0"/>
                  </a:moveTo>
                  <a:lnTo>
                    <a:pt x="44906" y="0"/>
                  </a:lnTo>
                  <a:lnTo>
                    <a:pt x="44906" y="44906"/>
                  </a:lnTo>
                  <a:lnTo>
                    <a:pt x="0" y="44906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5" name="Forma Livre: Forma 234">
              <a:extLst>
                <a:ext uri="{FF2B5EF4-FFF2-40B4-BE49-F238E27FC236}">
                  <a16:creationId xmlns:a16="http://schemas.microsoft.com/office/drawing/2014/main" id="{309D723B-C230-47CF-9B0D-7B2DDF1E1BBC}"/>
                </a:ext>
              </a:extLst>
            </p:cNvPr>
            <p:cNvSpPr/>
            <p:nvPr/>
          </p:nvSpPr>
          <p:spPr>
            <a:xfrm>
              <a:off x="211816" y="3002054"/>
              <a:ext cx="1347182" cy="1175921"/>
            </a:xfrm>
            <a:custGeom>
              <a:avLst/>
              <a:gdLst>
                <a:gd name="connsiteX0" fmla="*/ 1302276 w 1347182"/>
                <a:gd name="connsiteY0" fmla="*/ 839126 h 1175921"/>
                <a:gd name="connsiteX1" fmla="*/ 1302276 w 1347182"/>
                <a:gd name="connsiteY1" fmla="*/ 839098 h 1175921"/>
                <a:gd name="connsiteX2" fmla="*/ 1161552 w 1347182"/>
                <a:gd name="connsiteY2" fmla="*/ 839098 h 1175921"/>
                <a:gd name="connsiteX3" fmla="*/ 1156753 w 1347182"/>
                <a:gd name="connsiteY3" fmla="*/ 819789 h 1175921"/>
                <a:gd name="connsiteX4" fmla="*/ 1154535 w 1347182"/>
                <a:gd name="connsiteY4" fmla="*/ 793827 h 1175921"/>
                <a:gd name="connsiteX5" fmla="*/ 1155911 w 1347182"/>
                <a:gd name="connsiteY5" fmla="*/ 760288 h 1175921"/>
                <a:gd name="connsiteX6" fmla="*/ 1149483 w 1347182"/>
                <a:gd name="connsiteY6" fmla="*/ 733457 h 1175921"/>
                <a:gd name="connsiteX7" fmla="*/ 1151392 w 1347182"/>
                <a:gd name="connsiteY7" fmla="*/ 681338 h 1175921"/>
                <a:gd name="connsiteX8" fmla="*/ 1158689 w 1347182"/>
                <a:gd name="connsiteY8" fmla="*/ 654955 h 1175921"/>
                <a:gd name="connsiteX9" fmla="*/ 1160345 w 1347182"/>
                <a:gd name="connsiteY9" fmla="*/ 653720 h 1175921"/>
                <a:gd name="connsiteX10" fmla="*/ 1162983 w 1347182"/>
                <a:gd name="connsiteY10" fmla="*/ 659249 h 1175921"/>
                <a:gd name="connsiteX11" fmla="*/ 1167642 w 1347182"/>
                <a:gd name="connsiteY11" fmla="*/ 653327 h 1175921"/>
                <a:gd name="connsiteX12" fmla="*/ 1176427 w 1347182"/>
                <a:gd name="connsiteY12" fmla="*/ 656078 h 1175921"/>
                <a:gd name="connsiteX13" fmla="*/ 1183865 w 1347182"/>
                <a:gd name="connsiteY13" fmla="*/ 648921 h 1175921"/>
                <a:gd name="connsiteX14" fmla="*/ 1195680 w 1347182"/>
                <a:gd name="connsiteY14" fmla="*/ 659221 h 1175921"/>
                <a:gd name="connsiteX15" fmla="*/ 1207356 w 1347182"/>
                <a:gd name="connsiteY15" fmla="*/ 652457 h 1175921"/>
                <a:gd name="connsiteX16" fmla="*/ 1204185 w 1347182"/>
                <a:gd name="connsiteY16" fmla="*/ 641483 h 1175921"/>
                <a:gd name="connsiteX17" fmla="*/ 1210808 w 1347182"/>
                <a:gd name="connsiteY17" fmla="*/ 629808 h 1175921"/>
                <a:gd name="connsiteX18" fmla="*/ 1209854 w 1347182"/>
                <a:gd name="connsiteY18" fmla="*/ 584537 h 1175921"/>
                <a:gd name="connsiteX19" fmla="*/ 1209854 w 1347182"/>
                <a:gd name="connsiteY19" fmla="*/ 569970 h 1175921"/>
                <a:gd name="connsiteX20" fmla="*/ 1211622 w 1347182"/>
                <a:gd name="connsiteY20" fmla="*/ 569970 h 1175921"/>
                <a:gd name="connsiteX21" fmla="*/ 1212997 w 1347182"/>
                <a:gd name="connsiteY21" fmla="*/ 585239 h 1175921"/>
                <a:gd name="connsiteX22" fmla="*/ 1215355 w 1347182"/>
                <a:gd name="connsiteY22" fmla="*/ 585098 h 1175921"/>
                <a:gd name="connsiteX23" fmla="*/ 1212885 w 1347182"/>
                <a:gd name="connsiteY23" fmla="*/ 494360 h 1175921"/>
                <a:gd name="connsiteX24" fmla="*/ 1218526 w 1347182"/>
                <a:gd name="connsiteY24" fmla="*/ 501798 h 1175921"/>
                <a:gd name="connsiteX25" fmla="*/ 1221698 w 1347182"/>
                <a:gd name="connsiteY25" fmla="*/ 459726 h 1175921"/>
                <a:gd name="connsiteX26" fmla="*/ 1221417 w 1347182"/>
                <a:gd name="connsiteY26" fmla="*/ 452148 h 1175921"/>
                <a:gd name="connsiteX27" fmla="*/ 1174266 w 1347182"/>
                <a:gd name="connsiteY27" fmla="*/ 311227 h 1175921"/>
                <a:gd name="connsiteX28" fmla="*/ 1112969 w 1347182"/>
                <a:gd name="connsiteY28" fmla="*/ 261999 h 1175921"/>
                <a:gd name="connsiteX29" fmla="*/ 1086699 w 1347182"/>
                <a:gd name="connsiteY29" fmla="*/ 249931 h 1175921"/>
                <a:gd name="connsiteX30" fmla="*/ 1039127 w 1347182"/>
                <a:gd name="connsiteY30" fmla="*/ 229161 h 1175921"/>
                <a:gd name="connsiteX31" fmla="*/ 971206 w 1347182"/>
                <a:gd name="connsiteY31" fmla="*/ 233287 h 1175921"/>
                <a:gd name="connsiteX32" fmla="*/ 895034 w 1347182"/>
                <a:gd name="connsiteY32" fmla="*/ 253776 h 1175921"/>
                <a:gd name="connsiteX33" fmla="*/ 834439 w 1347182"/>
                <a:gd name="connsiteY33" fmla="*/ 235616 h 1175921"/>
                <a:gd name="connsiteX34" fmla="*/ 796746 w 1347182"/>
                <a:gd name="connsiteY34" fmla="*/ 205670 h 1175921"/>
                <a:gd name="connsiteX35" fmla="*/ 787709 w 1347182"/>
                <a:gd name="connsiteY35" fmla="*/ 195510 h 1175921"/>
                <a:gd name="connsiteX36" fmla="*/ 719788 w 1347182"/>
                <a:gd name="connsiteY36" fmla="*/ 121387 h 1175921"/>
                <a:gd name="connsiteX37" fmla="*/ 665199 w 1347182"/>
                <a:gd name="connsiteY37" fmla="*/ 86753 h 1175921"/>
                <a:gd name="connsiteX38" fmla="*/ 641820 w 1347182"/>
                <a:gd name="connsiteY38" fmla="*/ 67920 h 1175921"/>
                <a:gd name="connsiteX39" fmla="*/ 614484 w 1347182"/>
                <a:gd name="connsiteY39" fmla="*/ 51277 h 1175921"/>
                <a:gd name="connsiteX40" fmla="*/ 593574 w 1347182"/>
                <a:gd name="connsiteY40" fmla="*/ 51137 h 1175921"/>
                <a:gd name="connsiteX41" fmla="*/ 578306 w 1347182"/>
                <a:gd name="connsiteY41" fmla="*/ 19113 h 1175921"/>
                <a:gd name="connsiteX42" fmla="*/ 561943 w 1347182"/>
                <a:gd name="connsiteY42" fmla="*/ 0 h 1175921"/>
                <a:gd name="connsiteX43" fmla="*/ 558239 w 1347182"/>
                <a:gd name="connsiteY43" fmla="*/ 40023 h 1175921"/>
                <a:gd name="connsiteX44" fmla="*/ 544627 w 1347182"/>
                <a:gd name="connsiteY44" fmla="*/ 44962 h 1175921"/>
                <a:gd name="connsiteX45" fmla="*/ 502415 w 1347182"/>
                <a:gd name="connsiteY45" fmla="*/ 3985 h 1175921"/>
                <a:gd name="connsiteX46" fmla="*/ 518637 w 1347182"/>
                <a:gd name="connsiteY46" fmla="*/ 65338 h 1175921"/>
                <a:gd name="connsiteX47" fmla="*/ 500899 w 1347182"/>
                <a:gd name="connsiteY47" fmla="*/ 93629 h 1175921"/>
                <a:gd name="connsiteX48" fmla="*/ 492114 w 1347182"/>
                <a:gd name="connsiteY48" fmla="*/ 134606 h 1175921"/>
                <a:gd name="connsiteX49" fmla="*/ 485912 w 1347182"/>
                <a:gd name="connsiteY49" fmla="*/ 159922 h 1175921"/>
                <a:gd name="connsiteX50" fmla="*/ 451952 w 1347182"/>
                <a:gd name="connsiteY50" fmla="*/ 219591 h 1175921"/>
                <a:gd name="connsiteX51" fmla="*/ 465423 w 1347182"/>
                <a:gd name="connsiteY51" fmla="*/ 281308 h 1175921"/>
                <a:gd name="connsiteX52" fmla="*/ 510414 w 1347182"/>
                <a:gd name="connsiteY52" fmla="*/ 270054 h 1175921"/>
                <a:gd name="connsiteX53" fmla="*/ 521949 w 1347182"/>
                <a:gd name="connsiteY53" fmla="*/ 257284 h 1175921"/>
                <a:gd name="connsiteX54" fmla="*/ 600282 w 1347182"/>
                <a:gd name="connsiteY54" fmla="*/ 220713 h 1175921"/>
                <a:gd name="connsiteX55" fmla="*/ 602920 w 1347182"/>
                <a:gd name="connsiteY55" fmla="*/ 221808 h 1175921"/>
                <a:gd name="connsiteX56" fmla="*/ 647293 w 1347182"/>
                <a:gd name="connsiteY56" fmla="*/ 321752 h 1175921"/>
                <a:gd name="connsiteX57" fmla="*/ 647995 w 1347182"/>
                <a:gd name="connsiteY57" fmla="*/ 329330 h 1175921"/>
                <a:gd name="connsiteX58" fmla="*/ 640277 w 1347182"/>
                <a:gd name="connsiteY58" fmla="*/ 401096 h 1175921"/>
                <a:gd name="connsiteX59" fmla="*/ 639575 w 1347182"/>
                <a:gd name="connsiteY59" fmla="*/ 417318 h 1175921"/>
                <a:gd name="connsiteX60" fmla="*/ 672160 w 1347182"/>
                <a:gd name="connsiteY60" fmla="*/ 478194 h 1175921"/>
                <a:gd name="connsiteX61" fmla="*/ 677549 w 1347182"/>
                <a:gd name="connsiteY61" fmla="*/ 490290 h 1175921"/>
                <a:gd name="connsiteX62" fmla="*/ 692368 w 1347182"/>
                <a:gd name="connsiteY62" fmla="*/ 554338 h 1175921"/>
                <a:gd name="connsiteX63" fmla="*/ 709292 w 1347182"/>
                <a:gd name="connsiteY63" fmla="*/ 625682 h 1175921"/>
                <a:gd name="connsiteX64" fmla="*/ 715859 w 1347182"/>
                <a:gd name="connsiteY64" fmla="*/ 693883 h 1175921"/>
                <a:gd name="connsiteX65" fmla="*/ 716841 w 1347182"/>
                <a:gd name="connsiteY65" fmla="*/ 705278 h 1175921"/>
                <a:gd name="connsiteX66" fmla="*/ 712716 w 1347182"/>
                <a:gd name="connsiteY66" fmla="*/ 778980 h 1175921"/>
                <a:gd name="connsiteX67" fmla="*/ 698963 w 1347182"/>
                <a:gd name="connsiteY67" fmla="*/ 810723 h 1175921"/>
                <a:gd name="connsiteX68" fmla="*/ 678222 w 1347182"/>
                <a:gd name="connsiteY68" fmla="*/ 839126 h 1175921"/>
                <a:gd name="connsiteX69" fmla="*/ 449061 w 1347182"/>
                <a:gd name="connsiteY69" fmla="*/ 839126 h 1175921"/>
                <a:gd name="connsiteX70" fmla="*/ 449061 w 1347182"/>
                <a:gd name="connsiteY70" fmla="*/ 479821 h 1175921"/>
                <a:gd name="connsiteX71" fmla="*/ 404155 w 1347182"/>
                <a:gd name="connsiteY71" fmla="*/ 479821 h 1175921"/>
                <a:gd name="connsiteX72" fmla="*/ 404155 w 1347182"/>
                <a:gd name="connsiteY72" fmla="*/ 479878 h 1175921"/>
                <a:gd name="connsiteX73" fmla="*/ 112265 w 1347182"/>
                <a:gd name="connsiteY73" fmla="*/ 479878 h 1175921"/>
                <a:gd name="connsiteX74" fmla="*/ 90486 w 1347182"/>
                <a:gd name="connsiteY74" fmla="*/ 496886 h 1175921"/>
                <a:gd name="connsiteX75" fmla="*/ 674 w 1347182"/>
                <a:gd name="connsiteY75" fmla="*/ 856135 h 1175921"/>
                <a:gd name="connsiteX76" fmla="*/ 0 w 1347182"/>
                <a:gd name="connsiteY76" fmla="*/ 861579 h 1175921"/>
                <a:gd name="connsiteX77" fmla="*/ 0 w 1347182"/>
                <a:gd name="connsiteY77" fmla="*/ 1041204 h 1175921"/>
                <a:gd name="connsiteX78" fmla="*/ 22453 w 1347182"/>
                <a:gd name="connsiteY78" fmla="*/ 1063657 h 1175921"/>
                <a:gd name="connsiteX79" fmla="*/ 112265 w 1347182"/>
                <a:gd name="connsiteY79" fmla="*/ 1063657 h 1175921"/>
                <a:gd name="connsiteX80" fmla="*/ 224530 w 1347182"/>
                <a:gd name="connsiteY80" fmla="*/ 1175922 h 1175921"/>
                <a:gd name="connsiteX81" fmla="*/ 336796 w 1347182"/>
                <a:gd name="connsiteY81" fmla="*/ 1063657 h 1175921"/>
                <a:gd name="connsiteX82" fmla="*/ 1010387 w 1347182"/>
                <a:gd name="connsiteY82" fmla="*/ 1063657 h 1175921"/>
                <a:gd name="connsiteX83" fmla="*/ 1122652 w 1347182"/>
                <a:gd name="connsiteY83" fmla="*/ 1175922 h 1175921"/>
                <a:gd name="connsiteX84" fmla="*/ 1234917 w 1347182"/>
                <a:gd name="connsiteY84" fmla="*/ 1063657 h 1175921"/>
                <a:gd name="connsiteX85" fmla="*/ 1324729 w 1347182"/>
                <a:gd name="connsiteY85" fmla="*/ 1063657 h 1175921"/>
                <a:gd name="connsiteX86" fmla="*/ 1347182 w 1347182"/>
                <a:gd name="connsiteY86" fmla="*/ 1041204 h 1175921"/>
                <a:gd name="connsiteX87" fmla="*/ 1347182 w 1347182"/>
                <a:gd name="connsiteY87" fmla="*/ 839154 h 1175921"/>
                <a:gd name="connsiteX88" fmla="*/ 1302276 w 1347182"/>
                <a:gd name="connsiteY88" fmla="*/ 839154 h 1175921"/>
                <a:gd name="connsiteX89" fmla="*/ 1206823 w 1347182"/>
                <a:gd name="connsiteY89" fmla="*/ 507130 h 1175921"/>
                <a:gd name="connsiteX90" fmla="*/ 1208338 w 1347182"/>
                <a:gd name="connsiteY90" fmla="*/ 507130 h 1175921"/>
                <a:gd name="connsiteX91" fmla="*/ 1208338 w 1347182"/>
                <a:gd name="connsiteY91" fmla="*/ 554422 h 1175921"/>
                <a:gd name="connsiteX92" fmla="*/ 1206823 w 1347182"/>
                <a:gd name="connsiteY92" fmla="*/ 554422 h 1175921"/>
                <a:gd name="connsiteX93" fmla="*/ 1206823 w 1347182"/>
                <a:gd name="connsiteY93" fmla="*/ 507130 h 1175921"/>
                <a:gd name="connsiteX94" fmla="*/ 1082124 w 1347182"/>
                <a:gd name="connsiteY94" fmla="*/ 730425 h 1175921"/>
                <a:gd name="connsiteX95" fmla="*/ 1082938 w 1347182"/>
                <a:gd name="connsiteY95" fmla="*/ 705110 h 1175921"/>
                <a:gd name="connsiteX96" fmla="*/ 1086924 w 1347182"/>
                <a:gd name="connsiteY96" fmla="*/ 659614 h 1175921"/>
                <a:gd name="connsiteX97" fmla="*/ 1090095 w 1347182"/>
                <a:gd name="connsiteY97" fmla="*/ 613164 h 1175921"/>
                <a:gd name="connsiteX98" fmla="*/ 1086110 w 1347182"/>
                <a:gd name="connsiteY98" fmla="*/ 601349 h 1175921"/>
                <a:gd name="connsiteX99" fmla="*/ 1071263 w 1347182"/>
                <a:gd name="connsiteY99" fmla="*/ 571655 h 1175921"/>
                <a:gd name="connsiteX100" fmla="*/ 1059306 w 1347182"/>
                <a:gd name="connsiteY100" fmla="*/ 505390 h 1175921"/>
                <a:gd name="connsiteX101" fmla="*/ 1069887 w 1347182"/>
                <a:gd name="connsiteY101" fmla="*/ 482712 h 1175921"/>
                <a:gd name="connsiteX102" fmla="*/ 1087064 w 1347182"/>
                <a:gd name="connsiteY102" fmla="*/ 519563 h 1175921"/>
                <a:gd name="connsiteX103" fmla="*/ 1108535 w 1347182"/>
                <a:gd name="connsiteY103" fmla="*/ 590094 h 1175921"/>
                <a:gd name="connsiteX104" fmla="*/ 1108535 w 1347182"/>
                <a:gd name="connsiteY104" fmla="*/ 618806 h 1175921"/>
                <a:gd name="connsiteX105" fmla="*/ 1108787 w 1347182"/>
                <a:gd name="connsiteY105" fmla="*/ 634748 h 1175921"/>
                <a:gd name="connsiteX106" fmla="*/ 1127227 w 1347182"/>
                <a:gd name="connsiteY106" fmla="*/ 714933 h 1175921"/>
                <a:gd name="connsiteX107" fmla="*/ 1125010 w 1347182"/>
                <a:gd name="connsiteY107" fmla="*/ 773086 h 1175921"/>
                <a:gd name="connsiteX108" fmla="*/ 1124055 w 1347182"/>
                <a:gd name="connsiteY108" fmla="*/ 781731 h 1175921"/>
                <a:gd name="connsiteX109" fmla="*/ 1118975 w 1347182"/>
                <a:gd name="connsiteY109" fmla="*/ 813754 h 1175921"/>
                <a:gd name="connsiteX110" fmla="*/ 1110976 w 1347182"/>
                <a:gd name="connsiteY110" fmla="*/ 839126 h 1175921"/>
                <a:gd name="connsiteX111" fmla="*/ 1058857 w 1347182"/>
                <a:gd name="connsiteY111" fmla="*/ 839126 h 1175921"/>
                <a:gd name="connsiteX112" fmla="*/ 1057622 w 1347182"/>
                <a:gd name="connsiteY112" fmla="*/ 826524 h 1175921"/>
                <a:gd name="connsiteX113" fmla="*/ 1062590 w 1347182"/>
                <a:gd name="connsiteY113" fmla="*/ 803987 h 1175921"/>
                <a:gd name="connsiteX114" fmla="*/ 1080609 w 1347182"/>
                <a:gd name="connsiteY114" fmla="*/ 791891 h 1175921"/>
                <a:gd name="connsiteX115" fmla="*/ 1081703 w 1347182"/>
                <a:gd name="connsiteY115" fmla="*/ 780496 h 1175921"/>
                <a:gd name="connsiteX116" fmla="*/ 1082124 w 1347182"/>
                <a:gd name="connsiteY116" fmla="*/ 730425 h 1175921"/>
                <a:gd name="connsiteX117" fmla="*/ 825177 w 1347182"/>
                <a:gd name="connsiteY117" fmla="*/ 688214 h 1175921"/>
                <a:gd name="connsiteX118" fmla="*/ 822707 w 1347182"/>
                <a:gd name="connsiteY118" fmla="*/ 643785 h 1175921"/>
                <a:gd name="connsiteX119" fmla="*/ 824476 w 1347182"/>
                <a:gd name="connsiteY119" fmla="*/ 535589 h 1175921"/>
                <a:gd name="connsiteX120" fmla="*/ 838368 w 1347182"/>
                <a:gd name="connsiteY120" fmla="*/ 520882 h 1175921"/>
                <a:gd name="connsiteX121" fmla="*/ 873985 w 1347182"/>
                <a:gd name="connsiteY121" fmla="*/ 520461 h 1175921"/>
                <a:gd name="connsiteX122" fmla="*/ 946845 w 1347182"/>
                <a:gd name="connsiteY122" fmla="*/ 510161 h 1175921"/>
                <a:gd name="connsiteX123" fmla="*/ 968568 w 1347182"/>
                <a:gd name="connsiteY123" fmla="*/ 502864 h 1175921"/>
                <a:gd name="connsiteX124" fmla="*/ 972974 w 1347182"/>
                <a:gd name="connsiteY124" fmla="*/ 499693 h 1175921"/>
                <a:gd name="connsiteX125" fmla="*/ 977240 w 1347182"/>
                <a:gd name="connsiteY125" fmla="*/ 507551 h 1175921"/>
                <a:gd name="connsiteX126" fmla="*/ 992228 w 1347182"/>
                <a:gd name="connsiteY126" fmla="*/ 542466 h 1175921"/>
                <a:gd name="connsiteX127" fmla="*/ 1014933 w 1347182"/>
                <a:gd name="connsiteY127" fmla="*/ 590571 h 1175921"/>
                <a:gd name="connsiteX128" fmla="*/ 1028237 w 1347182"/>
                <a:gd name="connsiteY128" fmla="*/ 617824 h 1175921"/>
                <a:gd name="connsiteX129" fmla="*/ 1042270 w 1347182"/>
                <a:gd name="connsiteY129" fmla="*/ 658800 h 1175921"/>
                <a:gd name="connsiteX130" fmla="*/ 1047771 w 1347182"/>
                <a:gd name="connsiteY130" fmla="*/ 687372 h 1175921"/>
                <a:gd name="connsiteX131" fmla="*/ 1044600 w 1347182"/>
                <a:gd name="connsiteY131" fmla="*/ 758323 h 1175921"/>
                <a:gd name="connsiteX132" fmla="*/ 1038818 w 1347182"/>
                <a:gd name="connsiteY132" fmla="*/ 784004 h 1175921"/>
                <a:gd name="connsiteX133" fmla="*/ 1016533 w 1347182"/>
                <a:gd name="connsiteY133" fmla="*/ 814709 h 1175921"/>
                <a:gd name="connsiteX134" fmla="*/ 1001911 w 1347182"/>
                <a:gd name="connsiteY134" fmla="*/ 839098 h 1175921"/>
                <a:gd name="connsiteX135" fmla="*/ 824925 w 1347182"/>
                <a:gd name="connsiteY135" fmla="*/ 839098 h 1175921"/>
                <a:gd name="connsiteX136" fmla="*/ 824335 w 1347182"/>
                <a:gd name="connsiteY136" fmla="*/ 812772 h 1175921"/>
                <a:gd name="connsiteX137" fmla="*/ 829443 w 1347182"/>
                <a:gd name="connsiteY137" fmla="*/ 788411 h 1175921"/>
                <a:gd name="connsiteX138" fmla="*/ 823942 w 1347182"/>
                <a:gd name="connsiteY138" fmla="*/ 761074 h 1175921"/>
                <a:gd name="connsiteX139" fmla="*/ 824476 w 1347182"/>
                <a:gd name="connsiteY139" fmla="*/ 698402 h 1175921"/>
                <a:gd name="connsiteX140" fmla="*/ 825177 w 1347182"/>
                <a:gd name="connsiteY140" fmla="*/ 688214 h 1175921"/>
                <a:gd name="connsiteX141" fmla="*/ 733457 w 1347182"/>
                <a:gd name="connsiteY141" fmla="*/ 837386 h 1175921"/>
                <a:gd name="connsiteX142" fmla="*/ 742690 w 1347182"/>
                <a:gd name="connsiteY142" fmla="*/ 801237 h 1175921"/>
                <a:gd name="connsiteX143" fmla="*/ 748753 w 1347182"/>
                <a:gd name="connsiteY143" fmla="*/ 792143 h 1175921"/>
                <a:gd name="connsiteX144" fmla="*/ 750549 w 1347182"/>
                <a:gd name="connsiteY144" fmla="*/ 767108 h 1175921"/>
                <a:gd name="connsiteX145" fmla="*/ 750689 w 1347182"/>
                <a:gd name="connsiteY145" fmla="*/ 676903 h 1175921"/>
                <a:gd name="connsiteX146" fmla="*/ 752205 w 1347182"/>
                <a:gd name="connsiteY146" fmla="*/ 635112 h 1175921"/>
                <a:gd name="connsiteX147" fmla="*/ 751644 w 1347182"/>
                <a:gd name="connsiteY147" fmla="*/ 624952 h 1175921"/>
                <a:gd name="connsiteX148" fmla="*/ 753861 w 1347182"/>
                <a:gd name="connsiteY148" fmla="*/ 548640 h 1175921"/>
                <a:gd name="connsiteX149" fmla="*/ 757846 w 1347182"/>
                <a:gd name="connsiteY149" fmla="*/ 527871 h 1175921"/>
                <a:gd name="connsiteX150" fmla="*/ 760597 w 1347182"/>
                <a:gd name="connsiteY150" fmla="*/ 527590 h 1175921"/>
                <a:gd name="connsiteX151" fmla="*/ 767613 w 1347182"/>
                <a:gd name="connsiteY151" fmla="*/ 544654 h 1175921"/>
                <a:gd name="connsiteX152" fmla="*/ 777408 w 1347182"/>
                <a:gd name="connsiteY152" fmla="*/ 606232 h 1175921"/>
                <a:gd name="connsiteX153" fmla="*/ 779317 w 1347182"/>
                <a:gd name="connsiteY153" fmla="*/ 642943 h 1175921"/>
                <a:gd name="connsiteX154" fmla="*/ 789617 w 1347182"/>
                <a:gd name="connsiteY154" fmla="*/ 705896 h 1175921"/>
                <a:gd name="connsiteX155" fmla="*/ 792929 w 1347182"/>
                <a:gd name="connsiteY155" fmla="*/ 714119 h 1175921"/>
                <a:gd name="connsiteX156" fmla="*/ 792789 w 1347182"/>
                <a:gd name="connsiteY156" fmla="*/ 786306 h 1175921"/>
                <a:gd name="connsiteX157" fmla="*/ 791273 w 1347182"/>
                <a:gd name="connsiteY157" fmla="*/ 802668 h 1175921"/>
                <a:gd name="connsiteX158" fmla="*/ 784790 w 1347182"/>
                <a:gd name="connsiteY158" fmla="*/ 825486 h 1175921"/>
                <a:gd name="connsiteX159" fmla="*/ 776623 w 1347182"/>
                <a:gd name="connsiteY159" fmla="*/ 839042 h 1175921"/>
                <a:gd name="connsiteX160" fmla="*/ 734186 w 1347182"/>
                <a:gd name="connsiteY160" fmla="*/ 839042 h 1175921"/>
                <a:gd name="connsiteX161" fmla="*/ 733457 w 1347182"/>
                <a:gd name="connsiteY161" fmla="*/ 837386 h 1175921"/>
                <a:gd name="connsiteX162" fmla="*/ 107354 w 1347182"/>
                <a:gd name="connsiteY162" fmla="*/ 614568 h 1175921"/>
                <a:gd name="connsiteX163" fmla="*/ 314343 w 1347182"/>
                <a:gd name="connsiteY163" fmla="*/ 614568 h 1175921"/>
                <a:gd name="connsiteX164" fmla="*/ 314343 w 1347182"/>
                <a:gd name="connsiteY164" fmla="*/ 794192 h 1175921"/>
                <a:gd name="connsiteX165" fmla="*/ 62448 w 1347182"/>
                <a:gd name="connsiteY165" fmla="*/ 794192 h 1175921"/>
                <a:gd name="connsiteX166" fmla="*/ 107354 w 1347182"/>
                <a:gd name="connsiteY166" fmla="*/ 614568 h 1175921"/>
                <a:gd name="connsiteX167" fmla="*/ 224530 w 1347182"/>
                <a:gd name="connsiteY167" fmla="*/ 1130988 h 1175921"/>
                <a:gd name="connsiteX168" fmla="*/ 157171 w 1347182"/>
                <a:gd name="connsiteY168" fmla="*/ 1063629 h 1175921"/>
                <a:gd name="connsiteX169" fmla="*/ 159417 w 1347182"/>
                <a:gd name="connsiteY169" fmla="*/ 1046733 h 1175921"/>
                <a:gd name="connsiteX170" fmla="*/ 224530 w 1347182"/>
                <a:gd name="connsiteY170" fmla="*/ 996269 h 1175921"/>
                <a:gd name="connsiteX171" fmla="*/ 289813 w 1347182"/>
                <a:gd name="connsiteY171" fmla="*/ 1047266 h 1175921"/>
                <a:gd name="connsiteX172" fmla="*/ 291890 w 1347182"/>
                <a:gd name="connsiteY172" fmla="*/ 1063629 h 1175921"/>
                <a:gd name="connsiteX173" fmla="*/ 224530 w 1347182"/>
                <a:gd name="connsiteY173" fmla="*/ 1130988 h 1175921"/>
                <a:gd name="connsiteX174" fmla="*/ 1122652 w 1347182"/>
                <a:gd name="connsiteY174" fmla="*/ 1130988 h 1175921"/>
                <a:gd name="connsiteX175" fmla="*/ 1055293 w 1347182"/>
                <a:gd name="connsiteY175" fmla="*/ 1063629 h 1175921"/>
                <a:gd name="connsiteX176" fmla="*/ 1057538 w 1347182"/>
                <a:gd name="connsiteY176" fmla="*/ 1046733 h 1175921"/>
                <a:gd name="connsiteX177" fmla="*/ 1122652 w 1347182"/>
                <a:gd name="connsiteY177" fmla="*/ 996269 h 1175921"/>
                <a:gd name="connsiteX178" fmla="*/ 1187934 w 1347182"/>
                <a:gd name="connsiteY178" fmla="*/ 1047266 h 1175921"/>
                <a:gd name="connsiteX179" fmla="*/ 1190011 w 1347182"/>
                <a:gd name="connsiteY179" fmla="*/ 1063629 h 1175921"/>
                <a:gd name="connsiteX180" fmla="*/ 1122652 w 1347182"/>
                <a:gd name="connsiteY180" fmla="*/ 1130988 h 1175921"/>
                <a:gd name="connsiteX181" fmla="*/ 1302276 w 1347182"/>
                <a:gd name="connsiteY181" fmla="*/ 1018722 h 1175921"/>
                <a:gd name="connsiteX182" fmla="*/ 1225543 w 1347182"/>
                <a:gd name="connsiteY182" fmla="*/ 1018722 h 1175921"/>
                <a:gd name="connsiteX183" fmla="*/ 1225262 w 1347182"/>
                <a:gd name="connsiteY183" fmla="*/ 1018217 h 1175921"/>
                <a:gd name="connsiteX184" fmla="*/ 1223326 w 1347182"/>
                <a:gd name="connsiteY184" fmla="*/ 1014569 h 1175921"/>
                <a:gd name="connsiteX185" fmla="*/ 1216899 w 1347182"/>
                <a:gd name="connsiteY185" fmla="*/ 1002837 h 1175921"/>
                <a:gd name="connsiteX186" fmla="*/ 1213194 w 1347182"/>
                <a:gd name="connsiteY186" fmla="*/ 997729 h 1175921"/>
                <a:gd name="connsiteX187" fmla="*/ 1206458 w 1347182"/>
                <a:gd name="connsiteY187" fmla="*/ 989085 h 1175921"/>
                <a:gd name="connsiteX188" fmla="*/ 1201631 w 1347182"/>
                <a:gd name="connsiteY188" fmla="*/ 984145 h 1175921"/>
                <a:gd name="connsiteX189" fmla="*/ 1193997 w 1347182"/>
                <a:gd name="connsiteY189" fmla="*/ 977156 h 1175921"/>
                <a:gd name="connsiteX190" fmla="*/ 1188383 w 1347182"/>
                <a:gd name="connsiteY190" fmla="*/ 972834 h 1175921"/>
                <a:gd name="connsiteX191" fmla="*/ 1179795 w 1347182"/>
                <a:gd name="connsiteY191" fmla="*/ 967221 h 1175921"/>
                <a:gd name="connsiteX192" fmla="*/ 1173648 w 1347182"/>
                <a:gd name="connsiteY192" fmla="*/ 963797 h 1175921"/>
                <a:gd name="connsiteX193" fmla="*/ 1163937 w 1347182"/>
                <a:gd name="connsiteY193" fmla="*/ 959503 h 1175921"/>
                <a:gd name="connsiteX194" fmla="*/ 1157623 w 1347182"/>
                <a:gd name="connsiteY194" fmla="*/ 957089 h 1175921"/>
                <a:gd name="connsiteX195" fmla="*/ 1146228 w 1347182"/>
                <a:gd name="connsiteY195" fmla="*/ 954170 h 1175921"/>
                <a:gd name="connsiteX196" fmla="*/ 1140558 w 1347182"/>
                <a:gd name="connsiteY196" fmla="*/ 952879 h 1175921"/>
                <a:gd name="connsiteX197" fmla="*/ 1104802 w 1347182"/>
                <a:gd name="connsiteY197" fmla="*/ 952879 h 1175921"/>
                <a:gd name="connsiteX198" fmla="*/ 1099048 w 1347182"/>
                <a:gd name="connsiteY198" fmla="*/ 954170 h 1175921"/>
                <a:gd name="connsiteX199" fmla="*/ 1087822 w 1347182"/>
                <a:gd name="connsiteY199" fmla="*/ 957061 h 1175921"/>
                <a:gd name="connsiteX200" fmla="*/ 1081254 w 1347182"/>
                <a:gd name="connsiteY200" fmla="*/ 959587 h 1175921"/>
                <a:gd name="connsiteX201" fmla="*/ 1071964 w 1347182"/>
                <a:gd name="connsiteY201" fmla="*/ 963684 h 1175921"/>
                <a:gd name="connsiteX202" fmla="*/ 1065228 w 1347182"/>
                <a:gd name="connsiteY202" fmla="*/ 967445 h 1175921"/>
                <a:gd name="connsiteX203" fmla="*/ 1057398 w 1347182"/>
                <a:gd name="connsiteY203" fmla="*/ 972554 h 1175921"/>
                <a:gd name="connsiteX204" fmla="*/ 1050943 w 1347182"/>
                <a:gd name="connsiteY204" fmla="*/ 977493 h 1175921"/>
                <a:gd name="connsiteX205" fmla="*/ 1044487 w 1347182"/>
                <a:gd name="connsiteY205" fmla="*/ 983387 h 1175921"/>
                <a:gd name="connsiteX206" fmla="*/ 1038509 w 1347182"/>
                <a:gd name="connsiteY206" fmla="*/ 989505 h 1175921"/>
                <a:gd name="connsiteX207" fmla="*/ 1033289 w 1347182"/>
                <a:gd name="connsiteY207" fmla="*/ 996101 h 1175921"/>
                <a:gd name="connsiteX208" fmla="*/ 1028097 w 1347182"/>
                <a:gd name="connsiteY208" fmla="*/ 1003230 h 1175921"/>
                <a:gd name="connsiteX209" fmla="*/ 1023802 w 1347182"/>
                <a:gd name="connsiteY209" fmla="*/ 1011004 h 1175921"/>
                <a:gd name="connsiteX210" fmla="*/ 1019929 w 1347182"/>
                <a:gd name="connsiteY210" fmla="*/ 1018414 h 1175921"/>
                <a:gd name="connsiteX211" fmla="*/ 1019705 w 1347182"/>
                <a:gd name="connsiteY211" fmla="*/ 1018751 h 1175921"/>
                <a:gd name="connsiteX212" fmla="*/ 327450 w 1347182"/>
                <a:gd name="connsiteY212" fmla="*/ 1018751 h 1175921"/>
                <a:gd name="connsiteX213" fmla="*/ 327169 w 1347182"/>
                <a:gd name="connsiteY213" fmla="*/ 1018246 h 1175921"/>
                <a:gd name="connsiteX214" fmla="*/ 325232 w 1347182"/>
                <a:gd name="connsiteY214" fmla="*/ 1014597 h 1175921"/>
                <a:gd name="connsiteX215" fmla="*/ 318805 w 1347182"/>
                <a:gd name="connsiteY215" fmla="*/ 1002865 h 1175921"/>
                <a:gd name="connsiteX216" fmla="*/ 315100 w 1347182"/>
                <a:gd name="connsiteY216" fmla="*/ 997757 h 1175921"/>
                <a:gd name="connsiteX217" fmla="*/ 308364 w 1347182"/>
                <a:gd name="connsiteY217" fmla="*/ 989113 h 1175921"/>
                <a:gd name="connsiteX218" fmla="*/ 303537 w 1347182"/>
                <a:gd name="connsiteY218" fmla="*/ 984173 h 1175921"/>
                <a:gd name="connsiteX219" fmla="*/ 295903 w 1347182"/>
                <a:gd name="connsiteY219" fmla="*/ 977185 h 1175921"/>
                <a:gd name="connsiteX220" fmla="*/ 290290 w 1347182"/>
                <a:gd name="connsiteY220" fmla="*/ 972862 h 1175921"/>
                <a:gd name="connsiteX221" fmla="*/ 281701 w 1347182"/>
                <a:gd name="connsiteY221" fmla="*/ 967249 h 1175921"/>
                <a:gd name="connsiteX222" fmla="*/ 275555 w 1347182"/>
                <a:gd name="connsiteY222" fmla="*/ 963825 h 1175921"/>
                <a:gd name="connsiteX223" fmla="*/ 265844 w 1347182"/>
                <a:gd name="connsiteY223" fmla="*/ 959531 h 1175921"/>
                <a:gd name="connsiteX224" fmla="*/ 259529 w 1347182"/>
                <a:gd name="connsiteY224" fmla="*/ 957117 h 1175921"/>
                <a:gd name="connsiteX225" fmla="*/ 248134 w 1347182"/>
                <a:gd name="connsiteY225" fmla="*/ 954198 h 1175921"/>
                <a:gd name="connsiteX226" fmla="*/ 242465 w 1347182"/>
                <a:gd name="connsiteY226" fmla="*/ 952907 h 1175921"/>
                <a:gd name="connsiteX227" fmla="*/ 206708 w 1347182"/>
                <a:gd name="connsiteY227" fmla="*/ 952907 h 1175921"/>
                <a:gd name="connsiteX228" fmla="*/ 200955 w 1347182"/>
                <a:gd name="connsiteY228" fmla="*/ 954198 h 1175921"/>
                <a:gd name="connsiteX229" fmla="*/ 189728 w 1347182"/>
                <a:gd name="connsiteY229" fmla="*/ 957089 h 1175921"/>
                <a:gd name="connsiteX230" fmla="*/ 183161 w 1347182"/>
                <a:gd name="connsiteY230" fmla="*/ 959615 h 1175921"/>
                <a:gd name="connsiteX231" fmla="*/ 173871 w 1347182"/>
                <a:gd name="connsiteY231" fmla="*/ 963713 h 1175921"/>
                <a:gd name="connsiteX232" fmla="*/ 167135 w 1347182"/>
                <a:gd name="connsiteY232" fmla="*/ 967473 h 1175921"/>
                <a:gd name="connsiteX233" fmla="*/ 159304 w 1347182"/>
                <a:gd name="connsiteY233" fmla="*/ 972582 h 1175921"/>
                <a:gd name="connsiteX234" fmla="*/ 152849 w 1347182"/>
                <a:gd name="connsiteY234" fmla="*/ 977521 h 1175921"/>
                <a:gd name="connsiteX235" fmla="*/ 146394 w 1347182"/>
                <a:gd name="connsiteY235" fmla="*/ 983415 h 1175921"/>
                <a:gd name="connsiteX236" fmla="*/ 140416 w 1347182"/>
                <a:gd name="connsiteY236" fmla="*/ 989533 h 1175921"/>
                <a:gd name="connsiteX237" fmla="*/ 135195 w 1347182"/>
                <a:gd name="connsiteY237" fmla="*/ 996129 h 1175921"/>
                <a:gd name="connsiteX238" fmla="*/ 130003 w 1347182"/>
                <a:gd name="connsiteY238" fmla="*/ 1003258 h 1175921"/>
                <a:gd name="connsiteX239" fmla="*/ 125709 w 1347182"/>
                <a:gd name="connsiteY239" fmla="*/ 1011032 h 1175921"/>
                <a:gd name="connsiteX240" fmla="*/ 121836 w 1347182"/>
                <a:gd name="connsiteY240" fmla="*/ 1018442 h 1175921"/>
                <a:gd name="connsiteX241" fmla="*/ 121611 w 1347182"/>
                <a:gd name="connsiteY241" fmla="*/ 1018779 h 1175921"/>
                <a:gd name="connsiteX242" fmla="*/ 44906 w 1347182"/>
                <a:gd name="connsiteY242" fmla="*/ 1018779 h 1175921"/>
                <a:gd name="connsiteX243" fmla="*/ 44906 w 1347182"/>
                <a:gd name="connsiteY243" fmla="*/ 928966 h 1175921"/>
                <a:gd name="connsiteX244" fmla="*/ 112265 w 1347182"/>
                <a:gd name="connsiteY244" fmla="*/ 928966 h 1175921"/>
                <a:gd name="connsiteX245" fmla="*/ 112265 w 1347182"/>
                <a:gd name="connsiteY245" fmla="*/ 884060 h 1175921"/>
                <a:gd name="connsiteX246" fmla="*/ 44906 w 1347182"/>
                <a:gd name="connsiteY246" fmla="*/ 884060 h 1175921"/>
                <a:gd name="connsiteX247" fmla="*/ 44906 w 1347182"/>
                <a:gd name="connsiteY247" fmla="*/ 864358 h 1175921"/>
                <a:gd name="connsiteX248" fmla="*/ 51221 w 1347182"/>
                <a:gd name="connsiteY248" fmla="*/ 839154 h 1175921"/>
                <a:gd name="connsiteX249" fmla="*/ 336796 w 1347182"/>
                <a:gd name="connsiteY249" fmla="*/ 839154 h 1175921"/>
                <a:gd name="connsiteX250" fmla="*/ 359249 w 1347182"/>
                <a:gd name="connsiteY250" fmla="*/ 816701 h 1175921"/>
                <a:gd name="connsiteX251" fmla="*/ 359249 w 1347182"/>
                <a:gd name="connsiteY251" fmla="*/ 592171 h 1175921"/>
                <a:gd name="connsiteX252" fmla="*/ 336796 w 1347182"/>
                <a:gd name="connsiteY252" fmla="*/ 569718 h 1175921"/>
                <a:gd name="connsiteX253" fmla="*/ 118580 w 1347182"/>
                <a:gd name="connsiteY253" fmla="*/ 569718 h 1175921"/>
                <a:gd name="connsiteX254" fmla="*/ 129807 w 1347182"/>
                <a:gd name="connsiteY254" fmla="*/ 524812 h 1175921"/>
                <a:gd name="connsiteX255" fmla="*/ 404155 w 1347182"/>
                <a:gd name="connsiteY255" fmla="*/ 524812 h 1175921"/>
                <a:gd name="connsiteX256" fmla="*/ 404155 w 1347182"/>
                <a:gd name="connsiteY256" fmla="*/ 861607 h 1175921"/>
                <a:gd name="connsiteX257" fmla="*/ 426608 w 1347182"/>
                <a:gd name="connsiteY257" fmla="*/ 884060 h 1175921"/>
                <a:gd name="connsiteX258" fmla="*/ 1302276 w 1347182"/>
                <a:gd name="connsiteY258" fmla="*/ 884060 h 1175921"/>
                <a:gd name="connsiteX259" fmla="*/ 1302276 w 1347182"/>
                <a:gd name="connsiteY259" fmla="*/ 1018722 h 117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</a:cxnLst>
              <a:rect l="l" t="t" r="r" b="b"/>
              <a:pathLst>
                <a:path w="1347182" h="1175921">
                  <a:moveTo>
                    <a:pt x="1302276" y="839126"/>
                  </a:moveTo>
                  <a:lnTo>
                    <a:pt x="1302276" y="839098"/>
                  </a:lnTo>
                  <a:lnTo>
                    <a:pt x="1161552" y="839098"/>
                  </a:lnTo>
                  <a:cubicBezTo>
                    <a:pt x="1162197" y="831941"/>
                    <a:pt x="1161412" y="825402"/>
                    <a:pt x="1156753" y="819789"/>
                  </a:cubicBezTo>
                  <a:cubicBezTo>
                    <a:pt x="1149736" y="811144"/>
                    <a:pt x="1150129" y="803005"/>
                    <a:pt x="1154535" y="793827"/>
                  </a:cubicBezTo>
                  <a:cubicBezTo>
                    <a:pt x="1159784" y="782966"/>
                    <a:pt x="1160064" y="771823"/>
                    <a:pt x="1155911" y="760288"/>
                  </a:cubicBezTo>
                  <a:cubicBezTo>
                    <a:pt x="1152879" y="751643"/>
                    <a:pt x="1149764" y="742550"/>
                    <a:pt x="1149483" y="733457"/>
                  </a:cubicBezTo>
                  <a:cubicBezTo>
                    <a:pt x="1148922" y="716140"/>
                    <a:pt x="1149764" y="698682"/>
                    <a:pt x="1151392" y="681338"/>
                  </a:cubicBezTo>
                  <a:cubicBezTo>
                    <a:pt x="1152234" y="672440"/>
                    <a:pt x="1156079" y="663740"/>
                    <a:pt x="1158689" y="654955"/>
                  </a:cubicBezTo>
                  <a:cubicBezTo>
                    <a:pt x="1158829" y="654422"/>
                    <a:pt x="1159812" y="654141"/>
                    <a:pt x="1160345" y="653720"/>
                  </a:cubicBezTo>
                  <a:cubicBezTo>
                    <a:pt x="1161187" y="655376"/>
                    <a:pt x="1161861" y="656751"/>
                    <a:pt x="1162983" y="659249"/>
                  </a:cubicBezTo>
                  <a:cubicBezTo>
                    <a:pt x="1165032" y="656751"/>
                    <a:pt x="1166407" y="654843"/>
                    <a:pt x="1167642" y="653327"/>
                  </a:cubicBezTo>
                  <a:cubicBezTo>
                    <a:pt x="1170673" y="654422"/>
                    <a:pt x="1173985" y="656892"/>
                    <a:pt x="1176427" y="656078"/>
                  </a:cubicBezTo>
                  <a:cubicBezTo>
                    <a:pt x="1179177" y="655376"/>
                    <a:pt x="1181114" y="651812"/>
                    <a:pt x="1183865" y="648921"/>
                  </a:cubicBezTo>
                  <a:cubicBezTo>
                    <a:pt x="1182630" y="658660"/>
                    <a:pt x="1188832" y="658520"/>
                    <a:pt x="1195680" y="659221"/>
                  </a:cubicBezTo>
                  <a:cubicBezTo>
                    <a:pt x="1201743" y="659614"/>
                    <a:pt x="1206402" y="658520"/>
                    <a:pt x="1207356" y="652457"/>
                  </a:cubicBezTo>
                  <a:cubicBezTo>
                    <a:pt x="1207917" y="649005"/>
                    <a:pt x="1204746" y="645160"/>
                    <a:pt x="1204185" y="641483"/>
                  </a:cubicBezTo>
                  <a:cubicBezTo>
                    <a:pt x="1203511" y="636375"/>
                    <a:pt x="1212043" y="637610"/>
                    <a:pt x="1210808" y="629808"/>
                  </a:cubicBezTo>
                  <a:cubicBezTo>
                    <a:pt x="1208591" y="614961"/>
                    <a:pt x="1209994" y="599693"/>
                    <a:pt x="1209854" y="584537"/>
                  </a:cubicBezTo>
                  <a:cubicBezTo>
                    <a:pt x="1209854" y="579737"/>
                    <a:pt x="1209854" y="574938"/>
                    <a:pt x="1209854" y="569970"/>
                  </a:cubicBezTo>
                  <a:lnTo>
                    <a:pt x="1211622" y="569970"/>
                  </a:lnTo>
                  <a:cubicBezTo>
                    <a:pt x="1212043" y="575079"/>
                    <a:pt x="1212604" y="580130"/>
                    <a:pt x="1212997" y="585239"/>
                  </a:cubicBezTo>
                  <a:cubicBezTo>
                    <a:pt x="1213839" y="585239"/>
                    <a:pt x="1214513" y="585098"/>
                    <a:pt x="1215355" y="585098"/>
                  </a:cubicBezTo>
                  <a:cubicBezTo>
                    <a:pt x="1214513" y="555264"/>
                    <a:pt x="1213699" y="525570"/>
                    <a:pt x="1212885" y="494360"/>
                  </a:cubicBezTo>
                  <a:cubicBezTo>
                    <a:pt x="1215495" y="497812"/>
                    <a:pt x="1217011" y="499861"/>
                    <a:pt x="1218526" y="501798"/>
                  </a:cubicBezTo>
                  <a:cubicBezTo>
                    <a:pt x="1215776" y="487091"/>
                    <a:pt x="1218919" y="473478"/>
                    <a:pt x="1221698" y="459726"/>
                  </a:cubicBezTo>
                  <a:cubicBezTo>
                    <a:pt x="1222091" y="457368"/>
                    <a:pt x="1221951" y="454618"/>
                    <a:pt x="1221417" y="452148"/>
                  </a:cubicBezTo>
                  <a:cubicBezTo>
                    <a:pt x="1210556" y="403621"/>
                    <a:pt x="1197617" y="355656"/>
                    <a:pt x="1174266" y="311227"/>
                  </a:cubicBezTo>
                  <a:cubicBezTo>
                    <a:pt x="1160934" y="286052"/>
                    <a:pt x="1141681" y="268594"/>
                    <a:pt x="1112969" y="261999"/>
                  </a:cubicBezTo>
                  <a:cubicBezTo>
                    <a:pt x="1103735" y="259810"/>
                    <a:pt x="1094810" y="254982"/>
                    <a:pt x="1086699" y="249931"/>
                  </a:cubicBezTo>
                  <a:cubicBezTo>
                    <a:pt x="1071852" y="240697"/>
                    <a:pt x="1056724" y="231631"/>
                    <a:pt x="1039127" y="229161"/>
                  </a:cubicBezTo>
                  <a:cubicBezTo>
                    <a:pt x="1016309" y="226130"/>
                    <a:pt x="993631" y="227505"/>
                    <a:pt x="971206" y="233287"/>
                  </a:cubicBezTo>
                  <a:cubicBezTo>
                    <a:pt x="945806" y="239771"/>
                    <a:pt x="921585" y="250071"/>
                    <a:pt x="895034" y="253776"/>
                  </a:cubicBezTo>
                  <a:cubicBezTo>
                    <a:pt x="871010" y="256947"/>
                    <a:pt x="852177" y="250744"/>
                    <a:pt x="834439" y="235616"/>
                  </a:cubicBezTo>
                  <a:cubicBezTo>
                    <a:pt x="822343" y="225204"/>
                    <a:pt x="812014" y="212378"/>
                    <a:pt x="796746" y="205670"/>
                  </a:cubicBezTo>
                  <a:cubicBezTo>
                    <a:pt x="792901" y="204014"/>
                    <a:pt x="789898" y="199467"/>
                    <a:pt x="787709" y="195510"/>
                  </a:cubicBezTo>
                  <a:cubicBezTo>
                    <a:pt x="770111" y="166237"/>
                    <a:pt x="749061" y="140781"/>
                    <a:pt x="719788" y="121387"/>
                  </a:cubicBezTo>
                  <a:cubicBezTo>
                    <a:pt x="701770" y="109571"/>
                    <a:pt x="683751" y="97867"/>
                    <a:pt x="665199" y="86753"/>
                  </a:cubicBezTo>
                  <a:cubicBezTo>
                    <a:pt x="656695" y="81645"/>
                    <a:pt x="647742" y="75751"/>
                    <a:pt x="641820" y="67920"/>
                  </a:cubicBezTo>
                  <a:cubicBezTo>
                    <a:pt x="634523" y="58125"/>
                    <a:pt x="625177" y="53747"/>
                    <a:pt x="614484" y="51277"/>
                  </a:cubicBezTo>
                  <a:cubicBezTo>
                    <a:pt x="608562" y="50042"/>
                    <a:pt x="601966" y="51137"/>
                    <a:pt x="593574" y="51137"/>
                  </a:cubicBezTo>
                  <a:cubicBezTo>
                    <a:pt x="588747" y="41117"/>
                    <a:pt x="583274" y="30227"/>
                    <a:pt x="578306" y="19113"/>
                  </a:cubicBezTo>
                  <a:cubicBezTo>
                    <a:pt x="574882" y="11395"/>
                    <a:pt x="571570" y="3985"/>
                    <a:pt x="561943" y="0"/>
                  </a:cubicBezTo>
                  <a:cubicBezTo>
                    <a:pt x="560709" y="13893"/>
                    <a:pt x="559474" y="26831"/>
                    <a:pt x="558239" y="40023"/>
                  </a:cubicBezTo>
                  <a:cubicBezTo>
                    <a:pt x="554113" y="41538"/>
                    <a:pt x="549875" y="43194"/>
                    <a:pt x="544627" y="44962"/>
                  </a:cubicBezTo>
                  <a:cubicBezTo>
                    <a:pt x="531155" y="31911"/>
                    <a:pt x="517711" y="18860"/>
                    <a:pt x="502415" y="3985"/>
                  </a:cubicBezTo>
                  <a:cubicBezTo>
                    <a:pt x="497868" y="29161"/>
                    <a:pt x="510919" y="46758"/>
                    <a:pt x="518637" y="65338"/>
                  </a:cubicBezTo>
                  <a:cubicBezTo>
                    <a:pt x="512434" y="74937"/>
                    <a:pt x="506007" y="84031"/>
                    <a:pt x="500899" y="93629"/>
                  </a:cubicBezTo>
                  <a:cubicBezTo>
                    <a:pt x="494332" y="106428"/>
                    <a:pt x="487147" y="118945"/>
                    <a:pt x="492114" y="134606"/>
                  </a:cubicBezTo>
                  <a:cubicBezTo>
                    <a:pt x="494865" y="143391"/>
                    <a:pt x="491301" y="152484"/>
                    <a:pt x="485912" y="159922"/>
                  </a:cubicBezTo>
                  <a:cubicBezTo>
                    <a:pt x="472580" y="178754"/>
                    <a:pt x="461578" y="198710"/>
                    <a:pt x="451952" y="219591"/>
                  </a:cubicBezTo>
                  <a:cubicBezTo>
                    <a:pt x="441792" y="242016"/>
                    <a:pt x="446451" y="265928"/>
                    <a:pt x="465423" y="281308"/>
                  </a:cubicBezTo>
                  <a:cubicBezTo>
                    <a:pt x="482740" y="295482"/>
                    <a:pt x="502274" y="290823"/>
                    <a:pt x="510414" y="270054"/>
                  </a:cubicBezTo>
                  <a:cubicBezTo>
                    <a:pt x="512884" y="263991"/>
                    <a:pt x="516195" y="259894"/>
                    <a:pt x="521949" y="257284"/>
                  </a:cubicBezTo>
                  <a:cubicBezTo>
                    <a:pt x="548331" y="245047"/>
                    <a:pt x="574742" y="232529"/>
                    <a:pt x="600282" y="220713"/>
                  </a:cubicBezTo>
                  <a:cubicBezTo>
                    <a:pt x="601938" y="221527"/>
                    <a:pt x="602640" y="221668"/>
                    <a:pt x="602920" y="221808"/>
                  </a:cubicBezTo>
                  <a:cubicBezTo>
                    <a:pt x="621332" y="253551"/>
                    <a:pt x="636179" y="286837"/>
                    <a:pt x="647293" y="321752"/>
                  </a:cubicBezTo>
                  <a:cubicBezTo>
                    <a:pt x="647995" y="324082"/>
                    <a:pt x="647714" y="326692"/>
                    <a:pt x="647995" y="329330"/>
                  </a:cubicBezTo>
                  <a:cubicBezTo>
                    <a:pt x="650745" y="353776"/>
                    <a:pt x="645637" y="377436"/>
                    <a:pt x="640277" y="401096"/>
                  </a:cubicBezTo>
                  <a:cubicBezTo>
                    <a:pt x="639042" y="406316"/>
                    <a:pt x="638200" y="412210"/>
                    <a:pt x="639575" y="417318"/>
                  </a:cubicBezTo>
                  <a:cubicBezTo>
                    <a:pt x="645918" y="439855"/>
                    <a:pt x="654169" y="461550"/>
                    <a:pt x="672160" y="478194"/>
                  </a:cubicBezTo>
                  <a:cubicBezTo>
                    <a:pt x="675191" y="480944"/>
                    <a:pt x="677268" y="486192"/>
                    <a:pt x="677549" y="490290"/>
                  </a:cubicBezTo>
                  <a:cubicBezTo>
                    <a:pt x="679064" y="512575"/>
                    <a:pt x="682629" y="533428"/>
                    <a:pt x="692368" y="554338"/>
                  </a:cubicBezTo>
                  <a:cubicBezTo>
                    <a:pt x="702668" y="576341"/>
                    <a:pt x="709292" y="600535"/>
                    <a:pt x="709292" y="625682"/>
                  </a:cubicBezTo>
                  <a:cubicBezTo>
                    <a:pt x="709292" y="648668"/>
                    <a:pt x="709151" y="671599"/>
                    <a:pt x="715859" y="693883"/>
                  </a:cubicBezTo>
                  <a:cubicBezTo>
                    <a:pt x="716982" y="697448"/>
                    <a:pt x="716841" y="701461"/>
                    <a:pt x="716841" y="705278"/>
                  </a:cubicBezTo>
                  <a:cubicBezTo>
                    <a:pt x="716701" y="729892"/>
                    <a:pt x="717122" y="754366"/>
                    <a:pt x="712716" y="778980"/>
                  </a:cubicBezTo>
                  <a:cubicBezTo>
                    <a:pt x="710358" y="791217"/>
                    <a:pt x="707467" y="802079"/>
                    <a:pt x="698963" y="810723"/>
                  </a:cubicBezTo>
                  <a:cubicBezTo>
                    <a:pt x="690599" y="819284"/>
                    <a:pt x="684200" y="829051"/>
                    <a:pt x="678222" y="839126"/>
                  </a:cubicBezTo>
                  <a:lnTo>
                    <a:pt x="449061" y="839126"/>
                  </a:lnTo>
                  <a:lnTo>
                    <a:pt x="449061" y="479821"/>
                  </a:lnTo>
                  <a:lnTo>
                    <a:pt x="404155" y="479821"/>
                  </a:lnTo>
                  <a:lnTo>
                    <a:pt x="404155" y="479878"/>
                  </a:lnTo>
                  <a:lnTo>
                    <a:pt x="112265" y="479878"/>
                  </a:lnTo>
                  <a:cubicBezTo>
                    <a:pt x="101965" y="479878"/>
                    <a:pt x="92984" y="486894"/>
                    <a:pt x="90486" y="496886"/>
                  </a:cubicBezTo>
                  <a:lnTo>
                    <a:pt x="674" y="856135"/>
                  </a:lnTo>
                  <a:cubicBezTo>
                    <a:pt x="225" y="857931"/>
                    <a:pt x="0" y="859755"/>
                    <a:pt x="0" y="861579"/>
                  </a:cubicBezTo>
                  <a:lnTo>
                    <a:pt x="0" y="1041204"/>
                  </a:lnTo>
                  <a:cubicBezTo>
                    <a:pt x="0" y="1053609"/>
                    <a:pt x="10048" y="1063657"/>
                    <a:pt x="22453" y="1063657"/>
                  </a:cubicBezTo>
                  <a:lnTo>
                    <a:pt x="112265" y="1063657"/>
                  </a:lnTo>
                  <a:cubicBezTo>
                    <a:pt x="112265" y="1125655"/>
                    <a:pt x="162532" y="1175922"/>
                    <a:pt x="224530" y="1175922"/>
                  </a:cubicBezTo>
                  <a:cubicBezTo>
                    <a:pt x="286529" y="1175922"/>
                    <a:pt x="336796" y="1125655"/>
                    <a:pt x="336796" y="1063657"/>
                  </a:cubicBezTo>
                  <a:lnTo>
                    <a:pt x="1010387" y="1063657"/>
                  </a:lnTo>
                  <a:cubicBezTo>
                    <a:pt x="1010387" y="1125655"/>
                    <a:pt x="1060654" y="1175922"/>
                    <a:pt x="1122652" y="1175922"/>
                  </a:cubicBezTo>
                  <a:cubicBezTo>
                    <a:pt x="1184650" y="1175922"/>
                    <a:pt x="1234917" y="1125655"/>
                    <a:pt x="1234917" y="1063657"/>
                  </a:cubicBezTo>
                  <a:lnTo>
                    <a:pt x="1324729" y="1063657"/>
                  </a:lnTo>
                  <a:cubicBezTo>
                    <a:pt x="1337135" y="1063657"/>
                    <a:pt x="1347182" y="1053609"/>
                    <a:pt x="1347182" y="1041204"/>
                  </a:cubicBezTo>
                  <a:lnTo>
                    <a:pt x="1347182" y="839154"/>
                  </a:lnTo>
                  <a:lnTo>
                    <a:pt x="1302276" y="839154"/>
                  </a:lnTo>
                  <a:close/>
                  <a:moveTo>
                    <a:pt x="1206823" y="507130"/>
                  </a:moveTo>
                  <a:cubicBezTo>
                    <a:pt x="1207216" y="507130"/>
                    <a:pt x="1207777" y="507130"/>
                    <a:pt x="1208338" y="507130"/>
                  </a:cubicBezTo>
                  <a:lnTo>
                    <a:pt x="1208338" y="554422"/>
                  </a:lnTo>
                  <a:cubicBezTo>
                    <a:pt x="1207777" y="554422"/>
                    <a:pt x="1207216" y="554422"/>
                    <a:pt x="1206823" y="554422"/>
                  </a:cubicBezTo>
                  <a:lnTo>
                    <a:pt x="1206823" y="507130"/>
                  </a:lnTo>
                  <a:close/>
                  <a:moveTo>
                    <a:pt x="1082124" y="730425"/>
                  </a:moveTo>
                  <a:cubicBezTo>
                    <a:pt x="1084875" y="722848"/>
                    <a:pt x="1082377" y="713530"/>
                    <a:pt x="1082938" y="705110"/>
                  </a:cubicBezTo>
                  <a:cubicBezTo>
                    <a:pt x="1083892" y="689870"/>
                    <a:pt x="1084173" y="674461"/>
                    <a:pt x="1086924" y="659614"/>
                  </a:cubicBezTo>
                  <a:cubicBezTo>
                    <a:pt x="1089814" y="644094"/>
                    <a:pt x="1088860" y="628545"/>
                    <a:pt x="1090095" y="613164"/>
                  </a:cubicBezTo>
                  <a:cubicBezTo>
                    <a:pt x="1090376" y="609319"/>
                    <a:pt x="1087906" y="605025"/>
                    <a:pt x="1086110" y="601349"/>
                  </a:cubicBezTo>
                  <a:cubicBezTo>
                    <a:pt x="1081282" y="591329"/>
                    <a:pt x="1075809" y="581674"/>
                    <a:pt x="1071263" y="571655"/>
                  </a:cubicBezTo>
                  <a:cubicBezTo>
                    <a:pt x="1061804" y="550633"/>
                    <a:pt x="1053525" y="529443"/>
                    <a:pt x="1059306" y="505390"/>
                  </a:cubicBezTo>
                  <a:cubicBezTo>
                    <a:pt x="1061243" y="497307"/>
                    <a:pt x="1063320" y="489588"/>
                    <a:pt x="1069887" y="482712"/>
                  </a:cubicBezTo>
                  <a:cubicBezTo>
                    <a:pt x="1076090" y="495763"/>
                    <a:pt x="1082377" y="507326"/>
                    <a:pt x="1087064" y="519563"/>
                  </a:cubicBezTo>
                  <a:cubicBezTo>
                    <a:pt x="1096017" y="542522"/>
                    <a:pt x="1103848" y="565732"/>
                    <a:pt x="1108535" y="590094"/>
                  </a:cubicBezTo>
                  <a:cubicBezTo>
                    <a:pt x="1110303" y="599833"/>
                    <a:pt x="1111425" y="608926"/>
                    <a:pt x="1108535" y="618806"/>
                  </a:cubicBezTo>
                  <a:cubicBezTo>
                    <a:pt x="1107159" y="623774"/>
                    <a:pt x="1107019" y="630060"/>
                    <a:pt x="1108787" y="634748"/>
                  </a:cubicBezTo>
                  <a:cubicBezTo>
                    <a:pt x="1119088" y="660625"/>
                    <a:pt x="1125992" y="687007"/>
                    <a:pt x="1127227" y="714933"/>
                  </a:cubicBezTo>
                  <a:cubicBezTo>
                    <a:pt x="1128041" y="734439"/>
                    <a:pt x="1130398" y="753833"/>
                    <a:pt x="1125010" y="773086"/>
                  </a:cubicBezTo>
                  <a:cubicBezTo>
                    <a:pt x="1124196" y="775837"/>
                    <a:pt x="1123382" y="779149"/>
                    <a:pt x="1124055" y="781731"/>
                  </a:cubicBezTo>
                  <a:cubicBezTo>
                    <a:pt x="1127227" y="793266"/>
                    <a:pt x="1122820" y="803314"/>
                    <a:pt x="1118975" y="813754"/>
                  </a:cubicBezTo>
                  <a:cubicBezTo>
                    <a:pt x="1115972" y="822118"/>
                    <a:pt x="1113530" y="830510"/>
                    <a:pt x="1110976" y="839126"/>
                  </a:cubicBezTo>
                  <a:lnTo>
                    <a:pt x="1058857" y="839126"/>
                  </a:lnTo>
                  <a:cubicBezTo>
                    <a:pt x="1060092" y="835281"/>
                    <a:pt x="1059840" y="830847"/>
                    <a:pt x="1057622" y="826524"/>
                  </a:cubicBezTo>
                  <a:cubicBezTo>
                    <a:pt x="1052823" y="816926"/>
                    <a:pt x="1055433" y="810050"/>
                    <a:pt x="1062590" y="803987"/>
                  </a:cubicBezTo>
                  <a:cubicBezTo>
                    <a:pt x="1067558" y="799861"/>
                    <a:pt x="1073452" y="796690"/>
                    <a:pt x="1080609" y="791891"/>
                  </a:cubicBezTo>
                  <a:cubicBezTo>
                    <a:pt x="1080889" y="789561"/>
                    <a:pt x="1081282" y="785014"/>
                    <a:pt x="1081703" y="780496"/>
                  </a:cubicBezTo>
                  <a:cubicBezTo>
                    <a:pt x="1083078" y="763824"/>
                    <a:pt x="1075641" y="747462"/>
                    <a:pt x="1082124" y="730425"/>
                  </a:cubicBezTo>
                  <a:close/>
                  <a:moveTo>
                    <a:pt x="825177" y="688214"/>
                  </a:moveTo>
                  <a:cubicBezTo>
                    <a:pt x="824335" y="673367"/>
                    <a:pt x="822567" y="658660"/>
                    <a:pt x="822707" y="643785"/>
                  </a:cubicBezTo>
                  <a:cubicBezTo>
                    <a:pt x="822848" y="607776"/>
                    <a:pt x="823942" y="571598"/>
                    <a:pt x="824476" y="535589"/>
                  </a:cubicBezTo>
                  <a:cubicBezTo>
                    <a:pt x="824756" y="523633"/>
                    <a:pt x="826272" y="521416"/>
                    <a:pt x="838368" y="520882"/>
                  </a:cubicBezTo>
                  <a:cubicBezTo>
                    <a:pt x="850184" y="520461"/>
                    <a:pt x="862169" y="520602"/>
                    <a:pt x="873985" y="520461"/>
                  </a:cubicBezTo>
                  <a:cubicBezTo>
                    <a:pt x="898739" y="520321"/>
                    <a:pt x="923185" y="517290"/>
                    <a:pt x="946845" y="510161"/>
                  </a:cubicBezTo>
                  <a:cubicBezTo>
                    <a:pt x="956303" y="507411"/>
                    <a:pt x="969803" y="506456"/>
                    <a:pt x="968568" y="502864"/>
                  </a:cubicBezTo>
                  <a:cubicBezTo>
                    <a:pt x="970084" y="501769"/>
                    <a:pt x="971599" y="500815"/>
                    <a:pt x="972974" y="499693"/>
                  </a:cubicBezTo>
                  <a:cubicBezTo>
                    <a:pt x="974490" y="502331"/>
                    <a:pt x="976006" y="504941"/>
                    <a:pt x="977240" y="507551"/>
                  </a:cubicBezTo>
                  <a:cubicBezTo>
                    <a:pt x="982349" y="519227"/>
                    <a:pt x="988242" y="530509"/>
                    <a:pt x="992228" y="542466"/>
                  </a:cubicBezTo>
                  <a:cubicBezTo>
                    <a:pt x="998010" y="559530"/>
                    <a:pt x="1004184" y="575865"/>
                    <a:pt x="1014933" y="590571"/>
                  </a:cubicBezTo>
                  <a:cubicBezTo>
                    <a:pt x="1020799" y="598710"/>
                    <a:pt x="1024532" y="608449"/>
                    <a:pt x="1028237" y="617824"/>
                  </a:cubicBezTo>
                  <a:cubicBezTo>
                    <a:pt x="1033485" y="631295"/>
                    <a:pt x="1038172" y="645020"/>
                    <a:pt x="1042270" y="658800"/>
                  </a:cubicBezTo>
                  <a:cubicBezTo>
                    <a:pt x="1045021" y="668118"/>
                    <a:pt x="1047771" y="677914"/>
                    <a:pt x="1047771" y="687372"/>
                  </a:cubicBezTo>
                  <a:cubicBezTo>
                    <a:pt x="1047631" y="711032"/>
                    <a:pt x="1046255" y="734664"/>
                    <a:pt x="1044600" y="758323"/>
                  </a:cubicBezTo>
                  <a:cubicBezTo>
                    <a:pt x="1043926" y="767136"/>
                    <a:pt x="1042944" y="776594"/>
                    <a:pt x="1038818" y="784004"/>
                  </a:cubicBezTo>
                  <a:cubicBezTo>
                    <a:pt x="1032896" y="795174"/>
                    <a:pt x="1024532" y="804773"/>
                    <a:pt x="1016533" y="814709"/>
                  </a:cubicBezTo>
                  <a:cubicBezTo>
                    <a:pt x="1010415" y="822230"/>
                    <a:pt x="1005980" y="830426"/>
                    <a:pt x="1001911" y="839098"/>
                  </a:cubicBezTo>
                  <a:lnTo>
                    <a:pt x="824925" y="839098"/>
                  </a:lnTo>
                  <a:cubicBezTo>
                    <a:pt x="817936" y="830566"/>
                    <a:pt x="818526" y="821922"/>
                    <a:pt x="824335" y="812772"/>
                  </a:cubicBezTo>
                  <a:cubicBezTo>
                    <a:pt x="828882" y="805475"/>
                    <a:pt x="831520" y="797364"/>
                    <a:pt x="829443" y="788411"/>
                  </a:cubicBezTo>
                  <a:cubicBezTo>
                    <a:pt x="827366" y="779373"/>
                    <a:pt x="825177" y="770280"/>
                    <a:pt x="823942" y="761074"/>
                  </a:cubicBezTo>
                  <a:cubicBezTo>
                    <a:pt x="821052" y="740164"/>
                    <a:pt x="815663" y="719311"/>
                    <a:pt x="824476" y="698402"/>
                  </a:cubicBezTo>
                  <a:cubicBezTo>
                    <a:pt x="825739" y="695371"/>
                    <a:pt x="825289" y="691638"/>
                    <a:pt x="825177" y="688214"/>
                  </a:cubicBezTo>
                  <a:close/>
                  <a:moveTo>
                    <a:pt x="733457" y="837386"/>
                  </a:moveTo>
                  <a:cubicBezTo>
                    <a:pt x="725514" y="822399"/>
                    <a:pt x="732643" y="811565"/>
                    <a:pt x="742690" y="801237"/>
                  </a:cubicBezTo>
                  <a:cubicBezTo>
                    <a:pt x="745160" y="798739"/>
                    <a:pt x="748191" y="795455"/>
                    <a:pt x="748753" y="792143"/>
                  </a:cubicBezTo>
                  <a:cubicBezTo>
                    <a:pt x="749988" y="783920"/>
                    <a:pt x="750549" y="775500"/>
                    <a:pt x="750549" y="767108"/>
                  </a:cubicBezTo>
                  <a:cubicBezTo>
                    <a:pt x="750689" y="736993"/>
                    <a:pt x="750409" y="707018"/>
                    <a:pt x="750689" y="676903"/>
                  </a:cubicBezTo>
                  <a:cubicBezTo>
                    <a:pt x="750689" y="662898"/>
                    <a:pt x="751784" y="649005"/>
                    <a:pt x="752205" y="635112"/>
                  </a:cubicBezTo>
                  <a:cubicBezTo>
                    <a:pt x="752345" y="631660"/>
                    <a:pt x="751644" y="628376"/>
                    <a:pt x="751644" y="624952"/>
                  </a:cubicBezTo>
                  <a:cubicBezTo>
                    <a:pt x="752205" y="599496"/>
                    <a:pt x="752738" y="574096"/>
                    <a:pt x="753861" y="548640"/>
                  </a:cubicBezTo>
                  <a:cubicBezTo>
                    <a:pt x="754113" y="541764"/>
                    <a:pt x="756471" y="534887"/>
                    <a:pt x="757846" y="527871"/>
                  </a:cubicBezTo>
                  <a:cubicBezTo>
                    <a:pt x="758800" y="527871"/>
                    <a:pt x="759783" y="527731"/>
                    <a:pt x="760597" y="527590"/>
                  </a:cubicBezTo>
                  <a:cubicBezTo>
                    <a:pt x="763067" y="533232"/>
                    <a:pt x="766519" y="538733"/>
                    <a:pt x="767613" y="544654"/>
                  </a:cubicBezTo>
                  <a:cubicBezTo>
                    <a:pt x="771346" y="565143"/>
                    <a:pt x="774770" y="585632"/>
                    <a:pt x="777408" y="606232"/>
                  </a:cubicBezTo>
                  <a:cubicBezTo>
                    <a:pt x="779036" y="618301"/>
                    <a:pt x="780412" y="630846"/>
                    <a:pt x="779317" y="642943"/>
                  </a:cubicBezTo>
                  <a:cubicBezTo>
                    <a:pt x="777128" y="665087"/>
                    <a:pt x="778924" y="686081"/>
                    <a:pt x="789617" y="705896"/>
                  </a:cubicBezTo>
                  <a:cubicBezTo>
                    <a:pt x="791133" y="708506"/>
                    <a:pt x="792648" y="711256"/>
                    <a:pt x="792929" y="714119"/>
                  </a:cubicBezTo>
                  <a:cubicBezTo>
                    <a:pt x="795259" y="738200"/>
                    <a:pt x="798711" y="762224"/>
                    <a:pt x="792789" y="786306"/>
                  </a:cubicBezTo>
                  <a:cubicBezTo>
                    <a:pt x="791554" y="791666"/>
                    <a:pt x="790852" y="797279"/>
                    <a:pt x="791273" y="802668"/>
                  </a:cubicBezTo>
                  <a:cubicBezTo>
                    <a:pt x="791835" y="811172"/>
                    <a:pt x="789898" y="819143"/>
                    <a:pt x="784790" y="825486"/>
                  </a:cubicBezTo>
                  <a:cubicBezTo>
                    <a:pt x="781422" y="829724"/>
                    <a:pt x="778868" y="834299"/>
                    <a:pt x="776623" y="839042"/>
                  </a:cubicBezTo>
                  <a:lnTo>
                    <a:pt x="734186" y="839042"/>
                  </a:lnTo>
                  <a:cubicBezTo>
                    <a:pt x="733934" y="838537"/>
                    <a:pt x="733765" y="837947"/>
                    <a:pt x="733457" y="837386"/>
                  </a:cubicBezTo>
                  <a:close/>
                  <a:moveTo>
                    <a:pt x="107354" y="614568"/>
                  </a:moveTo>
                  <a:lnTo>
                    <a:pt x="314343" y="614568"/>
                  </a:lnTo>
                  <a:lnTo>
                    <a:pt x="314343" y="794192"/>
                  </a:lnTo>
                  <a:lnTo>
                    <a:pt x="62448" y="794192"/>
                  </a:lnTo>
                  <a:lnTo>
                    <a:pt x="107354" y="614568"/>
                  </a:lnTo>
                  <a:close/>
                  <a:moveTo>
                    <a:pt x="224530" y="1130988"/>
                  </a:moveTo>
                  <a:cubicBezTo>
                    <a:pt x="187343" y="1130988"/>
                    <a:pt x="157171" y="1100816"/>
                    <a:pt x="157171" y="1063629"/>
                  </a:cubicBezTo>
                  <a:cubicBezTo>
                    <a:pt x="157115" y="1057903"/>
                    <a:pt x="157873" y="1052234"/>
                    <a:pt x="159417" y="1046733"/>
                  </a:cubicBezTo>
                  <a:cubicBezTo>
                    <a:pt x="167023" y="1017010"/>
                    <a:pt x="193826" y="996213"/>
                    <a:pt x="224530" y="996269"/>
                  </a:cubicBezTo>
                  <a:cubicBezTo>
                    <a:pt x="255431" y="996213"/>
                    <a:pt x="282375" y="1017263"/>
                    <a:pt x="289813" y="1047266"/>
                  </a:cubicBezTo>
                  <a:cubicBezTo>
                    <a:pt x="291272" y="1052599"/>
                    <a:pt x="291974" y="1058100"/>
                    <a:pt x="291890" y="1063629"/>
                  </a:cubicBezTo>
                  <a:cubicBezTo>
                    <a:pt x="291890" y="1100816"/>
                    <a:pt x="261746" y="1130988"/>
                    <a:pt x="224530" y="1130988"/>
                  </a:cubicBezTo>
                  <a:close/>
                  <a:moveTo>
                    <a:pt x="1122652" y="1130988"/>
                  </a:moveTo>
                  <a:cubicBezTo>
                    <a:pt x="1085436" y="1130988"/>
                    <a:pt x="1055293" y="1100816"/>
                    <a:pt x="1055293" y="1063629"/>
                  </a:cubicBezTo>
                  <a:cubicBezTo>
                    <a:pt x="1055237" y="1057903"/>
                    <a:pt x="1055995" y="1052234"/>
                    <a:pt x="1057538" y="1046733"/>
                  </a:cubicBezTo>
                  <a:cubicBezTo>
                    <a:pt x="1065144" y="1017010"/>
                    <a:pt x="1091947" y="996213"/>
                    <a:pt x="1122652" y="996269"/>
                  </a:cubicBezTo>
                  <a:cubicBezTo>
                    <a:pt x="1153553" y="996213"/>
                    <a:pt x="1180497" y="1017263"/>
                    <a:pt x="1187934" y="1047266"/>
                  </a:cubicBezTo>
                  <a:cubicBezTo>
                    <a:pt x="1189394" y="1052599"/>
                    <a:pt x="1190095" y="1058100"/>
                    <a:pt x="1190011" y="1063629"/>
                  </a:cubicBezTo>
                  <a:cubicBezTo>
                    <a:pt x="1190011" y="1100816"/>
                    <a:pt x="1159868" y="1130988"/>
                    <a:pt x="1122652" y="1130988"/>
                  </a:cubicBezTo>
                  <a:close/>
                  <a:moveTo>
                    <a:pt x="1302276" y="1018722"/>
                  </a:moveTo>
                  <a:lnTo>
                    <a:pt x="1225543" y="1018722"/>
                  </a:lnTo>
                  <a:lnTo>
                    <a:pt x="1225262" y="1018217"/>
                  </a:lnTo>
                  <a:cubicBezTo>
                    <a:pt x="1224701" y="1016954"/>
                    <a:pt x="1223943" y="1015804"/>
                    <a:pt x="1223326" y="1014569"/>
                  </a:cubicBezTo>
                  <a:cubicBezTo>
                    <a:pt x="1221417" y="1010527"/>
                    <a:pt x="1219284" y="1006626"/>
                    <a:pt x="1216899" y="1002837"/>
                  </a:cubicBezTo>
                  <a:cubicBezTo>
                    <a:pt x="1215748" y="1001041"/>
                    <a:pt x="1214429" y="999413"/>
                    <a:pt x="1213194" y="997729"/>
                  </a:cubicBezTo>
                  <a:cubicBezTo>
                    <a:pt x="1210949" y="994754"/>
                    <a:pt x="1208703" y="991835"/>
                    <a:pt x="1206458" y="989085"/>
                  </a:cubicBezTo>
                  <a:cubicBezTo>
                    <a:pt x="1204914" y="987345"/>
                    <a:pt x="1203258" y="985773"/>
                    <a:pt x="1201631" y="984145"/>
                  </a:cubicBezTo>
                  <a:cubicBezTo>
                    <a:pt x="1199189" y="981731"/>
                    <a:pt x="1196663" y="979373"/>
                    <a:pt x="1193997" y="977156"/>
                  </a:cubicBezTo>
                  <a:cubicBezTo>
                    <a:pt x="1192172" y="975641"/>
                    <a:pt x="1190292" y="974237"/>
                    <a:pt x="1188383" y="972834"/>
                  </a:cubicBezTo>
                  <a:cubicBezTo>
                    <a:pt x="1185605" y="970842"/>
                    <a:pt x="1182742" y="968961"/>
                    <a:pt x="1179795" y="967221"/>
                  </a:cubicBezTo>
                  <a:cubicBezTo>
                    <a:pt x="1177774" y="966042"/>
                    <a:pt x="1175753" y="964835"/>
                    <a:pt x="1173648" y="963797"/>
                  </a:cubicBezTo>
                  <a:cubicBezTo>
                    <a:pt x="1170505" y="962169"/>
                    <a:pt x="1167249" y="960822"/>
                    <a:pt x="1163937" y="959503"/>
                  </a:cubicBezTo>
                  <a:cubicBezTo>
                    <a:pt x="1161833" y="958661"/>
                    <a:pt x="1159784" y="957763"/>
                    <a:pt x="1157623" y="957089"/>
                  </a:cubicBezTo>
                  <a:cubicBezTo>
                    <a:pt x="1153890" y="955910"/>
                    <a:pt x="1150073" y="954956"/>
                    <a:pt x="1146228" y="954170"/>
                  </a:cubicBezTo>
                  <a:cubicBezTo>
                    <a:pt x="1144319" y="953777"/>
                    <a:pt x="1142467" y="953216"/>
                    <a:pt x="1140558" y="952879"/>
                  </a:cubicBezTo>
                  <a:cubicBezTo>
                    <a:pt x="1128714" y="950886"/>
                    <a:pt x="1116646" y="950886"/>
                    <a:pt x="1104802" y="952879"/>
                  </a:cubicBezTo>
                  <a:cubicBezTo>
                    <a:pt x="1102837" y="953188"/>
                    <a:pt x="1100985" y="953749"/>
                    <a:pt x="1099048" y="954170"/>
                  </a:cubicBezTo>
                  <a:cubicBezTo>
                    <a:pt x="1095259" y="954956"/>
                    <a:pt x="1091498" y="955910"/>
                    <a:pt x="1087822" y="957061"/>
                  </a:cubicBezTo>
                  <a:cubicBezTo>
                    <a:pt x="1085576" y="957791"/>
                    <a:pt x="1083331" y="958717"/>
                    <a:pt x="1081254" y="959587"/>
                  </a:cubicBezTo>
                  <a:cubicBezTo>
                    <a:pt x="1078083" y="960878"/>
                    <a:pt x="1074967" y="962169"/>
                    <a:pt x="1071964" y="963684"/>
                  </a:cubicBezTo>
                  <a:cubicBezTo>
                    <a:pt x="1069719" y="964835"/>
                    <a:pt x="1067474" y="966098"/>
                    <a:pt x="1065228" y="967445"/>
                  </a:cubicBezTo>
                  <a:cubicBezTo>
                    <a:pt x="1062534" y="969045"/>
                    <a:pt x="1059924" y="970729"/>
                    <a:pt x="1057398" y="972554"/>
                  </a:cubicBezTo>
                  <a:cubicBezTo>
                    <a:pt x="1054872" y="974378"/>
                    <a:pt x="1053048" y="975753"/>
                    <a:pt x="1050943" y="977493"/>
                  </a:cubicBezTo>
                  <a:cubicBezTo>
                    <a:pt x="1048866" y="979233"/>
                    <a:pt x="1046452" y="981366"/>
                    <a:pt x="1044487" y="983387"/>
                  </a:cubicBezTo>
                  <a:cubicBezTo>
                    <a:pt x="1042523" y="985436"/>
                    <a:pt x="1040390" y="987373"/>
                    <a:pt x="1038509" y="989505"/>
                  </a:cubicBezTo>
                  <a:cubicBezTo>
                    <a:pt x="1036629" y="991638"/>
                    <a:pt x="1034973" y="993856"/>
                    <a:pt x="1033289" y="996101"/>
                  </a:cubicBezTo>
                  <a:cubicBezTo>
                    <a:pt x="1031605" y="998346"/>
                    <a:pt x="1029668" y="1000732"/>
                    <a:pt x="1028097" y="1003230"/>
                  </a:cubicBezTo>
                  <a:cubicBezTo>
                    <a:pt x="1026525" y="1005756"/>
                    <a:pt x="1025206" y="1008394"/>
                    <a:pt x="1023802" y="1011004"/>
                  </a:cubicBezTo>
                  <a:cubicBezTo>
                    <a:pt x="1022399" y="1013615"/>
                    <a:pt x="1021052" y="1015832"/>
                    <a:pt x="1019929" y="1018414"/>
                  </a:cubicBezTo>
                  <a:lnTo>
                    <a:pt x="1019705" y="1018751"/>
                  </a:lnTo>
                  <a:lnTo>
                    <a:pt x="327450" y="1018751"/>
                  </a:lnTo>
                  <a:lnTo>
                    <a:pt x="327169" y="1018246"/>
                  </a:lnTo>
                  <a:cubicBezTo>
                    <a:pt x="326608" y="1016982"/>
                    <a:pt x="325850" y="1015832"/>
                    <a:pt x="325232" y="1014597"/>
                  </a:cubicBezTo>
                  <a:cubicBezTo>
                    <a:pt x="323324" y="1010555"/>
                    <a:pt x="321191" y="1006654"/>
                    <a:pt x="318805" y="1002865"/>
                  </a:cubicBezTo>
                  <a:cubicBezTo>
                    <a:pt x="317654" y="1001069"/>
                    <a:pt x="316335" y="999441"/>
                    <a:pt x="315100" y="997757"/>
                  </a:cubicBezTo>
                  <a:cubicBezTo>
                    <a:pt x="312855" y="994782"/>
                    <a:pt x="310722" y="991863"/>
                    <a:pt x="308364" y="989113"/>
                  </a:cubicBezTo>
                  <a:cubicBezTo>
                    <a:pt x="306821" y="987373"/>
                    <a:pt x="305165" y="985801"/>
                    <a:pt x="303537" y="984173"/>
                  </a:cubicBezTo>
                  <a:cubicBezTo>
                    <a:pt x="301095" y="981759"/>
                    <a:pt x="298569" y="979402"/>
                    <a:pt x="295903" y="977185"/>
                  </a:cubicBezTo>
                  <a:cubicBezTo>
                    <a:pt x="294079" y="975669"/>
                    <a:pt x="292198" y="974266"/>
                    <a:pt x="290290" y="972862"/>
                  </a:cubicBezTo>
                  <a:cubicBezTo>
                    <a:pt x="287511" y="970870"/>
                    <a:pt x="284648" y="968989"/>
                    <a:pt x="281701" y="967249"/>
                  </a:cubicBezTo>
                  <a:cubicBezTo>
                    <a:pt x="279681" y="966070"/>
                    <a:pt x="277660" y="964863"/>
                    <a:pt x="275555" y="963825"/>
                  </a:cubicBezTo>
                  <a:cubicBezTo>
                    <a:pt x="272412" y="962197"/>
                    <a:pt x="269156" y="960850"/>
                    <a:pt x="265844" y="959531"/>
                  </a:cubicBezTo>
                  <a:cubicBezTo>
                    <a:pt x="263739" y="958689"/>
                    <a:pt x="261690" y="957791"/>
                    <a:pt x="259529" y="957117"/>
                  </a:cubicBezTo>
                  <a:cubicBezTo>
                    <a:pt x="255796" y="955938"/>
                    <a:pt x="251979" y="954984"/>
                    <a:pt x="248134" y="954198"/>
                  </a:cubicBezTo>
                  <a:cubicBezTo>
                    <a:pt x="246226" y="953805"/>
                    <a:pt x="244373" y="953244"/>
                    <a:pt x="242465" y="952907"/>
                  </a:cubicBezTo>
                  <a:cubicBezTo>
                    <a:pt x="230621" y="950914"/>
                    <a:pt x="218552" y="950914"/>
                    <a:pt x="206708" y="952907"/>
                  </a:cubicBezTo>
                  <a:cubicBezTo>
                    <a:pt x="204744" y="953216"/>
                    <a:pt x="202891" y="953777"/>
                    <a:pt x="200955" y="954198"/>
                  </a:cubicBezTo>
                  <a:cubicBezTo>
                    <a:pt x="197166" y="954984"/>
                    <a:pt x="193405" y="955938"/>
                    <a:pt x="189728" y="957089"/>
                  </a:cubicBezTo>
                  <a:cubicBezTo>
                    <a:pt x="187483" y="957819"/>
                    <a:pt x="185238" y="958745"/>
                    <a:pt x="183161" y="959615"/>
                  </a:cubicBezTo>
                  <a:cubicBezTo>
                    <a:pt x="179989" y="960906"/>
                    <a:pt x="176874" y="962197"/>
                    <a:pt x="173871" y="963713"/>
                  </a:cubicBezTo>
                  <a:cubicBezTo>
                    <a:pt x="171625" y="964863"/>
                    <a:pt x="169380" y="966126"/>
                    <a:pt x="167135" y="967473"/>
                  </a:cubicBezTo>
                  <a:cubicBezTo>
                    <a:pt x="164440" y="969073"/>
                    <a:pt x="161830" y="970757"/>
                    <a:pt x="159304" y="972582"/>
                  </a:cubicBezTo>
                  <a:cubicBezTo>
                    <a:pt x="156778" y="974406"/>
                    <a:pt x="154954" y="975781"/>
                    <a:pt x="152849" y="977521"/>
                  </a:cubicBezTo>
                  <a:cubicBezTo>
                    <a:pt x="150772" y="979261"/>
                    <a:pt x="148471" y="981394"/>
                    <a:pt x="146394" y="983415"/>
                  </a:cubicBezTo>
                  <a:cubicBezTo>
                    <a:pt x="144317" y="985464"/>
                    <a:pt x="142296" y="987400"/>
                    <a:pt x="140416" y="989533"/>
                  </a:cubicBezTo>
                  <a:cubicBezTo>
                    <a:pt x="138535" y="991666"/>
                    <a:pt x="136879" y="993884"/>
                    <a:pt x="135195" y="996129"/>
                  </a:cubicBezTo>
                  <a:cubicBezTo>
                    <a:pt x="133511" y="998374"/>
                    <a:pt x="131575" y="1000760"/>
                    <a:pt x="130003" y="1003258"/>
                  </a:cubicBezTo>
                  <a:cubicBezTo>
                    <a:pt x="128431" y="1005784"/>
                    <a:pt x="127112" y="1008422"/>
                    <a:pt x="125709" y="1011032"/>
                  </a:cubicBezTo>
                  <a:cubicBezTo>
                    <a:pt x="124306" y="1013643"/>
                    <a:pt x="122958" y="1015860"/>
                    <a:pt x="121836" y="1018442"/>
                  </a:cubicBezTo>
                  <a:lnTo>
                    <a:pt x="121611" y="1018779"/>
                  </a:lnTo>
                  <a:lnTo>
                    <a:pt x="44906" y="1018779"/>
                  </a:lnTo>
                  <a:lnTo>
                    <a:pt x="44906" y="928966"/>
                  </a:lnTo>
                  <a:lnTo>
                    <a:pt x="112265" y="928966"/>
                  </a:lnTo>
                  <a:lnTo>
                    <a:pt x="112265" y="884060"/>
                  </a:lnTo>
                  <a:lnTo>
                    <a:pt x="44906" y="884060"/>
                  </a:lnTo>
                  <a:lnTo>
                    <a:pt x="44906" y="864358"/>
                  </a:lnTo>
                  <a:lnTo>
                    <a:pt x="51221" y="839154"/>
                  </a:lnTo>
                  <a:lnTo>
                    <a:pt x="336796" y="839154"/>
                  </a:lnTo>
                  <a:cubicBezTo>
                    <a:pt x="349201" y="839154"/>
                    <a:pt x="359249" y="829107"/>
                    <a:pt x="359249" y="816701"/>
                  </a:cubicBezTo>
                  <a:lnTo>
                    <a:pt x="359249" y="592171"/>
                  </a:lnTo>
                  <a:cubicBezTo>
                    <a:pt x="359249" y="579765"/>
                    <a:pt x="349201" y="569718"/>
                    <a:pt x="336796" y="569718"/>
                  </a:cubicBezTo>
                  <a:lnTo>
                    <a:pt x="118580" y="569718"/>
                  </a:lnTo>
                  <a:lnTo>
                    <a:pt x="129807" y="524812"/>
                  </a:lnTo>
                  <a:lnTo>
                    <a:pt x="404155" y="524812"/>
                  </a:lnTo>
                  <a:lnTo>
                    <a:pt x="404155" y="861607"/>
                  </a:lnTo>
                  <a:cubicBezTo>
                    <a:pt x="404155" y="874013"/>
                    <a:pt x="414202" y="884060"/>
                    <a:pt x="426608" y="884060"/>
                  </a:cubicBezTo>
                  <a:lnTo>
                    <a:pt x="1302276" y="884060"/>
                  </a:lnTo>
                  <a:lnTo>
                    <a:pt x="1302276" y="1018722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36" name="CaixaDeTexto 235">
            <a:extLst>
              <a:ext uri="{FF2B5EF4-FFF2-40B4-BE49-F238E27FC236}">
                <a16:creationId xmlns:a16="http://schemas.microsoft.com/office/drawing/2014/main" id="{545716F9-2253-4086-A7D6-2CCF56F8389B}"/>
              </a:ext>
            </a:extLst>
          </p:cNvPr>
          <p:cNvSpPr txBox="1"/>
          <p:nvPr/>
        </p:nvSpPr>
        <p:spPr>
          <a:xfrm>
            <a:off x="10556566" y="2210914"/>
            <a:ext cx="775582" cy="522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8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endParaRPr lang="pt-BR" sz="3200" b="1" dirty="0">
              <a:solidFill>
                <a:srgbClr val="36BCE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7" name="CaixaDeTexto 236">
            <a:extLst>
              <a:ext uri="{FF2B5EF4-FFF2-40B4-BE49-F238E27FC236}">
                <a16:creationId xmlns:a16="http://schemas.microsoft.com/office/drawing/2014/main" id="{E9518F47-3574-434B-B368-AB0DBD8C0650}"/>
              </a:ext>
            </a:extLst>
          </p:cNvPr>
          <p:cNvSpPr txBox="1"/>
          <p:nvPr/>
        </p:nvSpPr>
        <p:spPr>
          <a:xfrm>
            <a:off x="10586885" y="2723613"/>
            <a:ext cx="1315715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pt-BR" sz="14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painéis de mensagem </a:t>
            </a: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variável</a:t>
            </a:r>
          </a:p>
        </p:txBody>
      </p:sp>
      <p:pic>
        <p:nvPicPr>
          <p:cNvPr id="238" name="Gráfico 237">
            <a:extLst>
              <a:ext uri="{FF2B5EF4-FFF2-40B4-BE49-F238E27FC236}">
                <a16:creationId xmlns:a16="http://schemas.microsoft.com/office/drawing/2014/main" id="{3D4C7278-38DE-48C7-9F5B-ACBC020AF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5030" y="1453285"/>
            <a:ext cx="715282" cy="411758"/>
          </a:xfrm>
          <a:prstGeom prst="rect">
            <a:avLst/>
          </a:prstGeom>
        </p:spPr>
      </p:pic>
      <p:sp>
        <p:nvSpPr>
          <p:cNvPr id="239" name="CaixaDeTexto 238">
            <a:extLst>
              <a:ext uri="{FF2B5EF4-FFF2-40B4-BE49-F238E27FC236}">
                <a16:creationId xmlns:a16="http://schemas.microsoft.com/office/drawing/2014/main" id="{09842B2E-5678-4506-BD62-08AFA43BF921}"/>
              </a:ext>
            </a:extLst>
          </p:cNvPr>
          <p:cNvSpPr txBox="1"/>
          <p:nvPr/>
        </p:nvSpPr>
        <p:spPr>
          <a:xfrm>
            <a:off x="7040059" y="1596911"/>
            <a:ext cx="114554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500"/>
              </a:lnSpc>
            </a:pPr>
            <a:r>
              <a:rPr lang="pt-BR" sz="14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guinchos</a:t>
            </a: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leves</a:t>
            </a:r>
          </a:p>
        </p:txBody>
      </p:sp>
      <p:grpSp>
        <p:nvGrpSpPr>
          <p:cNvPr id="240" name="Gráfico 70">
            <a:extLst>
              <a:ext uri="{FF2B5EF4-FFF2-40B4-BE49-F238E27FC236}">
                <a16:creationId xmlns:a16="http://schemas.microsoft.com/office/drawing/2014/main" id="{5B985A56-663D-4F4E-8FE9-5E52E48105B5}"/>
              </a:ext>
            </a:extLst>
          </p:cNvPr>
          <p:cNvGrpSpPr/>
          <p:nvPr/>
        </p:nvGrpSpPr>
        <p:grpSpPr>
          <a:xfrm>
            <a:off x="8322220" y="795521"/>
            <a:ext cx="680490" cy="592730"/>
            <a:chOff x="4622264" y="7121757"/>
            <a:chExt cx="697433" cy="607488"/>
          </a:xfrm>
          <a:solidFill>
            <a:srgbClr val="706F6F"/>
          </a:solidFill>
        </p:grpSpPr>
        <p:sp>
          <p:nvSpPr>
            <p:cNvPr id="241" name="Forma Livre: Forma 240">
              <a:extLst>
                <a:ext uri="{FF2B5EF4-FFF2-40B4-BE49-F238E27FC236}">
                  <a16:creationId xmlns:a16="http://schemas.microsoft.com/office/drawing/2014/main" id="{33247AC5-D3C3-4AE7-8006-5DE2F3908DAA}"/>
                </a:ext>
              </a:extLst>
            </p:cNvPr>
            <p:cNvSpPr/>
            <p:nvPr/>
          </p:nvSpPr>
          <p:spPr>
            <a:xfrm>
              <a:off x="4721647" y="7579416"/>
              <a:ext cx="258909" cy="149793"/>
            </a:xfrm>
            <a:custGeom>
              <a:avLst/>
              <a:gdLst>
                <a:gd name="connsiteX0" fmla="*/ 183955 w 258909"/>
                <a:gd name="connsiteY0" fmla="*/ 0 h 149793"/>
                <a:gd name="connsiteX1" fmla="*/ 129470 w 258909"/>
                <a:gd name="connsiteY1" fmla="*/ 23574 h 149793"/>
                <a:gd name="connsiteX2" fmla="*/ 74985 w 258909"/>
                <a:gd name="connsiteY2" fmla="*/ 0 h 149793"/>
                <a:gd name="connsiteX3" fmla="*/ 5897 w 258909"/>
                <a:gd name="connsiteY3" fmla="*/ 103867 h 149793"/>
                <a:gd name="connsiteX4" fmla="*/ 129470 w 258909"/>
                <a:gd name="connsiteY4" fmla="*/ 126242 h 149793"/>
                <a:gd name="connsiteX5" fmla="*/ 256021 w 258909"/>
                <a:gd name="connsiteY5" fmla="*/ 95349 h 149793"/>
                <a:gd name="connsiteX6" fmla="*/ 183955 w 258909"/>
                <a:gd name="connsiteY6" fmla="*/ 0 h 1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909" h="149793">
                  <a:moveTo>
                    <a:pt x="183955" y="0"/>
                  </a:moveTo>
                  <a:cubicBezTo>
                    <a:pt x="162506" y="0"/>
                    <a:pt x="143146" y="9081"/>
                    <a:pt x="129470" y="23574"/>
                  </a:cubicBezTo>
                  <a:cubicBezTo>
                    <a:pt x="115794" y="9081"/>
                    <a:pt x="96434" y="0"/>
                    <a:pt x="74985" y="0"/>
                  </a:cubicBezTo>
                  <a:cubicBezTo>
                    <a:pt x="21498" y="0"/>
                    <a:pt x="-14789" y="54685"/>
                    <a:pt x="5897" y="103867"/>
                  </a:cubicBezTo>
                  <a:cubicBezTo>
                    <a:pt x="26456" y="153376"/>
                    <a:pt x="92020" y="165980"/>
                    <a:pt x="129470" y="126242"/>
                  </a:cubicBezTo>
                  <a:cubicBezTo>
                    <a:pt x="169335" y="168505"/>
                    <a:pt x="240130" y="151233"/>
                    <a:pt x="256021" y="95349"/>
                  </a:cubicBezTo>
                  <a:cubicBezTo>
                    <a:pt x="269624" y="47475"/>
                    <a:pt x="233446" y="0"/>
                    <a:pt x="183955" y="0"/>
                  </a:cubicBezTo>
                  <a:close/>
                </a:path>
              </a:pathLst>
            </a:custGeom>
            <a:grpFill/>
            <a:ln w="1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2" name="Forma Livre: Forma 241">
              <a:extLst>
                <a:ext uri="{FF2B5EF4-FFF2-40B4-BE49-F238E27FC236}">
                  <a16:creationId xmlns:a16="http://schemas.microsoft.com/office/drawing/2014/main" id="{8DB84EFF-026D-4365-975C-C985C8602DAC}"/>
                </a:ext>
              </a:extLst>
            </p:cNvPr>
            <p:cNvSpPr/>
            <p:nvPr/>
          </p:nvSpPr>
          <p:spPr>
            <a:xfrm>
              <a:off x="5081182" y="7579416"/>
              <a:ext cx="150085" cy="149829"/>
            </a:xfrm>
            <a:custGeom>
              <a:avLst/>
              <a:gdLst>
                <a:gd name="connsiteX0" fmla="*/ 75053 w 150085"/>
                <a:gd name="connsiteY0" fmla="*/ 0 h 149829"/>
                <a:gd name="connsiteX1" fmla="*/ 20967 w 150085"/>
                <a:gd name="connsiteY1" fmla="*/ 126678 h 149829"/>
                <a:gd name="connsiteX2" fmla="*/ 140054 w 150085"/>
                <a:gd name="connsiteY2" fmla="*/ 112095 h 149829"/>
                <a:gd name="connsiteX3" fmla="*/ 75053 w 150085"/>
                <a:gd name="connsiteY3" fmla="*/ 0 h 14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085" h="149829">
                  <a:moveTo>
                    <a:pt x="75053" y="0"/>
                  </a:moveTo>
                  <a:cubicBezTo>
                    <a:pt x="10088" y="0"/>
                    <a:pt x="-25128" y="78477"/>
                    <a:pt x="20967" y="126678"/>
                  </a:cubicBezTo>
                  <a:cubicBezTo>
                    <a:pt x="55329" y="162621"/>
                    <a:pt x="114918" y="155919"/>
                    <a:pt x="140054" y="112095"/>
                  </a:cubicBezTo>
                  <a:cubicBezTo>
                    <a:pt x="168658" y="62822"/>
                    <a:pt x="132698" y="0"/>
                    <a:pt x="75053" y="0"/>
                  </a:cubicBezTo>
                  <a:close/>
                </a:path>
              </a:pathLst>
            </a:custGeom>
            <a:grpFill/>
            <a:ln w="1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3" name="Forma Livre: Forma 242">
              <a:extLst>
                <a:ext uri="{FF2B5EF4-FFF2-40B4-BE49-F238E27FC236}">
                  <a16:creationId xmlns:a16="http://schemas.microsoft.com/office/drawing/2014/main" id="{96BD42ED-60B1-4DD5-A83E-95BECA895076}"/>
                </a:ext>
              </a:extLst>
            </p:cNvPr>
            <p:cNvSpPr/>
            <p:nvPr/>
          </p:nvSpPr>
          <p:spPr>
            <a:xfrm>
              <a:off x="4645326" y="7121757"/>
              <a:ext cx="149943" cy="313272"/>
            </a:xfrm>
            <a:custGeom>
              <a:avLst/>
              <a:gdLst>
                <a:gd name="connsiteX0" fmla="*/ 54594 w 149943"/>
                <a:gd name="connsiteY0" fmla="*/ 147074 h 313272"/>
                <a:gd name="connsiteX1" fmla="*/ 54594 w 149943"/>
                <a:gd name="connsiteY1" fmla="*/ 188574 h 313272"/>
                <a:gd name="connsiteX2" fmla="*/ 11006 w 149943"/>
                <a:gd name="connsiteY2" fmla="*/ 249252 h 313272"/>
                <a:gd name="connsiteX3" fmla="*/ 75026 w 149943"/>
                <a:gd name="connsiteY3" fmla="*/ 313273 h 313272"/>
                <a:gd name="connsiteX4" fmla="*/ 124099 w 149943"/>
                <a:gd name="connsiteY4" fmla="*/ 291951 h 313272"/>
                <a:gd name="connsiteX5" fmla="*/ 122501 w 149943"/>
                <a:gd name="connsiteY5" fmla="*/ 263092 h 313272"/>
                <a:gd name="connsiteX6" fmla="*/ 93642 w 149943"/>
                <a:gd name="connsiteY6" fmla="*/ 264690 h 313272"/>
                <a:gd name="connsiteX7" fmla="*/ 75026 w 149943"/>
                <a:gd name="connsiteY7" fmla="*/ 272409 h 313272"/>
                <a:gd name="connsiteX8" fmla="*/ 51870 w 149943"/>
                <a:gd name="connsiteY8" fmla="*/ 249252 h 313272"/>
                <a:gd name="connsiteX9" fmla="*/ 75026 w 149943"/>
                <a:gd name="connsiteY9" fmla="*/ 226096 h 313272"/>
                <a:gd name="connsiteX10" fmla="*/ 95458 w 149943"/>
                <a:gd name="connsiteY10" fmla="*/ 205664 h 313272"/>
                <a:gd name="connsiteX11" fmla="*/ 95458 w 149943"/>
                <a:gd name="connsiteY11" fmla="*/ 146765 h 313272"/>
                <a:gd name="connsiteX12" fmla="*/ 149944 w 149943"/>
                <a:gd name="connsiteY12" fmla="*/ 74718 h 313272"/>
                <a:gd name="connsiteX13" fmla="*/ 74972 w 149943"/>
                <a:gd name="connsiteY13" fmla="*/ 0 h 313272"/>
                <a:gd name="connsiteX14" fmla="*/ 0 w 149943"/>
                <a:gd name="connsiteY14" fmla="*/ 74954 h 313272"/>
                <a:gd name="connsiteX15" fmla="*/ 54594 w 149943"/>
                <a:gd name="connsiteY15" fmla="*/ 147074 h 313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9943" h="313272">
                  <a:moveTo>
                    <a:pt x="54594" y="147074"/>
                  </a:moveTo>
                  <a:lnTo>
                    <a:pt x="54594" y="188574"/>
                  </a:lnTo>
                  <a:cubicBezTo>
                    <a:pt x="29277" y="197110"/>
                    <a:pt x="11006" y="221083"/>
                    <a:pt x="11006" y="249252"/>
                  </a:cubicBezTo>
                  <a:cubicBezTo>
                    <a:pt x="11006" y="284559"/>
                    <a:pt x="39720" y="313273"/>
                    <a:pt x="75026" y="313273"/>
                  </a:cubicBezTo>
                  <a:cubicBezTo>
                    <a:pt x="93787" y="313273"/>
                    <a:pt x="112131" y="305300"/>
                    <a:pt x="124099" y="291951"/>
                  </a:cubicBezTo>
                  <a:cubicBezTo>
                    <a:pt x="131618" y="283542"/>
                    <a:pt x="130910" y="270629"/>
                    <a:pt x="122501" y="263092"/>
                  </a:cubicBezTo>
                  <a:cubicBezTo>
                    <a:pt x="114092" y="255554"/>
                    <a:pt x="101179" y="256281"/>
                    <a:pt x="93642" y="264690"/>
                  </a:cubicBezTo>
                  <a:cubicBezTo>
                    <a:pt x="89501" y="269303"/>
                    <a:pt x="82019" y="272409"/>
                    <a:pt x="75026" y="272409"/>
                  </a:cubicBezTo>
                  <a:cubicBezTo>
                    <a:pt x="62259" y="272409"/>
                    <a:pt x="51870" y="262020"/>
                    <a:pt x="51870" y="249252"/>
                  </a:cubicBezTo>
                  <a:cubicBezTo>
                    <a:pt x="51870" y="236485"/>
                    <a:pt x="62259" y="226096"/>
                    <a:pt x="75026" y="226096"/>
                  </a:cubicBezTo>
                  <a:cubicBezTo>
                    <a:pt x="86323" y="226096"/>
                    <a:pt x="95458" y="216942"/>
                    <a:pt x="95458" y="205664"/>
                  </a:cubicBezTo>
                  <a:cubicBezTo>
                    <a:pt x="95458" y="177441"/>
                    <a:pt x="95458" y="186776"/>
                    <a:pt x="95458" y="146765"/>
                  </a:cubicBezTo>
                  <a:cubicBezTo>
                    <a:pt x="126860" y="137848"/>
                    <a:pt x="149944" y="108934"/>
                    <a:pt x="149944" y="74718"/>
                  </a:cubicBezTo>
                  <a:cubicBezTo>
                    <a:pt x="149944" y="34308"/>
                    <a:pt x="116835" y="0"/>
                    <a:pt x="74972" y="0"/>
                  </a:cubicBezTo>
                  <a:cubicBezTo>
                    <a:pt x="33636" y="0"/>
                    <a:pt x="0" y="33636"/>
                    <a:pt x="0" y="74954"/>
                  </a:cubicBezTo>
                  <a:cubicBezTo>
                    <a:pt x="18" y="109225"/>
                    <a:pt x="23138" y="138175"/>
                    <a:pt x="54594" y="147074"/>
                  </a:cubicBezTo>
                  <a:close/>
                </a:path>
              </a:pathLst>
            </a:custGeom>
            <a:grpFill/>
            <a:ln w="1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4" name="Forma Livre: Forma 243">
              <a:extLst>
                <a:ext uri="{FF2B5EF4-FFF2-40B4-BE49-F238E27FC236}">
                  <a16:creationId xmlns:a16="http://schemas.microsoft.com/office/drawing/2014/main" id="{1CDBC3EA-AE98-4E84-AE72-690C94662B2B}"/>
                </a:ext>
              </a:extLst>
            </p:cNvPr>
            <p:cNvSpPr/>
            <p:nvPr/>
          </p:nvSpPr>
          <p:spPr>
            <a:xfrm>
              <a:off x="4622264" y="7204956"/>
              <a:ext cx="697433" cy="469808"/>
            </a:xfrm>
            <a:custGeom>
              <a:avLst/>
              <a:gdLst>
                <a:gd name="connsiteX0" fmla="*/ 697427 w 697433"/>
                <a:gd name="connsiteY0" fmla="*/ 307552 h 469808"/>
                <a:gd name="connsiteX1" fmla="*/ 695774 w 697433"/>
                <a:gd name="connsiteY1" fmla="*/ 299651 h 469808"/>
                <a:gd name="connsiteX2" fmla="*/ 628448 w 697433"/>
                <a:gd name="connsiteY2" fmla="*/ 167670 h 469808"/>
                <a:gd name="connsiteX3" fmla="*/ 610250 w 697433"/>
                <a:gd name="connsiteY3" fmla="*/ 156518 h 469808"/>
                <a:gd name="connsiteX4" fmla="*/ 501279 w 697433"/>
                <a:gd name="connsiteY4" fmla="*/ 156518 h 469808"/>
                <a:gd name="connsiteX5" fmla="*/ 480847 w 697433"/>
                <a:gd name="connsiteY5" fmla="*/ 176950 h 469808"/>
                <a:gd name="connsiteX6" fmla="*/ 480847 w 697433"/>
                <a:gd name="connsiteY6" fmla="*/ 200125 h 469808"/>
                <a:gd name="connsiteX7" fmla="*/ 434535 w 697433"/>
                <a:gd name="connsiteY7" fmla="*/ 200161 h 469808"/>
                <a:gd name="connsiteX8" fmla="*/ 434535 w 697433"/>
                <a:gd name="connsiteY8" fmla="*/ 144368 h 469808"/>
                <a:gd name="connsiteX9" fmla="*/ 424619 w 697433"/>
                <a:gd name="connsiteY9" fmla="*/ 126842 h 469808"/>
                <a:gd name="connsiteX10" fmla="*/ 213542 w 697433"/>
                <a:gd name="connsiteY10" fmla="*/ 0 h 469808"/>
                <a:gd name="connsiteX11" fmla="*/ 139715 w 697433"/>
                <a:gd name="connsiteY11" fmla="*/ 99527 h 469808"/>
                <a:gd name="connsiteX12" fmla="*/ 306567 w 697433"/>
                <a:gd name="connsiteY12" fmla="*/ 222936 h 469808"/>
                <a:gd name="connsiteX13" fmla="*/ 283084 w 697433"/>
                <a:gd name="connsiteY13" fmla="*/ 246419 h 469808"/>
                <a:gd name="connsiteX14" fmla="*/ 480829 w 697433"/>
                <a:gd name="connsiteY14" fmla="*/ 246419 h 469808"/>
                <a:gd name="connsiteX15" fmla="*/ 480829 w 697433"/>
                <a:gd name="connsiteY15" fmla="*/ 287283 h 469808"/>
                <a:gd name="connsiteX16" fmla="*/ 43584 w 697433"/>
                <a:gd name="connsiteY16" fmla="*/ 287283 h 469808"/>
                <a:gd name="connsiteX17" fmla="*/ 23788 w 697433"/>
                <a:gd name="connsiteY17" fmla="*/ 302684 h 469808"/>
                <a:gd name="connsiteX18" fmla="*/ 632 w 697433"/>
                <a:gd name="connsiteY18" fmla="*/ 393729 h 469808"/>
                <a:gd name="connsiteX19" fmla="*/ 5154 w 697433"/>
                <a:gd name="connsiteY19" fmla="*/ 412327 h 469808"/>
                <a:gd name="connsiteX20" fmla="*/ 50105 w 697433"/>
                <a:gd name="connsiteY20" fmla="*/ 462944 h 469808"/>
                <a:gd name="connsiteX21" fmla="*/ 60293 w 697433"/>
                <a:gd name="connsiteY21" fmla="*/ 469137 h 469808"/>
                <a:gd name="connsiteX22" fmla="*/ 174349 w 697433"/>
                <a:gd name="connsiteY22" fmla="*/ 333596 h 469808"/>
                <a:gd name="connsiteX23" fmla="*/ 228835 w 697433"/>
                <a:gd name="connsiteY23" fmla="*/ 347308 h 469808"/>
                <a:gd name="connsiteX24" fmla="*/ 283320 w 697433"/>
                <a:gd name="connsiteY24" fmla="*/ 333596 h 469808"/>
                <a:gd name="connsiteX25" fmla="*/ 397249 w 697433"/>
                <a:gd name="connsiteY25" fmla="*/ 469809 h 469808"/>
                <a:gd name="connsiteX26" fmla="*/ 420005 w 697433"/>
                <a:gd name="connsiteY26" fmla="*/ 469809 h 469808"/>
                <a:gd name="connsiteX27" fmla="*/ 533934 w 697433"/>
                <a:gd name="connsiteY27" fmla="*/ 333596 h 469808"/>
                <a:gd name="connsiteX28" fmla="*/ 647990 w 697433"/>
                <a:gd name="connsiteY28" fmla="*/ 469137 h 469808"/>
                <a:gd name="connsiteX29" fmla="*/ 657053 w 697433"/>
                <a:gd name="connsiteY29" fmla="*/ 464106 h 469808"/>
                <a:gd name="connsiteX30" fmla="*/ 691106 w 697433"/>
                <a:gd name="connsiteY30" fmla="*/ 431415 h 469808"/>
                <a:gd name="connsiteX31" fmla="*/ 697390 w 697433"/>
                <a:gd name="connsiteY31" fmla="*/ 416668 h 469808"/>
                <a:gd name="connsiteX32" fmla="*/ 697427 w 697433"/>
                <a:gd name="connsiteY32" fmla="*/ 307552 h 46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97433" h="469808">
                  <a:moveTo>
                    <a:pt x="697427" y="307552"/>
                  </a:moveTo>
                  <a:cubicBezTo>
                    <a:pt x="697390" y="304755"/>
                    <a:pt x="696809" y="302049"/>
                    <a:pt x="695774" y="299651"/>
                  </a:cubicBezTo>
                  <a:cubicBezTo>
                    <a:pt x="695356" y="298671"/>
                    <a:pt x="699933" y="307697"/>
                    <a:pt x="628448" y="167670"/>
                  </a:cubicBezTo>
                  <a:cubicBezTo>
                    <a:pt x="624961" y="160823"/>
                    <a:pt x="617932" y="156518"/>
                    <a:pt x="610250" y="156518"/>
                  </a:cubicBezTo>
                  <a:lnTo>
                    <a:pt x="501279" y="156518"/>
                  </a:lnTo>
                  <a:cubicBezTo>
                    <a:pt x="490001" y="156518"/>
                    <a:pt x="480847" y="165672"/>
                    <a:pt x="480847" y="176950"/>
                  </a:cubicBezTo>
                  <a:lnTo>
                    <a:pt x="480847" y="200125"/>
                  </a:lnTo>
                  <a:lnTo>
                    <a:pt x="434535" y="200161"/>
                  </a:lnTo>
                  <a:lnTo>
                    <a:pt x="434535" y="144368"/>
                  </a:lnTo>
                  <a:cubicBezTo>
                    <a:pt x="434535" y="137194"/>
                    <a:pt x="430775" y="130547"/>
                    <a:pt x="424619" y="126842"/>
                  </a:cubicBezTo>
                  <a:lnTo>
                    <a:pt x="213542" y="0"/>
                  </a:lnTo>
                  <a:cubicBezTo>
                    <a:pt x="210219" y="45477"/>
                    <a:pt x="180524" y="83762"/>
                    <a:pt x="139715" y="99527"/>
                  </a:cubicBezTo>
                  <a:lnTo>
                    <a:pt x="306567" y="222936"/>
                  </a:lnTo>
                  <a:lnTo>
                    <a:pt x="283084" y="246419"/>
                  </a:lnTo>
                  <a:lnTo>
                    <a:pt x="480829" y="246419"/>
                  </a:lnTo>
                  <a:lnTo>
                    <a:pt x="480829" y="287283"/>
                  </a:lnTo>
                  <a:cubicBezTo>
                    <a:pt x="467262" y="287283"/>
                    <a:pt x="56952" y="287283"/>
                    <a:pt x="43584" y="287283"/>
                  </a:cubicBezTo>
                  <a:cubicBezTo>
                    <a:pt x="34231" y="287283"/>
                    <a:pt x="26095" y="293622"/>
                    <a:pt x="23788" y="302684"/>
                  </a:cubicBezTo>
                  <a:lnTo>
                    <a:pt x="632" y="393729"/>
                  </a:lnTo>
                  <a:cubicBezTo>
                    <a:pt x="-1039" y="400286"/>
                    <a:pt x="650" y="407260"/>
                    <a:pt x="5154" y="412327"/>
                  </a:cubicBezTo>
                  <a:lnTo>
                    <a:pt x="50105" y="462944"/>
                  </a:lnTo>
                  <a:cubicBezTo>
                    <a:pt x="52829" y="466013"/>
                    <a:pt x="56389" y="468120"/>
                    <a:pt x="60293" y="469137"/>
                  </a:cubicBezTo>
                  <a:cubicBezTo>
                    <a:pt x="47961" y="397798"/>
                    <a:pt x="103210" y="333596"/>
                    <a:pt x="174349" y="333596"/>
                  </a:cubicBezTo>
                  <a:cubicBezTo>
                    <a:pt x="193455" y="333596"/>
                    <a:pt x="212180" y="338408"/>
                    <a:pt x="228835" y="347308"/>
                  </a:cubicBezTo>
                  <a:cubicBezTo>
                    <a:pt x="245489" y="338408"/>
                    <a:pt x="264214" y="333596"/>
                    <a:pt x="283320" y="333596"/>
                  </a:cubicBezTo>
                  <a:cubicBezTo>
                    <a:pt x="354823" y="333596"/>
                    <a:pt x="410035" y="398361"/>
                    <a:pt x="397249" y="469809"/>
                  </a:cubicBezTo>
                  <a:lnTo>
                    <a:pt x="420005" y="469809"/>
                  </a:lnTo>
                  <a:cubicBezTo>
                    <a:pt x="407201" y="398288"/>
                    <a:pt x="462504" y="333596"/>
                    <a:pt x="533934" y="333596"/>
                  </a:cubicBezTo>
                  <a:cubicBezTo>
                    <a:pt x="605183" y="333596"/>
                    <a:pt x="660304" y="397906"/>
                    <a:pt x="647990" y="469137"/>
                  </a:cubicBezTo>
                  <a:cubicBezTo>
                    <a:pt x="651368" y="468265"/>
                    <a:pt x="654492" y="466558"/>
                    <a:pt x="657053" y="464106"/>
                  </a:cubicBezTo>
                  <a:lnTo>
                    <a:pt x="691106" y="431415"/>
                  </a:lnTo>
                  <a:cubicBezTo>
                    <a:pt x="695120" y="427565"/>
                    <a:pt x="697390" y="422243"/>
                    <a:pt x="697390" y="416668"/>
                  </a:cubicBezTo>
                  <a:cubicBezTo>
                    <a:pt x="697427" y="411855"/>
                    <a:pt x="697445" y="309713"/>
                    <a:pt x="697427" y="307552"/>
                  </a:cubicBezTo>
                  <a:close/>
                </a:path>
              </a:pathLst>
            </a:custGeom>
            <a:grpFill/>
            <a:ln w="1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45" name="Colchete Esquerdo 244">
            <a:extLst>
              <a:ext uri="{FF2B5EF4-FFF2-40B4-BE49-F238E27FC236}">
                <a16:creationId xmlns:a16="http://schemas.microsoft.com/office/drawing/2014/main" id="{5CF7FB8F-6BE8-4276-BE62-6A04AF68ED35}"/>
              </a:ext>
            </a:extLst>
          </p:cNvPr>
          <p:cNvSpPr/>
          <p:nvPr/>
        </p:nvSpPr>
        <p:spPr>
          <a:xfrm rot="16200000" flipH="1" flipV="1">
            <a:off x="8613876" y="-2279915"/>
            <a:ext cx="45719" cy="6084000"/>
          </a:xfrm>
          <a:prstGeom prst="leftBracket">
            <a:avLst/>
          </a:prstGeom>
          <a:ln>
            <a:solidFill>
              <a:srgbClr val="616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6" name="CaixaDeTexto 245">
            <a:extLst>
              <a:ext uri="{FF2B5EF4-FFF2-40B4-BE49-F238E27FC236}">
                <a16:creationId xmlns:a16="http://schemas.microsoft.com/office/drawing/2014/main" id="{0D8CB2F8-BB2A-4F14-8253-31F90C2E375A}"/>
              </a:ext>
            </a:extLst>
          </p:cNvPr>
          <p:cNvSpPr txBox="1"/>
          <p:nvPr/>
        </p:nvSpPr>
        <p:spPr>
          <a:xfrm>
            <a:off x="7952938" y="3957733"/>
            <a:ext cx="858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1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20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1BI</a:t>
            </a:r>
            <a:r>
              <a:rPr lang="pt-BR" sz="18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t-BR" dirty="0">
              <a:solidFill>
                <a:srgbClr val="36BCEE"/>
              </a:solidFill>
            </a:endParaRPr>
          </a:p>
        </p:txBody>
      </p:sp>
      <p:sp>
        <p:nvSpPr>
          <p:cNvPr id="247" name="CaixaDeTexto 246">
            <a:extLst>
              <a:ext uri="{FF2B5EF4-FFF2-40B4-BE49-F238E27FC236}">
                <a16:creationId xmlns:a16="http://schemas.microsoft.com/office/drawing/2014/main" id="{3429DD70-03FF-408E-ACC5-2F7C072A1923}"/>
              </a:ext>
            </a:extLst>
          </p:cNvPr>
          <p:cNvSpPr txBox="1"/>
          <p:nvPr/>
        </p:nvSpPr>
        <p:spPr>
          <a:xfrm>
            <a:off x="7580391" y="4359275"/>
            <a:ext cx="1674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1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R$ </a:t>
            </a:r>
            <a:r>
              <a:rPr lang="pt-BR" sz="20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850MM </a:t>
            </a:r>
            <a:endParaRPr lang="pt-BR" sz="2000" dirty="0">
              <a:solidFill>
                <a:srgbClr val="36BCEE"/>
              </a:solidFill>
            </a:endParaRPr>
          </a:p>
        </p:txBody>
      </p:sp>
      <p:sp>
        <p:nvSpPr>
          <p:cNvPr id="248" name="CaixaDeTexto 247">
            <a:extLst>
              <a:ext uri="{FF2B5EF4-FFF2-40B4-BE49-F238E27FC236}">
                <a16:creationId xmlns:a16="http://schemas.microsoft.com/office/drawing/2014/main" id="{8A952BD1-2EF6-49EF-BCDD-05DBD9C8943F}"/>
              </a:ext>
            </a:extLst>
          </p:cNvPr>
          <p:cNvSpPr txBox="1"/>
          <p:nvPr/>
        </p:nvSpPr>
        <p:spPr>
          <a:xfrm>
            <a:off x="7999323" y="5313034"/>
            <a:ext cx="131017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4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1.672</a:t>
            </a:r>
            <a:endParaRPr lang="pt-BR" sz="2800" b="1" dirty="0">
              <a:solidFill>
                <a:srgbClr val="36BCE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5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6BA5F01-0A5A-415E-9571-47D8BB85E3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A ROTA DO OESTE</a:t>
            </a:r>
          </a:p>
        </p:txBody>
      </p:sp>
      <p:sp>
        <p:nvSpPr>
          <p:cNvPr id="133" name="CaixaDeTexto 132">
            <a:extLst>
              <a:ext uri="{FF2B5EF4-FFF2-40B4-BE49-F238E27FC236}">
                <a16:creationId xmlns:a16="http://schemas.microsoft.com/office/drawing/2014/main" id="{47B1D038-27FB-4E2B-BF17-39762EE2A162}"/>
              </a:ext>
            </a:extLst>
          </p:cNvPr>
          <p:cNvSpPr txBox="1"/>
          <p:nvPr/>
        </p:nvSpPr>
        <p:spPr>
          <a:xfrm rot="16200000">
            <a:off x="749492" y="3459121"/>
            <a:ext cx="2581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REALIZAÇÕES</a:t>
            </a:r>
          </a:p>
        </p:txBody>
      </p:sp>
      <p:sp>
        <p:nvSpPr>
          <p:cNvPr id="139" name="Retângulo 138">
            <a:extLst>
              <a:ext uri="{FF2B5EF4-FFF2-40B4-BE49-F238E27FC236}">
                <a16:creationId xmlns:a16="http://schemas.microsoft.com/office/drawing/2014/main" id="{72E38EC6-C346-459C-8B1E-7910E91A6371}"/>
              </a:ext>
            </a:extLst>
          </p:cNvPr>
          <p:cNvSpPr/>
          <p:nvPr/>
        </p:nvSpPr>
        <p:spPr>
          <a:xfrm rot="10800000">
            <a:off x="1295712" y="912848"/>
            <a:ext cx="2319200" cy="400110"/>
          </a:xfrm>
          <a:prstGeom prst="rect">
            <a:avLst/>
          </a:prstGeom>
          <a:solidFill>
            <a:srgbClr val="70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Espaço Reservado para Conteúdo 1">
            <a:extLst>
              <a:ext uri="{FF2B5EF4-FFF2-40B4-BE49-F238E27FC236}">
                <a16:creationId xmlns:a16="http://schemas.microsoft.com/office/drawing/2014/main" id="{1AB5FEEA-3091-4ACA-90C7-D59CCAF6F980}"/>
              </a:ext>
            </a:extLst>
          </p:cNvPr>
          <p:cNvSpPr txBox="1">
            <a:spLocks/>
          </p:cNvSpPr>
          <p:nvPr/>
        </p:nvSpPr>
        <p:spPr>
          <a:xfrm>
            <a:off x="1545870" y="2969173"/>
            <a:ext cx="1878282" cy="4927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pt-BR" sz="13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3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dispositivos</a:t>
            </a:r>
            <a:r>
              <a:rPr lang="pt-BR" sz="13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 desnível construídos</a:t>
            </a:r>
            <a:r>
              <a:rPr lang="pt-BR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43" name="CaixaDeTexto 142">
            <a:extLst>
              <a:ext uri="{FF2B5EF4-FFF2-40B4-BE49-F238E27FC236}">
                <a16:creationId xmlns:a16="http://schemas.microsoft.com/office/drawing/2014/main" id="{E82B002D-9899-478B-B7DD-68E42C933949}"/>
              </a:ext>
            </a:extLst>
          </p:cNvPr>
          <p:cNvSpPr txBox="1"/>
          <p:nvPr/>
        </p:nvSpPr>
        <p:spPr>
          <a:xfrm>
            <a:off x="1236652" y="4714727"/>
            <a:ext cx="2224313" cy="33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Ativo Contabilizado</a:t>
            </a:r>
          </a:p>
        </p:txBody>
      </p:sp>
      <p:sp>
        <p:nvSpPr>
          <p:cNvPr id="144" name="TextBox 242">
            <a:extLst>
              <a:ext uri="{FF2B5EF4-FFF2-40B4-BE49-F238E27FC236}">
                <a16:creationId xmlns:a16="http://schemas.microsoft.com/office/drawing/2014/main" id="{BC8B35E1-CE0B-42B7-BE25-263E9DC8AC90}"/>
              </a:ext>
            </a:extLst>
          </p:cNvPr>
          <p:cNvSpPr txBox="1"/>
          <p:nvPr/>
        </p:nvSpPr>
        <p:spPr>
          <a:xfrm>
            <a:off x="1848330" y="1588599"/>
            <a:ext cx="1371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</a:t>
            </a:r>
            <a:r>
              <a:rPr lang="pt-BR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km</a:t>
            </a:r>
            <a:endParaRPr lang="en-US" sz="2400" b="1" dirty="0">
              <a:solidFill>
                <a:srgbClr val="36BCE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5" name="CaixaDeTexto 144">
            <a:extLst>
              <a:ext uri="{FF2B5EF4-FFF2-40B4-BE49-F238E27FC236}">
                <a16:creationId xmlns:a16="http://schemas.microsoft.com/office/drawing/2014/main" id="{D22D37E9-3E79-4BC3-8983-7A2E1F0A704F}"/>
              </a:ext>
            </a:extLst>
          </p:cNvPr>
          <p:cNvSpPr txBox="1"/>
          <p:nvPr/>
        </p:nvSpPr>
        <p:spPr>
          <a:xfrm>
            <a:off x="1883931" y="1916646"/>
            <a:ext cx="14271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Duplicados</a:t>
            </a:r>
          </a:p>
          <a:p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(de 450km)</a:t>
            </a:r>
            <a:endParaRPr lang="pt-BR" sz="1400" dirty="0">
              <a:solidFill>
                <a:srgbClr val="706F6F"/>
              </a:solidFill>
            </a:endParaRPr>
          </a:p>
        </p:txBody>
      </p:sp>
      <p:grpSp>
        <p:nvGrpSpPr>
          <p:cNvPr id="146" name="Gráfico 1">
            <a:extLst>
              <a:ext uri="{FF2B5EF4-FFF2-40B4-BE49-F238E27FC236}">
                <a16:creationId xmlns:a16="http://schemas.microsoft.com/office/drawing/2014/main" id="{3B79928D-30FD-462A-85D2-0E058D2C7DB6}"/>
              </a:ext>
            </a:extLst>
          </p:cNvPr>
          <p:cNvGrpSpPr/>
          <p:nvPr/>
        </p:nvGrpSpPr>
        <p:grpSpPr>
          <a:xfrm>
            <a:off x="1300512" y="1688797"/>
            <a:ext cx="607867" cy="607884"/>
            <a:chOff x="11113187" y="2261329"/>
            <a:chExt cx="1077745" cy="1077773"/>
          </a:xfrm>
          <a:solidFill>
            <a:srgbClr val="706F6F"/>
          </a:solidFill>
        </p:grpSpPr>
        <p:sp>
          <p:nvSpPr>
            <p:cNvPr id="147" name="Forma Livre: Forma 146">
              <a:extLst>
                <a:ext uri="{FF2B5EF4-FFF2-40B4-BE49-F238E27FC236}">
                  <a16:creationId xmlns:a16="http://schemas.microsoft.com/office/drawing/2014/main" id="{804B1FF8-A51F-4CEF-8331-F1993A855565}"/>
                </a:ext>
              </a:extLst>
            </p:cNvPr>
            <p:cNvSpPr/>
            <p:nvPr/>
          </p:nvSpPr>
          <p:spPr>
            <a:xfrm>
              <a:off x="11683635" y="2261329"/>
              <a:ext cx="380381" cy="1077745"/>
            </a:xfrm>
            <a:custGeom>
              <a:avLst/>
              <a:gdLst>
                <a:gd name="connsiteX0" fmla="*/ 220993 w 380381"/>
                <a:gd name="connsiteY0" fmla="*/ 88998 h 1077745"/>
                <a:gd name="connsiteX1" fmla="*/ 157844 w 380381"/>
                <a:gd name="connsiteY1" fmla="*/ 88998 h 1077745"/>
                <a:gd name="connsiteX2" fmla="*/ 157844 w 380381"/>
                <a:gd name="connsiteY2" fmla="*/ 0 h 1077745"/>
                <a:gd name="connsiteX3" fmla="*/ 0 w 380381"/>
                <a:gd name="connsiteY3" fmla="*/ 0 h 1077745"/>
                <a:gd name="connsiteX4" fmla="*/ 0 w 380381"/>
                <a:gd name="connsiteY4" fmla="*/ 1077746 h 1077745"/>
                <a:gd name="connsiteX5" fmla="*/ 157844 w 380381"/>
                <a:gd name="connsiteY5" fmla="*/ 1077746 h 1077745"/>
                <a:gd name="connsiteX6" fmla="*/ 157844 w 380381"/>
                <a:gd name="connsiteY6" fmla="*/ 988748 h 1077745"/>
                <a:gd name="connsiteX7" fmla="*/ 220993 w 380381"/>
                <a:gd name="connsiteY7" fmla="*/ 988748 h 1077745"/>
                <a:gd name="connsiteX8" fmla="*/ 220993 w 380381"/>
                <a:gd name="connsiteY8" fmla="*/ 1077746 h 1077745"/>
                <a:gd name="connsiteX9" fmla="*/ 380382 w 380381"/>
                <a:gd name="connsiteY9" fmla="*/ 1077746 h 1077745"/>
                <a:gd name="connsiteX10" fmla="*/ 380382 w 380381"/>
                <a:gd name="connsiteY10" fmla="*/ 0 h 1077745"/>
                <a:gd name="connsiteX11" fmla="*/ 220993 w 380381"/>
                <a:gd name="connsiteY11" fmla="*/ 0 h 1077745"/>
                <a:gd name="connsiteX12" fmla="*/ 220993 w 380381"/>
                <a:gd name="connsiteY12" fmla="*/ 88998 h 1077745"/>
                <a:gd name="connsiteX13" fmla="*/ 220993 w 380381"/>
                <a:gd name="connsiteY13" fmla="*/ 912969 h 1077745"/>
                <a:gd name="connsiteX14" fmla="*/ 157844 w 380381"/>
                <a:gd name="connsiteY14" fmla="*/ 912969 h 1077745"/>
                <a:gd name="connsiteX15" fmla="*/ 157844 w 380381"/>
                <a:gd name="connsiteY15" fmla="*/ 823970 h 1077745"/>
                <a:gd name="connsiteX16" fmla="*/ 220993 w 380381"/>
                <a:gd name="connsiteY16" fmla="*/ 823970 h 1077745"/>
                <a:gd name="connsiteX17" fmla="*/ 220993 w 380381"/>
                <a:gd name="connsiteY17" fmla="*/ 912969 h 1077745"/>
                <a:gd name="connsiteX18" fmla="*/ 220993 w 380381"/>
                <a:gd name="connsiteY18" fmla="*/ 748191 h 1077745"/>
                <a:gd name="connsiteX19" fmla="*/ 157844 w 380381"/>
                <a:gd name="connsiteY19" fmla="*/ 748191 h 1077745"/>
                <a:gd name="connsiteX20" fmla="*/ 157844 w 380381"/>
                <a:gd name="connsiteY20" fmla="*/ 659193 h 1077745"/>
                <a:gd name="connsiteX21" fmla="*/ 220993 w 380381"/>
                <a:gd name="connsiteY21" fmla="*/ 659193 h 1077745"/>
                <a:gd name="connsiteX22" fmla="*/ 220993 w 380381"/>
                <a:gd name="connsiteY22" fmla="*/ 748191 h 1077745"/>
                <a:gd name="connsiteX23" fmla="*/ 220993 w 380381"/>
                <a:gd name="connsiteY23" fmla="*/ 583386 h 1077745"/>
                <a:gd name="connsiteX24" fmla="*/ 157844 w 380381"/>
                <a:gd name="connsiteY24" fmla="*/ 583386 h 1077745"/>
                <a:gd name="connsiteX25" fmla="*/ 157844 w 380381"/>
                <a:gd name="connsiteY25" fmla="*/ 494416 h 1077745"/>
                <a:gd name="connsiteX26" fmla="*/ 220993 w 380381"/>
                <a:gd name="connsiteY26" fmla="*/ 494416 h 1077745"/>
                <a:gd name="connsiteX27" fmla="*/ 220993 w 380381"/>
                <a:gd name="connsiteY27" fmla="*/ 583386 h 1077745"/>
                <a:gd name="connsiteX28" fmla="*/ 220993 w 380381"/>
                <a:gd name="connsiteY28" fmla="*/ 418581 h 1077745"/>
                <a:gd name="connsiteX29" fmla="*/ 157844 w 380381"/>
                <a:gd name="connsiteY29" fmla="*/ 418581 h 1077745"/>
                <a:gd name="connsiteX30" fmla="*/ 157844 w 380381"/>
                <a:gd name="connsiteY30" fmla="*/ 329611 h 1077745"/>
                <a:gd name="connsiteX31" fmla="*/ 220993 w 380381"/>
                <a:gd name="connsiteY31" fmla="*/ 329611 h 1077745"/>
                <a:gd name="connsiteX32" fmla="*/ 220993 w 380381"/>
                <a:gd name="connsiteY32" fmla="*/ 418581 h 1077745"/>
                <a:gd name="connsiteX33" fmla="*/ 220993 w 380381"/>
                <a:gd name="connsiteY33" fmla="*/ 253804 h 1077745"/>
                <a:gd name="connsiteX34" fmla="*/ 157844 w 380381"/>
                <a:gd name="connsiteY34" fmla="*/ 253804 h 1077745"/>
                <a:gd name="connsiteX35" fmla="*/ 157844 w 380381"/>
                <a:gd name="connsiteY35" fmla="*/ 164805 h 1077745"/>
                <a:gd name="connsiteX36" fmla="*/ 220993 w 380381"/>
                <a:gd name="connsiteY36" fmla="*/ 164805 h 1077745"/>
                <a:gd name="connsiteX37" fmla="*/ 220993 w 380381"/>
                <a:gd name="connsiteY37" fmla="*/ 253804 h 107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80381" h="1077745">
                  <a:moveTo>
                    <a:pt x="220993" y="88998"/>
                  </a:moveTo>
                  <a:lnTo>
                    <a:pt x="157844" y="88998"/>
                  </a:lnTo>
                  <a:lnTo>
                    <a:pt x="157844" y="0"/>
                  </a:lnTo>
                  <a:lnTo>
                    <a:pt x="0" y="0"/>
                  </a:lnTo>
                  <a:lnTo>
                    <a:pt x="0" y="1077746"/>
                  </a:lnTo>
                  <a:lnTo>
                    <a:pt x="157844" y="1077746"/>
                  </a:lnTo>
                  <a:lnTo>
                    <a:pt x="157844" y="988748"/>
                  </a:lnTo>
                  <a:lnTo>
                    <a:pt x="220993" y="988748"/>
                  </a:lnTo>
                  <a:lnTo>
                    <a:pt x="220993" y="1077746"/>
                  </a:lnTo>
                  <a:lnTo>
                    <a:pt x="380382" y="1077746"/>
                  </a:lnTo>
                  <a:lnTo>
                    <a:pt x="380382" y="0"/>
                  </a:lnTo>
                  <a:lnTo>
                    <a:pt x="220993" y="0"/>
                  </a:lnTo>
                  <a:lnTo>
                    <a:pt x="220993" y="88998"/>
                  </a:lnTo>
                  <a:close/>
                  <a:moveTo>
                    <a:pt x="220993" y="912969"/>
                  </a:moveTo>
                  <a:lnTo>
                    <a:pt x="157844" y="912969"/>
                  </a:lnTo>
                  <a:lnTo>
                    <a:pt x="157844" y="823970"/>
                  </a:lnTo>
                  <a:lnTo>
                    <a:pt x="220993" y="823970"/>
                  </a:lnTo>
                  <a:lnTo>
                    <a:pt x="220993" y="912969"/>
                  </a:lnTo>
                  <a:close/>
                  <a:moveTo>
                    <a:pt x="220993" y="748191"/>
                  </a:moveTo>
                  <a:lnTo>
                    <a:pt x="157844" y="748191"/>
                  </a:lnTo>
                  <a:lnTo>
                    <a:pt x="157844" y="659193"/>
                  </a:lnTo>
                  <a:lnTo>
                    <a:pt x="220993" y="659193"/>
                  </a:lnTo>
                  <a:lnTo>
                    <a:pt x="220993" y="748191"/>
                  </a:lnTo>
                  <a:close/>
                  <a:moveTo>
                    <a:pt x="220993" y="583386"/>
                  </a:moveTo>
                  <a:lnTo>
                    <a:pt x="157844" y="583386"/>
                  </a:lnTo>
                  <a:lnTo>
                    <a:pt x="157844" y="494416"/>
                  </a:lnTo>
                  <a:lnTo>
                    <a:pt x="220993" y="494416"/>
                  </a:lnTo>
                  <a:lnTo>
                    <a:pt x="220993" y="583386"/>
                  </a:lnTo>
                  <a:close/>
                  <a:moveTo>
                    <a:pt x="220993" y="418581"/>
                  </a:moveTo>
                  <a:lnTo>
                    <a:pt x="157844" y="418581"/>
                  </a:lnTo>
                  <a:lnTo>
                    <a:pt x="157844" y="329611"/>
                  </a:lnTo>
                  <a:lnTo>
                    <a:pt x="220993" y="329611"/>
                  </a:lnTo>
                  <a:lnTo>
                    <a:pt x="220993" y="418581"/>
                  </a:lnTo>
                  <a:close/>
                  <a:moveTo>
                    <a:pt x="220993" y="253804"/>
                  </a:moveTo>
                  <a:lnTo>
                    <a:pt x="157844" y="253804"/>
                  </a:lnTo>
                  <a:lnTo>
                    <a:pt x="157844" y="164805"/>
                  </a:lnTo>
                  <a:lnTo>
                    <a:pt x="220993" y="164805"/>
                  </a:lnTo>
                  <a:lnTo>
                    <a:pt x="220993" y="253804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" name="Forma Livre: Forma 147">
              <a:extLst>
                <a:ext uri="{FF2B5EF4-FFF2-40B4-BE49-F238E27FC236}">
                  <a16:creationId xmlns:a16="http://schemas.microsoft.com/office/drawing/2014/main" id="{EA5C13E4-E2AD-40E2-87E1-BC43364338C4}"/>
                </a:ext>
              </a:extLst>
            </p:cNvPr>
            <p:cNvSpPr/>
            <p:nvPr/>
          </p:nvSpPr>
          <p:spPr>
            <a:xfrm>
              <a:off x="11240299" y="2261329"/>
              <a:ext cx="380186" cy="1077745"/>
            </a:xfrm>
            <a:custGeom>
              <a:avLst/>
              <a:gdLst>
                <a:gd name="connsiteX0" fmla="*/ 222341 w 380186"/>
                <a:gd name="connsiteY0" fmla="*/ 88998 h 1077745"/>
                <a:gd name="connsiteX1" fmla="*/ 159192 w 380186"/>
                <a:gd name="connsiteY1" fmla="*/ 88998 h 1077745"/>
                <a:gd name="connsiteX2" fmla="*/ 159192 w 380186"/>
                <a:gd name="connsiteY2" fmla="*/ 0 h 1077745"/>
                <a:gd name="connsiteX3" fmla="*/ 0 w 380186"/>
                <a:gd name="connsiteY3" fmla="*/ 0 h 1077745"/>
                <a:gd name="connsiteX4" fmla="*/ 0 w 380186"/>
                <a:gd name="connsiteY4" fmla="*/ 1077746 h 1077745"/>
                <a:gd name="connsiteX5" fmla="*/ 159192 w 380186"/>
                <a:gd name="connsiteY5" fmla="*/ 1077746 h 1077745"/>
                <a:gd name="connsiteX6" fmla="*/ 159192 w 380186"/>
                <a:gd name="connsiteY6" fmla="*/ 988748 h 1077745"/>
                <a:gd name="connsiteX7" fmla="*/ 222341 w 380186"/>
                <a:gd name="connsiteY7" fmla="*/ 988748 h 1077745"/>
                <a:gd name="connsiteX8" fmla="*/ 222341 w 380186"/>
                <a:gd name="connsiteY8" fmla="*/ 1077746 h 1077745"/>
                <a:gd name="connsiteX9" fmla="*/ 380187 w 380186"/>
                <a:gd name="connsiteY9" fmla="*/ 1077746 h 1077745"/>
                <a:gd name="connsiteX10" fmla="*/ 380187 w 380186"/>
                <a:gd name="connsiteY10" fmla="*/ 0 h 1077745"/>
                <a:gd name="connsiteX11" fmla="*/ 222341 w 380186"/>
                <a:gd name="connsiteY11" fmla="*/ 0 h 1077745"/>
                <a:gd name="connsiteX12" fmla="*/ 222341 w 380186"/>
                <a:gd name="connsiteY12" fmla="*/ 88998 h 1077745"/>
                <a:gd name="connsiteX13" fmla="*/ 222341 w 380186"/>
                <a:gd name="connsiteY13" fmla="*/ 912969 h 1077745"/>
                <a:gd name="connsiteX14" fmla="*/ 159192 w 380186"/>
                <a:gd name="connsiteY14" fmla="*/ 912969 h 1077745"/>
                <a:gd name="connsiteX15" fmla="*/ 159192 w 380186"/>
                <a:gd name="connsiteY15" fmla="*/ 823970 h 1077745"/>
                <a:gd name="connsiteX16" fmla="*/ 222341 w 380186"/>
                <a:gd name="connsiteY16" fmla="*/ 823970 h 1077745"/>
                <a:gd name="connsiteX17" fmla="*/ 222341 w 380186"/>
                <a:gd name="connsiteY17" fmla="*/ 912969 h 1077745"/>
                <a:gd name="connsiteX18" fmla="*/ 222341 w 380186"/>
                <a:gd name="connsiteY18" fmla="*/ 748191 h 1077745"/>
                <a:gd name="connsiteX19" fmla="*/ 159192 w 380186"/>
                <a:gd name="connsiteY19" fmla="*/ 748191 h 1077745"/>
                <a:gd name="connsiteX20" fmla="*/ 159192 w 380186"/>
                <a:gd name="connsiteY20" fmla="*/ 659193 h 1077745"/>
                <a:gd name="connsiteX21" fmla="*/ 222341 w 380186"/>
                <a:gd name="connsiteY21" fmla="*/ 659193 h 1077745"/>
                <a:gd name="connsiteX22" fmla="*/ 222341 w 380186"/>
                <a:gd name="connsiteY22" fmla="*/ 748191 h 1077745"/>
                <a:gd name="connsiteX23" fmla="*/ 222341 w 380186"/>
                <a:gd name="connsiteY23" fmla="*/ 583386 h 1077745"/>
                <a:gd name="connsiteX24" fmla="*/ 159192 w 380186"/>
                <a:gd name="connsiteY24" fmla="*/ 583386 h 1077745"/>
                <a:gd name="connsiteX25" fmla="*/ 159192 w 380186"/>
                <a:gd name="connsiteY25" fmla="*/ 494416 h 1077745"/>
                <a:gd name="connsiteX26" fmla="*/ 222341 w 380186"/>
                <a:gd name="connsiteY26" fmla="*/ 494416 h 1077745"/>
                <a:gd name="connsiteX27" fmla="*/ 222341 w 380186"/>
                <a:gd name="connsiteY27" fmla="*/ 583386 h 1077745"/>
                <a:gd name="connsiteX28" fmla="*/ 222341 w 380186"/>
                <a:gd name="connsiteY28" fmla="*/ 418581 h 1077745"/>
                <a:gd name="connsiteX29" fmla="*/ 159192 w 380186"/>
                <a:gd name="connsiteY29" fmla="*/ 418581 h 1077745"/>
                <a:gd name="connsiteX30" fmla="*/ 159192 w 380186"/>
                <a:gd name="connsiteY30" fmla="*/ 329611 h 1077745"/>
                <a:gd name="connsiteX31" fmla="*/ 222341 w 380186"/>
                <a:gd name="connsiteY31" fmla="*/ 329611 h 1077745"/>
                <a:gd name="connsiteX32" fmla="*/ 222341 w 380186"/>
                <a:gd name="connsiteY32" fmla="*/ 418581 h 1077745"/>
                <a:gd name="connsiteX33" fmla="*/ 222341 w 380186"/>
                <a:gd name="connsiteY33" fmla="*/ 253804 h 1077745"/>
                <a:gd name="connsiteX34" fmla="*/ 159192 w 380186"/>
                <a:gd name="connsiteY34" fmla="*/ 253804 h 1077745"/>
                <a:gd name="connsiteX35" fmla="*/ 159192 w 380186"/>
                <a:gd name="connsiteY35" fmla="*/ 164805 h 1077745"/>
                <a:gd name="connsiteX36" fmla="*/ 222341 w 380186"/>
                <a:gd name="connsiteY36" fmla="*/ 164805 h 1077745"/>
                <a:gd name="connsiteX37" fmla="*/ 222341 w 380186"/>
                <a:gd name="connsiteY37" fmla="*/ 253804 h 107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80186" h="1077745">
                  <a:moveTo>
                    <a:pt x="222341" y="88998"/>
                  </a:moveTo>
                  <a:lnTo>
                    <a:pt x="159192" y="88998"/>
                  </a:lnTo>
                  <a:lnTo>
                    <a:pt x="159192" y="0"/>
                  </a:lnTo>
                  <a:lnTo>
                    <a:pt x="0" y="0"/>
                  </a:lnTo>
                  <a:lnTo>
                    <a:pt x="0" y="1077746"/>
                  </a:lnTo>
                  <a:lnTo>
                    <a:pt x="159192" y="1077746"/>
                  </a:lnTo>
                  <a:lnTo>
                    <a:pt x="159192" y="988748"/>
                  </a:lnTo>
                  <a:lnTo>
                    <a:pt x="222341" y="988748"/>
                  </a:lnTo>
                  <a:lnTo>
                    <a:pt x="222341" y="1077746"/>
                  </a:lnTo>
                  <a:lnTo>
                    <a:pt x="380187" y="1077746"/>
                  </a:lnTo>
                  <a:lnTo>
                    <a:pt x="380187" y="0"/>
                  </a:lnTo>
                  <a:lnTo>
                    <a:pt x="222341" y="0"/>
                  </a:lnTo>
                  <a:lnTo>
                    <a:pt x="222341" y="88998"/>
                  </a:lnTo>
                  <a:close/>
                  <a:moveTo>
                    <a:pt x="222341" y="912969"/>
                  </a:moveTo>
                  <a:lnTo>
                    <a:pt x="159192" y="912969"/>
                  </a:lnTo>
                  <a:lnTo>
                    <a:pt x="159192" y="823970"/>
                  </a:lnTo>
                  <a:lnTo>
                    <a:pt x="222341" y="823970"/>
                  </a:lnTo>
                  <a:lnTo>
                    <a:pt x="222341" y="912969"/>
                  </a:lnTo>
                  <a:close/>
                  <a:moveTo>
                    <a:pt x="222341" y="748191"/>
                  </a:moveTo>
                  <a:lnTo>
                    <a:pt x="159192" y="748191"/>
                  </a:lnTo>
                  <a:lnTo>
                    <a:pt x="159192" y="659193"/>
                  </a:lnTo>
                  <a:lnTo>
                    <a:pt x="222341" y="659193"/>
                  </a:lnTo>
                  <a:lnTo>
                    <a:pt x="222341" y="748191"/>
                  </a:lnTo>
                  <a:close/>
                  <a:moveTo>
                    <a:pt x="222341" y="583386"/>
                  </a:moveTo>
                  <a:lnTo>
                    <a:pt x="159192" y="583386"/>
                  </a:lnTo>
                  <a:lnTo>
                    <a:pt x="159192" y="494416"/>
                  </a:lnTo>
                  <a:lnTo>
                    <a:pt x="222341" y="494416"/>
                  </a:lnTo>
                  <a:lnTo>
                    <a:pt x="222341" y="583386"/>
                  </a:lnTo>
                  <a:close/>
                  <a:moveTo>
                    <a:pt x="222341" y="418581"/>
                  </a:moveTo>
                  <a:lnTo>
                    <a:pt x="159192" y="418581"/>
                  </a:lnTo>
                  <a:lnTo>
                    <a:pt x="159192" y="329611"/>
                  </a:lnTo>
                  <a:lnTo>
                    <a:pt x="222341" y="329611"/>
                  </a:lnTo>
                  <a:lnTo>
                    <a:pt x="222341" y="418581"/>
                  </a:lnTo>
                  <a:close/>
                  <a:moveTo>
                    <a:pt x="222341" y="253804"/>
                  </a:moveTo>
                  <a:lnTo>
                    <a:pt x="159192" y="253804"/>
                  </a:lnTo>
                  <a:lnTo>
                    <a:pt x="159192" y="164805"/>
                  </a:lnTo>
                  <a:lnTo>
                    <a:pt x="222341" y="164805"/>
                  </a:lnTo>
                  <a:lnTo>
                    <a:pt x="222341" y="253804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" name="Forma Livre: Forma 148">
              <a:extLst>
                <a:ext uri="{FF2B5EF4-FFF2-40B4-BE49-F238E27FC236}">
                  <a16:creationId xmlns:a16="http://schemas.microsoft.com/office/drawing/2014/main" id="{EBA2FED1-DD03-4892-A2E0-6715BA19E299}"/>
                </a:ext>
              </a:extLst>
            </p:cNvPr>
            <p:cNvSpPr/>
            <p:nvPr/>
          </p:nvSpPr>
          <p:spPr>
            <a:xfrm>
              <a:off x="11113187" y="2261357"/>
              <a:ext cx="63149" cy="1077745"/>
            </a:xfrm>
            <a:custGeom>
              <a:avLst/>
              <a:gdLst>
                <a:gd name="connsiteX0" fmla="*/ 0 w 63149"/>
                <a:gd name="connsiteY0" fmla="*/ 0 h 1077745"/>
                <a:gd name="connsiteX1" fmla="*/ 63150 w 63149"/>
                <a:gd name="connsiteY1" fmla="*/ 0 h 1077745"/>
                <a:gd name="connsiteX2" fmla="*/ 63150 w 63149"/>
                <a:gd name="connsiteY2" fmla="*/ 1077746 h 1077745"/>
                <a:gd name="connsiteX3" fmla="*/ 0 w 63149"/>
                <a:gd name="connsiteY3" fmla="*/ 1077746 h 107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149" h="1077745">
                  <a:moveTo>
                    <a:pt x="0" y="0"/>
                  </a:moveTo>
                  <a:lnTo>
                    <a:pt x="63150" y="0"/>
                  </a:lnTo>
                  <a:lnTo>
                    <a:pt x="63150" y="1077746"/>
                  </a:lnTo>
                  <a:lnTo>
                    <a:pt x="0" y="1077746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0" name="Forma Livre: Forma 149">
              <a:extLst>
                <a:ext uri="{FF2B5EF4-FFF2-40B4-BE49-F238E27FC236}">
                  <a16:creationId xmlns:a16="http://schemas.microsoft.com/office/drawing/2014/main" id="{08587C9C-5DAF-4D6D-806B-A90B796C1A21}"/>
                </a:ext>
              </a:extLst>
            </p:cNvPr>
            <p:cNvSpPr/>
            <p:nvPr/>
          </p:nvSpPr>
          <p:spPr>
            <a:xfrm>
              <a:off x="12127784" y="2261357"/>
              <a:ext cx="63149" cy="1077745"/>
            </a:xfrm>
            <a:custGeom>
              <a:avLst/>
              <a:gdLst>
                <a:gd name="connsiteX0" fmla="*/ 0 w 63149"/>
                <a:gd name="connsiteY0" fmla="*/ 0 h 1077745"/>
                <a:gd name="connsiteX1" fmla="*/ 63150 w 63149"/>
                <a:gd name="connsiteY1" fmla="*/ 0 h 1077745"/>
                <a:gd name="connsiteX2" fmla="*/ 63150 w 63149"/>
                <a:gd name="connsiteY2" fmla="*/ 1077746 h 1077745"/>
                <a:gd name="connsiteX3" fmla="*/ 0 w 63149"/>
                <a:gd name="connsiteY3" fmla="*/ 1077746 h 107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149" h="1077745">
                  <a:moveTo>
                    <a:pt x="0" y="0"/>
                  </a:moveTo>
                  <a:lnTo>
                    <a:pt x="63150" y="0"/>
                  </a:lnTo>
                  <a:lnTo>
                    <a:pt x="63150" y="1077746"/>
                  </a:lnTo>
                  <a:lnTo>
                    <a:pt x="0" y="1077746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51" name="Gráfico 1">
            <a:extLst>
              <a:ext uri="{FF2B5EF4-FFF2-40B4-BE49-F238E27FC236}">
                <a16:creationId xmlns:a16="http://schemas.microsoft.com/office/drawing/2014/main" id="{FE71EB8B-3A1E-4F97-AE1C-4657CA842E4F}"/>
              </a:ext>
            </a:extLst>
          </p:cNvPr>
          <p:cNvGrpSpPr/>
          <p:nvPr/>
        </p:nvGrpSpPr>
        <p:grpSpPr>
          <a:xfrm>
            <a:off x="702964" y="2996167"/>
            <a:ext cx="889008" cy="901855"/>
            <a:chOff x="6897180" y="277574"/>
            <a:chExt cx="1072076" cy="1087569"/>
          </a:xfrm>
          <a:solidFill>
            <a:srgbClr val="706F6F"/>
          </a:solidFill>
        </p:grpSpPr>
        <p:sp>
          <p:nvSpPr>
            <p:cNvPr id="152" name="Forma Livre: Forma 151">
              <a:extLst>
                <a:ext uri="{FF2B5EF4-FFF2-40B4-BE49-F238E27FC236}">
                  <a16:creationId xmlns:a16="http://schemas.microsoft.com/office/drawing/2014/main" id="{E5A12811-360F-4DFE-9314-CB2E6D995D44}"/>
                </a:ext>
              </a:extLst>
            </p:cNvPr>
            <p:cNvSpPr/>
            <p:nvPr/>
          </p:nvSpPr>
          <p:spPr>
            <a:xfrm>
              <a:off x="6897180" y="277574"/>
              <a:ext cx="710582" cy="709824"/>
            </a:xfrm>
            <a:custGeom>
              <a:avLst/>
              <a:gdLst>
                <a:gd name="connsiteX0" fmla="*/ 229835 w 710582"/>
                <a:gd name="connsiteY0" fmla="*/ 409628 h 709824"/>
                <a:gd name="connsiteX1" fmla="*/ 409628 w 710582"/>
                <a:gd name="connsiteY1" fmla="*/ 229835 h 709824"/>
                <a:gd name="connsiteX2" fmla="*/ 585098 w 710582"/>
                <a:gd name="connsiteY2" fmla="*/ 370503 h 709824"/>
                <a:gd name="connsiteX3" fmla="*/ 644851 w 710582"/>
                <a:gd name="connsiteY3" fmla="*/ 310722 h 709824"/>
                <a:gd name="connsiteX4" fmla="*/ 710582 w 710582"/>
                <a:gd name="connsiteY4" fmla="*/ 310694 h 709824"/>
                <a:gd name="connsiteX5" fmla="*/ 476987 w 710582"/>
                <a:gd name="connsiteY5" fmla="*/ 100084 h 709824"/>
                <a:gd name="connsiteX6" fmla="*/ 476987 w 710582"/>
                <a:gd name="connsiteY6" fmla="*/ 0 h 709824"/>
                <a:gd name="connsiteX7" fmla="*/ 342268 w 710582"/>
                <a:gd name="connsiteY7" fmla="*/ 0 h 709824"/>
                <a:gd name="connsiteX8" fmla="*/ 342268 w 710582"/>
                <a:gd name="connsiteY8" fmla="*/ 100056 h 709824"/>
                <a:gd name="connsiteX9" fmla="*/ 100085 w 710582"/>
                <a:gd name="connsiteY9" fmla="*/ 342269 h 709824"/>
                <a:gd name="connsiteX10" fmla="*/ 0 w 710582"/>
                <a:gd name="connsiteY10" fmla="*/ 342269 h 709824"/>
                <a:gd name="connsiteX11" fmla="*/ 0 w 710582"/>
                <a:gd name="connsiteY11" fmla="*/ 476987 h 709824"/>
                <a:gd name="connsiteX12" fmla="*/ 100085 w 710582"/>
                <a:gd name="connsiteY12" fmla="*/ 476987 h 709824"/>
                <a:gd name="connsiteX13" fmla="*/ 308421 w 710582"/>
                <a:gd name="connsiteY13" fmla="*/ 709825 h 709824"/>
                <a:gd name="connsiteX14" fmla="*/ 308421 w 710582"/>
                <a:gd name="connsiteY14" fmla="*/ 647153 h 709824"/>
                <a:gd name="connsiteX15" fmla="*/ 370503 w 710582"/>
                <a:gd name="connsiteY15" fmla="*/ 585070 h 709824"/>
                <a:gd name="connsiteX16" fmla="*/ 229835 w 710582"/>
                <a:gd name="connsiteY16" fmla="*/ 409628 h 70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0582" h="709824">
                  <a:moveTo>
                    <a:pt x="229835" y="409628"/>
                  </a:moveTo>
                  <a:cubicBezTo>
                    <a:pt x="229835" y="310497"/>
                    <a:pt x="310498" y="229835"/>
                    <a:pt x="409628" y="229835"/>
                  </a:cubicBezTo>
                  <a:cubicBezTo>
                    <a:pt x="495342" y="229835"/>
                    <a:pt x="567164" y="290121"/>
                    <a:pt x="585098" y="370503"/>
                  </a:cubicBezTo>
                  <a:lnTo>
                    <a:pt x="644851" y="310722"/>
                  </a:lnTo>
                  <a:lnTo>
                    <a:pt x="710582" y="310694"/>
                  </a:lnTo>
                  <a:cubicBezTo>
                    <a:pt x="675865" y="205052"/>
                    <a:pt x="587119" y="123941"/>
                    <a:pt x="476987" y="100084"/>
                  </a:cubicBezTo>
                  <a:lnTo>
                    <a:pt x="476987" y="0"/>
                  </a:lnTo>
                  <a:lnTo>
                    <a:pt x="342268" y="0"/>
                  </a:lnTo>
                  <a:lnTo>
                    <a:pt x="342268" y="100056"/>
                  </a:lnTo>
                  <a:cubicBezTo>
                    <a:pt x="221415" y="126242"/>
                    <a:pt x="126270" y="221387"/>
                    <a:pt x="100085" y="342269"/>
                  </a:cubicBezTo>
                  <a:lnTo>
                    <a:pt x="0" y="342269"/>
                  </a:lnTo>
                  <a:lnTo>
                    <a:pt x="0" y="476987"/>
                  </a:lnTo>
                  <a:lnTo>
                    <a:pt x="100085" y="476987"/>
                  </a:lnTo>
                  <a:cubicBezTo>
                    <a:pt x="123773" y="586305"/>
                    <a:pt x="203874" y="674602"/>
                    <a:pt x="308421" y="709825"/>
                  </a:cubicBezTo>
                  <a:lnTo>
                    <a:pt x="308421" y="647153"/>
                  </a:lnTo>
                  <a:lnTo>
                    <a:pt x="370503" y="585070"/>
                  </a:lnTo>
                  <a:cubicBezTo>
                    <a:pt x="290094" y="567164"/>
                    <a:pt x="229835" y="495314"/>
                    <a:pt x="229835" y="409628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" name="Forma Livre: Forma 152">
              <a:extLst>
                <a:ext uri="{FF2B5EF4-FFF2-40B4-BE49-F238E27FC236}">
                  <a16:creationId xmlns:a16="http://schemas.microsoft.com/office/drawing/2014/main" id="{C1DF02BD-78FF-4229-AF03-93D955A8AC8C}"/>
                </a:ext>
              </a:extLst>
            </p:cNvPr>
            <p:cNvSpPr/>
            <p:nvPr/>
          </p:nvSpPr>
          <p:spPr>
            <a:xfrm>
              <a:off x="7239309" y="554898"/>
              <a:ext cx="729947" cy="810246"/>
            </a:xfrm>
            <a:custGeom>
              <a:avLst/>
              <a:gdLst>
                <a:gd name="connsiteX0" fmla="*/ 497166 w 729947"/>
                <a:gd name="connsiteY0" fmla="*/ 0 h 810246"/>
                <a:gd name="connsiteX1" fmla="*/ 497222 w 729947"/>
                <a:gd name="connsiteY1" fmla="*/ 66994 h 810246"/>
                <a:gd name="connsiteX2" fmla="*/ 316700 w 729947"/>
                <a:gd name="connsiteY2" fmla="*/ 67078 h 810246"/>
                <a:gd name="connsiteX3" fmla="*/ 249593 w 729947"/>
                <a:gd name="connsiteY3" fmla="*/ 134213 h 810246"/>
                <a:gd name="connsiteX4" fmla="*/ 67359 w 729947"/>
                <a:gd name="connsiteY4" fmla="*/ 316448 h 810246"/>
                <a:gd name="connsiteX5" fmla="*/ 0 w 729947"/>
                <a:gd name="connsiteY5" fmla="*/ 383807 h 810246"/>
                <a:gd name="connsiteX6" fmla="*/ 0 w 729947"/>
                <a:gd name="connsiteY6" fmla="*/ 810246 h 810246"/>
                <a:gd name="connsiteX7" fmla="*/ 134718 w 729947"/>
                <a:gd name="connsiteY7" fmla="*/ 810246 h 810246"/>
                <a:gd name="connsiteX8" fmla="*/ 134718 w 729947"/>
                <a:gd name="connsiteY8" fmla="*/ 443925 h 810246"/>
                <a:gd name="connsiteX9" fmla="*/ 377042 w 729947"/>
                <a:gd name="connsiteY9" fmla="*/ 201797 h 810246"/>
                <a:gd name="connsiteX10" fmla="*/ 497335 w 729947"/>
                <a:gd name="connsiteY10" fmla="*/ 201713 h 810246"/>
                <a:gd name="connsiteX11" fmla="*/ 497391 w 729947"/>
                <a:gd name="connsiteY11" fmla="*/ 268707 h 810246"/>
                <a:gd name="connsiteX12" fmla="*/ 729948 w 729947"/>
                <a:gd name="connsiteY12" fmla="*/ 134185 h 810246"/>
                <a:gd name="connsiteX13" fmla="*/ 497166 w 729947"/>
                <a:gd name="connsiteY13" fmla="*/ 0 h 81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9947" h="810246">
                  <a:moveTo>
                    <a:pt x="497166" y="0"/>
                  </a:moveTo>
                  <a:lnTo>
                    <a:pt x="497222" y="66994"/>
                  </a:lnTo>
                  <a:lnTo>
                    <a:pt x="316700" y="67078"/>
                  </a:lnTo>
                  <a:lnTo>
                    <a:pt x="249593" y="134213"/>
                  </a:lnTo>
                  <a:cubicBezTo>
                    <a:pt x="249593" y="234690"/>
                    <a:pt x="167836" y="316448"/>
                    <a:pt x="67359" y="316448"/>
                  </a:cubicBezTo>
                  <a:lnTo>
                    <a:pt x="0" y="383807"/>
                  </a:lnTo>
                  <a:lnTo>
                    <a:pt x="0" y="810246"/>
                  </a:lnTo>
                  <a:lnTo>
                    <a:pt x="134718" y="810246"/>
                  </a:lnTo>
                  <a:lnTo>
                    <a:pt x="134718" y="443925"/>
                  </a:lnTo>
                  <a:cubicBezTo>
                    <a:pt x="255459" y="417711"/>
                    <a:pt x="350716" y="322482"/>
                    <a:pt x="377042" y="201797"/>
                  </a:cubicBezTo>
                  <a:lnTo>
                    <a:pt x="497335" y="201713"/>
                  </a:lnTo>
                  <a:lnTo>
                    <a:pt x="497391" y="268707"/>
                  </a:lnTo>
                  <a:lnTo>
                    <a:pt x="729948" y="134185"/>
                  </a:lnTo>
                  <a:lnTo>
                    <a:pt x="497166" y="0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03" name="Gráfico 26">
            <a:extLst>
              <a:ext uri="{FF2B5EF4-FFF2-40B4-BE49-F238E27FC236}">
                <a16:creationId xmlns:a16="http://schemas.microsoft.com/office/drawing/2014/main" id="{B091EDBE-B060-48C2-8604-30A95CCB5973}"/>
              </a:ext>
            </a:extLst>
          </p:cNvPr>
          <p:cNvGrpSpPr/>
          <p:nvPr/>
        </p:nvGrpSpPr>
        <p:grpSpPr>
          <a:xfrm>
            <a:off x="2348808" y="5113056"/>
            <a:ext cx="700057" cy="520013"/>
            <a:chOff x="-2117262" y="6031393"/>
            <a:chExt cx="700057" cy="520013"/>
          </a:xfrm>
          <a:solidFill>
            <a:srgbClr val="706F6F"/>
          </a:solidFill>
        </p:grpSpPr>
        <p:sp>
          <p:nvSpPr>
            <p:cNvPr id="204" name="Forma Livre: Forma 203">
              <a:extLst>
                <a:ext uri="{FF2B5EF4-FFF2-40B4-BE49-F238E27FC236}">
                  <a16:creationId xmlns:a16="http://schemas.microsoft.com/office/drawing/2014/main" id="{AEED27D9-4710-41DB-92A3-D500BAB85C61}"/>
                </a:ext>
              </a:extLst>
            </p:cNvPr>
            <p:cNvSpPr/>
            <p:nvPr/>
          </p:nvSpPr>
          <p:spPr>
            <a:xfrm>
              <a:off x="-1996939" y="6354516"/>
              <a:ext cx="21876" cy="21876"/>
            </a:xfrm>
            <a:custGeom>
              <a:avLst/>
              <a:gdLst>
                <a:gd name="connsiteX0" fmla="*/ 21877 w 21876"/>
                <a:gd name="connsiteY0" fmla="*/ 10938 h 21876"/>
                <a:gd name="connsiteX1" fmla="*/ 10938 w 21876"/>
                <a:gd name="connsiteY1" fmla="*/ 21877 h 21876"/>
                <a:gd name="connsiteX2" fmla="*/ 0 w 21876"/>
                <a:gd name="connsiteY2" fmla="*/ 10938 h 21876"/>
                <a:gd name="connsiteX3" fmla="*/ 10938 w 21876"/>
                <a:gd name="connsiteY3" fmla="*/ 0 h 21876"/>
                <a:gd name="connsiteX4" fmla="*/ 21877 w 21876"/>
                <a:gd name="connsiteY4" fmla="*/ 10938 h 2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6" h="21876">
                  <a:moveTo>
                    <a:pt x="21877" y="10938"/>
                  </a:moveTo>
                  <a:cubicBezTo>
                    <a:pt x="21877" y="16980"/>
                    <a:pt x="16980" y="21877"/>
                    <a:pt x="10938" y="21877"/>
                  </a:cubicBezTo>
                  <a:cubicBezTo>
                    <a:pt x="4897" y="21877"/>
                    <a:pt x="0" y="16980"/>
                    <a:pt x="0" y="10938"/>
                  </a:cubicBezTo>
                  <a:cubicBezTo>
                    <a:pt x="0" y="4897"/>
                    <a:pt x="4897" y="0"/>
                    <a:pt x="10938" y="0"/>
                  </a:cubicBezTo>
                  <a:cubicBezTo>
                    <a:pt x="16980" y="0"/>
                    <a:pt x="21877" y="4897"/>
                    <a:pt x="21877" y="10938"/>
                  </a:cubicBezTo>
                  <a:close/>
                </a:path>
              </a:pathLst>
            </a:custGeom>
            <a:grpFill/>
            <a:ln w="18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" name="Forma Livre: Forma 204">
              <a:extLst>
                <a:ext uri="{FF2B5EF4-FFF2-40B4-BE49-F238E27FC236}">
                  <a16:creationId xmlns:a16="http://schemas.microsoft.com/office/drawing/2014/main" id="{522A88BE-8C99-4B3C-8F29-41FB307A8DB0}"/>
                </a:ext>
              </a:extLst>
            </p:cNvPr>
            <p:cNvSpPr/>
            <p:nvPr/>
          </p:nvSpPr>
          <p:spPr>
            <a:xfrm>
              <a:off x="-1887555" y="6245132"/>
              <a:ext cx="240644" cy="240644"/>
            </a:xfrm>
            <a:custGeom>
              <a:avLst/>
              <a:gdLst>
                <a:gd name="connsiteX0" fmla="*/ 120322 w 240644"/>
                <a:gd name="connsiteY0" fmla="*/ 0 h 240644"/>
                <a:gd name="connsiteX1" fmla="*/ 0 w 240644"/>
                <a:gd name="connsiteY1" fmla="*/ 120322 h 240644"/>
                <a:gd name="connsiteX2" fmla="*/ 120322 w 240644"/>
                <a:gd name="connsiteY2" fmla="*/ 240645 h 240644"/>
                <a:gd name="connsiteX3" fmla="*/ 240645 w 240644"/>
                <a:gd name="connsiteY3" fmla="*/ 120322 h 240644"/>
                <a:gd name="connsiteX4" fmla="*/ 120322 w 240644"/>
                <a:gd name="connsiteY4" fmla="*/ 0 h 240644"/>
                <a:gd name="connsiteX5" fmla="*/ 133248 w 240644"/>
                <a:gd name="connsiteY5" fmla="*/ 194940 h 240644"/>
                <a:gd name="connsiteX6" fmla="*/ 131261 w 240644"/>
                <a:gd name="connsiteY6" fmla="*/ 197566 h 240644"/>
                <a:gd name="connsiteX7" fmla="*/ 131261 w 240644"/>
                <a:gd name="connsiteY7" fmla="*/ 207447 h 240644"/>
                <a:gd name="connsiteX8" fmla="*/ 121052 w 240644"/>
                <a:gd name="connsiteY8" fmla="*/ 218731 h 240644"/>
                <a:gd name="connsiteX9" fmla="*/ 109384 w 240644"/>
                <a:gd name="connsiteY9" fmla="*/ 207811 h 240644"/>
                <a:gd name="connsiteX10" fmla="*/ 109384 w 240644"/>
                <a:gd name="connsiteY10" fmla="*/ 197602 h 240644"/>
                <a:gd name="connsiteX11" fmla="*/ 107470 w 240644"/>
                <a:gd name="connsiteY11" fmla="*/ 194959 h 240644"/>
                <a:gd name="connsiteX12" fmla="*/ 76569 w 240644"/>
                <a:gd name="connsiteY12" fmla="*/ 153958 h 240644"/>
                <a:gd name="connsiteX13" fmla="*/ 87015 w 240644"/>
                <a:gd name="connsiteY13" fmla="*/ 142199 h 240644"/>
                <a:gd name="connsiteX14" fmla="*/ 98446 w 240644"/>
                <a:gd name="connsiteY14" fmla="*/ 153119 h 240644"/>
                <a:gd name="connsiteX15" fmla="*/ 121361 w 240644"/>
                <a:gd name="connsiteY15" fmla="*/ 174978 h 240644"/>
                <a:gd name="connsiteX16" fmla="*/ 142163 w 240644"/>
                <a:gd name="connsiteY16" fmla="*/ 154177 h 240644"/>
                <a:gd name="connsiteX17" fmla="*/ 120322 w 240644"/>
                <a:gd name="connsiteY17" fmla="*/ 131261 h 240644"/>
                <a:gd name="connsiteX18" fmla="*/ 76569 w 240644"/>
                <a:gd name="connsiteY18" fmla="*/ 87507 h 240644"/>
                <a:gd name="connsiteX19" fmla="*/ 107397 w 240644"/>
                <a:gd name="connsiteY19" fmla="*/ 45704 h 240644"/>
                <a:gd name="connsiteX20" fmla="*/ 109384 w 240644"/>
                <a:gd name="connsiteY20" fmla="*/ 43079 h 240644"/>
                <a:gd name="connsiteX21" fmla="*/ 109384 w 240644"/>
                <a:gd name="connsiteY21" fmla="*/ 33198 h 240644"/>
                <a:gd name="connsiteX22" fmla="*/ 119593 w 240644"/>
                <a:gd name="connsiteY22" fmla="*/ 21913 h 240644"/>
                <a:gd name="connsiteX23" fmla="*/ 131261 w 240644"/>
                <a:gd name="connsiteY23" fmla="*/ 32815 h 240644"/>
                <a:gd name="connsiteX24" fmla="*/ 131261 w 240644"/>
                <a:gd name="connsiteY24" fmla="*/ 43024 h 240644"/>
                <a:gd name="connsiteX25" fmla="*/ 133175 w 240644"/>
                <a:gd name="connsiteY25" fmla="*/ 45686 h 240644"/>
                <a:gd name="connsiteX26" fmla="*/ 164076 w 240644"/>
                <a:gd name="connsiteY26" fmla="*/ 86687 h 240644"/>
                <a:gd name="connsiteX27" fmla="*/ 153630 w 240644"/>
                <a:gd name="connsiteY27" fmla="*/ 98446 h 240644"/>
                <a:gd name="connsiteX28" fmla="*/ 142199 w 240644"/>
                <a:gd name="connsiteY28" fmla="*/ 87507 h 240644"/>
                <a:gd name="connsiteX29" fmla="*/ 120322 w 240644"/>
                <a:gd name="connsiteY29" fmla="*/ 65630 h 240644"/>
                <a:gd name="connsiteX30" fmla="*/ 98446 w 240644"/>
                <a:gd name="connsiteY30" fmla="*/ 87744 h 240644"/>
                <a:gd name="connsiteX31" fmla="*/ 120869 w 240644"/>
                <a:gd name="connsiteY31" fmla="*/ 109402 h 240644"/>
                <a:gd name="connsiteX32" fmla="*/ 164076 w 240644"/>
                <a:gd name="connsiteY32" fmla="*/ 153156 h 240644"/>
                <a:gd name="connsiteX33" fmla="*/ 133248 w 240644"/>
                <a:gd name="connsiteY33" fmla="*/ 194940 h 2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0644" h="240644">
                  <a:moveTo>
                    <a:pt x="120322" y="0"/>
                  </a:moveTo>
                  <a:cubicBezTo>
                    <a:pt x="53981" y="0"/>
                    <a:pt x="0" y="53981"/>
                    <a:pt x="0" y="120322"/>
                  </a:cubicBezTo>
                  <a:cubicBezTo>
                    <a:pt x="0" y="186682"/>
                    <a:pt x="53981" y="240645"/>
                    <a:pt x="120322" y="240645"/>
                  </a:cubicBezTo>
                  <a:cubicBezTo>
                    <a:pt x="186664" y="240645"/>
                    <a:pt x="240645" y="186682"/>
                    <a:pt x="240645" y="120322"/>
                  </a:cubicBezTo>
                  <a:cubicBezTo>
                    <a:pt x="240645" y="53981"/>
                    <a:pt x="186664" y="0"/>
                    <a:pt x="120322" y="0"/>
                  </a:cubicBezTo>
                  <a:close/>
                  <a:moveTo>
                    <a:pt x="133248" y="194940"/>
                  </a:moveTo>
                  <a:cubicBezTo>
                    <a:pt x="132081" y="195305"/>
                    <a:pt x="131261" y="196344"/>
                    <a:pt x="131261" y="197566"/>
                  </a:cubicBezTo>
                  <a:lnTo>
                    <a:pt x="131261" y="207447"/>
                  </a:lnTo>
                  <a:cubicBezTo>
                    <a:pt x="131261" y="213262"/>
                    <a:pt x="126867" y="218349"/>
                    <a:pt x="121052" y="218731"/>
                  </a:cubicBezTo>
                  <a:cubicBezTo>
                    <a:pt x="114689" y="219151"/>
                    <a:pt x="109384" y="214101"/>
                    <a:pt x="109384" y="207811"/>
                  </a:cubicBezTo>
                  <a:lnTo>
                    <a:pt x="109384" y="197602"/>
                  </a:lnTo>
                  <a:cubicBezTo>
                    <a:pt x="109384" y="196399"/>
                    <a:pt x="108618" y="195305"/>
                    <a:pt x="107470" y="194959"/>
                  </a:cubicBezTo>
                  <a:cubicBezTo>
                    <a:pt x="89841" y="189526"/>
                    <a:pt x="76933" y="173246"/>
                    <a:pt x="76569" y="153958"/>
                  </a:cubicBezTo>
                  <a:cubicBezTo>
                    <a:pt x="76459" y="147869"/>
                    <a:pt x="80926" y="142473"/>
                    <a:pt x="87015" y="142199"/>
                  </a:cubicBezTo>
                  <a:cubicBezTo>
                    <a:pt x="93268" y="141926"/>
                    <a:pt x="98446" y="146921"/>
                    <a:pt x="98446" y="153119"/>
                  </a:cubicBezTo>
                  <a:cubicBezTo>
                    <a:pt x="98446" y="165534"/>
                    <a:pt x="108819" y="175561"/>
                    <a:pt x="121361" y="174978"/>
                  </a:cubicBezTo>
                  <a:cubicBezTo>
                    <a:pt x="132482" y="174467"/>
                    <a:pt x="141652" y="165297"/>
                    <a:pt x="142163" y="154177"/>
                  </a:cubicBezTo>
                  <a:cubicBezTo>
                    <a:pt x="142764" y="141634"/>
                    <a:pt x="132719" y="131261"/>
                    <a:pt x="120322" y="131261"/>
                  </a:cubicBezTo>
                  <a:cubicBezTo>
                    <a:pt x="96203" y="131261"/>
                    <a:pt x="76569" y="111626"/>
                    <a:pt x="76569" y="87507"/>
                  </a:cubicBezTo>
                  <a:cubicBezTo>
                    <a:pt x="76569" y="67873"/>
                    <a:pt x="89567" y="51228"/>
                    <a:pt x="107397" y="45704"/>
                  </a:cubicBezTo>
                  <a:cubicBezTo>
                    <a:pt x="108564" y="45340"/>
                    <a:pt x="109384" y="44301"/>
                    <a:pt x="109384" y="43079"/>
                  </a:cubicBezTo>
                  <a:lnTo>
                    <a:pt x="109384" y="33198"/>
                  </a:lnTo>
                  <a:cubicBezTo>
                    <a:pt x="109384" y="27364"/>
                    <a:pt x="113778" y="22296"/>
                    <a:pt x="119593" y="21913"/>
                  </a:cubicBezTo>
                  <a:cubicBezTo>
                    <a:pt x="125974" y="21494"/>
                    <a:pt x="131261" y="26544"/>
                    <a:pt x="131261" y="32815"/>
                  </a:cubicBezTo>
                  <a:lnTo>
                    <a:pt x="131261" y="43024"/>
                  </a:lnTo>
                  <a:cubicBezTo>
                    <a:pt x="131261" y="44228"/>
                    <a:pt x="132026" y="45321"/>
                    <a:pt x="133175" y="45686"/>
                  </a:cubicBezTo>
                  <a:cubicBezTo>
                    <a:pt x="150804" y="51119"/>
                    <a:pt x="163711" y="67399"/>
                    <a:pt x="164076" y="86687"/>
                  </a:cubicBezTo>
                  <a:cubicBezTo>
                    <a:pt x="164185" y="92776"/>
                    <a:pt x="159719" y="98172"/>
                    <a:pt x="153630" y="98446"/>
                  </a:cubicBezTo>
                  <a:cubicBezTo>
                    <a:pt x="147377" y="98719"/>
                    <a:pt x="142199" y="93724"/>
                    <a:pt x="142199" y="87507"/>
                  </a:cubicBezTo>
                  <a:cubicBezTo>
                    <a:pt x="142199" y="75457"/>
                    <a:pt x="132391" y="65630"/>
                    <a:pt x="120322" y="65630"/>
                  </a:cubicBezTo>
                  <a:cubicBezTo>
                    <a:pt x="108181" y="65630"/>
                    <a:pt x="98318" y="75566"/>
                    <a:pt x="98446" y="87744"/>
                  </a:cubicBezTo>
                  <a:cubicBezTo>
                    <a:pt x="98573" y="99831"/>
                    <a:pt x="108782" y="109238"/>
                    <a:pt x="120869" y="109402"/>
                  </a:cubicBezTo>
                  <a:cubicBezTo>
                    <a:pt x="144751" y="109694"/>
                    <a:pt x="164076" y="129201"/>
                    <a:pt x="164076" y="153156"/>
                  </a:cubicBezTo>
                  <a:cubicBezTo>
                    <a:pt x="164076" y="172772"/>
                    <a:pt x="151077" y="189417"/>
                    <a:pt x="133248" y="194940"/>
                  </a:cubicBezTo>
                  <a:close/>
                </a:path>
              </a:pathLst>
            </a:custGeom>
            <a:grpFill/>
            <a:ln w="18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6" name="Forma Livre: Forma 205">
              <a:extLst>
                <a:ext uri="{FF2B5EF4-FFF2-40B4-BE49-F238E27FC236}">
                  <a16:creationId xmlns:a16="http://schemas.microsoft.com/office/drawing/2014/main" id="{20E3C2FC-1CB1-4FEB-83DB-05F2452A201B}"/>
                </a:ext>
              </a:extLst>
            </p:cNvPr>
            <p:cNvSpPr/>
            <p:nvPr/>
          </p:nvSpPr>
          <p:spPr>
            <a:xfrm>
              <a:off x="-2117262" y="6179502"/>
              <a:ext cx="700057" cy="371905"/>
            </a:xfrm>
            <a:custGeom>
              <a:avLst/>
              <a:gdLst>
                <a:gd name="connsiteX0" fmla="*/ 667242 w 700057"/>
                <a:gd name="connsiteY0" fmla="*/ 0 h 371905"/>
                <a:gd name="connsiteX1" fmla="*/ 32815 w 700057"/>
                <a:gd name="connsiteY1" fmla="*/ 0 h 371905"/>
                <a:gd name="connsiteX2" fmla="*/ 0 w 700057"/>
                <a:gd name="connsiteY2" fmla="*/ 32815 h 371905"/>
                <a:gd name="connsiteX3" fmla="*/ 0 w 700057"/>
                <a:gd name="connsiteY3" fmla="*/ 339090 h 371905"/>
                <a:gd name="connsiteX4" fmla="*/ 32815 w 700057"/>
                <a:gd name="connsiteY4" fmla="*/ 371905 h 371905"/>
                <a:gd name="connsiteX5" fmla="*/ 667242 w 700057"/>
                <a:gd name="connsiteY5" fmla="*/ 371905 h 371905"/>
                <a:gd name="connsiteX6" fmla="*/ 700057 w 700057"/>
                <a:gd name="connsiteY6" fmla="*/ 339090 h 371905"/>
                <a:gd name="connsiteX7" fmla="*/ 700057 w 700057"/>
                <a:gd name="connsiteY7" fmla="*/ 32815 h 371905"/>
                <a:gd name="connsiteX8" fmla="*/ 667242 w 700057"/>
                <a:gd name="connsiteY8" fmla="*/ 0 h 371905"/>
                <a:gd name="connsiteX9" fmla="*/ 229706 w 700057"/>
                <a:gd name="connsiteY9" fmla="*/ 328152 h 371905"/>
                <a:gd name="connsiteX10" fmla="*/ 87507 w 700057"/>
                <a:gd name="connsiteY10" fmla="*/ 328152 h 371905"/>
                <a:gd name="connsiteX11" fmla="*/ 76569 w 700057"/>
                <a:gd name="connsiteY11" fmla="*/ 317286 h 371905"/>
                <a:gd name="connsiteX12" fmla="*/ 54619 w 700057"/>
                <a:gd name="connsiteY12" fmla="*/ 295337 h 371905"/>
                <a:gd name="connsiteX13" fmla="*/ 43754 w 700057"/>
                <a:gd name="connsiteY13" fmla="*/ 284398 h 371905"/>
                <a:gd name="connsiteX14" fmla="*/ 43754 w 700057"/>
                <a:gd name="connsiteY14" fmla="*/ 87507 h 371905"/>
                <a:gd name="connsiteX15" fmla="*/ 54619 w 700057"/>
                <a:gd name="connsiteY15" fmla="*/ 76569 h 371905"/>
                <a:gd name="connsiteX16" fmla="*/ 76569 w 700057"/>
                <a:gd name="connsiteY16" fmla="*/ 54619 h 371905"/>
                <a:gd name="connsiteX17" fmla="*/ 87507 w 700057"/>
                <a:gd name="connsiteY17" fmla="*/ 43754 h 371905"/>
                <a:gd name="connsiteX18" fmla="*/ 229323 w 700057"/>
                <a:gd name="connsiteY18" fmla="*/ 43754 h 371905"/>
                <a:gd name="connsiteX19" fmla="*/ 240608 w 700057"/>
                <a:gd name="connsiteY19" fmla="*/ 53963 h 371905"/>
                <a:gd name="connsiteX20" fmla="*/ 229688 w 700057"/>
                <a:gd name="connsiteY20" fmla="*/ 65630 h 371905"/>
                <a:gd name="connsiteX21" fmla="*/ 100086 w 700057"/>
                <a:gd name="connsiteY21" fmla="*/ 65630 h 371905"/>
                <a:gd name="connsiteX22" fmla="*/ 96203 w 700057"/>
                <a:gd name="connsiteY22" fmla="*/ 68438 h 371905"/>
                <a:gd name="connsiteX23" fmla="*/ 68420 w 700057"/>
                <a:gd name="connsiteY23" fmla="*/ 96221 h 371905"/>
                <a:gd name="connsiteX24" fmla="*/ 65612 w 700057"/>
                <a:gd name="connsiteY24" fmla="*/ 100105 h 371905"/>
                <a:gd name="connsiteX25" fmla="*/ 65612 w 700057"/>
                <a:gd name="connsiteY25" fmla="*/ 271783 h 371905"/>
                <a:gd name="connsiteX26" fmla="*/ 68420 w 700057"/>
                <a:gd name="connsiteY26" fmla="*/ 275666 h 371905"/>
                <a:gd name="connsiteX27" fmla="*/ 96203 w 700057"/>
                <a:gd name="connsiteY27" fmla="*/ 303449 h 371905"/>
                <a:gd name="connsiteX28" fmla="*/ 100086 w 700057"/>
                <a:gd name="connsiteY28" fmla="*/ 306257 h 371905"/>
                <a:gd name="connsiteX29" fmla="*/ 229305 w 700057"/>
                <a:gd name="connsiteY29" fmla="*/ 306257 h 371905"/>
                <a:gd name="connsiteX30" fmla="*/ 240590 w 700057"/>
                <a:gd name="connsiteY30" fmla="*/ 316466 h 371905"/>
                <a:gd name="connsiteX31" fmla="*/ 229706 w 700057"/>
                <a:gd name="connsiteY31" fmla="*/ 328152 h 371905"/>
                <a:gd name="connsiteX32" fmla="*/ 164076 w 700057"/>
                <a:gd name="connsiteY32" fmla="*/ 185953 h 371905"/>
                <a:gd name="connsiteX33" fmla="*/ 131261 w 700057"/>
                <a:gd name="connsiteY33" fmla="*/ 218768 h 371905"/>
                <a:gd name="connsiteX34" fmla="*/ 98446 w 700057"/>
                <a:gd name="connsiteY34" fmla="*/ 185953 h 371905"/>
                <a:gd name="connsiteX35" fmla="*/ 131261 w 700057"/>
                <a:gd name="connsiteY35" fmla="*/ 153138 h 371905"/>
                <a:gd name="connsiteX36" fmla="*/ 164076 w 700057"/>
                <a:gd name="connsiteY36" fmla="*/ 185953 h 371905"/>
                <a:gd name="connsiteX37" fmla="*/ 350029 w 700057"/>
                <a:gd name="connsiteY37" fmla="*/ 328152 h 371905"/>
                <a:gd name="connsiteX38" fmla="*/ 207829 w 700057"/>
                <a:gd name="connsiteY38" fmla="*/ 185953 h 371905"/>
                <a:gd name="connsiteX39" fmla="*/ 350029 w 700057"/>
                <a:gd name="connsiteY39" fmla="*/ 43754 h 371905"/>
                <a:gd name="connsiteX40" fmla="*/ 492228 w 700057"/>
                <a:gd name="connsiteY40" fmla="*/ 185953 h 371905"/>
                <a:gd name="connsiteX41" fmla="*/ 350029 w 700057"/>
                <a:gd name="connsiteY41" fmla="*/ 328152 h 371905"/>
                <a:gd name="connsiteX42" fmla="*/ 656304 w 700057"/>
                <a:gd name="connsiteY42" fmla="*/ 284398 h 371905"/>
                <a:gd name="connsiteX43" fmla="*/ 645438 w 700057"/>
                <a:gd name="connsiteY43" fmla="*/ 295337 h 371905"/>
                <a:gd name="connsiteX44" fmla="*/ 623488 w 700057"/>
                <a:gd name="connsiteY44" fmla="*/ 317286 h 371905"/>
                <a:gd name="connsiteX45" fmla="*/ 612550 w 700057"/>
                <a:gd name="connsiteY45" fmla="*/ 328152 h 371905"/>
                <a:gd name="connsiteX46" fmla="*/ 470734 w 700057"/>
                <a:gd name="connsiteY46" fmla="*/ 328152 h 371905"/>
                <a:gd name="connsiteX47" fmla="*/ 459431 w 700057"/>
                <a:gd name="connsiteY47" fmla="*/ 317943 h 371905"/>
                <a:gd name="connsiteX48" fmla="*/ 470351 w 700057"/>
                <a:gd name="connsiteY48" fmla="*/ 306275 h 371905"/>
                <a:gd name="connsiteX49" fmla="*/ 599953 w 700057"/>
                <a:gd name="connsiteY49" fmla="*/ 306275 h 371905"/>
                <a:gd name="connsiteX50" fmla="*/ 603836 w 700057"/>
                <a:gd name="connsiteY50" fmla="*/ 303467 h 371905"/>
                <a:gd name="connsiteX51" fmla="*/ 631619 w 700057"/>
                <a:gd name="connsiteY51" fmla="*/ 275684 h 371905"/>
                <a:gd name="connsiteX52" fmla="*/ 634427 w 700057"/>
                <a:gd name="connsiteY52" fmla="*/ 271801 h 371905"/>
                <a:gd name="connsiteX53" fmla="*/ 634427 w 700057"/>
                <a:gd name="connsiteY53" fmla="*/ 100123 h 371905"/>
                <a:gd name="connsiteX54" fmla="*/ 631619 w 700057"/>
                <a:gd name="connsiteY54" fmla="*/ 96240 h 371905"/>
                <a:gd name="connsiteX55" fmla="*/ 603836 w 700057"/>
                <a:gd name="connsiteY55" fmla="*/ 68456 h 371905"/>
                <a:gd name="connsiteX56" fmla="*/ 599953 w 700057"/>
                <a:gd name="connsiteY56" fmla="*/ 65649 h 371905"/>
                <a:gd name="connsiteX57" fmla="*/ 470734 w 700057"/>
                <a:gd name="connsiteY57" fmla="*/ 65649 h 371905"/>
                <a:gd name="connsiteX58" fmla="*/ 459431 w 700057"/>
                <a:gd name="connsiteY58" fmla="*/ 55439 h 371905"/>
                <a:gd name="connsiteX59" fmla="*/ 470351 w 700057"/>
                <a:gd name="connsiteY59" fmla="*/ 43772 h 371905"/>
                <a:gd name="connsiteX60" fmla="*/ 612550 w 700057"/>
                <a:gd name="connsiteY60" fmla="*/ 43772 h 371905"/>
                <a:gd name="connsiteX61" fmla="*/ 623488 w 700057"/>
                <a:gd name="connsiteY61" fmla="*/ 54637 h 371905"/>
                <a:gd name="connsiteX62" fmla="*/ 645438 w 700057"/>
                <a:gd name="connsiteY62" fmla="*/ 76587 h 371905"/>
                <a:gd name="connsiteX63" fmla="*/ 656304 w 700057"/>
                <a:gd name="connsiteY63" fmla="*/ 87525 h 371905"/>
                <a:gd name="connsiteX64" fmla="*/ 656304 w 700057"/>
                <a:gd name="connsiteY64" fmla="*/ 284398 h 371905"/>
                <a:gd name="connsiteX65" fmla="*/ 535981 w 700057"/>
                <a:gd name="connsiteY65" fmla="*/ 185953 h 371905"/>
                <a:gd name="connsiteX66" fmla="*/ 568796 w 700057"/>
                <a:gd name="connsiteY66" fmla="*/ 153138 h 371905"/>
                <a:gd name="connsiteX67" fmla="*/ 601612 w 700057"/>
                <a:gd name="connsiteY67" fmla="*/ 185953 h 371905"/>
                <a:gd name="connsiteX68" fmla="*/ 568796 w 700057"/>
                <a:gd name="connsiteY68" fmla="*/ 218768 h 371905"/>
                <a:gd name="connsiteX69" fmla="*/ 535981 w 700057"/>
                <a:gd name="connsiteY69" fmla="*/ 185953 h 37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700057" h="371905">
                  <a:moveTo>
                    <a:pt x="667242" y="0"/>
                  </a:moveTo>
                  <a:lnTo>
                    <a:pt x="32815" y="0"/>
                  </a:lnTo>
                  <a:cubicBezTo>
                    <a:pt x="14712" y="0"/>
                    <a:pt x="0" y="14730"/>
                    <a:pt x="0" y="32815"/>
                  </a:cubicBezTo>
                  <a:lnTo>
                    <a:pt x="0" y="339090"/>
                  </a:lnTo>
                  <a:cubicBezTo>
                    <a:pt x="0" y="357193"/>
                    <a:pt x="14712" y="371905"/>
                    <a:pt x="32815" y="371905"/>
                  </a:cubicBezTo>
                  <a:lnTo>
                    <a:pt x="667242" y="371905"/>
                  </a:lnTo>
                  <a:cubicBezTo>
                    <a:pt x="685345" y="371905"/>
                    <a:pt x="700057" y="357193"/>
                    <a:pt x="700057" y="339090"/>
                  </a:cubicBezTo>
                  <a:lnTo>
                    <a:pt x="700057" y="32815"/>
                  </a:lnTo>
                  <a:cubicBezTo>
                    <a:pt x="700057" y="14712"/>
                    <a:pt x="685345" y="0"/>
                    <a:pt x="667242" y="0"/>
                  </a:cubicBezTo>
                  <a:close/>
                  <a:moveTo>
                    <a:pt x="229706" y="328152"/>
                  </a:moveTo>
                  <a:lnTo>
                    <a:pt x="87507" y="328152"/>
                  </a:lnTo>
                  <a:cubicBezTo>
                    <a:pt x="81491" y="328152"/>
                    <a:pt x="76551" y="323302"/>
                    <a:pt x="76569" y="317286"/>
                  </a:cubicBezTo>
                  <a:cubicBezTo>
                    <a:pt x="76605" y="305163"/>
                    <a:pt x="66742" y="295282"/>
                    <a:pt x="54619" y="295337"/>
                  </a:cubicBezTo>
                  <a:cubicBezTo>
                    <a:pt x="48603" y="295355"/>
                    <a:pt x="43754" y="290414"/>
                    <a:pt x="43754" y="284398"/>
                  </a:cubicBezTo>
                  <a:lnTo>
                    <a:pt x="43754" y="87507"/>
                  </a:lnTo>
                  <a:cubicBezTo>
                    <a:pt x="43754" y="81491"/>
                    <a:pt x="48603" y="76551"/>
                    <a:pt x="54619" y="76569"/>
                  </a:cubicBezTo>
                  <a:cubicBezTo>
                    <a:pt x="66742" y="76605"/>
                    <a:pt x="76623" y="66742"/>
                    <a:pt x="76569" y="54619"/>
                  </a:cubicBezTo>
                  <a:cubicBezTo>
                    <a:pt x="76551" y="48603"/>
                    <a:pt x="81491" y="43754"/>
                    <a:pt x="87507" y="43754"/>
                  </a:cubicBezTo>
                  <a:lnTo>
                    <a:pt x="229323" y="43754"/>
                  </a:lnTo>
                  <a:cubicBezTo>
                    <a:pt x="235157" y="43754"/>
                    <a:pt x="240244" y="48147"/>
                    <a:pt x="240608" y="53963"/>
                  </a:cubicBezTo>
                  <a:cubicBezTo>
                    <a:pt x="241027" y="60343"/>
                    <a:pt x="235978" y="65630"/>
                    <a:pt x="229688" y="65630"/>
                  </a:cubicBezTo>
                  <a:lnTo>
                    <a:pt x="100086" y="65630"/>
                  </a:lnTo>
                  <a:cubicBezTo>
                    <a:pt x="98318" y="65630"/>
                    <a:pt x="96768" y="66779"/>
                    <a:pt x="96203" y="68438"/>
                  </a:cubicBezTo>
                  <a:cubicBezTo>
                    <a:pt x="91864" y="81527"/>
                    <a:pt x="81491" y="91883"/>
                    <a:pt x="68420" y="96221"/>
                  </a:cubicBezTo>
                  <a:cubicBezTo>
                    <a:pt x="66742" y="96786"/>
                    <a:pt x="65612" y="98336"/>
                    <a:pt x="65612" y="100105"/>
                  </a:cubicBezTo>
                  <a:lnTo>
                    <a:pt x="65612" y="271783"/>
                  </a:lnTo>
                  <a:cubicBezTo>
                    <a:pt x="65612" y="273551"/>
                    <a:pt x="66742" y="275101"/>
                    <a:pt x="68420" y="275666"/>
                  </a:cubicBezTo>
                  <a:cubicBezTo>
                    <a:pt x="81509" y="280005"/>
                    <a:pt x="91864" y="290378"/>
                    <a:pt x="96203" y="303449"/>
                  </a:cubicBezTo>
                  <a:cubicBezTo>
                    <a:pt x="96768" y="305126"/>
                    <a:pt x="98318" y="306257"/>
                    <a:pt x="100086" y="306257"/>
                  </a:cubicBezTo>
                  <a:lnTo>
                    <a:pt x="229305" y="306257"/>
                  </a:lnTo>
                  <a:cubicBezTo>
                    <a:pt x="235121" y="306257"/>
                    <a:pt x="240225" y="310650"/>
                    <a:pt x="240590" y="316466"/>
                  </a:cubicBezTo>
                  <a:cubicBezTo>
                    <a:pt x="241027" y="322865"/>
                    <a:pt x="235978" y="328152"/>
                    <a:pt x="229706" y="328152"/>
                  </a:cubicBezTo>
                  <a:close/>
                  <a:moveTo>
                    <a:pt x="164076" y="185953"/>
                  </a:moveTo>
                  <a:cubicBezTo>
                    <a:pt x="164076" y="204056"/>
                    <a:pt x="149364" y="218768"/>
                    <a:pt x="131261" y="218768"/>
                  </a:cubicBezTo>
                  <a:cubicBezTo>
                    <a:pt x="113158" y="218768"/>
                    <a:pt x="98446" y="204056"/>
                    <a:pt x="98446" y="185953"/>
                  </a:cubicBezTo>
                  <a:cubicBezTo>
                    <a:pt x="98446" y="167868"/>
                    <a:pt x="113158" y="153138"/>
                    <a:pt x="131261" y="153138"/>
                  </a:cubicBezTo>
                  <a:cubicBezTo>
                    <a:pt x="149364" y="153138"/>
                    <a:pt x="164076" y="167850"/>
                    <a:pt x="164076" y="185953"/>
                  </a:cubicBezTo>
                  <a:close/>
                  <a:moveTo>
                    <a:pt x="350029" y="328152"/>
                  </a:moveTo>
                  <a:cubicBezTo>
                    <a:pt x="271619" y="328152"/>
                    <a:pt x="207829" y="264363"/>
                    <a:pt x="207829" y="185953"/>
                  </a:cubicBezTo>
                  <a:cubicBezTo>
                    <a:pt x="207829" y="107543"/>
                    <a:pt x="271619" y="43754"/>
                    <a:pt x="350029" y="43754"/>
                  </a:cubicBezTo>
                  <a:cubicBezTo>
                    <a:pt x="428439" y="43754"/>
                    <a:pt x="492228" y="107543"/>
                    <a:pt x="492228" y="185953"/>
                  </a:cubicBezTo>
                  <a:cubicBezTo>
                    <a:pt x="492228" y="264363"/>
                    <a:pt x="428439" y="328152"/>
                    <a:pt x="350029" y="328152"/>
                  </a:cubicBezTo>
                  <a:close/>
                  <a:moveTo>
                    <a:pt x="656304" y="284398"/>
                  </a:moveTo>
                  <a:cubicBezTo>
                    <a:pt x="656304" y="290414"/>
                    <a:pt x="651454" y="295355"/>
                    <a:pt x="645438" y="295337"/>
                  </a:cubicBezTo>
                  <a:cubicBezTo>
                    <a:pt x="633315" y="295300"/>
                    <a:pt x="623434" y="305181"/>
                    <a:pt x="623488" y="317286"/>
                  </a:cubicBezTo>
                  <a:cubicBezTo>
                    <a:pt x="623507" y="323302"/>
                    <a:pt x="618566" y="328152"/>
                    <a:pt x="612550" y="328152"/>
                  </a:cubicBezTo>
                  <a:lnTo>
                    <a:pt x="470734" y="328152"/>
                  </a:lnTo>
                  <a:cubicBezTo>
                    <a:pt x="464900" y="328152"/>
                    <a:pt x="459814" y="323758"/>
                    <a:pt x="459431" y="317943"/>
                  </a:cubicBezTo>
                  <a:cubicBezTo>
                    <a:pt x="459011" y="311562"/>
                    <a:pt x="464061" y="306275"/>
                    <a:pt x="470351" y="306275"/>
                  </a:cubicBezTo>
                  <a:lnTo>
                    <a:pt x="599953" y="306275"/>
                  </a:lnTo>
                  <a:cubicBezTo>
                    <a:pt x="601721" y="306275"/>
                    <a:pt x="603271" y="305145"/>
                    <a:pt x="603836" y="303467"/>
                  </a:cubicBezTo>
                  <a:cubicBezTo>
                    <a:pt x="608175" y="290378"/>
                    <a:pt x="618548" y="280023"/>
                    <a:pt x="631619" y="275684"/>
                  </a:cubicBezTo>
                  <a:cubicBezTo>
                    <a:pt x="633297" y="275137"/>
                    <a:pt x="634427" y="273569"/>
                    <a:pt x="634427" y="271801"/>
                  </a:cubicBezTo>
                  <a:lnTo>
                    <a:pt x="634427" y="100123"/>
                  </a:lnTo>
                  <a:cubicBezTo>
                    <a:pt x="634427" y="98354"/>
                    <a:pt x="633297" y="96805"/>
                    <a:pt x="631619" y="96240"/>
                  </a:cubicBezTo>
                  <a:cubicBezTo>
                    <a:pt x="618530" y="91901"/>
                    <a:pt x="608175" y="81546"/>
                    <a:pt x="603836" y="68456"/>
                  </a:cubicBezTo>
                  <a:cubicBezTo>
                    <a:pt x="603271" y="66779"/>
                    <a:pt x="601721" y="65649"/>
                    <a:pt x="599953" y="65649"/>
                  </a:cubicBezTo>
                  <a:lnTo>
                    <a:pt x="470734" y="65649"/>
                  </a:lnTo>
                  <a:cubicBezTo>
                    <a:pt x="464900" y="65649"/>
                    <a:pt x="459814" y="61255"/>
                    <a:pt x="459431" y="55439"/>
                  </a:cubicBezTo>
                  <a:cubicBezTo>
                    <a:pt x="459011" y="49059"/>
                    <a:pt x="464061" y="43772"/>
                    <a:pt x="470351" y="43772"/>
                  </a:cubicBezTo>
                  <a:lnTo>
                    <a:pt x="612550" y="43772"/>
                  </a:lnTo>
                  <a:cubicBezTo>
                    <a:pt x="618566" y="43772"/>
                    <a:pt x="623507" y="48621"/>
                    <a:pt x="623488" y="54637"/>
                  </a:cubicBezTo>
                  <a:cubicBezTo>
                    <a:pt x="623452" y="66761"/>
                    <a:pt x="633333" y="76642"/>
                    <a:pt x="645438" y="76587"/>
                  </a:cubicBezTo>
                  <a:cubicBezTo>
                    <a:pt x="651454" y="76569"/>
                    <a:pt x="656304" y="81509"/>
                    <a:pt x="656304" y="87525"/>
                  </a:cubicBezTo>
                  <a:lnTo>
                    <a:pt x="656304" y="284398"/>
                  </a:lnTo>
                  <a:close/>
                  <a:moveTo>
                    <a:pt x="535981" y="185953"/>
                  </a:moveTo>
                  <a:cubicBezTo>
                    <a:pt x="535981" y="167868"/>
                    <a:pt x="550693" y="153138"/>
                    <a:pt x="568796" y="153138"/>
                  </a:cubicBezTo>
                  <a:cubicBezTo>
                    <a:pt x="586900" y="153138"/>
                    <a:pt x="601612" y="167868"/>
                    <a:pt x="601612" y="185953"/>
                  </a:cubicBezTo>
                  <a:cubicBezTo>
                    <a:pt x="601612" y="204056"/>
                    <a:pt x="586900" y="218768"/>
                    <a:pt x="568796" y="218768"/>
                  </a:cubicBezTo>
                  <a:cubicBezTo>
                    <a:pt x="550693" y="218768"/>
                    <a:pt x="535981" y="204056"/>
                    <a:pt x="535981" y="185953"/>
                  </a:cubicBezTo>
                  <a:close/>
                </a:path>
              </a:pathLst>
            </a:custGeom>
            <a:grpFill/>
            <a:ln w="18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7" name="Forma Livre: Forma 206">
              <a:extLst>
                <a:ext uri="{FF2B5EF4-FFF2-40B4-BE49-F238E27FC236}">
                  <a16:creationId xmlns:a16="http://schemas.microsoft.com/office/drawing/2014/main" id="{ABF3B727-CFF2-4924-A2E9-118AA3CE21AD}"/>
                </a:ext>
              </a:extLst>
            </p:cNvPr>
            <p:cNvSpPr/>
            <p:nvPr/>
          </p:nvSpPr>
          <p:spPr>
            <a:xfrm>
              <a:off x="-1559404" y="6354516"/>
              <a:ext cx="21876" cy="21876"/>
            </a:xfrm>
            <a:custGeom>
              <a:avLst/>
              <a:gdLst>
                <a:gd name="connsiteX0" fmla="*/ 21877 w 21876"/>
                <a:gd name="connsiteY0" fmla="*/ 10938 h 21876"/>
                <a:gd name="connsiteX1" fmla="*/ 10938 w 21876"/>
                <a:gd name="connsiteY1" fmla="*/ 21877 h 21876"/>
                <a:gd name="connsiteX2" fmla="*/ 0 w 21876"/>
                <a:gd name="connsiteY2" fmla="*/ 10938 h 21876"/>
                <a:gd name="connsiteX3" fmla="*/ 10938 w 21876"/>
                <a:gd name="connsiteY3" fmla="*/ 0 h 21876"/>
                <a:gd name="connsiteX4" fmla="*/ 21877 w 21876"/>
                <a:gd name="connsiteY4" fmla="*/ 10938 h 2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6" h="21876">
                  <a:moveTo>
                    <a:pt x="21877" y="10938"/>
                  </a:moveTo>
                  <a:cubicBezTo>
                    <a:pt x="21877" y="16980"/>
                    <a:pt x="16979" y="21877"/>
                    <a:pt x="10938" y="21877"/>
                  </a:cubicBezTo>
                  <a:cubicBezTo>
                    <a:pt x="4897" y="21877"/>
                    <a:pt x="0" y="16980"/>
                    <a:pt x="0" y="10938"/>
                  </a:cubicBezTo>
                  <a:cubicBezTo>
                    <a:pt x="0" y="4897"/>
                    <a:pt x="4897" y="0"/>
                    <a:pt x="10938" y="0"/>
                  </a:cubicBezTo>
                  <a:cubicBezTo>
                    <a:pt x="16979" y="0"/>
                    <a:pt x="21877" y="4897"/>
                    <a:pt x="21877" y="10938"/>
                  </a:cubicBezTo>
                  <a:close/>
                </a:path>
              </a:pathLst>
            </a:custGeom>
            <a:grpFill/>
            <a:ln w="18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" name="Forma Livre: Forma 207">
              <a:extLst>
                <a:ext uri="{FF2B5EF4-FFF2-40B4-BE49-F238E27FC236}">
                  <a16:creationId xmlns:a16="http://schemas.microsoft.com/office/drawing/2014/main" id="{A3F0621C-B8FC-444C-B6EC-3CAD42825F10}"/>
                </a:ext>
              </a:extLst>
            </p:cNvPr>
            <p:cNvSpPr/>
            <p:nvPr/>
          </p:nvSpPr>
          <p:spPr>
            <a:xfrm>
              <a:off x="-1914429" y="6094830"/>
              <a:ext cx="460036" cy="62795"/>
            </a:xfrm>
            <a:custGeom>
              <a:avLst/>
              <a:gdLst>
                <a:gd name="connsiteX0" fmla="*/ 1369 w 460036"/>
                <a:gd name="connsiteY0" fmla="*/ 62795 h 62795"/>
                <a:gd name="connsiteX1" fmla="*/ 457300 w 460036"/>
                <a:gd name="connsiteY1" fmla="*/ 62795 h 62795"/>
                <a:gd name="connsiteX2" fmla="*/ 460016 w 460036"/>
                <a:gd name="connsiteY2" fmla="*/ 59732 h 62795"/>
                <a:gd name="connsiteX3" fmla="*/ 456133 w 460036"/>
                <a:gd name="connsiteY3" fmla="*/ 28740 h 62795"/>
                <a:gd name="connsiteX4" fmla="*/ 419033 w 460036"/>
                <a:gd name="connsiteY4" fmla="*/ 319 h 62795"/>
                <a:gd name="connsiteX5" fmla="*/ 1169 w 460036"/>
                <a:gd name="connsiteY5" fmla="*/ 60079 h 62795"/>
                <a:gd name="connsiteX6" fmla="*/ 1369 w 460036"/>
                <a:gd name="connsiteY6" fmla="*/ 62795 h 6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036" h="62795">
                  <a:moveTo>
                    <a:pt x="1369" y="62795"/>
                  </a:moveTo>
                  <a:lnTo>
                    <a:pt x="457300" y="62795"/>
                  </a:lnTo>
                  <a:cubicBezTo>
                    <a:pt x="458940" y="62795"/>
                    <a:pt x="460216" y="61355"/>
                    <a:pt x="460016" y="59732"/>
                  </a:cubicBezTo>
                  <a:lnTo>
                    <a:pt x="456133" y="28740"/>
                  </a:lnTo>
                  <a:cubicBezTo>
                    <a:pt x="453890" y="10655"/>
                    <a:pt x="437319" y="-2216"/>
                    <a:pt x="419033" y="319"/>
                  </a:cubicBezTo>
                  <a:lnTo>
                    <a:pt x="1169" y="60079"/>
                  </a:lnTo>
                  <a:cubicBezTo>
                    <a:pt x="-509" y="60316"/>
                    <a:pt x="-326" y="62795"/>
                    <a:pt x="1369" y="62795"/>
                  </a:cubicBezTo>
                  <a:close/>
                </a:path>
              </a:pathLst>
            </a:custGeom>
            <a:grpFill/>
            <a:ln w="18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" name="Forma Livre: Forma 208">
              <a:extLst>
                <a:ext uri="{FF2B5EF4-FFF2-40B4-BE49-F238E27FC236}">
                  <a16:creationId xmlns:a16="http://schemas.microsoft.com/office/drawing/2014/main" id="{F7F0AFA3-786C-466A-8BE6-9C3176794BCC}"/>
                </a:ext>
              </a:extLst>
            </p:cNvPr>
            <p:cNvSpPr/>
            <p:nvPr/>
          </p:nvSpPr>
          <p:spPr>
            <a:xfrm>
              <a:off x="-1906843" y="6031393"/>
              <a:ext cx="389619" cy="100287"/>
            </a:xfrm>
            <a:custGeom>
              <a:avLst/>
              <a:gdLst>
                <a:gd name="connsiteX0" fmla="*/ 1549 w 389619"/>
                <a:gd name="connsiteY0" fmla="*/ 100271 h 100287"/>
                <a:gd name="connsiteX1" fmla="*/ 387291 w 389619"/>
                <a:gd name="connsiteY1" fmla="*/ 45105 h 100287"/>
                <a:gd name="connsiteX2" fmla="*/ 389534 w 389619"/>
                <a:gd name="connsiteY2" fmla="*/ 41732 h 100287"/>
                <a:gd name="connsiteX3" fmla="*/ 385322 w 389619"/>
                <a:gd name="connsiteY3" fmla="*/ 24851 h 100287"/>
                <a:gd name="connsiteX4" fmla="*/ 344850 w 389619"/>
                <a:gd name="connsiteY4" fmla="*/ 1151 h 100287"/>
                <a:gd name="connsiteX5" fmla="*/ 1002 w 389619"/>
                <a:gd name="connsiteY5" fmla="*/ 97573 h 100287"/>
                <a:gd name="connsiteX6" fmla="*/ 1549 w 389619"/>
                <a:gd name="connsiteY6" fmla="*/ 100271 h 10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619" h="100287">
                  <a:moveTo>
                    <a:pt x="1549" y="100271"/>
                  </a:moveTo>
                  <a:cubicBezTo>
                    <a:pt x="87962" y="87911"/>
                    <a:pt x="323666" y="54220"/>
                    <a:pt x="387291" y="45105"/>
                  </a:cubicBezTo>
                  <a:cubicBezTo>
                    <a:pt x="388896" y="44868"/>
                    <a:pt x="389935" y="43318"/>
                    <a:pt x="389534" y="41732"/>
                  </a:cubicBezTo>
                  <a:lnTo>
                    <a:pt x="385322" y="24851"/>
                  </a:lnTo>
                  <a:cubicBezTo>
                    <a:pt x="380892" y="7076"/>
                    <a:pt x="362771" y="-3662"/>
                    <a:pt x="344850" y="1151"/>
                  </a:cubicBezTo>
                  <a:lnTo>
                    <a:pt x="1002" y="97573"/>
                  </a:lnTo>
                  <a:cubicBezTo>
                    <a:pt x="-639" y="98065"/>
                    <a:pt x="-128" y="100508"/>
                    <a:pt x="1549" y="100271"/>
                  </a:cubicBezTo>
                  <a:close/>
                </a:path>
              </a:pathLst>
            </a:custGeom>
            <a:grpFill/>
            <a:ln w="18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0" name="CaixaDeTexto 209">
            <a:extLst>
              <a:ext uri="{FF2B5EF4-FFF2-40B4-BE49-F238E27FC236}">
                <a16:creationId xmlns:a16="http://schemas.microsoft.com/office/drawing/2014/main" id="{FFA4E2D9-491A-481C-A5EF-611D273A2C3B}"/>
              </a:ext>
            </a:extLst>
          </p:cNvPr>
          <p:cNvSpPr txBox="1"/>
          <p:nvPr/>
        </p:nvSpPr>
        <p:spPr>
          <a:xfrm>
            <a:off x="1516267" y="2837347"/>
            <a:ext cx="589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11" name="CaixaDeTexto 210">
            <a:extLst>
              <a:ext uri="{FF2B5EF4-FFF2-40B4-BE49-F238E27FC236}">
                <a16:creationId xmlns:a16="http://schemas.microsoft.com/office/drawing/2014/main" id="{552A3BB7-6685-4873-BE80-31ADBC33A827}"/>
              </a:ext>
            </a:extLst>
          </p:cNvPr>
          <p:cNvSpPr txBox="1"/>
          <p:nvPr/>
        </p:nvSpPr>
        <p:spPr>
          <a:xfrm>
            <a:off x="1266411" y="5019729"/>
            <a:ext cx="2166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1800" b="1" dirty="0">
                <a:solidFill>
                  <a:srgbClr val="36BCE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2,2bi</a:t>
            </a:r>
            <a:r>
              <a:rPr lang="pt-BR" sz="140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t-BR" dirty="0">
              <a:solidFill>
                <a:srgbClr val="706F6F"/>
              </a:solidFill>
            </a:endParaRPr>
          </a:p>
        </p:txBody>
      </p:sp>
      <p:sp>
        <p:nvSpPr>
          <p:cNvPr id="213" name="CaixaDeTexto 212">
            <a:extLst>
              <a:ext uri="{FF2B5EF4-FFF2-40B4-BE49-F238E27FC236}">
                <a16:creationId xmlns:a16="http://schemas.microsoft.com/office/drawing/2014/main" id="{F86B5549-09FF-4358-B3C4-D776F571D670}"/>
              </a:ext>
            </a:extLst>
          </p:cNvPr>
          <p:cNvSpPr txBox="1"/>
          <p:nvPr/>
        </p:nvSpPr>
        <p:spPr>
          <a:xfrm>
            <a:off x="1049381" y="3403972"/>
            <a:ext cx="2448644" cy="98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05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r>
              <a:rPr lang="pt-BR" sz="105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Diamantes</a:t>
            </a:r>
          </a:p>
          <a:p>
            <a:pPr lvl="1"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05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pt-BR" sz="105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Trombetas</a:t>
            </a:r>
          </a:p>
          <a:p>
            <a:pPr lvl="1"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05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 </a:t>
            </a:r>
            <a:r>
              <a:rPr lang="pt-BR" sz="105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Retornos em Desnível</a:t>
            </a:r>
          </a:p>
          <a:p>
            <a:pPr lvl="1"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050" b="1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r>
              <a:rPr lang="pt-BR" sz="1050" dirty="0">
                <a:solidFill>
                  <a:srgbClr val="706F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Passarelas</a:t>
            </a:r>
          </a:p>
        </p:txBody>
      </p:sp>
      <p:sp>
        <p:nvSpPr>
          <p:cNvPr id="214" name="CaixaDeTexto 213">
            <a:extLst>
              <a:ext uri="{FF2B5EF4-FFF2-40B4-BE49-F238E27FC236}">
                <a16:creationId xmlns:a16="http://schemas.microsoft.com/office/drawing/2014/main" id="{26C789B4-F11C-456A-ABC9-F8C221A256ED}"/>
              </a:ext>
            </a:extLst>
          </p:cNvPr>
          <p:cNvSpPr txBox="1"/>
          <p:nvPr/>
        </p:nvSpPr>
        <p:spPr>
          <a:xfrm>
            <a:off x="1168758" y="942337"/>
            <a:ext cx="2581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REALIZAÇÕES</a:t>
            </a:r>
          </a:p>
        </p:txBody>
      </p:sp>
      <p:pic>
        <p:nvPicPr>
          <p:cNvPr id="43" name="Imagem 42" descr="Uma imagem contendo céu, ao ar livre, caminhão, estrada&#10;&#10;Descrição gerada automaticamente">
            <a:extLst>
              <a:ext uri="{FF2B5EF4-FFF2-40B4-BE49-F238E27FC236}">
                <a16:creationId xmlns:a16="http://schemas.microsoft.com/office/drawing/2014/main" id="{D3421E77-EC3A-488B-B12B-CF6438BEF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847" y="2636047"/>
            <a:ext cx="3782543" cy="2366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 descr="Estrada de terra&#10;&#10;Descrição gerada automaticamente">
            <a:extLst>
              <a:ext uri="{FF2B5EF4-FFF2-40B4-BE49-F238E27FC236}">
                <a16:creationId xmlns:a16="http://schemas.microsoft.com/office/drawing/2014/main" id="{59A5E61B-644D-41E4-B964-A3B7F7B14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7" y="-75971"/>
            <a:ext cx="4317205" cy="3237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m 7" descr="Estrada de terra&#10;&#10;Descrição gerada automaticamente">
            <a:extLst>
              <a:ext uri="{FF2B5EF4-FFF2-40B4-BE49-F238E27FC236}">
                <a16:creationId xmlns:a16="http://schemas.microsoft.com/office/drawing/2014/main" id="{A57D9EAE-060B-48C3-BBD4-999DE37F5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8" r="6727"/>
          <a:stretch/>
        </p:blipFill>
        <p:spPr>
          <a:xfrm>
            <a:off x="7857702" y="2774304"/>
            <a:ext cx="4063640" cy="2598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m 8" descr="Uma imagem contendo grama, verde, edifício, campo&#10;&#10;Descrição gerada automaticamente">
            <a:extLst>
              <a:ext uri="{FF2B5EF4-FFF2-40B4-BE49-F238E27FC236}">
                <a16:creationId xmlns:a16="http://schemas.microsoft.com/office/drawing/2014/main" id="{80F1C95E-235D-4F33-988F-F89BE842FC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152"/>
          <a:stretch/>
        </p:blipFill>
        <p:spPr>
          <a:xfrm>
            <a:off x="5422362" y="4698245"/>
            <a:ext cx="2854171" cy="1824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2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rma Livre: Forma 56">
            <a:extLst>
              <a:ext uri="{FF2B5EF4-FFF2-40B4-BE49-F238E27FC236}">
                <a16:creationId xmlns:a16="http://schemas.microsoft.com/office/drawing/2014/main" id="{339099AB-3921-41DF-B6B0-1A34EEE38849}"/>
              </a:ext>
            </a:extLst>
          </p:cNvPr>
          <p:cNvSpPr/>
          <p:nvPr/>
        </p:nvSpPr>
        <p:spPr>
          <a:xfrm rot="16200000">
            <a:off x="8287869" y="1683247"/>
            <a:ext cx="2309842" cy="3226978"/>
          </a:xfrm>
          <a:custGeom>
            <a:avLst/>
            <a:gdLst>
              <a:gd name="connsiteX0" fmla="*/ 3483429 w 3483429"/>
              <a:gd name="connsiteY0" fmla="*/ 5025570 h 5025570"/>
              <a:gd name="connsiteX1" fmla="*/ 0 w 3483429"/>
              <a:gd name="connsiteY1" fmla="*/ 5025570 h 5025570"/>
              <a:gd name="connsiteX2" fmla="*/ 0 w 3483429"/>
              <a:gd name="connsiteY2" fmla="*/ 671284 h 5025570"/>
              <a:gd name="connsiteX3" fmla="*/ 1197685 w 3483429"/>
              <a:gd name="connsiteY3" fmla="*/ 671284 h 5025570"/>
              <a:gd name="connsiteX4" fmla="*/ 1741715 w 3483429"/>
              <a:gd name="connsiteY4" fmla="*/ 0 h 5025570"/>
              <a:gd name="connsiteX5" fmla="*/ 2285745 w 3483429"/>
              <a:gd name="connsiteY5" fmla="*/ 671284 h 5025570"/>
              <a:gd name="connsiteX6" fmla="*/ 3483429 w 3483429"/>
              <a:gd name="connsiteY6" fmla="*/ 671284 h 5025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3429" h="5025570">
                <a:moveTo>
                  <a:pt x="3483429" y="5025570"/>
                </a:moveTo>
                <a:lnTo>
                  <a:pt x="0" y="5025570"/>
                </a:lnTo>
                <a:lnTo>
                  <a:pt x="0" y="671284"/>
                </a:lnTo>
                <a:lnTo>
                  <a:pt x="1197685" y="671284"/>
                </a:lnTo>
                <a:lnTo>
                  <a:pt x="1741715" y="0"/>
                </a:lnTo>
                <a:lnTo>
                  <a:pt x="2285745" y="671284"/>
                </a:lnTo>
                <a:lnTo>
                  <a:pt x="3483429" y="67128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6BA5F01-0A5A-415E-9571-47D8BB85E3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A ROTA DO OESTE</a:t>
            </a:r>
          </a:p>
        </p:txBody>
      </p:sp>
      <p:grpSp>
        <p:nvGrpSpPr>
          <p:cNvPr id="251" name="Agrupar 250">
            <a:extLst>
              <a:ext uri="{FF2B5EF4-FFF2-40B4-BE49-F238E27FC236}">
                <a16:creationId xmlns:a16="http://schemas.microsoft.com/office/drawing/2014/main" id="{2C8F6CD3-3811-4EB7-9A66-9AFA09D5B37D}"/>
              </a:ext>
            </a:extLst>
          </p:cNvPr>
          <p:cNvGrpSpPr/>
          <p:nvPr/>
        </p:nvGrpSpPr>
        <p:grpSpPr>
          <a:xfrm>
            <a:off x="880748" y="1726092"/>
            <a:ext cx="2757972" cy="1103365"/>
            <a:chOff x="10087675" y="1401324"/>
            <a:chExt cx="1690085" cy="1103365"/>
          </a:xfrm>
        </p:grpSpPr>
        <p:sp>
          <p:nvSpPr>
            <p:cNvPr id="252" name="CaixaDeTexto 251">
              <a:extLst>
                <a:ext uri="{FF2B5EF4-FFF2-40B4-BE49-F238E27FC236}">
                  <a16:creationId xmlns:a16="http://schemas.microsoft.com/office/drawing/2014/main" id="{2D05C1E9-576A-4D22-B2F4-89AE6EBF2BD4}"/>
                </a:ext>
              </a:extLst>
            </p:cNvPr>
            <p:cNvSpPr txBox="1"/>
            <p:nvPr/>
          </p:nvSpPr>
          <p:spPr>
            <a:xfrm>
              <a:off x="10087675" y="1401324"/>
              <a:ext cx="12753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856</a:t>
              </a:r>
              <a:r>
                <a:rPr lang="pt-B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mil</a:t>
              </a:r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253" name="CaixaDeTexto 252">
              <a:extLst>
                <a:ext uri="{FF2B5EF4-FFF2-40B4-BE49-F238E27FC236}">
                  <a16:creationId xmlns:a16="http://schemas.microsoft.com/office/drawing/2014/main" id="{03FE7747-0C51-40DE-91AF-CC48229DF8FE}"/>
                </a:ext>
              </a:extLst>
            </p:cNvPr>
            <p:cNvSpPr txBox="1"/>
            <p:nvPr/>
          </p:nvSpPr>
          <p:spPr>
            <a:xfrm>
              <a:off x="10089322" y="1942484"/>
              <a:ext cx="1688438" cy="562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Atendimentos</a:t>
              </a:r>
            </a:p>
            <a:p>
              <a:pPr>
                <a:lnSpc>
                  <a:spcPts val="2000"/>
                </a:lnSpc>
              </a:pPr>
              <a:r>
                <a:rPr lang="pt-BR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(Guincho, Objetos na pista, combate a incêndio etc.)</a:t>
              </a:r>
              <a:endParaRPr lang="pt-BR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56" name="Agrupar 255">
            <a:extLst>
              <a:ext uri="{FF2B5EF4-FFF2-40B4-BE49-F238E27FC236}">
                <a16:creationId xmlns:a16="http://schemas.microsoft.com/office/drawing/2014/main" id="{E8494AFD-5A3E-4B38-872F-FB5D4D42D546}"/>
              </a:ext>
            </a:extLst>
          </p:cNvPr>
          <p:cNvGrpSpPr/>
          <p:nvPr/>
        </p:nvGrpSpPr>
        <p:grpSpPr>
          <a:xfrm>
            <a:off x="782445" y="3574046"/>
            <a:ext cx="2521998" cy="1127719"/>
            <a:chOff x="10087675" y="1289416"/>
            <a:chExt cx="1690085" cy="1127719"/>
          </a:xfrm>
        </p:grpSpPr>
        <p:sp>
          <p:nvSpPr>
            <p:cNvPr id="257" name="CaixaDeTexto 256">
              <a:extLst>
                <a:ext uri="{FF2B5EF4-FFF2-40B4-BE49-F238E27FC236}">
                  <a16:creationId xmlns:a16="http://schemas.microsoft.com/office/drawing/2014/main" id="{C257EFA9-48F1-4007-94C5-3E0091BBB433}"/>
                </a:ext>
              </a:extLst>
            </p:cNvPr>
            <p:cNvSpPr txBox="1"/>
            <p:nvPr/>
          </p:nvSpPr>
          <p:spPr>
            <a:xfrm>
              <a:off x="10087675" y="1289416"/>
              <a:ext cx="12753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53</a:t>
              </a:r>
              <a:r>
                <a:rPr lang="pt-B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mil</a:t>
              </a:r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258" name="CaixaDeTexto 257">
              <a:extLst>
                <a:ext uri="{FF2B5EF4-FFF2-40B4-BE49-F238E27FC236}">
                  <a16:creationId xmlns:a16="http://schemas.microsoft.com/office/drawing/2014/main" id="{C9543636-E354-450C-A31D-F4BBD7D2B55A}"/>
                </a:ext>
              </a:extLst>
            </p:cNvPr>
            <p:cNvSpPr txBox="1"/>
            <p:nvPr/>
          </p:nvSpPr>
          <p:spPr>
            <a:xfrm>
              <a:off x="10089322" y="1811841"/>
              <a:ext cx="1688438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Atendimentos médicos</a:t>
              </a:r>
            </a:p>
          </p:txBody>
        </p:sp>
      </p:grp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59109B30-7CAB-409E-8A7A-4DEE2B79DC4C}"/>
              </a:ext>
            </a:extLst>
          </p:cNvPr>
          <p:cNvGrpSpPr/>
          <p:nvPr/>
        </p:nvGrpSpPr>
        <p:grpSpPr>
          <a:xfrm>
            <a:off x="3982505" y="1843546"/>
            <a:ext cx="2256266" cy="862256"/>
            <a:chOff x="10087673" y="1289416"/>
            <a:chExt cx="1382639" cy="862256"/>
          </a:xfrm>
        </p:grpSpPr>
        <p:sp>
          <p:nvSpPr>
            <p:cNvPr id="116" name="CaixaDeTexto 115">
              <a:extLst>
                <a:ext uri="{FF2B5EF4-FFF2-40B4-BE49-F238E27FC236}">
                  <a16:creationId xmlns:a16="http://schemas.microsoft.com/office/drawing/2014/main" id="{81499B73-87DE-4560-84CE-CF1AB2990F27}"/>
                </a:ext>
              </a:extLst>
            </p:cNvPr>
            <p:cNvSpPr txBox="1"/>
            <p:nvPr/>
          </p:nvSpPr>
          <p:spPr>
            <a:xfrm>
              <a:off x="10087673" y="1289416"/>
              <a:ext cx="12753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117" name="CaixaDeTexto 116">
              <a:extLst>
                <a:ext uri="{FF2B5EF4-FFF2-40B4-BE49-F238E27FC236}">
                  <a16:creationId xmlns:a16="http://schemas.microsoft.com/office/drawing/2014/main" id="{1B3874EB-283A-45BF-860F-8D3D2FE47BE4}"/>
                </a:ext>
              </a:extLst>
            </p:cNvPr>
            <p:cNvSpPr txBox="1"/>
            <p:nvPr/>
          </p:nvSpPr>
          <p:spPr>
            <a:xfrm>
              <a:off x="10088543" y="1802859"/>
              <a:ext cx="1381769" cy="348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por hora</a:t>
              </a:r>
              <a:endParaRPr lang="pt-BR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D736AFAB-34D1-4C7D-9822-2A7349B4B0C3}"/>
              </a:ext>
            </a:extLst>
          </p:cNvPr>
          <p:cNvGrpSpPr/>
          <p:nvPr/>
        </p:nvGrpSpPr>
        <p:grpSpPr>
          <a:xfrm>
            <a:off x="2172137" y="3641538"/>
            <a:ext cx="503245" cy="443476"/>
            <a:chOff x="1723312" y="2745045"/>
            <a:chExt cx="503245" cy="443476"/>
          </a:xfrm>
          <a:solidFill>
            <a:srgbClr val="D7D921"/>
          </a:solidFill>
        </p:grpSpPr>
        <p:grpSp>
          <p:nvGrpSpPr>
            <p:cNvPr id="64" name="Agrupar 63">
              <a:extLst>
                <a:ext uri="{FF2B5EF4-FFF2-40B4-BE49-F238E27FC236}">
                  <a16:creationId xmlns:a16="http://schemas.microsoft.com/office/drawing/2014/main" id="{906E3190-388B-4539-B540-EA21813B21BA}"/>
                </a:ext>
              </a:extLst>
            </p:cNvPr>
            <p:cNvGrpSpPr/>
            <p:nvPr/>
          </p:nvGrpSpPr>
          <p:grpSpPr>
            <a:xfrm>
              <a:off x="1723312" y="2745045"/>
              <a:ext cx="503245" cy="443476"/>
              <a:chOff x="2135188" y="-1938338"/>
              <a:chExt cx="1082675" cy="954088"/>
            </a:xfrm>
            <a:grpFill/>
          </p:grpSpPr>
          <p:sp>
            <p:nvSpPr>
              <p:cNvPr id="66" name="Freeform 113">
                <a:extLst>
                  <a:ext uri="{FF2B5EF4-FFF2-40B4-BE49-F238E27FC236}">
                    <a16:creationId xmlns:a16="http://schemas.microsoft.com/office/drawing/2014/main" id="{91E78D6F-1B06-4E27-BAB2-C278B3A363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5188" y="-1762125"/>
                <a:ext cx="1082675" cy="777875"/>
              </a:xfrm>
              <a:custGeom>
                <a:avLst/>
                <a:gdLst>
                  <a:gd name="T0" fmla="*/ 266 w 2046"/>
                  <a:gd name="T1" fmla="*/ 1345 h 1470"/>
                  <a:gd name="T2" fmla="*/ 374 w 2046"/>
                  <a:gd name="T3" fmla="*/ 1443 h 1470"/>
                  <a:gd name="T4" fmla="*/ 522 w 2046"/>
                  <a:gd name="T5" fmla="*/ 1467 h 1470"/>
                  <a:gd name="T6" fmla="*/ 614 w 2046"/>
                  <a:gd name="T7" fmla="*/ 1437 h 1470"/>
                  <a:gd name="T8" fmla="*/ 693 w 2046"/>
                  <a:gd name="T9" fmla="*/ 1369 h 1470"/>
                  <a:gd name="T10" fmla="*/ 738 w 2046"/>
                  <a:gd name="T11" fmla="*/ 1272 h 1470"/>
                  <a:gd name="T12" fmla="*/ 1247 w 2046"/>
                  <a:gd name="T13" fmla="*/ 1365 h 1470"/>
                  <a:gd name="T14" fmla="*/ 1364 w 2046"/>
                  <a:gd name="T15" fmla="*/ 1453 h 1470"/>
                  <a:gd name="T16" fmla="*/ 1516 w 2046"/>
                  <a:gd name="T17" fmla="*/ 1463 h 1470"/>
                  <a:gd name="T18" fmla="*/ 1597 w 2046"/>
                  <a:gd name="T19" fmla="*/ 1427 h 1470"/>
                  <a:gd name="T20" fmla="*/ 1669 w 2046"/>
                  <a:gd name="T21" fmla="*/ 1353 h 1470"/>
                  <a:gd name="T22" fmla="*/ 1981 w 2046"/>
                  <a:gd name="T23" fmla="*/ 1272 h 1470"/>
                  <a:gd name="T24" fmla="*/ 2035 w 2046"/>
                  <a:gd name="T25" fmla="*/ 1244 h 1470"/>
                  <a:gd name="T26" fmla="*/ 2046 w 2046"/>
                  <a:gd name="T27" fmla="*/ 826 h 1470"/>
                  <a:gd name="T28" fmla="*/ 1846 w 2046"/>
                  <a:gd name="T29" fmla="*/ 624 h 1470"/>
                  <a:gd name="T30" fmla="*/ 1544 w 2046"/>
                  <a:gd name="T31" fmla="*/ 225 h 1470"/>
                  <a:gd name="T32" fmla="*/ 1318 w 2046"/>
                  <a:gd name="T33" fmla="*/ 48 h 1470"/>
                  <a:gd name="T34" fmla="*/ 1277 w 2046"/>
                  <a:gd name="T35" fmla="*/ 3 h 1470"/>
                  <a:gd name="T36" fmla="*/ 1069 w 2046"/>
                  <a:gd name="T37" fmla="*/ 4 h 1470"/>
                  <a:gd name="T38" fmla="*/ 1028 w 2046"/>
                  <a:gd name="T39" fmla="*/ 53 h 1470"/>
                  <a:gd name="T40" fmla="*/ 38 w 2046"/>
                  <a:gd name="T41" fmla="*/ 229 h 1470"/>
                  <a:gd name="T42" fmla="*/ 0 w 2046"/>
                  <a:gd name="T43" fmla="*/ 1207 h 1470"/>
                  <a:gd name="T44" fmla="*/ 28 w 2046"/>
                  <a:gd name="T45" fmla="*/ 1262 h 1470"/>
                  <a:gd name="T46" fmla="*/ 1452 w 2046"/>
                  <a:gd name="T47" fmla="*/ 1338 h 1470"/>
                  <a:gd name="T48" fmla="*/ 1381 w 2046"/>
                  <a:gd name="T49" fmla="*/ 1316 h 1470"/>
                  <a:gd name="T50" fmla="*/ 1335 w 2046"/>
                  <a:gd name="T51" fmla="*/ 1261 h 1470"/>
                  <a:gd name="T52" fmla="*/ 1327 w 2046"/>
                  <a:gd name="T53" fmla="*/ 1198 h 1470"/>
                  <a:gd name="T54" fmla="*/ 1354 w 2046"/>
                  <a:gd name="T55" fmla="*/ 1132 h 1470"/>
                  <a:gd name="T56" fmla="*/ 1415 w 2046"/>
                  <a:gd name="T57" fmla="*/ 1090 h 1470"/>
                  <a:gd name="T58" fmla="*/ 1477 w 2046"/>
                  <a:gd name="T59" fmla="*/ 1088 h 1470"/>
                  <a:gd name="T60" fmla="*/ 1541 w 2046"/>
                  <a:gd name="T61" fmla="*/ 1122 h 1470"/>
                  <a:gd name="T62" fmla="*/ 1576 w 2046"/>
                  <a:gd name="T63" fmla="*/ 1186 h 1470"/>
                  <a:gd name="T64" fmla="*/ 1573 w 2046"/>
                  <a:gd name="T65" fmla="*/ 1250 h 1470"/>
                  <a:gd name="T66" fmla="*/ 1533 w 2046"/>
                  <a:gd name="T67" fmla="*/ 1309 h 1470"/>
                  <a:gd name="T68" fmla="*/ 1465 w 2046"/>
                  <a:gd name="T69" fmla="*/ 1338 h 1470"/>
                  <a:gd name="T70" fmla="*/ 1244 w 2046"/>
                  <a:gd name="T71" fmla="*/ 603 h 1470"/>
                  <a:gd name="T72" fmla="*/ 609 w 2046"/>
                  <a:gd name="T73" fmla="*/ 527 h 1470"/>
                  <a:gd name="T74" fmla="*/ 658 w 2046"/>
                  <a:gd name="T75" fmla="*/ 478 h 1470"/>
                  <a:gd name="T76" fmla="*/ 720 w 2046"/>
                  <a:gd name="T77" fmla="*/ 495 h 1470"/>
                  <a:gd name="T78" fmla="*/ 808 w 2046"/>
                  <a:gd name="T79" fmla="*/ 611 h 1470"/>
                  <a:gd name="T80" fmla="*/ 862 w 2046"/>
                  <a:gd name="T81" fmla="*/ 640 h 1470"/>
                  <a:gd name="T82" fmla="*/ 867 w 2046"/>
                  <a:gd name="T83" fmla="*/ 702 h 1470"/>
                  <a:gd name="T84" fmla="*/ 808 w 2046"/>
                  <a:gd name="T85" fmla="*/ 742 h 1470"/>
                  <a:gd name="T86" fmla="*/ 727 w 2046"/>
                  <a:gd name="T87" fmla="*/ 849 h 1470"/>
                  <a:gd name="T88" fmla="*/ 673 w 2046"/>
                  <a:gd name="T89" fmla="*/ 877 h 1470"/>
                  <a:gd name="T90" fmla="*/ 611 w 2046"/>
                  <a:gd name="T91" fmla="*/ 837 h 1470"/>
                  <a:gd name="T92" fmla="*/ 523 w 2046"/>
                  <a:gd name="T93" fmla="*/ 741 h 1470"/>
                  <a:gd name="T94" fmla="*/ 472 w 2046"/>
                  <a:gd name="T95" fmla="*/ 690 h 1470"/>
                  <a:gd name="T96" fmla="*/ 491 w 2046"/>
                  <a:gd name="T97" fmla="*/ 630 h 1470"/>
                  <a:gd name="T98" fmla="*/ 486 w 2046"/>
                  <a:gd name="T99" fmla="*/ 1085 h 1470"/>
                  <a:gd name="T100" fmla="*/ 547 w 2046"/>
                  <a:gd name="T101" fmla="*/ 1100 h 1470"/>
                  <a:gd name="T102" fmla="*/ 599 w 2046"/>
                  <a:gd name="T103" fmla="*/ 1152 h 1470"/>
                  <a:gd name="T104" fmla="*/ 613 w 2046"/>
                  <a:gd name="T105" fmla="*/ 1211 h 1470"/>
                  <a:gd name="T106" fmla="*/ 592 w 2046"/>
                  <a:gd name="T107" fmla="*/ 1282 h 1470"/>
                  <a:gd name="T108" fmla="*/ 536 w 2046"/>
                  <a:gd name="T109" fmla="*/ 1328 h 1470"/>
                  <a:gd name="T110" fmla="*/ 474 w 2046"/>
                  <a:gd name="T111" fmla="*/ 1338 h 1470"/>
                  <a:gd name="T112" fmla="*/ 407 w 2046"/>
                  <a:gd name="T113" fmla="*/ 1309 h 1470"/>
                  <a:gd name="T114" fmla="*/ 365 w 2046"/>
                  <a:gd name="T115" fmla="*/ 1250 h 1470"/>
                  <a:gd name="T116" fmla="*/ 363 w 2046"/>
                  <a:gd name="T117" fmla="*/ 1186 h 1470"/>
                  <a:gd name="T118" fmla="*/ 397 w 2046"/>
                  <a:gd name="T119" fmla="*/ 1122 h 1470"/>
                  <a:gd name="T120" fmla="*/ 461 w 2046"/>
                  <a:gd name="T121" fmla="*/ 1088 h 1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46" h="1470">
                    <a:moveTo>
                      <a:pt x="65" y="1272"/>
                    </a:moveTo>
                    <a:lnTo>
                      <a:pt x="236" y="1272"/>
                    </a:lnTo>
                    <a:lnTo>
                      <a:pt x="236" y="1272"/>
                    </a:lnTo>
                    <a:lnTo>
                      <a:pt x="243" y="1298"/>
                    </a:lnTo>
                    <a:lnTo>
                      <a:pt x="253" y="1322"/>
                    </a:lnTo>
                    <a:lnTo>
                      <a:pt x="266" y="1345"/>
                    </a:lnTo>
                    <a:lnTo>
                      <a:pt x="279" y="1365"/>
                    </a:lnTo>
                    <a:lnTo>
                      <a:pt x="296" y="1385"/>
                    </a:lnTo>
                    <a:lnTo>
                      <a:pt x="313" y="1402"/>
                    </a:lnTo>
                    <a:lnTo>
                      <a:pt x="331" y="1417"/>
                    </a:lnTo>
                    <a:lnTo>
                      <a:pt x="353" y="1432"/>
                    </a:lnTo>
                    <a:lnTo>
                      <a:pt x="374" y="1443"/>
                    </a:lnTo>
                    <a:lnTo>
                      <a:pt x="397" y="1453"/>
                    </a:lnTo>
                    <a:lnTo>
                      <a:pt x="421" y="1461"/>
                    </a:lnTo>
                    <a:lnTo>
                      <a:pt x="445" y="1466"/>
                    </a:lnTo>
                    <a:lnTo>
                      <a:pt x="471" y="1469"/>
                    </a:lnTo>
                    <a:lnTo>
                      <a:pt x="496" y="1470"/>
                    </a:lnTo>
                    <a:lnTo>
                      <a:pt x="522" y="1467"/>
                    </a:lnTo>
                    <a:lnTo>
                      <a:pt x="547" y="1463"/>
                    </a:lnTo>
                    <a:lnTo>
                      <a:pt x="547" y="1463"/>
                    </a:lnTo>
                    <a:lnTo>
                      <a:pt x="565" y="1459"/>
                    </a:lnTo>
                    <a:lnTo>
                      <a:pt x="582" y="1453"/>
                    </a:lnTo>
                    <a:lnTo>
                      <a:pt x="599" y="1446"/>
                    </a:lnTo>
                    <a:lnTo>
                      <a:pt x="614" y="1437"/>
                    </a:lnTo>
                    <a:lnTo>
                      <a:pt x="629" y="1427"/>
                    </a:lnTo>
                    <a:lnTo>
                      <a:pt x="643" y="1417"/>
                    </a:lnTo>
                    <a:lnTo>
                      <a:pt x="657" y="1407"/>
                    </a:lnTo>
                    <a:lnTo>
                      <a:pt x="668" y="1395"/>
                    </a:lnTo>
                    <a:lnTo>
                      <a:pt x="681" y="1382"/>
                    </a:lnTo>
                    <a:lnTo>
                      <a:pt x="693" y="1369"/>
                    </a:lnTo>
                    <a:lnTo>
                      <a:pt x="702" y="1353"/>
                    </a:lnTo>
                    <a:lnTo>
                      <a:pt x="711" y="1339"/>
                    </a:lnTo>
                    <a:lnTo>
                      <a:pt x="720" y="1324"/>
                    </a:lnTo>
                    <a:lnTo>
                      <a:pt x="727" y="1306"/>
                    </a:lnTo>
                    <a:lnTo>
                      <a:pt x="732" y="1291"/>
                    </a:lnTo>
                    <a:lnTo>
                      <a:pt x="738" y="1272"/>
                    </a:lnTo>
                    <a:lnTo>
                      <a:pt x="1203" y="1272"/>
                    </a:lnTo>
                    <a:lnTo>
                      <a:pt x="1203" y="1272"/>
                    </a:lnTo>
                    <a:lnTo>
                      <a:pt x="1210" y="1298"/>
                    </a:lnTo>
                    <a:lnTo>
                      <a:pt x="1221" y="1322"/>
                    </a:lnTo>
                    <a:lnTo>
                      <a:pt x="1233" y="1345"/>
                    </a:lnTo>
                    <a:lnTo>
                      <a:pt x="1247" y="1365"/>
                    </a:lnTo>
                    <a:lnTo>
                      <a:pt x="1263" y="1385"/>
                    </a:lnTo>
                    <a:lnTo>
                      <a:pt x="1280" y="1402"/>
                    </a:lnTo>
                    <a:lnTo>
                      <a:pt x="1300" y="1417"/>
                    </a:lnTo>
                    <a:lnTo>
                      <a:pt x="1320" y="1432"/>
                    </a:lnTo>
                    <a:lnTo>
                      <a:pt x="1341" y="1443"/>
                    </a:lnTo>
                    <a:lnTo>
                      <a:pt x="1364" y="1453"/>
                    </a:lnTo>
                    <a:lnTo>
                      <a:pt x="1388" y="1461"/>
                    </a:lnTo>
                    <a:lnTo>
                      <a:pt x="1412" y="1466"/>
                    </a:lnTo>
                    <a:lnTo>
                      <a:pt x="1438" y="1469"/>
                    </a:lnTo>
                    <a:lnTo>
                      <a:pt x="1463" y="1470"/>
                    </a:lnTo>
                    <a:lnTo>
                      <a:pt x="1489" y="1467"/>
                    </a:lnTo>
                    <a:lnTo>
                      <a:pt x="1516" y="1463"/>
                    </a:lnTo>
                    <a:lnTo>
                      <a:pt x="1516" y="1463"/>
                    </a:lnTo>
                    <a:lnTo>
                      <a:pt x="1533" y="1459"/>
                    </a:lnTo>
                    <a:lnTo>
                      <a:pt x="1550" y="1453"/>
                    </a:lnTo>
                    <a:lnTo>
                      <a:pt x="1566" y="1446"/>
                    </a:lnTo>
                    <a:lnTo>
                      <a:pt x="1581" y="1437"/>
                    </a:lnTo>
                    <a:lnTo>
                      <a:pt x="1597" y="1427"/>
                    </a:lnTo>
                    <a:lnTo>
                      <a:pt x="1611" y="1417"/>
                    </a:lnTo>
                    <a:lnTo>
                      <a:pt x="1624" y="1407"/>
                    </a:lnTo>
                    <a:lnTo>
                      <a:pt x="1637" y="1395"/>
                    </a:lnTo>
                    <a:lnTo>
                      <a:pt x="1648" y="1382"/>
                    </a:lnTo>
                    <a:lnTo>
                      <a:pt x="1659" y="1369"/>
                    </a:lnTo>
                    <a:lnTo>
                      <a:pt x="1669" y="1353"/>
                    </a:lnTo>
                    <a:lnTo>
                      <a:pt x="1679" y="1339"/>
                    </a:lnTo>
                    <a:lnTo>
                      <a:pt x="1686" y="1324"/>
                    </a:lnTo>
                    <a:lnTo>
                      <a:pt x="1694" y="1306"/>
                    </a:lnTo>
                    <a:lnTo>
                      <a:pt x="1701" y="1291"/>
                    </a:lnTo>
                    <a:lnTo>
                      <a:pt x="1705" y="1272"/>
                    </a:lnTo>
                    <a:lnTo>
                      <a:pt x="1981" y="1272"/>
                    </a:lnTo>
                    <a:lnTo>
                      <a:pt x="1981" y="1272"/>
                    </a:lnTo>
                    <a:lnTo>
                      <a:pt x="1994" y="1271"/>
                    </a:lnTo>
                    <a:lnTo>
                      <a:pt x="2006" y="1268"/>
                    </a:lnTo>
                    <a:lnTo>
                      <a:pt x="2018" y="1262"/>
                    </a:lnTo>
                    <a:lnTo>
                      <a:pt x="2028" y="1254"/>
                    </a:lnTo>
                    <a:lnTo>
                      <a:pt x="2035" y="1244"/>
                    </a:lnTo>
                    <a:lnTo>
                      <a:pt x="2041" y="1233"/>
                    </a:lnTo>
                    <a:lnTo>
                      <a:pt x="2045" y="1221"/>
                    </a:lnTo>
                    <a:lnTo>
                      <a:pt x="2046" y="1207"/>
                    </a:lnTo>
                    <a:lnTo>
                      <a:pt x="2046" y="835"/>
                    </a:lnTo>
                    <a:lnTo>
                      <a:pt x="2046" y="835"/>
                    </a:lnTo>
                    <a:lnTo>
                      <a:pt x="2046" y="826"/>
                    </a:lnTo>
                    <a:lnTo>
                      <a:pt x="2046" y="820"/>
                    </a:lnTo>
                    <a:lnTo>
                      <a:pt x="2043" y="813"/>
                    </a:lnTo>
                    <a:lnTo>
                      <a:pt x="2041" y="806"/>
                    </a:lnTo>
                    <a:lnTo>
                      <a:pt x="2035" y="795"/>
                    </a:lnTo>
                    <a:lnTo>
                      <a:pt x="2026" y="786"/>
                    </a:lnTo>
                    <a:lnTo>
                      <a:pt x="1846" y="624"/>
                    </a:lnTo>
                    <a:lnTo>
                      <a:pt x="1568" y="245"/>
                    </a:lnTo>
                    <a:lnTo>
                      <a:pt x="1568" y="245"/>
                    </a:lnTo>
                    <a:lnTo>
                      <a:pt x="1563" y="239"/>
                    </a:lnTo>
                    <a:lnTo>
                      <a:pt x="1557" y="233"/>
                    </a:lnTo>
                    <a:lnTo>
                      <a:pt x="1550" y="229"/>
                    </a:lnTo>
                    <a:lnTo>
                      <a:pt x="1544" y="225"/>
                    </a:lnTo>
                    <a:lnTo>
                      <a:pt x="1537" y="222"/>
                    </a:lnTo>
                    <a:lnTo>
                      <a:pt x="1530" y="220"/>
                    </a:lnTo>
                    <a:lnTo>
                      <a:pt x="1516" y="218"/>
                    </a:lnTo>
                    <a:lnTo>
                      <a:pt x="1371" y="218"/>
                    </a:lnTo>
                    <a:lnTo>
                      <a:pt x="1318" y="48"/>
                    </a:lnTo>
                    <a:lnTo>
                      <a:pt x="1318" y="48"/>
                    </a:lnTo>
                    <a:lnTo>
                      <a:pt x="1315" y="37"/>
                    </a:lnTo>
                    <a:lnTo>
                      <a:pt x="1310" y="28"/>
                    </a:lnTo>
                    <a:lnTo>
                      <a:pt x="1303" y="20"/>
                    </a:lnTo>
                    <a:lnTo>
                      <a:pt x="1295" y="13"/>
                    </a:lnTo>
                    <a:lnTo>
                      <a:pt x="1287" y="7"/>
                    </a:lnTo>
                    <a:lnTo>
                      <a:pt x="1277" y="3"/>
                    </a:lnTo>
                    <a:lnTo>
                      <a:pt x="1267" y="0"/>
                    </a:lnTo>
                    <a:lnTo>
                      <a:pt x="1256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81" y="1"/>
                    </a:lnTo>
                    <a:lnTo>
                      <a:pt x="1069" y="4"/>
                    </a:lnTo>
                    <a:lnTo>
                      <a:pt x="1059" y="9"/>
                    </a:lnTo>
                    <a:lnTo>
                      <a:pt x="1051" y="14"/>
                    </a:lnTo>
                    <a:lnTo>
                      <a:pt x="1042" y="23"/>
                    </a:lnTo>
                    <a:lnTo>
                      <a:pt x="1035" y="31"/>
                    </a:lnTo>
                    <a:lnTo>
                      <a:pt x="1031" y="41"/>
                    </a:lnTo>
                    <a:lnTo>
                      <a:pt x="1028" y="53"/>
                    </a:lnTo>
                    <a:lnTo>
                      <a:pt x="995" y="218"/>
                    </a:lnTo>
                    <a:lnTo>
                      <a:pt x="75" y="218"/>
                    </a:lnTo>
                    <a:lnTo>
                      <a:pt x="75" y="218"/>
                    </a:lnTo>
                    <a:lnTo>
                      <a:pt x="63" y="219"/>
                    </a:lnTo>
                    <a:lnTo>
                      <a:pt x="50" y="223"/>
                    </a:lnTo>
                    <a:lnTo>
                      <a:pt x="38" y="229"/>
                    </a:lnTo>
                    <a:lnTo>
                      <a:pt x="30" y="237"/>
                    </a:lnTo>
                    <a:lnTo>
                      <a:pt x="21" y="246"/>
                    </a:lnTo>
                    <a:lnTo>
                      <a:pt x="16" y="257"/>
                    </a:lnTo>
                    <a:lnTo>
                      <a:pt x="11" y="270"/>
                    </a:lnTo>
                    <a:lnTo>
                      <a:pt x="10" y="284"/>
                    </a:lnTo>
                    <a:lnTo>
                      <a:pt x="0" y="1207"/>
                    </a:lnTo>
                    <a:lnTo>
                      <a:pt x="0" y="1207"/>
                    </a:lnTo>
                    <a:lnTo>
                      <a:pt x="1" y="1221"/>
                    </a:lnTo>
                    <a:lnTo>
                      <a:pt x="4" y="1233"/>
                    </a:lnTo>
                    <a:lnTo>
                      <a:pt x="10" y="1244"/>
                    </a:lnTo>
                    <a:lnTo>
                      <a:pt x="18" y="1254"/>
                    </a:lnTo>
                    <a:lnTo>
                      <a:pt x="28" y="1262"/>
                    </a:lnTo>
                    <a:lnTo>
                      <a:pt x="40" y="1268"/>
                    </a:lnTo>
                    <a:lnTo>
                      <a:pt x="51" y="1271"/>
                    </a:lnTo>
                    <a:lnTo>
                      <a:pt x="65" y="1272"/>
                    </a:lnTo>
                    <a:lnTo>
                      <a:pt x="65" y="1272"/>
                    </a:lnTo>
                    <a:close/>
                    <a:moveTo>
                      <a:pt x="1452" y="1338"/>
                    </a:moveTo>
                    <a:lnTo>
                      <a:pt x="1452" y="1338"/>
                    </a:lnTo>
                    <a:lnTo>
                      <a:pt x="1439" y="1338"/>
                    </a:lnTo>
                    <a:lnTo>
                      <a:pt x="1426" y="1336"/>
                    </a:lnTo>
                    <a:lnTo>
                      <a:pt x="1415" y="1332"/>
                    </a:lnTo>
                    <a:lnTo>
                      <a:pt x="1402" y="1328"/>
                    </a:lnTo>
                    <a:lnTo>
                      <a:pt x="1392" y="1324"/>
                    </a:lnTo>
                    <a:lnTo>
                      <a:pt x="1381" y="1316"/>
                    </a:lnTo>
                    <a:lnTo>
                      <a:pt x="1371" y="1309"/>
                    </a:lnTo>
                    <a:lnTo>
                      <a:pt x="1362" y="1301"/>
                    </a:lnTo>
                    <a:lnTo>
                      <a:pt x="1354" y="1292"/>
                    </a:lnTo>
                    <a:lnTo>
                      <a:pt x="1347" y="1282"/>
                    </a:lnTo>
                    <a:lnTo>
                      <a:pt x="1341" y="1272"/>
                    </a:lnTo>
                    <a:lnTo>
                      <a:pt x="1335" y="1261"/>
                    </a:lnTo>
                    <a:lnTo>
                      <a:pt x="1331" y="1250"/>
                    </a:lnTo>
                    <a:lnTo>
                      <a:pt x="1328" y="1237"/>
                    </a:lnTo>
                    <a:lnTo>
                      <a:pt x="1327" y="1224"/>
                    </a:lnTo>
                    <a:lnTo>
                      <a:pt x="1325" y="1211"/>
                    </a:lnTo>
                    <a:lnTo>
                      <a:pt x="1325" y="1211"/>
                    </a:lnTo>
                    <a:lnTo>
                      <a:pt x="1327" y="1198"/>
                    </a:lnTo>
                    <a:lnTo>
                      <a:pt x="1328" y="1186"/>
                    </a:lnTo>
                    <a:lnTo>
                      <a:pt x="1331" y="1174"/>
                    </a:lnTo>
                    <a:lnTo>
                      <a:pt x="1335" y="1163"/>
                    </a:lnTo>
                    <a:lnTo>
                      <a:pt x="1341" y="1152"/>
                    </a:lnTo>
                    <a:lnTo>
                      <a:pt x="1347" y="1142"/>
                    </a:lnTo>
                    <a:lnTo>
                      <a:pt x="1354" y="1132"/>
                    </a:lnTo>
                    <a:lnTo>
                      <a:pt x="1362" y="1122"/>
                    </a:lnTo>
                    <a:lnTo>
                      <a:pt x="1371" y="1115"/>
                    </a:lnTo>
                    <a:lnTo>
                      <a:pt x="1381" y="1106"/>
                    </a:lnTo>
                    <a:lnTo>
                      <a:pt x="1392" y="1100"/>
                    </a:lnTo>
                    <a:lnTo>
                      <a:pt x="1402" y="1095"/>
                    </a:lnTo>
                    <a:lnTo>
                      <a:pt x="1415" y="1090"/>
                    </a:lnTo>
                    <a:lnTo>
                      <a:pt x="1426" y="1088"/>
                    </a:lnTo>
                    <a:lnTo>
                      <a:pt x="1439" y="1086"/>
                    </a:lnTo>
                    <a:lnTo>
                      <a:pt x="1452" y="1085"/>
                    </a:lnTo>
                    <a:lnTo>
                      <a:pt x="1452" y="1085"/>
                    </a:lnTo>
                    <a:lnTo>
                      <a:pt x="1465" y="1086"/>
                    </a:lnTo>
                    <a:lnTo>
                      <a:pt x="1477" y="1088"/>
                    </a:lnTo>
                    <a:lnTo>
                      <a:pt x="1490" y="1090"/>
                    </a:lnTo>
                    <a:lnTo>
                      <a:pt x="1502" y="1095"/>
                    </a:lnTo>
                    <a:lnTo>
                      <a:pt x="1513" y="1100"/>
                    </a:lnTo>
                    <a:lnTo>
                      <a:pt x="1523" y="1106"/>
                    </a:lnTo>
                    <a:lnTo>
                      <a:pt x="1533" y="1115"/>
                    </a:lnTo>
                    <a:lnTo>
                      <a:pt x="1541" y="1122"/>
                    </a:lnTo>
                    <a:lnTo>
                      <a:pt x="1550" y="1132"/>
                    </a:lnTo>
                    <a:lnTo>
                      <a:pt x="1557" y="1142"/>
                    </a:lnTo>
                    <a:lnTo>
                      <a:pt x="1563" y="1152"/>
                    </a:lnTo>
                    <a:lnTo>
                      <a:pt x="1568" y="1163"/>
                    </a:lnTo>
                    <a:lnTo>
                      <a:pt x="1573" y="1174"/>
                    </a:lnTo>
                    <a:lnTo>
                      <a:pt x="1576" y="1186"/>
                    </a:lnTo>
                    <a:lnTo>
                      <a:pt x="1578" y="1198"/>
                    </a:lnTo>
                    <a:lnTo>
                      <a:pt x="1578" y="1211"/>
                    </a:lnTo>
                    <a:lnTo>
                      <a:pt x="1578" y="1211"/>
                    </a:lnTo>
                    <a:lnTo>
                      <a:pt x="1578" y="1224"/>
                    </a:lnTo>
                    <a:lnTo>
                      <a:pt x="1576" y="1237"/>
                    </a:lnTo>
                    <a:lnTo>
                      <a:pt x="1573" y="1250"/>
                    </a:lnTo>
                    <a:lnTo>
                      <a:pt x="1568" y="1261"/>
                    </a:lnTo>
                    <a:lnTo>
                      <a:pt x="1564" y="1272"/>
                    </a:lnTo>
                    <a:lnTo>
                      <a:pt x="1557" y="1282"/>
                    </a:lnTo>
                    <a:lnTo>
                      <a:pt x="1550" y="1292"/>
                    </a:lnTo>
                    <a:lnTo>
                      <a:pt x="1543" y="1301"/>
                    </a:lnTo>
                    <a:lnTo>
                      <a:pt x="1533" y="1309"/>
                    </a:lnTo>
                    <a:lnTo>
                      <a:pt x="1524" y="1316"/>
                    </a:lnTo>
                    <a:lnTo>
                      <a:pt x="1513" y="1324"/>
                    </a:lnTo>
                    <a:lnTo>
                      <a:pt x="1502" y="1328"/>
                    </a:lnTo>
                    <a:lnTo>
                      <a:pt x="1490" y="1332"/>
                    </a:lnTo>
                    <a:lnTo>
                      <a:pt x="1479" y="1336"/>
                    </a:lnTo>
                    <a:lnTo>
                      <a:pt x="1465" y="1338"/>
                    </a:lnTo>
                    <a:lnTo>
                      <a:pt x="1452" y="1338"/>
                    </a:lnTo>
                    <a:lnTo>
                      <a:pt x="1452" y="1338"/>
                    </a:lnTo>
                    <a:close/>
                    <a:moveTo>
                      <a:pt x="1244" y="350"/>
                    </a:moveTo>
                    <a:lnTo>
                      <a:pt x="1480" y="350"/>
                    </a:lnTo>
                    <a:lnTo>
                      <a:pt x="1667" y="603"/>
                    </a:lnTo>
                    <a:lnTo>
                      <a:pt x="1244" y="603"/>
                    </a:lnTo>
                    <a:lnTo>
                      <a:pt x="1244" y="350"/>
                    </a:lnTo>
                    <a:close/>
                    <a:moveTo>
                      <a:pt x="538" y="611"/>
                    </a:moveTo>
                    <a:lnTo>
                      <a:pt x="607" y="611"/>
                    </a:lnTo>
                    <a:lnTo>
                      <a:pt x="607" y="542"/>
                    </a:lnTo>
                    <a:lnTo>
                      <a:pt x="607" y="542"/>
                    </a:lnTo>
                    <a:lnTo>
                      <a:pt x="609" y="527"/>
                    </a:lnTo>
                    <a:lnTo>
                      <a:pt x="611" y="516"/>
                    </a:lnTo>
                    <a:lnTo>
                      <a:pt x="617" y="505"/>
                    </a:lnTo>
                    <a:lnTo>
                      <a:pt x="626" y="495"/>
                    </a:lnTo>
                    <a:lnTo>
                      <a:pt x="636" y="486"/>
                    </a:lnTo>
                    <a:lnTo>
                      <a:pt x="647" y="481"/>
                    </a:lnTo>
                    <a:lnTo>
                      <a:pt x="658" y="478"/>
                    </a:lnTo>
                    <a:lnTo>
                      <a:pt x="673" y="476"/>
                    </a:lnTo>
                    <a:lnTo>
                      <a:pt x="673" y="476"/>
                    </a:lnTo>
                    <a:lnTo>
                      <a:pt x="685" y="478"/>
                    </a:lnTo>
                    <a:lnTo>
                      <a:pt x="698" y="481"/>
                    </a:lnTo>
                    <a:lnTo>
                      <a:pt x="710" y="486"/>
                    </a:lnTo>
                    <a:lnTo>
                      <a:pt x="720" y="495"/>
                    </a:lnTo>
                    <a:lnTo>
                      <a:pt x="727" y="505"/>
                    </a:lnTo>
                    <a:lnTo>
                      <a:pt x="732" y="516"/>
                    </a:lnTo>
                    <a:lnTo>
                      <a:pt x="737" y="527"/>
                    </a:lnTo>
                    <a:lnTo>
                      <a:pt x="738" y="542"/>
                    </a:lnTo>
                    <a:lnTo>
                      <a:pt x="738" y="611"/>
                    </a:lnTo>
                    <a:lnTo>
                      <a:pt x="808" y="611"/>
                    </a:lnTo>
                    <a:lnTo>
                      <a:pt x="808" y="611"/>
                    </a:lnTo>
                    <a:lnTo>
                      <a:pt x="820" y="613"/>
                    </a:lnTo>
                    <a:lnTo>
                      <a:pt x="833" y="616"/>
                    </a:lnTo>
                    <a:lnTo>
                      <a:pt x="845" y="623"/>
                    </a:lnTo>
                    <a:lnTo>
                      <a:pt x="855" y="630"/>
                    </a:lnTo>
                    <a:lnTo>
                      <a:pt x="862" y="640"/>
                    </a:lnTo>
                    <a:lnTo>
                      <a:pt x="869" y="651"/>
                    </a:lnTo>
                    <a:lnTo>
                      <a:pt x="872" y="664"/>
                    </a:lnTo>
                    <a:lnTo>
                      <a:pt x="873" y="677"/>
                    </a:lnTo>
                    <a:lnTo>
                      <a:pt x="873" y="677"/>
                    </a:lnTo>
                    <a:lnTo>
                      <a:pt x="872" y="690"/>
                    </a:lnTo>
                    <a:lnTo>
                      <a:pt x="867" y="702"/>
                    </a:lnTo>
                    <a:lnTo>
                      <a:pt x="862" y="714"/>
                    </a:lnTo>
                    <a:lnTo>
                      <a:pt x="853" y="724"/>
                    </a:lnTo>
                    <a:lnTo>
                      <a:pt x="843" y="731"/>
                    </a:lnTo>
                    <a:lnTo>
                      <a:pt x="833" y="738"/>
                    </a:lnTo>
                    <a:lnTo>
                      <a:pt x="820" y="741"/>
                    </a:lnTo>
                    <a:lnTo>
                      <a:pt x="808" y="742"/>
                    </a:lnTo>
                    <a:lnTo>
                      <a:pt x="738" y="742"/>
                    </a:lnTo>
                    <a:lnTo>
                      <a:pt x="738" y="812"/>
                    </a:lnTo>
                    <a:lnTo>
                      <a:pt x="738" y="812"/>
                    </a:lnTo>
                    <a:lnTo>
                      <a:pt x="737" y="826"/>
                    </a:lnTo>
                    <a:lnTo>
                      <a:pt x="732" y="837"/>
                    </a:lnTo>
                    <a:lnTo>
                      <a:pt x="727" y="849"/>
                    </a:lnTo>
                    <a:lnTo>
                      <a:pt x="720" y="859"/>
                    </a:lnTo>
                    <a:lnTo>
                      <a:pt x="710" y="867"/>
                    </a:lnTo>
                    <a:lnTo>
                      <a:pt x="698" y="873"/>
                    </a:lnTo>
                    <a:lnTo>
                      <a:pt x="685" y="876"/>
                    </a:lnTo>
                    <a:lnTo>
                      <a:pt x="673" y="877"/>
                    </a:lnTo>
                    <a:lnTo>
                      <a:pt x="673" y="877"/>
                    </a:lnTo>
                    <a:lnTo>
                      <a:pt x="658" y="876"/>
                    </a:lnTo>
                    <a:lnTo>
                      <a:pt x="647" y="873"/>
                    </a:lnTo>
                    <a:lnTo>
                      <a:pt x="636" y="867"/>
                    </a:lnTo>
                    <a:lnTo>
                      <a:pt x="626" y="859"/>
                    </a:lnTo>
                    <a:lnTo>
                      <a:pt x="617" y="849"/>
                    </a:lnTo>
                    <a:lnTo>
                      <a:pt x="611" y="837"/>
                    </a:lnTo>
                    <a:lnTo>
                      <a:pt x="609" y="826"/>
                    </a:lnTo>
                    <a:lnTo>
                      <a:pt x="607" y="812"/>
                    </a:lnTo>
                    <a:lnTo>
                      <a:pt x="607" y="742"/>
                    </a:lnTo>
                    <a:lnTo>
                      <a:pt x="538" y="742"/>
                    </a:lnTo>
                    <a:lnTo>
                      <a:pt x="538" y="742"/>
                    </a:lnTo>
                    <a:lnTo>
                      <a:pt x="523" y="741"/>
                    </a:lnTo>
                    <a:lnTo>
                      <a:pt x="510" y="738"/>
                    </a:lnTo>
                    <a:lnTo>
                      <a:pt x="501" y="731"/>
                    </a:lnTo>
                    <a:lnTo>
                      <a:pt x="491" y="724"/>
                    </a:lnTo>
                    <a:lnTo>
                      <a:pt x="482" y="714"/>
                    </a:lnTo>
                    <a:lnTo>
                      <a:pt x="476" y="702"/>
                    </a:lnTo>
                    <a:lnTo>
                      <a:pt x="472" y="690"/>
                    </a:lnTo>
                    <a:lnTo>
                      <a:pt x="471" y="677"/>
                    </a:lnTo>
                    <a:lnTo>
                      <a:pt x="471" y="677"/>
                    </a:lnTo>
                    <a:lnTo>
                      <a:pt x="472" y="664"/>
                    </a:lnTo>
                    <a:lnTo>
                      <a:pt x="476" y="651"/>
                    </a:lnTo>
                    <a:lnTo>
                      <a:pt x="482" y="640"/>
                    </a:lnTo>
                    <a:lnTo>
                      <a:pt x="491" y="630"/>
                    </a:lnTo>
                    <a:lnTo>
                      <a:pt x="501" y="623"/>
                    </a:lnTo>
                    <a:lnTo>
                      <a:pt x="510" y="616"/>
                    </a:lnTo>
                    <a:lnTo>
                      <a:pt x="523" y="613"/>
                    </a:lnTo>
                    <a:lnTo>
                      <a:pt x="538" y="611"/>
                    </a:lnTo>
                    <a:lnTo>
                      <a:pt x="538" y="611"/>
                    </a:lnTo>
                    <a:close/>
                    <a:moveTo>
                      <a:pt x="486" y="1085"/>
                    </a:moveTo>
                    <a:lnTo>
                      <a:pt x="486" y="1085"/>
                    </a:lnTo>
                    <a:lnTo>
                      <a:pt x="499" y="1086"/>
                    </a:lnTo>
                    <a:lnTo>
                      <a:pt x="512" y="1088"/>
                    </a:lnTo>
                    <a:lnTo>
                      <a:pt x="525" y="1090"/>
                    </a:lnTo>
                    <a:lnTo>
                      <a:pt x="536" y="1095"/>
                    </a:lnTo>
                    <a:lnTo>
                      <a:pt x="547" y="1100"/>
                    </a:lnTo>
                    <a:lnTo>
                      <a:pt x="557" y="1106"/>
                    </a:lnTo>
                    <a:lnTo>
                      <a:pt x="567" y="1115"/>
                    </a:lnTo>
                    <a:lnTo>
                      <a:pt x="576" y="1122"/>
                    </a:lnTo>
                    <a:lnTo>
                      <a:pt x="584" y="1132"/>
                    </a:lnTo>
                    <a:lnTo>
                      <a:pt x="592" y="1142"/>
                    </a:lnTo>
                    <a:lnTo>
                      <a:pt x="599" y="1152"/>
                    </a:lnTo>
                    <a:lnTo>
                      <a:pt x="603" y="1163"/>
                    </a:lnTo>
                    <a:lnTo>
                      <a:pt x="607" y="1174"/>
                    </a:lnTo>
                    <a:lnTo>
                      <a:pt x="611" y="1186"/>
                    </a:lnTo>
                    <a:lnTo>
                      <a:pt x="613" y="1198"/>
                    </a:lnTo>
                    <a:lnTo>
                      <a:pt x="613" y="1211"/>
                    </a:lnTo>
                    <a:lnTo>
                      <a:pt x="613" y="1211"/>
                    </a:lnTo>
                    <a:lnTo>
                      <a:pt x="613" y="1224"/>
                    </a:lnTo>
                    <a:lnTo>
                      <a:pt x="611" y="1237"/>
                    </a:lnTo>
                    <a:lnTo>
                      <a:pt x="607" y="1250"/>
                    </a:lnTo>
                    <a:lnTo>
                      <a:pt x="603" y="1261"/>
                    </a:lnTo>
                    <a:lnTo>
                      <a:pt x="599" y="1272"/>
                    </a:lnTo>
                    <a:lnTo>
                      <a:pt x="592" y="1282"/>
                    </a:lnTo>
                    <a:lnTo>
                      <a:pt x="584" y="1292"/>
                    </a:lnTo>
                    <a:lnTo>
                      <a:pt x="576" y="1301"/>
                    </a:lnTo>
                    <a:lnTo>
                      <a:pt x="567" y="1309"/>
                    </a:lnTo>
                    <a:lnTo>
                      <a:pt x="557" y="1316"/>
                    </a:lnTo>
                    <a:lnTo>
                      <a:pt x="547" y="1324"/>
                    </a:lnTo>
                    <a:lnTo>
                      <a:pt x="536" y="1328"/>
                    </a:lnTo>
                    <a:lnTo>
                      <a:pt x="525" y="1332"/>
                    </a:lnTo>
                    <a:lnTo>
                      <a:pt x="512" y="1336"/>
                    </a:lnTo>
                    <a:lnTo>
                      <a:pt x="499" y="1338"/>
                    </a:lnTo>
                    <a:lnTo>
                      <a:pt x="486" y="1338"/>
                    </a:lnTo>
                    <a:lnTo>
                      <a:pt x="486" y="1338"/>
                    </a:lnTo>
                    <a:lnTo>
                      <a:pt x="474" y="1338"/>
                    </a:lnTo>
                    <a:lnTo>
                      <a:pt x="461" y="1336"/>
                    </a:lnTo>
                    <a:lnTo>
                      <a:pt x="449" y="1332"/>
                    </a:lnTo>
                    <a:lnTo>
                      <a:pt x="438" y="1328"/>
                    </a:lnTo>
                    <a:lnTo>
                      <a:pt x="427" y="1324"/>
                    </a:lnTo>
                    <a:lnTo>
                      <a:pt x="415" y="1316"/>
                    </a:lnTo>
                    <a:lnTo>
                      <a:pt x="407" y="1309"/>
                    </a:lnTo>
                    <a:lnTo>
                      <a:pt x="397" y="1301"/>
                    </a:lnTo>
                    <a:lnTo>
                      <a:pt x="390" y="1292"/>
                    </a:lnTo>
                    <a:lnTo>
                      <a:pt x="381" y="1282"/>
                    </a:lnTo>
                    <a:lnTo>
                      <a:pt x="375" y="1272"/>
                    </a:lnTo>
                    <a:lnTo>
                      <a:pt x="370" y="1261"/>
                    </a:lnTo>
                    <a:lnTo>
                      <a:pt x="365" y="1250"/>
                    </a:lnTo>
                    <a:lnTo>
                      <a:pt x="363" y="1237"/>
                    </a:lnTo>
                    <a:lnTo>
                      <a:pt x="361" y="1224"/>
                    </a:lnTo>
                    <a:lnTo>
                      <a:pt x="360" y="1211"/>
                    </a:lnTo>
                    <a:lnTo>
                      <a:pt x="360" y="1211"/>
                    </a:lnTo>
                    <a:lnTo>
                      <a:pt x="361" y="1198"/>
                    </a:lnTo>
                    <a:lnTo>
                      <a:pt x="363" y="1186"/>
                    </a:lnTo>
                    <a:lnTo>
                      <a:pt x="365" y="1174"/>
                    </a:lnTo>
                    <a:lnTo>
                      <a:pt x="370" y="1163"/>
                    </a:lnTo>
                    <a:lnTo>
                      <a:pt x="375" y="1152"/>
                    </a:lnTo>
                    <a:lnTo>
                      <a:pt x="381" y="1142"/>
                    </a:lnTo>
                    <a:lnTo>
                      <a:pt x="390" y="1132"/>
                    </a:lnTo>
                    <a:lnTo>
                      <a:pt x="397" y="1122"/>
                    </a:lnTo>
                    <a:lnTo>
                      <a:pt x="407" y="1115"/>
                    </a:lnTo>
                    <a:lnTo>
                      <a:pt x="415" y="1106"/>
                    </a:lnTo>
                    <a:lnTo>
                      <a:pt x="427" y="1100"/>
                    </a:lnTo>
                    <a:lnTo>
                      <a:pt x="438" y="1095"/>
                    </a:lnTo>
                    <a:lnTo>
                      <a:pt x="449" y="1090"/>
                    </a:lnTo>
                    <a:lnTo>
                      <a:pt x="461" y="1088"/>
                    </a:lnTo>
                    <a:lnTo>
                      <a:pt x="474" y="1086"/>
                    </a:lnTo>
                    <a:lnTo>
                      <a:pt x="486" y="1085"/>
                    </a:lnTo>
                    <a:lnTo>
                      <a:pt x="486" y="10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7" name="Rectangle 114">
                <a:extLst>
                  <a:ext uri="{FF2B5EF4-FFF2-40B4-BE49-F238E27FC236}">
                    <a16:creationId xmlns:a16="http://schemas.microsoft.com/office/drawing/2014/main" id="{CBEBA5ED-17AC-4213-A7F2-E4EC63F0A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2563" y="-1938338"/>
                <a:ext cx="68262" cy="144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8" name="Freeform 115">
                <a:extLst>
                  <a:ext uri="{FF2B5EF4-FFF2-40B4-BE49-F238E27FC236}">
                    <a16:creationId xmlns:a16="http://schemas.microsoft.com/office/drawing/2014/main" id="{D7309DDE-24D5-486A-88CB-FFEA16759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863" y="-1889125"/>
                <a:ext cx="153987" cy="153988"/>
              </a:xfrm>
              <a:custGeom>
                <a:avLst/>
                <a:gdLst>
                  <a:gd name="T0" fmla="*/ 92 w 291"/>
                  <a:gd name="T1" fmla="*/ 291 h 291"/>
                  <a:gd name="T2" fmla="*/ 291 w 291"/>
                  <a:gd name="T3" fmla="*/ 92 h 291"/>
                  <a:gd name="T4" fmla="*/ 199 w 291"/>
                  <a:gd name="T5" fmla="*/ 0 h 291"/>
                  <a:gd name="T6" fmla="*/ 0 w 291"/>
                  <a:gd name="T7" fmla="*/ 199 h 291"/>
                  <a:gd name="T8" fmla="*/ 92 w 291"/>
                  <a:gd name="T9" fmla="*/ 291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291">
                    <a:moveTo>
                      <a:pt x="92" y="291"/>
                    </a:moveTo>
                    <a:lnTo>
                      <a:pt x="291" y="92"/>
                    </a:lnTo>
                    <a:lnTo>
                      <a:pt x="199" y="0"/>
                    </a:lnTo>
                    <a:lnTo>
                      <a:pt x="0" y="199"/>
                    </a:lnTo>
                    <a:lnTo>
                      <a:pt x="92" y="2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9" name="Freeform 116">
                <a:extLst>
                  <a:ext uri="{FF2B5EF4-FFF2-40B4-BE49-F238E27FC236}">
                    <a16:creationId xmlns:a16="http://schemas.microsoft.com/office/drawing/2014/main" id="{834F7C51-8344-49C8-8D16-6738B9509F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125" y="-1889125"/>
                <a:ext cx="155575" cy="155575"/>
              </a:xfrm>
              <a:custGeom>
                <a:avLst/>
                <a:gdLst>
                  <a:gd name="T0" fmla="*/ 199 w 293"/>
                  <a:gd name="T1" fmla="*/ 293 h 293"/>
                  <a:gd name="T2" fmla="*/ 293 w 293"/>
                  <a:gd name="T3" fmla="*/ 199 h 293"/>
                  <a:gd name="T4" fmla="*/ 93 w 293"/>
                  <a:gd name="T5" fmla="*/ 0 h 293"/>
                  <a:gd name="T6" fmla="*/ 0 w 293"/>
                  <a:gd name="T7" fmla="*/ 94 h 293"/>
                  <a:gd name="T8" fmla="*/ 199 w 293"/>
                  <a:gd name="T9" fmla="*/ 29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" h="293">
                    <a:moveTo>
                      <a:pt x="199" y="293"/>
                    </a:moveTo>
                    <a:lnTo>
                      <a:pt x="293" y="199"/>
                    </a:lnTo>
                    <a:lnTo>
                      <a:pt x="93" y="0"/>
                    </a:lnTo>
                    <a:lnTo>
                      <a:pt x="0" y="94"/>
                    </a:lnTo>
                    <a:lnTo>
                      <a:pt x="199" y="2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611491AB-F7FB-4A3A-B1C9-66E44EC58269}"/>
                </a:ext>
              </a:extLst>
            </p:cNvPr>
            <p:cNvSpPr/>
            <p:nvPr/>
          </p:nvSpPr>
          <p:spPr bwMode="auto">
            <a:xfrm flipH="1" flipV="1">
              <a:off x="1830136" y="2933365"/>
              <a:ext cx="146273" cy="12366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14CB98A-5828-421F-9BCF-434694C6FABC}"/>
              </a:ext>
            </a:extLst>
          </p:cNvPr>
          <p:cNvGrpSpPr/>
          <p:nvPr/>
        </p:nvGrpSpPr>
        <p:grpSpPr>
          <a:xfrm>
            <a:off x="8558963" y="2477810"/>
            <a:ext cx="3495565" cy="1770168"/>
            <a:chOff x="1619762" y="4366234"/>
            <a:chExt cx="3495565" cy="1770168"/>
          </a:xfrm>
        </p:grpSpPr>
        <p:grpSp>
          <p:nvGrpSpPr>
            <p:cNvPr id="247" name="Agrupar 246">
              <a:extLst>
                <a:ext uri="{FF2B5EF4-FFF2-40B4-BE49-F238E27FC236}">
                  <a16:creationId xmlns:a16="http://schemas.microsoft.com/office/drawing/2014/main" id="{A9A03FA9-CF6E-40EF-A698-1E402CE2D74C}"/>
                </a:ext>
              </a:extLst>
            </p:cNvPr>
            <p:cNvGrpSpPr/>
            <p:nvPr/>
          </p:nvGrpSpPr>
          <p:grpSpPr>
            <a:xfrm>
              <a:off x="1619762" y="4366234"/>
              <a:ext cx="3495565" cy="1770168"/>
              <a:chOff x="10087675" y="1366785"/>
              <a:chExt cx="1275332" cy="1281587"/>
            </a:xfrm>
          </p:grpSpPr>
          <p:sp>
            <p:nvSpPr>
              <p:cNvPr id="248" name="CaixaDeTexto 247">
                <a:extLst>
                  <a:ext uri="{FF2B5EF4-FFF2-40B4-BE49-F238E27FC236}">
                    <a16:creationId xmlns:a16="http://schemas.microsoft.com/office/drawing/2014/main" id="{A88F40EF-83E6-407F-94AF-43035E8B1A17}"/>
                  </a:ext>
                </a:extLst>
              </p:cNvPr>
              <p:cNvSpPr txBox="1"/>
              <p:nvPr/>
            </p:nvSpPr>
            <p:spPr>
              <a:xfrm>
                <a:off x="10087675" y="1366785"/>
                <a:ext cx="1275332" cy="467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36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31,5</a:t>
                </a:r>
                <a:r>
                  <a:rPr lang="pt-BR" sz="2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%</a:t>
                </a:r>
                <a:r>
                  <a:rPr lang="pt-BR" sz="36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  <p:sp>
            <p:nvSpPr>
              <p:cNvPr id="249" name="CaixaDeTexto 248">
                <a:extLst>
                  <a:ext uri="{FF2B5EF4-FFF2-40B4-BE49-F238E27FC236}">
                    <a16:creationId xmlns:a16="http://schemas.microsoft.com/office/drawing/2014/main" id="{875D2A30-5E55-49BB-817A-3D0EAA9EC56A}"/>
                  </a:ext>
                </a:extLst>
              </p:cNvPr>
              <p:cNvSpPr txBox="1"/>
              <p:nvPr/>
            </p:nvSpPr>
            <p:spPr>
              <a:xfrm>
                <a:off x="10089322" y="1838765"/>
                <a:ext cx="849152" cy="809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pt-BR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 </a:t>
                </a:r>
                <a:r>
                  <a:rPr lang="pt-BR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redução</a:t>
                </a:r>
                <a:r>
                  <a:rPr lang="pt-BR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no número de mortes desde o início da concessão</a:t>
                </a:r>
                <a:endParaRPr lang="pt-BR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40ABAD7B-5537-42D5-8A45-5ACD2B3E2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40069" y="4431959"/>
              <a:ext cx="711652" cy="455457"/>
            </a:xfrm>
            <a:prstGeom prst="rect">
              <a:avLst/>
            </a:prstGeom>
          </p:spPr>
        </p:pic>
      </p:grpSp>
      <p:grpSp>
        <p:nvGrpSpPr>
          <p:cNvPr id="132" name="Gráfico 1">
            <a:extLst>
              <a:ext uri="{FF2B5EF4-FFF2-40B4-BE49-F238E27FC236}">
                <a16:creationId xmlns:a16="http://schemas.microsoft.com/office/drawing/2014/main" id="{CE0080C3-C156-409B-B2D1-D3608AA3CC30}"/>
              </a:ext>
            </a:extLst>
          </p:cNvPr>
          <p:cNvGrpSpPr/>
          <p:nvPr/>
        </p:nvGrpSpPr>
        <p:grpSpPr>
          <a:xfrm>
            <a:off x="2642759" y="2147190"/>
            <a:ext cx="638289" cy="422481"/>
            <a:chOff x="3654961" y="5625608"/>
            <a:chExt cx="798233" cy="528347"/>
          </a:xfrm>
          <a:solidFill>
            <a:srgbClr val="D7D921"/>
          </a:solidFill>
        </p:grpSpPr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AAF0F425-BDD6-43AC-B9F1-A2DD74B24198}"/>
                </a:ext>
              </a:extLst>
            </p:cNvPr>
            <p:cNvSpPr/>
            <p:nvPr/>
          </p:nvSpPr>
          <p:spPr>
            <a:xfrm>
              <a:off x="4115445" y="5934337"/>
              <a:ext cx="219646" cy="219618"/>
            </a:xfrm>
            <a:custGeom>
              <a:avLst/>
              <a:gdLst>
                <a:gd name="connsiteX0" fmla="*/ 109823 w 219646"/>
                <a:gd name="connsiteY0" fmla="*/ 0 h 219618"/>
                <a:gd name="connsiteX1" fmla="*/ 0 w 219646"/>
                <a:gd name="connsiteY1" fmla="*/ 109823 h 219618"/>
                <a:gd name="connsiteX2" fmla="*/ 109823 w 219646"/>
                <a:gd name="connsiteY2" fmla="*/ 219618 h 219618"/>
                <a:gd name="connsiteX3" fmla="*/ 219647 w 219646"/>
                <a:gd name="connsiteY3" fmla="*/ 109823 h 219618"/>
                <a:gd name="connsiteX4" fmla="*/ 109823 w 219646"/>
                <a:gd name="connsiteY4" fmla="*/ 0 h 219618"/>
                <a:gd name="connsiteX5" fmla="*/ 109823 w 219646"/>
                <a:gd name="connsiteY5" fmla="*/ 157536 h 219618"/>
                <a:gd name="connsiteX6" fmla="*/ 62083 w 219646"/>
                <a:gd name="connsiteY6" fmla="*/ 109795 h 219618"/>
                <a:gd name="connsiteX7" fmla="*/ 109823 w 219646"/>
                <a:gd name="connsiteY7" fmla="*/ 62055 h 219618"/>
                <a:gd name="connsiteX8" fmla="*/ 157564 w 219646"/>
                <a:gd name="connsiteY8" fmla="*/ 109795 h 219618"/>
                <a:gd name="connsiteX9" fmla="*/ 109823 w 219646"/>
                <a:gd name="connsiteY9" fmla="*/ 157536 h 21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646" h="219618">
                  <a:moveTo>
                    <a:pt x="109823" y="0"/>
                  </a:moveTo>
                  <a:cubicBezTo>
                    <a:pt x="49172" y="0"/>
                    <a:pt x="0" y="49144"/>
                    <a:pt x="0" y="109823"/>
                  </a:cubicBezTo>
                  <a:cubicBezTo>
                    <a:pt x="0" y="170474"/>
                    <a:pt x="49172" y="219618"/>
                    <a:pt x="109823" y="219618"/>
                  </a:cubicBezTo>
                  <a:cubicBezTo>
                    <a:pt x="170503" y="219618"/>
                    <a:pt x="219647" y="170474"/>
                    <a:pt x="219647" y="109823"/>
                  </a:cubicBezTo>
                  <a:cubicBezTo>
                    <a:pt x="219647" y="49144"/>
                    <a:pt x="170475" y="0"/>
                    <a:pt x="109823" y="0"/>
                  </a:cubicBezTo>
                  <a:close/>
                  <a:moveTo>
                    <a:pt x="109823" y="157536"/>
                  </a:moveTo>
                  <a:cubicBezTo>
                    <a:pt x="83469" y="157536"/>
                    <a:pt x="62083" y="136177"/>
                    <a:pt x="62083" y="109795"/>
                  </a:cubicBezTo>
                  <a:cubicBezTo>
                    <a:pt x="62083" y="83413"/>
                    <a:pt x="83441" y="62055"/>
                    <a:pt x="109823" y="62055"/>
                  </a:cubicBezTo>
                  <a:cubicBezTo>
                    <a:pt x="136206" y="62055"/>
                    <a:pt x="157564" y="83413"/>
                    <a:pt x="157564" y="109795"/>
                  </a:cubicBezTo>
                  <a:cubicBezTo>
                    <a:pt x="157564" y="136177"/>
                    <a:pt x="136178" y="157536"/>
                    <a:pt x="109823" y="157536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2F07F682-2B8F-4296-8266-94D75DD8C4CE}"/>
                </a:ext>
              </a:extLst>
            </p:cNvPr>
            <p:cNvSpPr/>
            <p:nvPr/>
          </p:nvSpPr>
          <p:spPr>
            <a:xfrm>
              <a:off x="3768630" y="5934337"/>
              <a:ext cx="219646" cy="219618"/>
            </a:xfrm>
            <a:custGeom>
              <a:avLst/>
              <a:gdLst>
                <a:gd name="connsiteX0" fmla="*/ 109823 w 219646"/>
                <a:gd name="connsiteY0" fmla="*/ 0 h 219618"/>
                <a:gd name="connsiteX1" fmla="*/ 0 w 219646"/>
                <a:gd name="connsiteY1" fmla="*/ 109823 h 219618"/>
                <a:gd name="connsiteX2" fmla="*/ 109823 w 219646"/>
                <a:gd name="connsiteY2" fmla="*/ 219618 h 219618"/>
                <a:gd name="connsiteX3" fmla="*/ 219647 w 219646"/>
                <a:gd name="connsiteY3" fmla="*/ 109823 h 219618"/>
                <a:gd name="connsiteX4" fmla="*/ 109823 w 219646"/>
                <a:gd name="connsiteY4" fmla="*/ 0 h 219618"/>
                <a:gd name="connsiteX5" fmla="*/ 109823 w 219646"/>
                <a:gd name="connsiteY5" fmla="*/ 157536 h 219618"/>
                <a:gd name="connsiteX6" fmla="*/ 62083 w 219646"/>
                <a:gd name="connsiteY6" fmla="*/ 109795 h 219618"/>
                <a:gd name="connsiteX7" fmla="*/ 109823 w 219646"/>
                <a:gd name="connsiteY7" fmla="*/ 62055 h 219618"/>
                <a:gd name="connsiteX8" fmla="*/ 157564 w 219646"/>
                <a:gd name="connsiteY8" fmla="*/ 109795 h 219618"/>
                <a:gd name="connsiteX9" fmla="*/ 109823 w 219646"/>
                <a:gd name="connsiteY9" fmla="*/ 157536 h 21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646" h="219618">
                  <a:moveTo>
                    <a:pt x="109823" y="0"/>
                  </a:moveTo>
                  <a:cubicBezTo>
                    <a:pt x="49172" y="0"/>
                    <a:pt x="0" y="49144"/>
                    <a:pt x="0" y="109823"/>
                  </a:cubicBezTo>
                  <a:cubicBezTo>
                    <a:pt x="0" y="170474"/>
                    <a:pt x="49172" y="219618"/>
                    <a:pt x="109823" y="219618"/>
                  </a:cubicBezTo>
                  <a:cubicBezTo>
                    <a:pt x="170503" y="219618"/>
                    <a:pt x="219647" y="170474"/>
                    <a:pt x="219647" y="109823"/>
                  </a:cubicBezTo>
                  <a:cubicBezTo>
                    <a:pt x="219647" y="49144"/>
                    <a:pt x="170503" y="0"/>
                    <a:pt x="109823" y="0"/>
                  </a:cubicBezTo>
                  <a:close/>
                  <a:moveTo>
                    <a:pt x="109823" y="157536"/>
                  </a:moveTo>
                  <a:cubicBezTo>
                    <a:pt x="83441" y="157536"/>
                    <a:pt x="62083" y="136177"/>
                    <a:pt x="62083" y="109795"/>
                  </a:cubicBezTo>
                  <a:cubicBezTo>
                    <a:pt x="62083" y="83413"/>
                    <a:pt x="83441" y="62055"/>
                    <a:pt x="109823" y="62055"/>
                  </a:cubicBezTo>
                  <a:cubicBezTo>
                    <a:pt x="136206" y="62055"/>
                    <a:pt x="157564" y="83413"/>
                    <a:pt x="157564" y="109795"/>
                  </a:cubicBezTo>
                  <a:cubicBezTo>
                    <a:pt x="157564" y="136177"/>
                    <a:pt x="136178" y="157536"/>
                    <a:pt x="109823" y="157536"/>
                  </a:cubicBez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5" name="Forma Livre: Forma 134">
              <a:extLst>
                <a:ext uri="{FF2B5EF4-FFF2-40B4-BE49-F238E27FC236}">
                  <a16:creationId xmlns:a16="http://schemas.microsoft.com/office/drawing/2014/main" id="{6ADE67F2-3EE6-4B14-B155-82CAA11158ED}"/>
                </a:ext>
              </a:extLst>
            </p:cNvPr>
            <p:cNvSpPr/>
            <p:nvPr/>
          </p:nvSpPr>
          <p:spPr>
            <a:xfrm>
              <a:off x="3654961" y="5625608"/>
              <a:ext cx="798233" cy="424166"/>
            </a:xfrm>
            <a:custGeom>
              <a:avLst/>
              <a:gdLst>
                <a:gd name="connsiteX0" fmla="*/ 695707 w 798233"/>
                <a:gd name="connsiteY0" fmla="*/ 178193 h 424166"/>
                <a:gd name="connsiteX1" fmla="*/ 628629 w 798233"/>
                <a:gd name="connsiteY1" fmla="*/ 137834 h 424166"/>
                <a:gd name="connsiteX2" fmla="*/ 583779 w 798233"/>
                <a:gd name="connsiteY2" fmla="*/ 47067 h 424166"/>
                <a:gd name="connsiteX3" fmla="*/ 506372 w 798233"/>
                <a:gd name="connsiteY3" fmla="*/ 0 h 424166"/>
                <a:gd name="connsiteX4" fmla="*/ 420096 w 798233"/>
                <a:gd name="connsiteY4" fmla="*/ 0 h 424166"/>
                <a:gd name="connsiteX5" fmla="*/ 392283 w 798233"/>
                <a:gd name="connsiteY5" fmla="*/ 140 h 424166"/>
                <a:gd name="connsiteX6" fmla="*/ 339995 w 798233"/>
                <a:gd name="connsiteY6" fmla="*/ 140 h 424166"/>
                <a:gd name="connsiteX7" fmla="*/ 312181 w 798233"/>
                <a:gd name="connsiteY7" fmla="*/ 27954 h 424166"/>
                <a:gd name="connsiteX8" fmla="*/ 312181 w 798233"/>
                <a:gd name="connsiteY8" fmla="*/ 160399 h 424166"/>
                <a:gd name="connsiteX9" fmla="*/ 281814 w 798233"/>
                <a:gd name="connsiteY9" fmla="*/ 179372 h 424166"/>
                <a:gd name="connsiteX10" fmla="*/ 25821 w 798233"/>
                <a:gd name="connsiteY10" fmla="*/ 179316 h 424166"/>
                <a:gd name="connsiteX11" fmla="*/ 0 w 798233"/>
                <a:gd name="connsiteY11" fmla="*/ 206877 h 424166"/>
                <a:gd name="connsiteX12" fmla="*/ 0 w 798233"/>
                <a:gd name="connsiteY12" fmla="*/ 396324 h 424166"/>
                <a:gd name="connsiteX13" fmla="*/ 24474 w 798233"/>
                <a:gd name="connsiteY13" fmla="*/ 423913 h 424166"/>
                <a:gd name="connsiteX14" fmla="*/ 24474 w 798233"/>
                <a:gd name="connsiteY14" fmla="*/ 424138 h 424166"/>
                <a:gd name="connsiteX15" fmla="*/ 102638 w 798233"/>
                <a:gd name="connsiteY15" fmla="*/ 424138 h 424166"/>
                <a:gd name="connsiteX16" fmla="*/ 102498 w 798233"/>
                <a:gd name="connsiteY16" fmla="*/ 418525 h 424166"/>
                <a:gd name="connsiteX17" fmla="*/ 223436 w 798233"/>
                <a:gd name="connsiteY17" fmla="*/ 297587 h 424166"/>
                <a:gd name="connsiteX18" fmla="*/ 344373 w 798233"/>
                <a:gd name="connsiteY18" fmla="*/ 418525 h 424166"/>
                <a:gd name="connsiteX19" fmla="*/ 344233 w 798233"/>
                <a:gd name="connsiteY19" fmla="*/ 424138 h 424166"/>
                <a:gd name="connsiteX20" fmla="*/ 438760 w 798233"/>
                <a:gd name="connsiteY20" fmla="*/ 424138 h 424166"/>
                <a:gd name="connsiteX21" fmla="*/ 447629 w 798233"/>
                <a:gd name="connsiteY21" fmla="*/ 423380 h 424166"/>
                <a:gd name="connsiteX22" fmla="*/ 447517 w 798233"/>
                <a:gd name="connsiteY22" fmla="*/ 418525 h 424166"/>
                <a:gd name="connsiteX23" fmla="*/ 568848 w 798233"/>
                <a:gd name="connsiteY23" fmla="*/ 297194 h 424166"/>
                <a:gd name="connsiteX24" fmla="*/ 605222 w 798233"/>
                <a:gd name="connsiteY24" fmla="*/ 302779 h 424166"/>
                <a:gd name="connsiteX25" fmla="*/ 691217 w 798233"/>
                <a:gd name="connsiteY25" fmla="*/ 418553 h 424166"/>
                <a:gd name="connsiteX26" fmla="*/ 691076 w 798233"/>
                <a:gd name="connsiteY26" fmla="*/ 424166 h 424166"/>
                <a:gd name="connsiteX27" fmla="*/ 745216 w 798233"/>
                <a:gd name="connsiteY27" fmla="*/ 424166 h 424166"/>
                <a:gd name="connsiteX28" fmla="*/ 798234 w 798233"/>
                <a:gd name="connsiteY28" fmla="*/ 371148 h 424166"/>
                <a:gd name="connsiteX29" fmla="*/ 798234 w 798233"/>
                <a:gd name="connsiteY29" fmla="*/ 270419 h 424166"/>
                <a:gd name="connsiteX30" fmla="*/ 695707 w 798233"/>
                <a:gd name="connsiteY30" fmla="*/ 178193 h 424166"/>
                <a:gd name="connsiteX31" fmla="*/ 420096 w 798233"/>
                <a:gd name="connsiteY31" fmla="*/ 173478 h 424166"/>
                <a:gd name="connsiteX32" fmla="*/ 420096 w 798233"/>
                <a:gd name="connsiteY32" fmla="*/ 36851 h 424166"/>
                <a:gd name="connsiteX33" fmla="*/ 487511 w 798233"/>
                <a:gd name="connsiteY33" fmla="*/ 36851 h 424166"/>
                <a:gd name="connsiteX34" fmla="*/ 556386 w 798233"/>
                <a:gd name="connsiteY34" fmla="*/ 78754 h 424166"/>
                <a:gd name="connsiteX35" fmla="*/ 596268 w 798233"/>
                <a:gd name="connsiteY35" fmla="*/ 159529 h 424166"/>
                <a:gd name="connsiteX36" fmla="*/ 606120 w 798233"/>
                <a:gd name="connsiteY36" fmla="*/ 173478 h 424166"/>
                <a:gd name="connsiteX37" fmla="*/ 420096 w 798233"/>
                <a:gd name="connsiteY37" fmla="*/ 173478 h 424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98233" h="424166">
                  <a:moveTo>
                    <a:pt x="695707" y="178193"/>
                  </a:moveTo>
                  <a:cubicBezTo>
                    <a:pt x="661579" y="169324"/>
                    <a:pt x="642017" y="163739"/>
                    <a:pt x="628629" y="137834"/>
                  </a:cubicBezTo>
                  <a:lnTo>
                    <a:pt x="583779" y="47067"/>
                  </a:lnTo>
                  <a:cubicBezTo>
                    <a:pt x="570363" y="21162"/>
                    <a:pt x="535533" y="0"/>
                    <a:pt x="506372" y="0"/>
                  </a:cubicBezTo>
                  <a:lnTo>
                    <a:pt x="420096" y="0"/>
                  </a:lnTo>
                  <a:cubicBezTo>
                    <a:pt x="420096" y="0"/>
                    <a:pt x="407579" y="140"/>
                    <a:pt x="392283" y="140"/>
                  </a:cubicBezTo>
                  <a:lnTo>
                    <a:pt x="339995" y="140"/>
                  </a:lnTo>
                  <a:cubicBezTo>
                    <a:pt x="324699" y="140"/>
                    <a:pt x="312181" y="12658"/>
                    <a:pt x="312181" y="27954"/>
                  </a:cubicBezTo>
                  <a:lnTo>
                    <a:pt x="312181" y="160399"/>
                  </a:lnTo>
                  <a:cubicBezTo>
                    <a:pt x="306652" y="171597"/>
                    <a:pt x="295117" y="179372"/>
                    <a:pt x="281814" y="179372"/>
                  </a:cubicBezTo>
                  <a:lnTo>
                    <a:pt x="25821" y="179316"/>
                  </a:lnTo>
                  <a:cubicBezTo>
                    <a:pt x="10525" y="179316"/>
                    <a:pt x="0" y="191581"/>
                    <a:pt x="0" y="206877"/>
                  </a:cubicBezTo>
                  <a:lnTo>
                    <a:pt x="0" y="396324"/>
                  </a:lnTo>
                  <a:cubicBezTo>
                    <a:pt x="0" y="410497"/>
                    <a:pt x="10749" y="422258"/>
                    <a:pt x="24474" y="423913"/>
                  </a:cubicBezTo>
                  <a:lnTo>
                    <a:pt x="24474" y="424138"/>
                  </a:lnTo>
                  <a:lnTo>
                    <a:pt x="102638" y="424138"/>
                  </a:lnTo>
                  <a:cubicBezTo>
                    <a:pt x="102554" y="422286"/>
                    <a:pt x="102498" y="420405"/>
                    <a:pt x="102498" y="418525"/>
                  </a:cubicBezTo>
                  <a:cubicBezTo>
                    <a:pt x="102498" y="351839"/>
                    <a:pt x="156750" y="297587"/>
                    <a:pt x="223436" y="297587"/>
                  </a:cubicBezTo>
                  <a:cubicBezTo>
                    <a:pt x="290121" y="297587"/>
                    <a:pt x="344373" y="351839"/>
                    <a:pt x="344373" y="418525"/>
                  </a:cubicBezTo>
                  <a:cubicBezTo>
                    <a:pt x="344373" y="420405"/>
                    <a:pt x="344317" y="422286"/>
                    <a:pt x="344233" y="424138"/>
                  </a:cubicBezTo>
                  <a:lnTo>
                    <a:pt x="438760" y="424138"/>
                  </a:lnTo>
                  <a:cubicBezTo>
                    <a:pt x="441792" y="424138"/>
                    <a:pt x="444738" y="423857"/>
                    <a:pt x="447629" y="423380"/>
                  </a:cubicBezTo>
                  <a:cubicBezTo>
                    <a:pt x="447573" y="421752"/>
                    <a:pt x="447517" y="420153"/>
                    <a:pt x="447517" y="418525"/>
                  </a:cubicBezTo>
                  <a:cubicBezTo>
                    <a:pt x="447517" y="351614"/>
                    <a:pt x="501966" y="297194"/>
                    <a:pt x="568848" y="297194"/>
                  </a:cubicBezTo>
                  <a:cubicBezTo>
                    <a:pt x="581534" y="297194"/>
                    <a:pt x="593743" y="299159"/>
                    <a:pt x="605222" y="302779"/>
                  </a:cubicBezTo>
                  <a:cubicBezTo>
                    <a:pt x="654927" y="317823"/>
                    <a:pt x="691217" y="364020"/>
                    <a:pt x="691217" y="418553"/>
                  </a:cubicBezTo>
                  <a:cubicBezTo>
                    <a:pt x="691217" y="420433"/>
                    <a:pt x="691161" y="422314"/>
                    <a:pt x="691076" y="424166"/>
                  </a:cubicBezTo>
                  <a:lnTo>
                    <a:pt x="745216" y="424166"/>
                  </a:lnTo>
                  <a:cubicBezTo>
                    <a:pt x="774377" y="424166"/>
                    <a:pt x="798234" y="400310"/>
                    <a:pt x="798234" y="371148"/>
                  </a:cubicBezTo>
                  <a:lnTo>
                    <a:pt x="798234" y="270419"/>
                  </a:lnTo>
                  <a:cubicBezTo>
                    <a:pt x="798290" y="185574"/>
                    <a:pt x="724054" y="185574"/>
                    <a:pt x="695707" y="178193"/>
                  </a:cubicBezTo>
                  <a:close/>
                  <a:moveTo>
                    <a:pt x="420096" y="173478"/>
                  </a:moveTo>
                  <a:lnTo>
                    <a:pt x="420096" y="36851"/>
                  </a:lnTo>
                  <a:lnTo>
                    <a:pt x="487511" y="36851"/>
                  </a:lnTo>
                  <a:cubicBezTo>
                    <a:pt x="513473" y="36851"/>
                    <a:pt x="544458" y="55712"/>
                    <a:pt x="556386" y="78754"/>
                  </a:cubicBezTo>
                  <a:lnTo>
                    <a:pt x="596268" y="159529"/>
                  </a:lnTo>
                  <a:cubicBezTo>
                    <a:pt x="599187" y="165170"/>
                    <a:pt x="602443" y="169717"/>
                    <a:pt x="606120" y="173478"/>
                  </a:cubicBezTo>
                  <a:lnTo>
                    <a:pt x="420096" y="173478"/>
                  </a:lnTo>
                  <a:close/>
                </a:path>
              </a:pathLst>
            </a:custGeom>
            <a:grpFill/>
            <a:ln w="2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11" name="Gráfico 10" descr="Ampulheta concluída com preenchimento sólido">
            <a:extLst>
              <a:ext uri="{FF2B5EF4-FFF2-40B4-BE49-F238E27FC236}">
                <a16:creationId xmlns:a16="http://schemas.microsoft.com/office/drawing/2014/main" id="{FC9C66DF-4DE9-43B8-A720-075025CAF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635" y="3825412"/>
            <a:ext cx="695536" cy="695536"/>
          </a:xfrm>
          <a:prstGeom prst="rect">
            <a:avLst/>
          </a:prstGeom>
        </p:spPr>
      </p:pic>
      <p:pic>
        <p:nvPicPr>
          <p:cNvPr id="13" name="Gráfico 12" descr="Despertador com preenchimento sólido">
            <a:extLst>
              <a:ext uri="{FF2B5EF4-FFF2-40B4-BE49-F238E27FC236}">
                <a16:creationId xmlns:a16="http://schemas.microsoft.com/office/drawing/2014/main" id="{6F71845C-62D9-48DF-8E96-871D97650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31399" y="1721542"/>
            <a:ext cx="769358" cy="769358"/>
          </a:xfrm>
          <a:prstGeom prst="rect">
            <a:avLst/>
          </a:prstGeom>
        </p:spPr>
      </p:pic>
      <p:sp>
        <p:nvSpPr>
          <p:cNvPr id="140" name="Colchete Esquerdo 139">
            <a:extLst>
              <a:ext uri="{FF2B5EF4-FFF2-40B4-BE49-F238E27FC236}">
                <a16:creationId xmlns:a16="http://schemas.microsoft.com/office/drawing/2014/main" id="{112AFD81-C627-41BE-A4D4-7644BC60F593}"/>
              </a:ext>
            </a:extLst>
          </p:cNvPr>
          <p:cNvSpPr/>
          <p:nvPr/>
        </p:nvSpPr>
        <p:spPr>
          <a:xfrm rot="10800000" flipH="1" flipV="1">
            <a:off x="3531485" y="1712687"/>
            <a:ext cx="64018" cy="1260000"/>
          </a:xfrm>
          <a:prstGeom prst="leftBracket">
            <a:avLst/>
          </a:prstGeom>
          <a:ln>
            <a:solidFill>
              <a:srgbClr val="616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C490895-6528-424B-858D-79B301768FE2}"/>
              </a:ext>
            </a:extLst>
          </p:cNvPr>
          <p:cNvCxnSpPr/>
          <p:nvPr/>
        </p:nvCxnSpPr>
        <p:spPr>
          <a:xfrm>
            <a:off x="690728" y="3281480"/>
            <a:ext cx="7128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spaço Reservado para Texto 2">
            <a:extLst>
              <a:ext uri="{FF2B5EF4-FFF2-40B4-BE49-F238E27FC236}">
                <a16:creationId xmlns:a16="http://schemas.microsoft.com/office/drawing/2014/main" id="{E42B10B0-95BF-4506-A677-85844A37E3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96538" y="582385"/>
            <a:ext cx="10216343" cy="298450"/>
          </a:xfrm>
        </p:spPr>
        <p:txBody>
          <a:bodyPr/>
          <a:lstStyle/>
          <a:p>
            <a:r>
              <a:rPr lang="pt-BR" dirty="0"/>
              <a:t>Principais dados operacionais (acumulados até 13/</a:t>
            </a:r>
            <a:r>
              <a:rPr lang="pt-BR" dirty="0" err="1"/>
              <a:t>Jun</a:t>
            </a:r>
            <a:r>
              <a:rPr lang="pt-BR" dirty="0"/>
              <a:t>/22)</a:t>
            </a:r>
          </a:p>
        </p:txBody>
      </p:sp>
      <p:sp>
        <p:nvSpPr>
          <p:cNvPr id="75" name="Colchete Esquerdo 74">
            <a:extLst>
              <a:ext uri="{FF2B5EF4-FFF2-40B4-BE49-F238E27FC236}">
                <a16:creationId xmlns:a16="http://schemas.microsoft.com/office/drawing/2014/main" id="{C14D44FC-A0C5-46EA-BFBD-693F84FDF575}"/>
              </a:ext>
            </a:extLst>
          </p:cNvPr>
          <p:cNvSpPr/>
          <p:nvPr/>
        </p:nvSpPr>
        <p:spPr>
          <a:xfrm rot="10800000" flipH="1" flipV="1">
            <a:off x="3540417" y="3558771"/>
            <a:ext cx="64018" cy="1260000"/>
          </a:xfrm>
          <a:prstGeom prst="leftBracket">
            <a:avLst/>
          </a:prstGeom>
          <a:ln>
            <a:solidFill>
              <a:srgbClr val="616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3725E984-7376-47AC-B561-543E1C7DB5CD}"/>
              </a:ext>
            </a:extLst>
          </p:cNvPr>
          <p:cNvGrpSpPr/>
          <p:nvPr/>
        </p:nvGrpSpPr>
        <p:grpSpPr>
          <a:xfrm>
            <a:off x="4241981" y="3770738"/>
            <a:ext cx="1643299" cy="772708"/>
            <a:chOff x="10087673" y="1289416"/>
            <a:chExt cx="1275332" cy="772708"/>
          </a:xfrm>
        </p:grpSpPr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2B6A5B32-32A3-4D0A-90BC-8D26689F9CB3}"/>
                </a:ext>
              </a:extLst>
            </p:cNvPr>
            <p:cNvSpPr txBox="1"/>
            <p:nvPr/>
          </p:nvSpPr>
          <p:spPr>
            <a:xfrm>
              <a:off x="10087673" y="1289416"/>
              <a:ext cx="12753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53737148-E264-4AF6-BF27-ADCFC03AB128}"/>
                </a:ext>
              </a:extLst>
            </p:cNvPr>
            <p:cNvSpPr txBox="1"/>
            <p:nvPr/>
          </p:nvSpPr>
          <p:spPr>
            <a:xfrm>
              <a:off x="10103947" y="1713311"/>
              <a:ext cx="792820" cy="348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por dia</a:t>
              </a:r>
              <a:endParaRPr lang="pt-BR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A181B09-6241-4F3A-A21A-359F0842724E}"/>
              </a:ext>
            </a:extLst>
          </p:cNvPr>
          <p:cNvGrpSpPr/>
          <p:nvPr/>
        </p:nvGrpSpPr>
        <p:grpSpPr>
          <a:xfrm>
            <a:off x="6139459" y="1944474"/>
            <a:ext cx="1733599" cy="744715"/>
            <a:chOff x="7010249" y="1396564"/>
            <a:chExt cx="1733599" cy="744715"/>
          </a:xfrm>
        </p:grpSpPr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CE68B462-A191-44B3-9645-2C73889FBF7F}"/>
                </a:ext>
              </a:extLst>
            </p:cNvPr>
            <p:cNvSpPr txBox="1"/>
            <p:nvPr/>
          </p:nvSpPr>
          <p:spPr>
            <a:xfrm>
              <a:off x="7010249" y="1396564"/>
              <a:ext cx="1710855" cy="417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pt-B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cada </a:t>
              </a:r>
              <a:endParaRPr lang="pt-BR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796A4D0B-9100-4611-89F4-39A9D70F9E13}"/>
                </a:ext>
              </a:extLst>
            </p:cNvPr>
            <p:cNvSpPr txBox="1"/>
            <p:nvPr/>
          </p:nvSpPr>
          <p:spPr>
            <a:xfrm>
              <a:off x="7032993" y="1723344"/>
              <a:ext cx="1710855" cy="417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pt-B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minutos</a:t>
              </a:r>
              <a:endParaRPr lang="pt-BR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6DF54BC-168F-42DA-B964-BA4D5A4CFD67}"/>
              </a:ext>
            </a:extLst>
          </p:cNvPr>
          <p:cNvGrpSpPr/>
          <p:nvPr/>
        </p:nvGrpSpPr>
        <p:grpSpPr>
          <a:xfrm>
            <a:off x="5796350" y="3578578"/>
            <a:ext cx="1903091" cy="1159371"/>
            <a:chOff x="6561461" y="2708862"/>
            <a:chExt cx="1903091" cy="1159371"/>
          </a:xfrm>
        </p:grpSpPr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C3C0AC59-7D9B-4F55-8734-CA8ECD5DDB1F}"/>
                </a:ext>
              </a:extLst>
            </p:cNvPr>
            <p:cNvGrpSpPr/>
            <p:nvPr/>
          </p:nvGrpSpPr>
          <p:grpSpPr>
            <a:xfrm>
              <a:off x="6561461" y="2780440"/>
              <a:ext cx="1903091" cy="1087793"/>
              <a:chOff x="10087675" y="1289416"/>
              <a:chExt cx="1275332" cy="1087793"/>
            </a:xfrm>
          </p:grpSpPr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C816899E-D352-4044-A97A-BC561A3D050A}"/>
                  </a:ext>
                </a:extLst>
              </p:cNvPr>
              <p:cNvSpPr txBox="1"/>
              <p:nvPr/>
            </p:nvSpPr>
            <p:spPr>
              <a:xfrm>
                <a:off x="10087675" y="1289416"/>
                <a:ext cx="127533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49</a:t>
                </a:r>
                <a:r>
                  <a:rPr lang="pt-BR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%</a:t>
                </a:r>
                <a:r>
                  <a:rPr lang="pt-BR" sz="3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219D20DB-0BB7-49A2-95F1-E5C386767293}"/>
                  </a:ext>
                </a:extLst>
              </p:cNvPr>
              <p:cNvSpPr txBox="1"/>
              <p:nvPr/>
            </p:nvSpPr>
            <p:spPr>
              <a:xfrm>
                <a:off x="10089322" y="1771915"/>
                <a:ext cx="1099589" cy="6052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pt-B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Atendimentos clínicos</a:t>
                </a:r>
              </a:p>
            </p:txBody>
          </p:sp>
        </p:grpSp>
        <p:pic>
          <p:nvPicPr>
            <p:cNvPr id="6" name="Gráfico 5" descr="Médico com preenchimento sólido">
              <a:extLst>
                <a:ext uri="{FF2B5EF4-FFF2-40B4-BE49-F238E27FC236}">
                  <a16:creationId xmlns:a16="http://schemas.microsoft.com/office/drawing/2014/main" id="{9D2E0D4A-DA39-4082-924E-A31E66B05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48205" y="2708862"/>
              <a:ext cx="646331" cy="646331"/>
            </a:xfrm>
            <a:prstGeom prst="rect">
              <a:avLst/>
            </a:prstGeom>
          </p:spPr>
        </p:pic>
      </p:grpSp>
      <p:pic>
        <p:nvPicPr>
          <p:cNvPr id="8" name="Gráfico 7" descr="Relógio com preenchimento sólido">
            <a:extLst>
              <a:ext uri="{FF2B5EF4-FFF2-40B4-BE49-F238E27FC236}">
                <a16:creationId xmlns:a16="http://schemas.microsoft.com/office/drawing/2014/main" id="{37714537-C779-4636-8AE9-75581B754A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28589" y="1900999"/>
            <a:ext cx="681532" cy="68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2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com camiseta azul&#10;&#10;Descrição gerada automaticamente com confiança baixa">
            <a:extLst>
              <a:ext uri="{FF2B5EF4-FFF2-40B4-BE49-F238E27FC236}">
                <a16:creationId xmlns:a16="http://schemas.microsoft.com/office/drawing/2014/main" id="{C82AAD51-B227-4147-B139-DD70A273E0C6}"/>
              </a:ext>
            </a:extLst>
          </p:cNvPr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691" y="1"/>
            <a:ext cx="8787897" cy="685800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FA5F372-DFD4-4A41-8D79-2D6C24A8A3CA}"/>
              </a:ext>
            </a:extLst>
          </p:cNvPr>
          <p:cNvSpPr/>
          <p:nvPr/>
        </p:nvSpPr>
        <p:spPr>
          <a:xfrm>
            <a:off x="0" y="0"/>
            <a:ext cx="4772025" cy="6858000"/>
          </a:xfrm>
          <a:prstGeom prst="rect">
            <a:avLst/>
          </a:prstGeom>
          <a:solidFill>
            <a:srgbClr val="009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m 25" descr="Cachorro com um brinquedo&#10;&#10;Descrição gerada automaticamente">
            <a:extLst>
              <a:ext uri="{FF2B5EF4-FFF2-40B4-BE49-F238E27FC236}">
                <a16:creationId xmlns:a16="http://schemas.microsoft.com/office/drawing/2014/main" id="{AA138C99-082A-41C4-88D0-0F2622D681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652"/>
          <a:stretch/>
        </p:blipFill>
        <p:spPr>
          <a:xfrm>
            <a:off x="-254090" y="4334354"/>
            <a:ext cx="3253147" cy="481213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5C84888-7834-4DE7-9A3D-380143212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0025" y="5251977"/>
            <a:ext cx="1524000" cy="140017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3D4A073-5807-4974-943E-3B090B284854}"/>
              </a:ext>
            </a:extLst>
          </p:cNvPr>
          <p:cNvSpPr txBox="1"/>
          <p:nvPr/>
        </p:nvSpPr>
        <p:spPr>
          <a:xfrm>
            <a:off x="424612" y="355599"/>
            <a:ext cx="2563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DBDD3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ANIMAIS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DBDD3B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A34070F-E516-4873-92DB-79B2567D22CC}"/>
              </a:ext>
            </a:extLst>
          </p:cNvPr>
          <p:cNvSpPr txBox="1"/>
          <p:nvPr/>
        </p:nvSpPr>
        <p:spPr>
          <a:xfrm>
            <a:off x="424612" y="1299758"/>
            <a:ext cx="389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DBDD3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Parcerias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 clínicas veterinárias e instituições públicas: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DF911FC-6BE2-44BF-9459-A335BB2B53F8}"/>
              </a:ext>
            </a:extLst>
          </p:cNvPr>
          <p:cNvSpPr txBox="1"/>
          <p:nvPr/>
        </p:nvSpPr>
        <p:spPr>
          <a:xfrm>
            <a:off x="6505971" y="1561368"/>
            <a:ext cx="188166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DBDD3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 animais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99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resgatados e tratados em 2021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994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51A24A7-9DFC-4EDD-A3B7-30BAEA581E0C}"/>
              </a:ext>
            </a:extLst>
          </p:cNvPr>
          <p:cNvSpPr txBox="1"/>
          <p:nvPr/>
        </p:nvSpPr>
        <p:spPr>
          <a:xfrm>
            <a:off x="424613" y="1914106"/>
            <a:ext cx="4347412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ONG AMIBEM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Pousada Rio Mutum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Lunaar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A425B1E-9ABA-403B-9F4D-D74537BB2C85}"/>
              </a:ext>
            </a:extLst>
          </p:cNvPr>
          <p:cNvCxnSpPr>
            <a:cxnSpLocks/>
          </p:cNvCxnSpPr>
          <p:nvPr/>
        </p:nvCxnSpPr>
        <p:spPr>
          <a:xfrm>
            <a:off x="8387639" y="1647825"/>
            <a:ext cx="0" cy="2114550"/>
          </a:xfrm>
          <a:prstGeom prst="line">
            <a:avLst/>
          </a:prstGeom>
          <a:ln>
            <a:solidFill>
              <a:srgbClr val="0099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686B6C2-BE18-4FF5-8DBB-39D37392D2EF}"/>
              </a:ext>
            </a:extLst>
          </p:cNvPr>
          <p:cNvSpPr txBox="1"/>
          <p:nvPr/>
        </p:nvSpPr>
        <p:spPr>
          <a:xfrm>
            <a:off x="910951" y="3162211"/>
            <a:ext cx="25311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Acolhimento, cuidado e destinação para adoção de animais domésticos de pequeno porte resgatados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CA16FBF-D32B-49A3-A53B-A19B97469BE1}"/>
              </a:ext>
            </a:extLst>
          </p:cNvPr>
          <p:cNvSpPr txBox="1"/>
          <p:nvPr/>
        </p:nvSpPr>
        <p:spPr>
          <a:xfrm>
            <a:off x="912439" y="2878675"/>
            <a:ext cx="308125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(Luta e União de Amigos para Animais em Risco)</a:t>
            </a:r>
            <a:endParaRPr kumimoji="0" lang="pt-BR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7D3474B0-1E23-4A4A-BDBE-1538AB2BBF9F}"/>
              </a:ext>
            </a:extLst>
          </p:cNvPr>
          <p:cNvCxnSpPr>
            <a:cxnSpLocks/>
          </p:cNvCxnSpPr>
          <p:nvPr/>
        </p:nvCxnSpPr>
        <p:spPr>
          <a:xfrm>
            <a:off x="842481" y="2803321"/>
            <a:ext cx="0" cy="1865059"/>
          </a:xfrm>
          <a:prstGeom prst="line">
            <a:avLst/>
          </a:prstGeom>
          <a:ln>
            <a:solidFill>
              <a:srgbClr val="DBD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C5D6741-CC5F-4F20-9C31-6627EF5920E8}"/>
              </a:ext>
            </a:extLst>
          </p:cNvPr>
          <p:cNvSpPr txBox="1"/>
          <p:nvPr/>
        </p:nvSpPr>
        <p:spPr>
          <a:xfrm>
            <a:off x="2369718" y="5520531"/>
            <a:ext cx="859889" cy="261610"/>
          </a:xfrm>
          <a:prstGeom prst="rect">
            <a:avLst/>
          </a:prstGeom>
          <a:solidFill>
            <a:srgbClr val="DBDD3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99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Caramelo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EE24D0C-55E9-4066-9DC1-8FEA017893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8319" y="3132591"/>
            <a:ext cx="2720274" cy="36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70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s lado a lado&#10;&#10;Descrição gerada automaticamente">
            <a:extLst>
              <a:ext uri="{FF2B5EF4-FFF2-40B4-BE49-F238E27FC236}">
                <a16:creationId xmlns:a16="http://schemas.microsoft.com/office/drawing/2014/main" id="{17754B49-D61B-488C-B104-570E183F9A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729" y="-16260"/>
            <a:ext cx="10375799" cy="687426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FA5F372-DFD4-4A41-8D79-2D6C24A8A3CA}"/>
              </a:ext>
            </a:extLst>
          </p:cNvPr>
          <p:cNvSpPr/>
          <p:nvPr/>
        </p:nvSpPr>
        <p:spPr>
          <a:xfrm>
            <a:off x="0" y="0"/>
            <a:ext cx="4387373" cy="6858000"/>
          </a:xfrm>
          <a:prstGeom prst="rect">
            <a:avLst/>
          </a:prstGeom>
          <a:solidFill>
            <a:srgbClr val="009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5C84888-7834-4DE7-9A3D-380143212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9985" y="210456"/>
            <a:ext cx="1524000" cy="140017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3D4A073-5807-4974-943E-3B090B284854}"/>
              </a:ext>
            </a:extLst>
          </p:cNvPr>
          <p:cNvSpPr txBox="1"/>
          <p:nvPr/>
        </p:nvSpPr>
        <p:spPr>
          <a:xfrm>
            <a:off x="424612" y="355599"/>
            <a:ext cx="3235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DBDD3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INDÍGENAS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DBDD3B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6B33789-A234-4190-AE22-86F48C2C03F4}"/>
              </a:ext>
            </a:extLst>
          </p:cNvPr>
          <p:cNvSpPr txBox="1"/>
          <p:nvPr/>
        </p:nvSpPr>
        <p:spPr>
          <a:xfrm>
            <a:off x="1045613" y="2365398"/>
            <a:ext cx="2065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700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indígenas/mês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m 8" descr="Pessoas na frente de um ônibus&#10;&#10;Descrição gerada automaticamente">
            <a:extLst>
              <a:ext uri="{FF2B5EF4-FFF2-40B4-BE49-F238E27FC236}">
                <a16:creationId xmlns:a16="http://schemas.microsoft.com/office/drawing/2014/main" id="{CF2A1660-7C1B-4E7A-8D29-9F612AB06E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81525"/>
            <a:ext cx="5125344" cy="2276475"/>
          </a:xfrm>
          <a:prstGeom prst="rect">
            <a:avLst/>
          </a:prstGeom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49590511-0901-4784-AAD5-87177A8D9C8E}"/>
              </a:ext>
            </a:extLst>
          </p:cNvPr>
          <p:cNvCxnSpPr>
            <a:cxnSpLocks/>
          </p:cNvCxnSpPr>
          <p:nvPr/>
        </p:nvCxnSpPr>
        <p:spPr>
          <a:xfrm>
            <a:off x="918681" y="2425700"/>
            <a:ext cx="0" cy="3175000"/>
          </a:xfrm>
          <a:prstGeom prst="line">
            <a:avLst/>
          </a:prstGeom>
          <a:ln>
            <a:solidFill>
              <a:srgbClr val="DBD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081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mpo verde com árvores ao fundo&#10;&#10;Descrição gerada automaticamente">
            <a:extLst>
              <a:ext uri="{FF2B5EF4-FFF2-40B4-BE49-F238E27FC236}">
                <a16:creationId xmlns:a16="http://schemas.microsoft.com/office/drawing/2014/main" id="{9FE396DE-B66F-466E-974A-3CCF772C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23300" cy="68580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1F147521-CC9F-45B2-8D40-A91F5D5D070F}"/>
              </a:ext>
            </a:extLst>
          </p:cNvPr>
          <p:cNvSpPr/>
          <p:nvPr/>
        </p:nvSpPr>
        <p:spPr>
          <a:xfrm>
            <a:off x="7804627" y="0"/>
            <a:ext cx="4387373" cy="6858000"/>
          </a:xfrm>
          <a:prstGeom prst="rect">
            <a:avLst/>
          </a:prstGeom>
          <a:solidFill>
            <a:srgbClr val="009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44469183-AC4F-45CE-B287-723EAC6FA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6044" y="5327197"/>
            <a:ext cx="1524000" cy="140017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2B1A2B37-2F9A-41C7-8AB4-BF65FE1153CB}"/>
              </a:ext>
            </a:extLst>
          </p:cNvPr>
          <p:cNvSpPr txBox="1"/>
          <p:nvPr/>
        </p:nvSpPr>
        <p:spPr>
          <a:xfrm>
            <a:off x="8340044" y="355599"/>
            <a:ext cx="2932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DBDD3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RESÍDUOS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DBDD3B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D389ED6-92FE-442D-AA9F-B6FA66EF128A}"/>
              </a:ext>
            </a:extLst>
          </p:cNvPr>
          <p:cNvSpPr txBox="1"/>
          <p:nvPr/>
        </p:nvSpPr>
        <p:spPr>
          <a:xfrm>
            <a:off x="9028288" y="3279058"/>
            <a:ext cx="1657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recicladas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A4AC68B-7FCC-4128-9806-E673E6F2CFA9}"/>
              </a:ext>
            </a:extLst>
          </p:cNvPr>
          <p:cNvSpPr txBox="1"/>
          <p:nvPr/>
        </p:nvSpPr>
        <p:spPr>
          <a:xfrm>
            <a:off x="9028288" y="2261271"/>
            <a:ext cx="1775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coletadas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E3D955C-DFD3-494B-8872-081EAB2DE5F9}"/>
              </a:ext>
            </a:extLst>
          </p:cNvPr>
          <p:cNvSpPr txBox="1"/>
          <p:nvPr/>
        </p:nvSpPr>
        <p:spPr>
          <a:xfrm>
            <a:off x="9028288" y="1760654"/>
            <a:ext cx="1555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593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BEE6C73-B341-40EA-9AB4-F86A8DA26671}"/>
              </a:ext>
            </a:extLst>
          </p:cNvPr>
          <p:cNvSpPr txBox="1"/>
          <p:nvPr/>
        </p:nvSpPr>
        <p:spPr>
          <a:xfrm>
            <a:off x="9028288" y="2853812"/>
            <a:ext cx="1127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358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A1F44CF-4B49-4FC0-B37A-614494CECEDF}"/>
              </a:ext>
            </a:extLst>
          </p:cNvPr>
          <p:cNvSpPr txBox="1"/>
          <p:nvPr/>
        </p:nvSpPr>
        <p:spPr>
          <a:xfrm rot="16200000">
            <a:off x="8124441" y="2453647"/>
            <a:ext cx="1127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lchete Esquerdo 7">
            <a:extLst>
              <a:ext uri="{FF2B5EF4-FFF2-40B4-BE49-F238E27FC236}">
                <a16:creationId xmlns:a16="http://schemas.microsoft.com/office/drawing/2014/main" id="{493B33B9-E52A-4D96-A6A4-927770078052}"/>
              </a:ext>
            </a:extLst>
          </p:cNvPr>
          <p:cNvSpPr/>
          <p:nvPr/>
        </p:nvSpPr>
        <p:spPr>
          <a:xfrm>
            <a:off x="8908427" y="1760654"/>
            <a:ext cx="116141" cy="1918514"/>
          </a:xfrm>
          <a:prstGeom prst="leftBracket">
            <a:avLst/>
          </a:prstGeom>
          <a:ln>
            <a:solidFill>
              <a:srgbClr val="DBD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D13824B-B984-49BE-86BB-72BBD8F3DB78}"/>
              </a:ext>
            </a:extLst>
          </p:cNvPr>
          <p:cNvGrpSpPr/>
          <p:nvPr/>
        </p:nvGrpSpPr>
        <p:grpSpPr>
          <a:xfrm>
            <a:off x="10155890" y="2809464"/>
            <a:ext cx="1182986" cy="771753"/>
            <a:chOff x="10111202" y="2904770"/>
            <a:chExt cx="802021" cy="523220"/>
          </a:xfrm>
        </p:grpSpPr>
        <p:sp>
          <p:nvSpPr>
            <p:cNvPr id="26" name="Estrela: 10 Pontas 25">
              <a:extLst>
                <a:ext uri="{FF2B5EF4-FFF2-40B4-BE49-F238E27FC236}">
                  <a16:creationId xmlns:a16="http://schemas.microsoft.com/office/drawing/2014/main" id="{30951384-70F0-49C2-A05F-B95C51161E77}"/>
                </a:ext>
              </a:extLst>
            </p:cNvPr>
            <p:cNvSpPr/>
            <p:nvPr/>
          </p:nvSpPr>
          <p:spPr>
            <a:xfrm rot="739563">
              <a:off x="10138858" y="2904770"/>
              <a:ext cx="523220" cy="523220"/>
            </a:xfrm>
            <a:prstGeom prst="star10">
              <a:avLst/>
            </a:prstGeom>
            <a:solidFill>
              <a:srgbClr val="DBDD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9E5E927A-BF7D-4352-A965-3F2C59A7838A}"/>
                </a:ext>
              </a:extLst>
            </p:cNvPr>
            <p:cNvSpPr txBox="1"/>
            <p:nvPr/>
          </p:nvSpPr>
          <p:spPr>
            <a:xfrm rot="739563">
              <a:off x="10111202" y="3006254"/>
              <a:ext cx="802021" cy="354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4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4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%</a:t>
              </a:r>
              <a:endPara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99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05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rama, ao ar livre, estacionado, verde&#10;&#10;Descrição gerada automaticamente">
            <a:extLst>
              <a:ext uri="{FF2B5EF4-FFF2-40B4-BE49-F238E27FC236}">
                <a16:creationId xmlns:a16="http://schemas.microsoft.com/office/drawing/2014/main" id="{453FBAA8-CD63-43A6-BA6B-0846039556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4970" y="-1"/>
            <a:ext cx="10697029" cy="6858001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3CF10BF8-B9B1-498A-A7F4-070376EA432B}"/>
              </a:ext>
            </a:extLst>
          </p:cNvPr>
          <p:cNvSpPr/>
          <p:nvPr/>
        </p:nvSpPr>
        <p:spPr>
          <a:xfrm rot="16200000">
            <a:off x="-2058844" y="2058846"/>
            <a:ext cx="6858000" cy="2740309"/>
          </a:xfrm>
          <a:prstGeom prst="rect">
            <a:avLst/>
          </a:prstGeom>
          <a:solidFill>
            <a:srgbClr val="009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7E61BAC-42D3-48A1-B045-E71967884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1453" y="380998"/>
            <a:ext cx="1524000" cy="14001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F9A7D7E-B3A3-49CF-9998-9DC112BB1764}"/>
              </a:ext>
            </a:extLst>
          </p:cNvPr>
          <p:cNvSpPr txBox="1"/>
          <p:nvPr/>
        </p:nvSpPr>
        <p:spPr>
          <a:xfrm rot="16200000">
            <a:off x="-1677845" y="2228671"/>
            <a:ext cx="6096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1200" cap="none" spc="0" normalizeH="0" baseline="0" noProof="0" dirty="0">
                <a:ln>
                  <a:noFill/>
                </a:ln>
                <a:solidFill>
                  <a:srgbClr val="DBDD3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CORREDOR ELÉTRICO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DBDD3B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475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6292</TotalTime>
  <Words>1259</Words>
  <Application>Microsoft Office PowerPoint</Application>
  <PresentationFormat>Widescreen</PresentationFormat>
  <Paragraphs>316</Paragraphs>
  <Slides>23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Wingdings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Thiana Demeneghi Batista</dc:creator>
  <cp:lastModifiedBy>Júlio Perdigão</cp:lastModifiedBy>
  <cp:revision>287</cp:revision>
  <cp:lastPrinted>2021-05-25T00:47:01Z</cp:lastPrinted>
  <dcterms:created xsi:type="dcterms:W3CDTF">2015-09-22T13:10:24Z</dcterms:created>
  <dcterms:modified xsi:type="dcterms:W3CDTF">2022-06-14T13:02:37Z</dcterms:modified>
</cp:coreProperties>
</file>