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7.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8.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75" r:id="rId4"/>
    <p:sldId id="274" r:id="rId5"/>
    <p:sldId id="258" r:id="rId6"/>
    <p:sldId id="259" r:id="rId7"/>
    <p:sldId id="260" r:id="rId8"/>
    <p:sldId id="261" r:id="rId9"/>
    <p:sldId id="262" r:id="rId10"/>
    <p:sldId id="263" r:id="rId11"/>
    <p:sldId id="265" r:id="rId12"/>
    <p:sldId id="266" r:id="rId13"/>
    <p:sldId id="267" r:id="rId14"/>
    <p:sldId id="268" r:id="rId15"/>
    <p:sldId id="272"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0120" autoAdjust="0"/>
  </p:normalViewPr>
  <p:slideViewPr>
    <p:cSldViewPr snapToGrid="0">
      <p:cViewPr varScale="1">
        <p:scale>
          <a:sx n="89" d="100"/>
          <a:sy n="89" d="100"/>
        </p:scale>
        <p:origin x="768" y="8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4113C59-D458-4353-B27E-8494B2720EE3}" type="doc">
      <dgm:prSet loTypeId="urn:microsoft.com/office/officeart/2009/3/layout/HorizontalOrganizationChart" loCatId="hierarchy" qsTypeId="urn:microsoft.com/office/officeart/2005/8/quickstyle/simple3" qsCatId="simple" csTypeId="urn:microsoft.com/office/officeart/2005/8/colors/colorful5" csCatId="colorful" phldr="1"/>
      <dgm:spPr/>
      <dgm:t>
        <a:bodyPr/>
        <a:lstStyle/>
        <a:p>
          <a:endParaRPr lang="pt-BR"/>
        </a:p>
      </dgm:t>
    </dgm:pt>
    <dgm:pt modelId="{E366C118-F06D-4B17-A237-F6915D7FAE61}">
      <dgm:prSet phldrT="[Texto]" custT="1"/>
      <dgm:spPr/>
      <dgm:t>
        <a:bodyPr/>
        <a:lstStyle/>
        <a:p>
          <a:r>
            <a:rPr lang="pt-BR" sz="1400" dirty="0" smtClean="0">
              <a:latin typeface="Verdana" panose="020B0604030504040204" pitchFamily="34" charset="0"/>
              <a:ea typeface="Verdana" panose="020B0604030504040204" pitchFamily="34" charset="0"/>
            </a:rPr>
            <a:t>I - Coordenação</a:t>
          </a:r>
          <a:endParaRPr lang="pt-BR" sz="1400" dirty="0">
            <a:latin typeface="Verdana" panose="020B0604030504040204" pitchFamily="34" charset="0"/>
            <a:ea typeface="Verdana" panose="020B0604030504040204" pitchFamily="34" charset="0"/>
          </a:endParaRPr>
        </a:p>
      </dgm:t>
    </dgm:pt>
    <dgm:pt modelId="{6F1D9F5C-4B2D-4A92-B849-597A17C8F391}" type="parTrans" cxnId="{5C41848E-8A0B-4F7E-A6C9-2FEA8352BF77}">
      <dgm:prSet/>
      <dgm:spPr/>
      <dgm:t>
        <a:bodyPr/>
        <a:lstStyle/>
        <a:p>
          <a:endParaRPr lang="pt-BR" sz="1400">
            <a:latin typeface="Verdana" panose="020B0604030504040204" pitchFamily="34" charset="0"/>
            <a:ea typeface="Verdana" panose="020B0604030504040204" pitchFamily="34" charset="0"/>
          </a:endParaRPr>
        </a:p>
      </dgm:t>
    </dgm:pt>
    <dgm:pt modelId="{544956FD-AEF3-405B-BEC1-CB30EB9B7197}" type="sibTrans" cxnId="{5C41848E-8A0B-4F7E-A6C9-2FEA8352BF77}">
      <dgm:prSet/>
      <dgm:spPr/>
      <dgm:t>
        <a:bodyPr/>
        <a:lstStyle/>
        <a:p>
          <a:endParaRPr lang="pt-BR" sz="1400">
            <a:latin typeface="Verdana" panose="020B0604030504040204" pitchFamily="34" charset="0"/>
            <a:ea typeface="Verdana" panose="020B0604030504040204" pitchFamily="34" charset="0"/>
          </a:endParaRPr>
        </a:p>
      </dgm:t>
    </dgm:pt>
    <dgm:pt modelId="{1EF56843-E09F-4DF4-8E29-BCDD9B04A7FC}">
      <dgm:prSet phldrT="[Texto]" custT="1"/>
      <dgm:spPr/>
      <dgm:t>
        <a:bodyPr/>
        <a:lstStyle/>
        <a:p>
          <a:r>
            <a:rPr lang="pt-BR" sz="1050" dirty="0" smtClean="0">
              <a:latin typeface="Verdana" panose="020B0604030504040204" pitchFamily="34" charset="0"/>
              <a:ea typeface="Verdana" panose="020B0604030504040204" pitchFamily="34" charset="0"/>
            </a:rPr>
            <a:t>II - Planejamento</a:t>
          </a:r>
          <a:r>
            <a:rPr lang="pt-BR" sz="1050" dirty="0">
              <a:latin typeface="Verdana" panose="020B0604030504040204" pitchFamily="34" charset="0"/>
              <a:ea typeface="Verdana" panose="020B0604030504040204" pitchFamily="34" charset="0"/>
            </a:rPr>
            <a:t>, Financiamento, Acompanhamento e Avaliação do Impacto da Política de CT&amp;I</a:t>
          </a:r>
        </a:p>
      </dgm:t>
    </dgm:pt>
    <dgm:pt modelId="{09D0F15E-D632-4DA7-9BFB-7AE8643AA0FF}" type="parTrans" cxnId="{BC82D627-1844-48FC-9E4C-D547D55C4831}">
      <dgm:prSet/>
      <dgm:spPr/>
      <dgm:t>
        <a:bodyPr/>
        <a:lstStyle/>
        <a:p>
          <a:endParaRPr lang="pt-BR" sz="1400">
            <a:latin typeface="Verdana" panose="020B0604030504040204" pitchFamily="34" charset="0"/>
            <a:ea typeface="Verdana" panose="020B0604030504040204" pitchFamily="34" charset="0"/>
          </a:endParaRPr>
        </a:p>
      </dgm:t>
    </dgm:pt>
    <dgm:pt modelId="{39BADBD2-0D05-44FF-B388-1FA935D429C7}" type="sibTrans" cxnId="{BC82D627-1844-48FC-9E4C-D547D55C4831}">
      <dgm:prSet/>
      <dgm:spPr/>
      <dgm:t>
        <a:bodyPr/>
        <a:lstStyle/>
        <a:p>
          <a:endParaRPr lang="pt-BR" sz="1400">
            <a:latin typeface="Verdana" panose="020B0604030504040204" pitchFamily="34" charset="0"/>
            <a:ea typeface="Verdana" panose="020B0604030504040204" pitchFamily="34" charset="0"/>
          </a:endParaRPr>
        </a:p>
      </dgm:t>
    </dgm:pt>
    <dgm:pt modelId="{FFAB64CD-EEDB-4E6C-83A7-E9A94A339D8A}">
      <dgm:prSet phldrT="[Texto]" custT="1"/>
      <dgm:spPr/>
      <dgm:t>
        <a:bodyPr/>
        <a:lstStyle/>
        <a:p>
          <a:r>
            <a:rPr lang="pt-BR" sz="1050" dirty="0" smtClean="0">
              <a:latin typeface="Verdana" panose="020B0604030504040204" pitchFamily="34" charset="0"/>
              <a:ea typeface="Verdana" panose="020B0604030504040204" pitchFamily="34" charset="0"/>
            </a:rPr>
            <a:t>V - Estratégia </a:t>
          </a:r>
          <a:r>
            <a:rPr lang="pt-BR" sz="1050" dirty="0">
              <a:latin typeface="Verdana" panose="020B0604030504040204" pitchFamily="34" charset="0"/>
              <a:ea typeface="Verdana" panose="020B0604030504040204" pitchFamily="34" charset="0"/>
            </a:rPr>
            <a:t>Digital, Tecnologia e Inovação</a:t>
          </a:r>
        </a:p>
      </dgm:t>
    </dgm:pt>
    <dgm:pt modelId="{122673DA-DE23-4794-8078-5EFD7AFB61CB}" type="parTrans" cxnId="{0F74ECFA-A4D3-477E-91D4-BE864B7B484A}">
      <dgm:prSet/>
      <dgm:spPr/>
      <dgm:t>
        <a:bodyPr/>
        <a:lstStyle/>
        <a:p>
          <a:endParaRPr lang="pt-BR" sz="1400">
            <a:latin typeface="Verdana" panose="020B0604030504040204" pitchFamily="34" charset="0"/>
            <a:ea typeface="Verdana" panose="020B0604030504040204" pitchFamily="34" charset="0"/>
          </a:endParaRPr>
        </a:p>
      </dgm:t>
    </dgm:pt>
    <dgm:pt modelId="{F3413A83-8281-405C-ACDB-91B79BC902E4}" type="sibTrans" cxnId="{0F74ECFA-A4D3-477E-91D4-BE864B7B484A}">
      <dgm:prSet/>
      <dgm:spPr/>
      <dgm:t>
        <a:bodyPr/>
        <a:lstStyle/>
        <a:p>
          <a:endParaRPr lang="pt-BR" sz="1400">
            <a:latin typeface="Verdana" panose="020B0604030504040204" pitchFamily="34" charset="0"/>
            <a:ea typeface="Verdana" panose="020B0604030504040204" pitchFamily="34" charset="0"/>
          </a:endParaRPr>
        </a:p>
      </dgm:t>
    </dgm:pt>
    <dgm:pt modelId="{ECC76EE0-C60E-44F2-BFF2-A85EF03E152A}">
      <dgm:prSet phldrT="[Texto]" custT="1"/>
      <dgm:spPr/>
      <dgm:t>
        <a:bodyPr/>
        <a:lstStyle/>
        <a:p>
          <a:r>
            <a:rPr lang="pt-BR" sz="1050" dirty="0" smtClean="0">
              <a:latin typeface="Verdana" panose="020B0604030504040204" pitchFamily="34" charset="0"/>
              <a:ea typeface="Verdana" panose="020B0604030504040204" pitchFamily="34" charset="0"/>
            </a:rPr>
            <a:t>VI - Marco </a:t>
          </a:r>
          <a:r>
            <a:rPr lang="pt-BR" sz="1050" dirty="0">
              <a:latin typeface="Verdana" panose="020B0604030504040204" pitchFamily="34" charset="0"/>
              <a:ea typeface="Verdana" panose="020B0604030504040204" pitchFamily="34" charset="0"/>
            </a:rPr>
            <a:t>Legal e </a:t>
          </a:r>
          <a:r>
            <a:rPr lang="pt-BR" sz="1050" dirty="0" smtClean="0">
              <a:latin typeface="Verdana" panose="020B0604030504040204" pitchFamily="34" charset="0"/>
              <a:ea typeface="Verdana" panose="020B0604030504040204" pitchFamily="34" charset="0"/>
            </a:rPr>
            <a:t>Ações </a:t>
          </a:r>
          <a:r>
            <a:rPr lang="pt-BR" sz="1050" dirty="0">
              <a:latin typeface="Verdana" panose="020B0604030504040204" pitchFamily="34" charset="0"/>
              <a:ea typeface="Verdana" panose="020B0604030504040204" pitchFamily="34" charset="0"/>
            </a:rPr>
            <a:t>Parlamentares</a:t>
          </a:r>
        </a:p>
      </dgm:t>
    </dgm:pt>
    <dgm:pt modelId="{A8211EC2-B1C2-4B8A-99F1-F2602DDB013C}" type="parTrans" cxnId="{E2BB48BD-D345-467B-846F-8EF56D161EB2}">
      <dgm:prSet/>
      <dgm:spPr/>
      <dgm:t>
        <a:bodyPr/>
        <a:lstStyle/>
        <a:p>
          <a:endParaRPr lang="pt-BR" sz="1400">
            <a:latin typeface="Verdana" panose="020B0604030504040204" pitchFamily="34" charset="0"/>
            <a:ea typeface="Verdana" panose="020B0604030504040204" pitchFamily="34" charset="0"/>
          </a:endParaRPr>
        </a:p>
      </dgm:t>
    </dgm:pt>
    <dgm:pt modelId="{90B10866-9B9C-4E80-94CF-2550676F0AD2}" type="sibTrans" cxnId="{E2BB48BD-D345-467B-846F-8EF56D161EB2}">
      <dgm:prSet/>
      <dgm:spPr/>
      <dgm:t>
        <a:bodyPr/>
        <a:lstStyle/>
        <a:p>
          <a:endParaRPr lang="pt-BR" sz="1400">
            <a:latin typeface="Verdana" panose="020B0604030504040204" pitchFamily="34" charset="0"/>
            <a:ea typeface="Verdana" panose="020B0604030504040204" pitchFamily="34" charset="0"/>
          </a:endParaRPr>
        </a:p>
      </dgm:t>
    </dgm:pt>
    <dgm:pt modelId="{6AE76D98-5645-4C80-B07C-8260673011EE}">
      <dgm:prSet custT="1"/>
      <dgm:spPr/>
      <dgm:t>
        <a:bodyPr/>
        <a:lstStyle/>
        <a:p>
          <a:r>
            <a:rPr lang="pt-BR" sz="1050" dirty="0" smtClean="0">
              <a:latin typeface="Verdana" panose="020B0604030504040204" pitchFamily="34" charset="0"/>
              <a:ea typeface="Verdana" panose="020B0604030504040204" pitchFamily="34" charset="0"/>
            </a:rPr>
            <a:t>IV - Pesquisa</a:t>
          </a:r>
          <a:r>
            <a:rPr lang="pt-BR" sz="1050" dirty="0">
              <a:latin typeface="Verdana" panose="020B0604030504040204" pitchFamily="34" charset="0"/>
              <a:ea typeface="Verdana" panose="020B0604030504040204" pitchFamily="34" charset="0"/>
            </a:rPr>
            <a:t>, Infraestrutura e Cooperação</a:t>
          </a:r>
        </a:p>
      </dgm:t>
    </dgm:pt>
    <dgm:pt modelId="{2AE5FF1E-7F61-4026-A1C0-63184A6618AF}" type="parTrans" cxnId="{0AB06C80-C2AB-4092-A64F-3CC3026CADC2}">
      <dgm:prSet/>
      <dgm:spPr/>
      <dgm:t>
        <a:bodyPr/>
        <a:lstStyle/>
        <a:p>
          <a:endParaRPr lang="pt-BR" sz="1400">
            <a:latin typeface="Verdana" panose="020B0604030504040204" pitchFamily="34" charset="0"/>
            <a:ea typeface="Verdana" panose="020B0604030504040204" pitchFamily="34" charset="0"/>
          </a:endParaRPr>
        </a:p>
      </dgm:t>
    </dgm:pt>
    <dgm:pt modelId="{CE8C8F93-7A33-4B69-9022-2D5C8791CC25}" type="sibTrans" cxnId="{0AB06C80-C2AB-4092-A64F-3CC3026CADC2}">
      <dgm:prSet/>
      <dgm:spPr/>
      <dgm:t>
        <a:bodyPr/>
        <a:lstStyle/>
        <a:p>
          <a:endParaRPr lang="pt-BR" sz="1400">
            <a:latin typeface="Verdana" panose="020B0604030504040204" pitchFamily="34" charset="0"/>
            <a:ea typeface="Verdana" panose="020B0604030504040204" pitchFamily="34" charset="0"/>
          </a:endParaRPr>
        </a:p>
      </dgm:t>
    </dgm:pt>
    <dgm:pt modelId="{724D7A5D-D7BB-4A8F-8694-A433FC527C08}">
      <dgm:prSet custT="1"/>
      <dgm:spPr/>
      <dgm:t>
        <a:bodyPr/>
        <a:lstStyle/>
        <a:p>
          <a:r>
            <a:rPr lang="pt-BR" sz="1050" dirty="0" smtClean="0">
              <a:latin typeface="Verdana" panose="020B0604030504040204" pitchFamily="34" charset="0"/>
              <a:ea typeface="Verdana" panose="020B0604030504040204" pitchFamily="34" charset="0"/>
            </a:rPr>
            <a:t>III - Capital </a:t>
          </a:r>
          <a:r>
            <a:rPr lang="pt-BR" sz="1050" dirty="0">
              <a:latin typeface="Verdana" panose="020B0604030504040204" pitchFamily="34" charset="0"/>
              <a:ea typeface="Verdana" panose="020B0604030504040204" pitchFamily="34" charset="0"/>
            </a:rPr>
            <a:t>Humano</a:t>
          </a:r>
        </a:p>
      </dgm:t>
    </dgm:pt>
    <dgm:pt modelId="{D7D7FE82-CE75-439D-9ABD-CF6B47868EFA}" type="parTrans" cxnId="{E2695C09-5C14-4749-BEFA-6F5E5016BECF}">
      <dgm:prSet/>
      <dgm:spPr/>
      <dgm:t>
        <a:bodyPr/>
        <a:lstStyle/>
        <a:p>
          <a:endParaRPr lang="pt-BR" sz="1400">
            <a:latin typeface="Verdana" panose="020B0604030504040204" pitchFamily="34" charset="0"/>
            <a:ea typeface="Verdana" panose="020B0604030504040204" pitchFamily="34" charset="0"/>
          </a:endParaRPr>
        </a:p>
      </dgm:t>
    </dgm:pt>
    <dgm:pt modelId="{50F63FB6-D7FD-475F-9EB4-C48BEDAE0356}" type="sibTrans" cxnId="{E2695C09-5C14-4749-BEFA-6F5E5016BECF}">
      <dgm:prSet/>
      <dgm:spPr/>
      <dgm:t>
        <a:bodyPr/>
        <a:lstStyle/>
        <a:p>
          <a:endParaRPr lang="pt-BR" sz="1400">
            <a:latin typeface="Verdana" panose="020B0604030504040204" pitchFamily="34" charset="0"/>
            <a:ea typeface="Verdana" panose="020B0604030504040204" pitchFamily="34" charset="0"/>
          </a:endParaRPr>
        </a:p>
      </dgm:t>
    </dgm:pt>
    <dgm:pt modelId="{923238FA-15EB-418F-AD59-C671B5D1CF42}" type="pres">
      <dgm:prSet presAssocID="{64113C59-D458-4353-B27E-8494B2720EE3}" presName="hierChild1" presStyleCnt="0">
        <dgm:presLayoutVars>
          <dgm:orgChart val="1"/>
          <dgm:chPref val="1"/>
          <dgm:dir/>
          <dgm:animOne val="branch"/>
          <dgm:animLvl val="lvl"/>
          <dgm:resizeHandles/>
        </dgm:presLayoutVars>
      </dgm:prSet>
      <dgm:spPr/>
      <dgm:t>
        <a:bodyPr/>
        <a:lstStyle/>
        <a:p>
          <a:endParaRPr lang="pt-BR"/>
        </a:p>
      </dgm:t>
    </dgm:pt>
    <dgm:pt modelId="{B11ABFDC-FB82-457F-8C3A-334E375D3E55}" type="pres">
      <dgm:prSet presAssocID="{E366C118-F06D-4B17-A237-F6915D7FAE61}" presName="hierRoot1" presStyleCnt="0">
        <dgm:presLayoutVars>
          <dgm:hierBranch val="init"/>
        </dgm:presLayoutVars>
      </dgm:prSet>
      <dgm:spPr/>
      <dgm:t>
        <a:bodyPr/>
        <a:lstStyle/>
        <a:p>
          <a:endParaRPr lang="pt-BR"/>
        </a:p>
      </dgm:t>
    </dgm:pt>
    <dgm:pt modelId="{211AC789-93A0-4020-ACDB-6424FF336B9D}" type="pres">
      <dgm:prSet presAssocID="{E366C118-F06D-4B17-A237-F6915D7FAE61}" presName="rootComposite1" presStyleCnt="0"/>
      <dgm:spPr/>
      <dgm:t>
        <a:bodyPr/>
        <a:lstStyle/>
        <a:p>
          <a:endParaRPr lang="pt-BR"/>
        </a:p>
      </dgm:t>
    </dgm:pt>
    <dgm:pt modelId="{0EF9D405-9723-4CE7-9D2D-D66DADCF0647}" type="pres">
      <dgm:prSet presAssocID="{E366C118-F06D-4B17-A237-F6915D7FAE61}" presName="rootText1" presStyleLbl="node0" presStyleIdx="0" presStyleCnt="1">
        <dgm:presLayoutVars>
          <dgm:chPref val="3"/>
        </dgm:presLayoutVars>
      </dgm:prSet>
      <dgm:spPr/>
      <dgm:t>
        <a:bodyPr/>
        <a:lstStyle/>
        <a:p>
          <a:endParaRPr lang="pt-BR"/>
        </a:p>
      </dgm:t>
    </dgm:pt>
    <dgm:pt modelId="{BCFFA50B-2813-456E-97E8-F81A941D75FC}" type="pres">
      <dgm:prSet presAssocID="{E366C118-F06D-4B17-A237-F6915D7FAE61}" presName="rootConnector1" presStyleLbl="node1" presStyleIdx="0" presStyleCnt="0"/>
      <dgm:spPr/>
      <dgm:t>
        <a:bodyPr/>
        <a:lstStyle/>
        <a:p>
          <a:endParaRPr lang="pt-BR"/>
        </a:p>
      </dgm:t>
    </dgm:pt>
    <dgm:pt modelId="{3F710884-B92C-491C-ABD0-35B635FFD4C3}" type="pres">
      <dgm:prSet presAssocID="{E366C118-F06D-4B17-A237-F6915D7FAE61}" presName="hierChild2" presStyleCnt="0"/>
      <dgm:spPr/>
      <dgm:t>
        <a:bodyPr/>
        <a:lstStyle/>
        <a:p>
          <a:endParaRPr lang="pt-BR"/>
        </a:p>
      </dgm:t>
    </dgm:pt>
    <dgm:pt modelId="{A3BC3E70-31E8-44B4-ADE6-EDEC258ED4F1}" type="pres">
      <dgm:prSet presAssocID="{09D0F15E-D632-4DA7-9BFB-7AE8643AA0FF}" presName="Name64" presStyleLbl="parChTrans1D2" presStyleIdx="0" presStyleCnt="5"/>
      <dgm:spPr/>
      <dgm:t>
        <a:bodyPr/>
        <a:lstStyle/>
        <a:p>
          <a:endParaRPr lang="pt-BR"/>
        </a:p>
      </dgm:t>
    </dgm:pt>
    <dgm:pt modelId="{FAD91D1D-BA94-48CC-9475-ABC4A95AE429}" type="pres">
      <dgm:prSet presAssocID="{1EF56843-E09F-4DF4-8E29-BCDD9B04A7FC}" presName="hierRoot2" presStyleCnt="0">
        <dgm:presLayoutVars>
          <dgm:hierBranch val="init"/>
        </dgm:presLayoutVars>
      </dgm:prSet>
      <dgm:spPr/>
      <dgm:t>
        <a:bodyPr/>
        <a:lstStyle/>
        <a:p>
          <a:endParaRPr lang="pt-BR"/>
        </a:p>
      </dgm:t>
    </dgm:pt>
    <dgm:pt modelId="{FB3A5199-A39C-4156-9E0F-02E5A64600D8}" type="pres">
      <dgm:prSet presAssocID="{1EF56843-E09F-4DF4-8E29-BCDD9B04A7FC}" presName="rootComposite" presStyleCnt="0"/>
      <dgm:spPr/>
      <dgm:t>
        <a:bodyPr/>
        <a:lstStyle/>
        <a:p>
          <a:endParaRPr lang="pt-BR"/>
        </a:p>
      </dgm:t>
    </dgm:pt>
    <dgm:pt modelId="{74570722-6E48-4CFD-9286-439B1E286D10}" type="pres">
      <dgm:prSet presAssocID="{1EF56843-E09F-4DF4-8E29-BCDD9B04A7FC}" presName="rootText" presStyleLbl="node2" presStyleIdx="0" presStyleCnt="5">
        <dgm:presLayoutVars>
          <dgm:chPref val="3"/>
        </dgm:presLayoutVars>
      </dgm:prSet>
      <dgm:spPr/>
      <dgm:t>
        <a:bodyPr/>
        <a:lstStyle/>
        <a:p>
          <a:endParaRPr lang="pt-BR"/>
        </a:p>
      </dgm:t>
    </dgm:pt>
    <dgm:pt modelId="{9BA1A876-129E-48C6-8BF1-65F9105E9198}" type="pres">
      <dgm:prSet presAssocID="{1EF56843-E09F-4DF4-8E29-BCDD9B04A7FC}" presName="rootConnector" presStyleLbl="node2" presStyleIdx="0" presStyleCnt="5"/>
      <dgm:spPr/>
      <dgm:t>
        <a:bodyPr/>
        <a:lstStyle/>
        <a:p>
          <a:endParaRPr lang="pt-BR"/>
        </a:p>
      </dgm:t>
    </dgm:pt>
    <dgm:pt modelId="{A2B5579F-C7C8-480D-8632-1E390A19EB87}" type="pres">
      <dgm:prSet presAssocID="{1EF56843-E09F-4DF4-8E29-BCDD9B04A7FC}" presName="hierChild4" presStyleCnt="0"/>
      <dgm:spPr/>
      <dgm:t>
        <a:bodyPr/>
        <a:lstStyle/>
        <a:p>
          <a:endParaRPr lang="pt-BR"/>
        </a:p>
      </dgm:t>
    </dgm:pt>
    <dgm:pt modelId="{673B315B-03EB-451A-A9AD-03F45C2F16B9}" type="pres">
      <dgm:prSet presAssocID="{1EF56843-E09F-4DF4-8E29-BCDD9B04A7FC}" presName="hierChild5" presStyleCnt="0"/>
      <dgm:spPr/>
      <dgm:t>
        <a:bodyPr/>
        <a:lstStyle/>
        <a:p>
          <a:endParaRPr lang="pt-BR"/>
        </a:p>
      </dgm:t>
    </dgm:pt>
    <dgm:pt modelId="{1889A3DB-4943-4DD0-9FA0-E3A958798FF1}" type="pres">
      <dgm:prSet presAssocID="{D7D7FE82-CE75-439D-9ABD-CF6B47868EFA}" presName="Name64" presStyleLbl="parChTrans1D2" presStyleIdx="1" presStyleCnt="5"/>
      <dgm:spPr/>
      <dgm:t>
        <a:bodyPr/>
        <a:lstStyle/>
        <a:p>
          <a:endParaRPr lang="pt-BR"/>
        </a:p>
      </dgm:t>
    </dgm:pt>
    <dgm:pt modelId="{8A857CEF-4402-41E0-A770-8DC4D5834F0B}" type="pres">
      <dgm:prSet presAssocID="{724D7A5D-D7BB-4A8F-8694-A433FC527C08}" presName="hierRoot2" presStyleCnt="0">
        <dgm:presLayoutVars>
          <dgm:hierBranch val="init"/>
        </dgm:presLayoutVars>
      </dgm:prSet>
      <dgm:spPr/>
      <dgm:t>
        <a:bodyPr/>
        <a:lstStyle/>
        <a:p>
          <a:endParaRPr lang="pt-BR"/>
        </a:p>
      </dgm:t>
    </dgm:pt>
    <dgm:pt modelId="{64AFCD07-C755-4EB1-9F04-947BF36E3055}" type="pres">
      <dgm:prSet presAssocID="{724D7A5D-D7BB-4A8F-8694-A433FC527C08}" presName="rootComposite" presStyleCnt="0"/>
      <dgm:spPr/>
      <dgm:t>
        <a:bodyPr/>
        <a:lstStyle/>
        <a:p>
          <a:endParaRPr lang="pt-BR"/>
        </a:p>
      </dgm:t>
    </dgm:pt>
    <dgm:pt modelId="{EB85005F-80F3-4B23-853A-8A0416C72728}" type="pres">
      <dgm:prSet presAssocID="{724D7A5D-D7BB-4A8F-8694-A433FC527C08}" presName="rootText" presStyleLbl="node2" presStyleIdx="1" presStyleCnt="5">
        <dgm:presLayoutVars>
          <dgm:chPref val="3"/>
        </dgm:presLayoutVars>
      </dgm:prSet>
      <dgm:spPr/>
      <dgm:t>
        <a:bodyPr/>
        <a:lstStyle/>
        <a:p>
          <a:endParaRPr lang="pt-BR"/>
        </a:p>
      </dgm:t>
    </dgm:pt>
    <dgm:pt modelId="{E6501B18-DCD4-4149-85FF-888504846195}" type="pres">
      <dgm:prSet presAssocID="{724D7A5D-D7BB-4A8F-8694-A433FC527C08}" presName="rootConnector" presStyleLbl="node2" presStyleIdx="1" presStyleCnt="5"/>
      <dgm:spPr/>
      <dgm:t>
        <a:bodyPr/>
        <a:lstStyle/>
        <a:p>
          <a:endParaRPr lang="pt-BR"/>
        </a:p>
      </dgm:t>
    </dgm:pt>
    <dgm:pt modelId="{10CE2343-60B0-44B8-95E8-8A100400644D}" type="pres">
      <dgm:prSet presAssocID="{724D7A5D-D7BB-4A8F-8694-A433FC527C08}" presName="hierChild4" presStyleCnt="0"/>
      <dgm:spPr/>
      <dgm:t>
        <a:bodyPr/>
        <a:lstStyle/>
        <a:p>
          <a:endParaRPr lang="pt-BR"/>
        </a:p>
      </dgm:t>
    </dgm:pt>
    <dgm:pt modelId="{D2859449-D5B3-4F14-A4BA-54BBA293826B}" type="pres">
      <dgm:prSet presAssocID="{724D7A5D-D7BB-4A8F-8694-A433FC527C08}" presName="hierChild5" presStyleCnt="0"/>
      <dgm:spPr/>
      <dgm:t>
        <a:bodyPr/>
        <a:lstStyle/>
        <a:p>
          <a:endParaRPr lang="pt-BR"/>
        </a:p>
      </dgm:t>
    </dgm:pt>
    <dgm:pt modelId="{94DEA5EB-175B-4F5E-876B-9BF00479D7E9}" type="pres">
      <dgm:prSet presAssocID="{2AE5FF1E-7F61-4026-A1C0-63184A6618AF}" presName="Name64" presStyleLbl="parChTrans1D2" presStyleIdx="2" presStyleCnt="5"/>
      <dgm:spPr/>
      <dgm:t>
        <a:bodyPr/>
        <a:lstStyle/>
        <a:p>
          <a:endParaRPr lang="pt-BR"/>
        </a:p>
      </dgm:t>
    </dgm:pt>
    <dgm:pt modelId="{AB14A931-B007-45F5-9930-7C82D269DD81}" type="pres">
      <dgm:prSet presAssocID="{6AE76D98-5645-4C80-B07C-8260673011EE}" presName="hierRoot2" presStyleCnt="0">
        <dgm:presLayoutVars>
          <dgm:hierBranch val="init"/>
        </dgm:presLayoutVars>
      </dgm:prSet>
      <dgm:spPr/>
      <dgm:t>
        <a:bodyPr/>
        <a:lstStyle/>
        <a:p>
          <a:endParaRPr lang="pt-BR"/>
        </a:p>
      </dgm:t>
    </dgm:pt>
    <dgm:pt modelId="{28F88988-AB17-43C0-8C4F-0A7ADF38974C}" type="pres">
      <dgm:prSet presAssocID="{6AE76D98-5645-4C80-B07C-8260673011EE}" presName="rootComposite" presStyleCnt="0"/>
      <dgm:spPr/>
      <dgm:t>
        <a:bodyPr/>
        <a:lstStyle/>
        <a:p>
          <a:endParaRPr lang="pt-BR"/>
        </a:p>
      </dgm:t>
    </dgm:pt>
    <dgm:pt modelId="{CF3AD1DF-97EA-455B-A5CC-5320363AA81E}" type="pres">
      <dgm:prSet presAssocID="{6AE76D98-5645-4C80-B07C-8260673011EE}" presName="rootText" presStyleLbl="node2" presStyleIdx="2" presStyleCnt="5">
        <dgm:presLayoutVars>
          <dgm:chPref val="3"/>
        </dgm:presLayoutVars>
      </dgm:prSet>
      <dgm:spPr/>
      <dgm:t>
        <a:bodyPr/>
        <a:lstStyle/>
        <a:p>
          <a:endParaRPr lang="pt-BR"/>
        </a:p>
      </dgm:t>
    </dgm:pt>
    <dgm:pt modelId="{13F1D3C0-6991-4943-A0CE-2BDE62DE6DE9}" type="pres">
      <dgm:prSet presAssocID="{6AE76D98-5645-4C80-B07C-8260673011EE}" presName="rootConnector" presStyleLbl="node2" presStyleIdx="2" presStyleCnt="5"/>
      <dgm:spPr/>
      <dgm:t>
        <a:bodyPr/>
        <a:lstStyle/>
        <a:p>
          <a:endParaRPr lang="pt-BR"/>
        </a:p>
      </dgm:t>
    </dgm:pt>
    <dgm:pt modelId="{51593681-77CB-46E0-84C5-81474A720CB2}" type="pres">
      <dgm:prSet presAssocID="{6AE76D98-5645-4C80-B07C-8260673011EE}" presName="hierChild4" presStyleCnt="0"/>
      <dgm:spPr/>
      <dgm:t>
        <a:bodyPr/>
        <a:lstStyle/>
        <a:p>
          <a:endParaRPr lang="pt-BR"/>
        </a:p>
      </dgm:t>
    </dgm:pt>
    <dgm:pt modelId="{144FA925-684C-4459-94CE-21C4570F1AB2}" type="pres">
      <dgm:prSet presAssocID="{6AE76D98-5645-4C80-B07C-8260673011EE}" presName="hierChild5" presStyleCnt="0"/>
      <dgm:spPr/>
      <dgm:t>
        <a:bodyPr/>
        <a:lstStyle/>
        <a:p>
          <a:endParaRPr lang="pt-BR"/>
        </a:p>
      </dgm:t>
    </dgm:pt>
    <dgm:pt modelId="{99C2CCF3-E596-4114-87F1-C265896B3340}" type="pres">
      <dgm:prSet presAssocID="{122673DA-DE23-4794-8078-5EFD7AFB61CB}" presName="Name64" presStyleLbl="parChTrans1D2" presStyleIdx="3" presStyleCnt="5"/>
      <dgm:spPr/>
      <dgm:t>
        <a:bodyPr/>
        <a:lstStyle/>
        <a:p>
          <a:endParaRPr lang="pt-BR"/>
        </a:p>
      </dgm:t>
    </dgm:pt>
    <dgm:pt modelId="{950ABA3B-5357-46BE-B77E-76739090EB1A}" type="pres">
      <dgm:prSet presAssocID="{FFAB64CD-EEDB-4E6C-83A7-E9A94A339D8A}" presName="hierRoot2" presStyleCnt="0">
        <dgm:presLayoutVars>
          <dgm:hierBranch val="init"/>
        </dgm:presLayoutVars>
      </dgm:prSet>
      <dgm:spPr/>
      <dgm:t>
        <a:bodyPr/>
        <a:lstStyle/>
        <a:p>
          <a:endParaRPr lang="pt-BR"/>
        </a:p>
      </dgm:t>
    </dgm:pt>
    <dgm:pt modelId="{B922AF23-120C-4867-B697-62016EBFBFFA}" type="pres">
      <dgm:prSet presAssocID="{FFAB64CD-EEDB-4E6C-83A7-E9A94A339D8A}" presName="rootComposite" presStyleCnt="0"/>
      <dgm:spPr/>
      <dgm:t>
        <a:bodyPr/>
        <a:lstStyle/>
        <a:p>
          <a:endParaRPr lang="pt-BR"/>
        </a:p>
      </dgm:t>
    </dgm:pt>
    <dgm:pt modelId="{860A2AA9-DED0-4D14-90EF-127CD2FEA35A}" type="pres">
      <dgm:prSet presAssocID="{FFAB64CD-EEDB-4E6C-83A7-E9A94A339D8A}" presName="rootText" presStyleLbl="node2" presStyleIdx="3" presStyleCnt="5">
        <dgm:presLayoutVars>
          <dgm:chPref val="3"/>
        </dgm:presLayoutVars>
      </dgm:prSet>
      <dgm:spPr/>
      <dgm:t>
        <a:bodyPr/>
        <a:lstStyle/>
        <a:p>
          <a:endParaRPr lang="pt-BR"/>
        </a:p>
      </dgm:t>
    </dgm:pt>
    <dgm:pt modelId="{F6CC0079-6707-455E-8327-6D18F7A1B259}" type="pres">
      <dgm:prSet presAssocID="{FFAB64CD-EEDB-4E6C-83A7-E9A94A339D8A}" presName="rootConnector" presStyleLbl="node2" presStyleIdx="3" presStyleCnt="5"/>
      <dgm:spPr/>
      <dgm:t>
        <a:bodyPr/>
        <a:lstStyle/>
        <a:p>
          <a:endParaRPr lang="pt-BR"/>
        </a:p>
      </dgm:t>
    </dgm:pt>
    <dgm:pt modelId="{7C04937A-7A7E-4F40-93B4-63FFC04963E3}" type="pres">
      <dgm:prSet presAssocID="{FFAB64CD-EEDB-4E6C-83A7-E9A94A339D8A}" presName="hierChild4" presStyleCnt="0"/>
      <dgm:spPr/>
      <dgm:t>
        <a:bodyPr/>
        <a:lstStyle/>
        <a:p>
          <a:endParaRPr lang="pt-BR"/>
        </a:p>
      </dgm:t>
    </dgm:pt>
    <dgm:pt modelId="{E0707811-76E6-4872-A988-44E6C5DC25C6}" type="pres">
      <dgm:prSet presAssocID="{FFAB64CD-EEDB-4E6C-83A7-E9A94A339D8A}" presName="hierChild5" presStyleCnt="0"/>
      <dgm:spPr/>
      <dgm:t>
        <a:bodyPr/>
        <a:lstStyle/>
        <a:p>
          <a:endParaRPr lang="pt-BR"/>
        </a:p>
      </dgm:t>
    </dgm:pt>
    <dgm:pt modelId="{73E9D7E0-C863-4016-9448-3E1B1010AAD0}" type="pres">
      <dgm:prSet presAssocID="{A8211EC2-B1C2-4B8A-99F1-F2602DDB013C}" presName="Name64" presStyleLbl="parChTrans1D2" presStyleIdx="4" presStyleCnt="5"/>
      <dgm:spPr/>
      <dgm:t>
        <a:bodyPr/>
        <a:lstStyle/>
        <a:p>
          <a:endParaRPr lang="pt-BR"/>
        </a:p>
      </dgm:t>
    </dgm:pt>
    <dgm:pt modelId="{C98D529B-13EA-423F-B79C-53B2025D83CA}" type="pres">
      <dgm:prSet presAssocID="{ECC76EE0-C60E-44F2-BFF2-A85EF03E152A}" presName="hierRoot2" presStyleCnt="0">
        <dgm:presLayoutVars>
          <dgm:hierBranch val="init"/>
        </dgm:presLayoutVars>
      </dgm:prSet>
      <dgm:spPr/>
      <dgm:t>
        <a:bodyPr/>
        <a:lstStyle/>
        <a:p>
          <a:endParaRPr lang="pt-BR"/>
        </a:p>
      </dgm:t>
    </dgm:pt>
    <dgm:pt modelId="{83E8AD75-DF2D-4131-AE58-A232F40CC9F8}" type="pres">
      <dgm:prSet presAssocID="{ECC76EE0-C60E-44F2-BFF2-A85EF03E152A}" presName="rootComposite" presStyleCnt="0"/>
      <dgm:spPr/>
      <dgm:t>
        <a:bodyPr/>
        <a:lstStyle/>
        <a:p>
          <a:endParaRPr lang="pt-BR"/>
        </a:p>
      </dgm:t>
    </dgm:pt>
    <dgm:pt modelId="{94AD7387-6244-4B79-B6BC-7615140680E9}" type="pres">
      <dgm:prSet presAssocID="{ECC76EE0-C60E-44F2-BFF2-A85EF03E152A}" presName="rootText" presStyleLbl="node2" presStyleIdx="4" presStyleCnt="5">
        <dgm:presLayoutVars>
          <dgm:chPref val="3"/>
        </dgm:presLayoutVars>
      </dgm:prSet>
      <dgm:spPr/>
      <dgm:t>
        <a:bodyPr/>
        <a:lstStyle/>
        <a:p>
          <a:endParaRPr lang="pt-BR"/>
        </a:p>
      </dgm:t>
    </dgm:pt>
    <dgm:pt modelId="{7DC943B0-2455-4844-8656-598BEFE4F636}" type="pres">
      <dgm:prSet presAssocID="{ECC76EE0-C60E-44F2-BFF2-A85EF03E152A}" presName="rootConnector" presStyleLbl="node2" presStyleIdx="4" presStyleCnt="5"/>
      <dgm:spPr/>
      <dgm:t>
        <a:bodyPr/>
        <a:lstStyle/>
        <a:p>
          <a:endParaRPr lang="pt-BR"/>
        </a:p>
      </dgm:t>
    </dgm:pt>
    <dgm:pt modelId="{597F337D-577A-4E40-B7AD-3052E0F7EF64}" type="pres">
      <dgm:prSet presAssocID="{ECC76EE0-C60E-44F2-BFF2-A85EF03E152A}" presName="hierChild4" presStyleCnt="0"/>
      <dgm:spPr/>
      <dgm:t>
        <a:bodyPr/>
        <a:lstStyle/>
        <a:p>
          <a:endParaRPr lang="pt-BR"/>
        </a:p>
      </dgm:t>
    </dgm:pt>
    <dgm:pt modelId="{B6BC5796-1392-411B-AE2D-A3571F27AFE9}" type="pres">
      <dgm:prSet presAssocID="{ECC76EE0-C60E-44F2-BFF2-A85EF03E152A}" presName="hierChild5" presStyleCnt="0"/>
      <dgm:spPr/>
      <dgm:t>
        <a:bodyPr/>
        <a:lstStyle/>
        <a:p>
          <a:endParaRPr lang="pt-BR"/>
        </a:p>
      </dgm:t>
    </dgm:pt>
    <dgm:pt modelId="{0DAC36FC-3DB9-4CB0-A4BF-BBFC2640E220}" type="pres">
      <dgm:prSet presAssocID="{E366C118-F06D-4B17-A237-F6915D7FAE61}" presName="hierChild3" presStyleCnt="0"/>
      <dgm:spPr/>
      <dgm:t>
        <a:bodyPr/>
        <a:lstStyle/>
        <a:p>
          <a:endParaRPr lang="pt-BR"/>
        </a:p>
      </dgm:t>
    </dgm:pt>
  </dgm:ptLst>
  <dgm:cxnLst>
    <dgm:cxn modelId="{2B63B287-9098-4414-91D7-727DDE5DAA8F}" type="presOf" srcId="{A8211EC2-B1C2-4B8A-99F1-F2602DDB013C}" destId="{73E9D7E0-C863-4016-9448-3E1B1010AAD0}" srcOrd="0" destOrd="0" presId="urn:microsoft.com/office/officeart/2009/3/layout/HorizontalOrganizationChart"/>
    <dgm:cxn modelId="{A7B4EA14-55BD-4890-B7A2-C8146CA042FB}" type="presOf" srcId="{122673DA-DE23-4794-8078-5EFD7AFB61CB}" destId="{99C2CCF3-E596-4114-87F1-C265896B3340}" srcOrd="0" destOrd="0" presId="urn:microsoft.com/office/officeart/2009/3/layout/HorizontalOrganizationChart"/>
    <dgm:cxn modelId="{9BAEA817-AD14-4647-AF2A-4377991A4734}" type="presOf" srcId="{724D7A5D-D7BB-4A8F-8694-A433FC527C08}" destId="{EB85005F-80F3-4B23-853A-8A0416C72728}" srcOrd="0" destOrd="0" presId="urn:microsoft.com/office/officeart/2009/3/layout/HorizontalOrganizationChart"/>
    <dgm:cxn modelId="{A1CB13AE-356A-4C22-8589-701B98DA09DE}" type="presOf" srcId="{D7D7FE82-CE75-439D-9ABD-CF6B47868EFA}" destId="{1889A3DB-4943-4DD0-9FA0-E3A958798FF1}" srcOrd="0" destOrd="0" presId="urn:microsoft.com/office/officeart/2009/3/layout/HorizontalOrganizationChart"/>
    <dgm:cxn modelId="{70E03783-B663-45BF-A90C-C34993965347}" type="presOf" srcId="{ECC76EE0-C60E-44F2-BFF2-A85EF03E152A}" destId="{94AD7387-6244-4B79-B6BC-7615140680E9}" srcOrd="0" destOrd="0" presId="urn:microsoft.com/office/officeart/2009/3/layout/HorizontalOrganizationChart"/>
    <dgm:cxn modelId="{94348718-5526-4695-AF7F-AACF4AED110C}" type="presOf" srcId="{FFAB64CD-EEDB-4E6C-83A7-E9A94A339D8A}" destId="{F6CC0079-6707-455E-8327-6D18F7A1B259}" srcOrd="1" destOrd="0" presId="urn:microsoft.com/office/officeart/2009/3/layout/HorizontalOrganizationChart"/>
    <dgm:cxn modelId="{BC82D627-1844-48FC-9E4C-D547D55C4831}" srcId="{E366C118-F06D-4B17-A237-F6915D7FAE61}" destId="{1EF56843-E09F-4DF4-8E29-BCDD9B04A7FC}" srcOrd="0" destOrd="0" parTransId="{09D0F15E-D632-4DA7-9BFB-7AE8643AA0FF}" sibTransId="{39BADBD2-0D05-44FF-B388-1FA935D429C7}"/>
    <dgm:cxn modelId="{237EEB8D-B8A4-4A17-9C5D-1032CD8F4990}" type="presOf" srcId="{ECC76EE0-C60E-44F2-BFF2-A85EF03E152A}" destId="{7DC943B0-2455-4844-8656-598BEFE4F636}" srcOrd="1" destOrd="0" presId="urn:microsoft.com/office/officeart/2009/3/layout/HorizontalOrganizationChart"/>
    <dgm:cxn modelId="{BE22A83C-B573-4227-97C6-B2579A7BA752}" type="presOf" srcId="{FFAB64CD-EEDB-4E6C-83A7-E9A94A339D8A}" destId="{860A2AA9-DED0-4D14-90EF-127CD2FEA35A}" srcOrd="0" destOrd="0" presId="urn:microsoft.com/office/officeart/2009/3/layout/HorizontalOrganizationChart"/>
    <dgm:cxn modelId="{767DC4CC-972F-4832-9ED0-BFD0DB3E8244}" type="presOf" srcId="{1EF56843-E09F-4DF4-8E29-BCDD9B04A7FC}" destId="{74570722-6E48-4CFD-9286-439B1E286D10}" srcOrd="0" destOrd="0" presId="urn:microsoft.com/office/officeart/2009/3/layout/HorizontalOrganizationChart"/>
    <dgm:cxn modelId="{9CA540E2-3CDD-4FFD-8051-692E8DA206AB}" type="presOf" srcId="{6AE76D98-5645-4C80-B07C-8260673011EE}" destId="{13F1D3C0-6991-4943-A0CE-2BDE62DE6DE9}" srcOrd="1" destOrd="0" presId="urn:microsoft.com/office/officeart/2009/3/layout/HorizontalOrganizationChart"/>
    <dgm:cxn modelId="{4AB1E154-CD78-4B25-B0A3-47EE57059CDE}" type="presOf" srcId="{2AE5FF1E-7F61-4026-A1C0-63184A6618AF}" destId="{94DEA5EB-175B-4F5E-876B-9BF00479D7E9}" srcOrd="0" destOrd="0" presId="urn:microsoft.com/office/officeart/2009/3/layout/HorizontalOrganizationChart"/>
    <dgm:cxn modelId="{2EC7BBE9-19D6-4914-AE9A-3605E4DEA3AC}" type="presOf" srcId="{64113C59-D458-4353-B27E-8494B2720EE3}" destId="{923238FA-15EB-418F-AD59-C671B5D1CF42}" srcOrd="0" destOrd="0" presId="urn:microsoft.com/office/officeart/2009/3/layout/HorizontalOrganizationChart"/>
    <dgm:cxn modelId="{E1ABACEE-9EAD-469E-A318-B8A38CD3FEB1}" type="presOf" srcId="{6AE76D98-5645-4C80-B07C-8260673011EE}" destId="{CF3AD1DF-97EA-455B-A5CC-5320363AA81E}" srcOrd="0" destOrd="0" presId="urn:microsoft.com/office/officeart/2009/3/layout/HorizontalOrganizationChart"/>
    <dgm:cxn modelId="{0F74ECFA-A4D3-477E-91D4-BE864B7B484A}" srcId="{E366C118-F06D-4B17-A237-F6915D7FAE61}" destId="{FFAB64CD-EEDB-4E6C-83A7-E9A94A339D8A}" srcOrd="3" destOrd="0" parTransId="{122673DA-DE23-4794-8078-5EFD7AFB61CB}" sibTransId="{F3413A83-8281-405C-ACDB-91B79BC902E4}"/>
    <dgm:cxn modelId="{CBAAC487-5328-4687-91F5-5DA09A2563FD}" type="presOf" srcId="{1EF56843-E09F-4DF4-8E29-BCDD9B04A7FC}" destId="{9BA1A876-129E-48C6-8BF1-65F9105E9198}" srcOrd="1" destOrd="0" presId="urn:microsoft.com/office/officeart/2009/3/layout/HorizontalOrganizationChart"/>
    <dgm:cxn modelId="{E2BB48BD-D345-467B-846F-8EF56D161EB2}" srcId="{E366C118-F06D-4B17-A237-F6915D7FAE61}" destId="{ECC76EE0-C60E-44F2-BFF2-A85EF03E152A}" srcOrd="4" destOrd="0" parTransId="{A8211EC2-B1C2-4B8A-99F1-F2602DDB013C}" sibTransId="{90B10866-9B9C-4E80-94CF-2550676F0AD2}"/>
    <dgm:cxn modelId="{6A4FBFE3-A81C-43C3-AA37-77E6383EA20C}" type="presOf" srcId="{724D7A5D-D7BB-4A8F-8694-A433FC527C08}" destId="{E6501B18-DCD4-4149-85FF-888504846195}" srcOrd="1" destOrd="0" presId="urn:microsoft.com/office/officeart/2009/3/layout/HorizontalOrganizationChart"/>
    <dgm:cxn modelId="{0AB06C80-C2AB-4092-A64F-3CC3026CADC2}" srcId="{E366C118-F06D-4B17-A237-F6915D7FAE61}" destId="{6AE76D98-5645-4C80-B07C-8260673011EE}" srcOrd="2" destOrd="0" parTransId="{2AE5FF1E-7F61-4026-A1C0-63184A6618AF}" sibTransId="{CE8C8F93-7A33-4B69-9022-2D5C8791CC25}"/>
    <dgm:cxn modelId="{5C41848E-8A0B-4F7E-A6C9-2FEA8352BF77}" srcId="{64113C59-D458-4353-B27E-8494B2720EE3}" destId="{E366C118-F06D-4B17-A237-F6915D7FAE61}" srcOrd="0" destOrd="0" parTransId="{6F1D9F5C-4B2D-4A92-B849-597A17C8F391}" sibTransId="{544956FD-AEF3-405B-BEC1-CB30EB9B7197}"/>
    <dgm:cxn modelId="{C5CDB720-79DF-4DCF-9D30-2F1421D01BAC}" type="presOf" srcId="{E366C118-F06D-4B17-A237-F6915D7FAE61}" destId="{BCFFA50B-2813-456E-97E8-F81A941D75FC}" srcOrd="1" destOrd="0" presId="urn:microsoft.com/office/officeart/2009/3/layout/HorizontalOrganizationChart"/>
    <dgm:cxn modelId="{E2695C09-5C14-4749-BEFA-6F5E5016BECF}" srcId="{E366C118-F06D-4B17-A237-F6915D7FAE61}" destId="{724D7A5D-D7BB-4A8F-8694-A433FC527C08}" srcOrd="1" destOrd="0" parTransId="{D7D7FE82-CE75-439D-9ABD-CF6B47868EFA}" sibTransId="{50F63FB6-D7FD-475F-9EB4-C48BEDAE0356}"/>
    <dgm:cxn modelId="{FED5DA1C-9E69-4A7A-A6F4-BC57B5E6B6C3}" type="presOf" srcId="{09D0F15E-D632-4DA7-9BFB-7AE8643AA0FF}" destId="{A3BC3E70-31E8-44B4-ADE6-EDEC258ED4F1}" srcOrd="0" destOrd="0" presId="urn:microsoft.com/office/officeart/2009/3/layout/HorizontalOrganizationChart"/>
    <dgm:cxn modelId="{DCDE84CD-37EE-4B65-B333-8FECDDDEF6D2}" type="presOf" srcId="{E366C118-F06D-4B17-A237-F6915D7FAE61}" destId="{0EF9D405-9723-4CE7-9D2D-D66DADCF0647}" srcOrd="0" destOrd="0" presId="urn:microsoft.com/office/officeart/2009/3/layout/HorizontalOrganizationChart"/>
    <dgm:cxn modelId="{19B00F0D-7BC9-4A9F-8C45-9C83B80A7174}" type="presParOf" srcId="{923238FA-15EB-418F-AD59-C671B5D1CF42}" destId="{B11ABFDC-FB82-457F-8C3A-334E375D3E55}" srcOrd="0" destOrd="0" presId="urn:microsoft.com/office/officeart/2009/3/layout/HorizontalOrganizationChart"/>
    <dgm:cxn modelId="{C103AB9C-8607-46A7-88FB-32CD6B78E84D}" type="presParOf" srcId="{B11ABFDC-FB82-457F-8C3A-334E375D3E55}" destId="{211AC789-93A0-4020-ACDB-6424FF336B9D}" srcOrd="0" destOrd="0" presId="urn:microsoft.com/office/officeart/2009/3/layout/HorizontalOrganizationChart"/>
    <dgm:cxn modelId="{2B7EDC32-4B2B-479B-8810-70BD021BD900}" type="presParOf" srcId="{211AC789-93A0-4020-ACDB-6424FF336B9D}" destId="{0EF9D405-9723-4CE7-9D2D-D66DADCF0647}" srcOrd="0" destOrd="0" presId="urn:microsoft.com/office/officeart/2009/3/layout/HorizontalOrganizationChart"/>
    <dgm:cxn modelId="{C86AC6AB-8EA8-4209-863B-A80FFBF59C3E}" type="presParOf" srcId="{211AC789-93A0-4020-ACDB-6424FF336B9D}" destId="{BCFFA50B-2813-456E-97E8-F81A941D75FC}" srcOrd="1" destOrd="0" presId="urn:microsoft.com/office/officeart/2009/3/layout/HorizontalOrganizationChart"/>
    <dgm:cxn modelId="{0A2D0298-9F64-4A14-9A54-89C51C222810}" type="presParOf" srcId="{B11ABFDC-FB82-457F-8C3A-334E375D3E55}" destId="{3F710884-B92C-491C-ABD0-35B635FFD4C3}" srcOrd="1" destOrd="0" presId="urn:microsoft.com/office/officeart/2009/3/layout/HorizontalOrganizationChart"/>
    <dgm:cxn modelId="{30A741FF-039B-4008-AC90-B90E81A03CC0}" type="presParOf" srcId="{3F710884-B92C-491C-ABD0-35B635FFD4C3}" destId="{A3BC3E70-31E8-44B4-ADE6-EDEC258ED4F1}" srcOrd="0" destOrd="0" presId="urn:microsoft.com/office/officeart/2009/3/layout/HorizontalOrganizationChart"/>
    <dgm:cxn modelId="{D3671AD5-0305-49A7-940A-18B9042F3118}" type="presParOf" srcId="{3F710884-B92C-491C-ABD0-35B635FFD4C3}" destId="{FAD91D1D-BA94-48CC-9475-ABC4A95AE429}" srcOrd="1" destOrd="0" presId="urn:microsoft.com/office/officeart/2009/3/layout/HorizontalOrganizationChart"/>
    <dgm:cxn modelId="{29A5EBB6-ACB7-4067-BBCF-34B4C7A74197}" type="presParOf" srcId="{FAD91D1D-BA94-48CC-9475-ABC4A95AE429}" destId="{FB3A5199-A39C-4156-9E0F-02E5A64600D8}" srcOrd="0" destOrd="0" presId="urn:microsoft.com/office/officeart/2009/3/layout/HorizontalOrganizationChart"/>
    <dgm:cxn modelId="{883E6A81-7AB4-4E9C-99BF-5053EDE1FD43}" type="presParOf" srcId="{FB3A5199-A39C-4156-9E0F-02E5A64600D8}" destId="{74570722-6E48-4CFD-9286-439B1E286D10}" srcOrd="0" destOrd="0" presId="urn:microsoft.com/office/officeart/2009/3/layout/HorizontalOrganizationChart"/>
    <dgm:cxn modelId="{63254CBC-1E8F-43C5-B1C8-690A33449841}" type="presParOf" srcId="{FB3A5199-A39C-4156-9E0F-02E5A64600D8}" destId="{9BA1A876-129E-48C6-8BF1-65F9105E9198}" srcOrd="1" destOrd="0" presId="urn:microsoft.com/office/officeart/2009/3/layout/HorizontalOrganizationChart"/>
    <dgm:cxn modelId="{396C6299-EE03-4668-AB41-E20271F5F259}" type="presParOf" srcId="{FAD91D1D-BA94-48CC-9475-ABC4A95AE429}" destId="{A2B5579F-C7C8-480D-8632-1E390A19EB87}" srcOrd="1" destOrd="0" presId="urn:microsoft.com/office/officeart/2009/3/layout/HorizontalOrganizationChart"/>
    <dgm:cxn modelId="{1AEB63DC-DC1C-4DCC-8FAC-DE55BD0BB129}" type="presParOf" srcId="{FAD91D1D-BA94-48CC-9475-ABC4A95AE429}" destId="{673B315B-03EB-451A-A9AD-03F45C2F16B9}" srcOrd="2" destOrd="0" presId="urn:microsoft.com/office/officeart/2009/3/layout/HorizontalOrganizationChart"/>
    <dgm:cxn modelId="{8807CBEF-2979-48DA-BB4C-AE0766CCB249}" type="presParOf" srcId="{3F710884-B92C-491C-ABD0-35B635FFD4C3}" destId="{1889A3DB-4943-4DD0-9FA0-E3A958798FF1}" srcOrd="2" destOrd="0" presId="urn:microsoft.com/office/officeart/2009/3/layout/HorizontalOrganizationChart"/>
    <dgm:cxn modelId="{DA15CB9D-3DBC-4534-BE2B-EA76E43B0938}" type="presParOf" srcId="{3F710884-B92C-491C-ABD0-35B635FFD4C3}" destId="{8A857CEF-4402-41E0-A770-8DC4D5834F0B}" srcOrd="3" destOrd="0" presId="urn:microsoft.com/office/officeart/2009/3/layout/HorizontalOrganizationChart"/>
    <dgm:cxn modelId="{E8437483-838D-48BB-9ACE-8200217FD163}" type="presParOf" srcId="{8A857CEF-4402-41E0-A770-8DC4D5834F0B}" destId="{64AFCD07-C755-4EB1-9F04-947BF36E3055}" srcOrd="0" destOrd="0" presId="urn:microsoft.com/office/officeart/2009/3/layout/HorizontalOrganizationChart"/>
    <dgm:cxn modelId="{6D1622F8-A841-43EA-B5E0-B3ABC87E72A9}" type="presParOf" srcId="{64AFCD07-C755-4EB1-9F04-947BF36E3055}" destId="{EB85005F-80F3-4B23-853A-8A0416C72728}" srcOrd="0" destOrd="0" presId="urn:microsoft.com/office/officeart/2009/3/layout/HorizontalOrganizationChart"/>
    <dgm:cxn modelId="{B9133269-4661-4224-BD48-F8E71875563B}" type="presParOf" srcId="{64AFCD07-C755-4EB1-9F04-947BF36E3055}" destId="{E6501B18-DCD4-4149-85FF-888504846195}" srcOrd="1" destOrd="0" presId="urn:microsoft.com/office/officeart/2009/3/layout/HorizontalOrganizationChart"/>
    <dgm:cxn modelId="{408FE812-D3DA-4E04-8BF0-F14CDB2EBAB1}" type="presParOf" srcId="{8A857CEF-4402-41E0-A770-8DC4D5834F0B}" destId="{10CE2343-60B0-44B8-95E8-8A100400644D}" srcOrd="1" destOrd="0" presId="urn:microsoft.com/office/officeart/2009/3/layout/HorizontalOrganizationChart"/>
    <dgm:cxn modelId="{7E557FFF-3D5B-4F16-AFBF-680C1503C6C0}" type="presParOf" srcId="{8A857CEF-4402-41E0-A770-8DC4D5834F0B}" destId="{D2859449-D5B3-4F14-A4BA-54BBA293826B}" srcOrd="2" destOrd="0" presId="urn:microsoft.com/office/officeart/2009/3/layout/HorizontalOrganizationChart"/>
    <dgm:cxn modelId="{149278F2-929B-411B-B4E3-7D665F86D6C9}" type="presParOf" srcId="{3F710884-B92C-491C-ABD0-35B635FFD4C3}" destId="{94DEA5EB-175B-4F5E-876B-9BF00479D7E9}" srcOrd="4" destOrd="0" presId="urn:microsoft.com/office/officeart/2009/3/layout/HorizontalOrganizationChart"/>
    <dgm:cxn modelId="{E196DDE0-894E-4E04-949E-9A1F8615EB91}" type="presParOf" srcId="{3F710884-B92C-491C-ABD0-35B635FFD4C3}" destId="{AB14A931-B007-45F5-9930-7C82D269DD81}" srcOrd="5" destOrd="0" presId="urn:microsoft.com/office/officeart/2009/3/layout/HorizontalOrganizationChart"/>
    <dgm:cxn modelId="{C95C8427-6ABF-4CFE-AC7C-C4139AB68418}" type="presParOf" srcId="{AB14A931-B007-45F5-9930-7C82D269DD81}" destId="{28F88988-AB17-43C0-8C4F-0A7ADF38974C}" srcOrd="0" destOrd="0" presId="urn:microsoft.com/office/officeart/2009/3/layout/HorizontalOrganizationChart"/>
    <dgm:cxn modelId="{F4B30DE8-7086-4685-8C0D-8C4BFAE710B1}" type="presParOf" srcId="{28F88988-AB17-43C0-8C4F-0A7ADF38974C}" destId="{CF3AD1DF-97EA-455B-A5CC-5320363AA81E}" srcOrd="0" destOrd="0" presId="urn:microsoft.com/office/officeart/2009/3/layout/HorizontalOrganizationChart"/>
    <dgm:cxn modelId="{EDC6F7D3-F705-43FB-87D3-429BCBAF1E9F}" type="presParOf" srcId="{28F88988-AB17-43C0-8C4F-0A7ADF38974C}" destId="{13F1D3C0-6991-4943-A0CE-2BDE62DE6DE9}" srcOrd="1" destOrd="0" presId="urn:microsoft.com/office/officeart/2009/3/layout/HorizontalOrganizationChart"/>
    <dgm:cxn modelId="{69D32A36-8963-43F8-B50E-3DA15AC5D4A5}" type="presParOf" srcId="{AB14A931-B007-45F5-9930-7C82D269DD81}" destId="{51593681-77CB-46E0-84C5-81474A720CB2}" srcOrd="1" destOrd="0" presId="urn:microsoft.com/office/officeart/2009/3/layout/HorizontalOrganizationChart"/>
    <dgm:cxn modelId="{C6D6E07E-AAAA-491F-90D4-232B6BEAA0EC}" type="presParOf" srcId="{AB14A931-B007-45F5-9930-7C82D269DD81}" destId="{144FA925-684C-4459-94CE-21C4570F1AB2}" srcOrd="2" destOrd="0" presId="urn:microsoft.com/office/officeart/2009/3/layout/HorizontalOrganizationChart"/>
    <dgm:cxn modelId="{1731EC0F-5A81-42E7-A909-9F7414D9D3FF}" type="presParOf" srcId="{3F710884-B92C-491C-ABD0-35B635FFD4C3}" destId="{99C2CCF3-E596-4114-87F1-C265896B3340}" srcOrd="6" destOrd="0" presId="urn:microsoft.com/office/officeart/2009/3/layout/HorizontalOrganizationChart"/>
    <dgm:cxn modelId="{8668EDAD-EED4-44CD-9EB1-4FAAF9E94F71}" type="presParOf" srcId="{3F710884-B92C-491C-ABD0-35B635FFD4C3}" destId="{950ABA3B-5357-46BE-B77E-76739090EB1A}" srcOrd="7" destOrd="0" presId="urn:microsoft.com/office/officeart/2009/3/layout/HorizontalOrganizationChart"/>
    <dgm:cxn modelId="{EA5D37B9-A556-4F55-AA5F-FEBA6C8BD8E3}" type="presParOf" srcId="{950ABA3B-5357-46BE-B77E-76739090EB1A}" destId="{B922AF23-120C-4867-B697-62016EBFBFFA}" srcOrd="0" destOrd="0" presId="urn:microsoft.com/office/officeart/2009/3/layout/HorizontalOrganizationChart"/>
    <dgm:cxn modelId="{1279AFD0-F105-43FB-A5CC-6B4C05506386}" type="presParOf" srcId="{B922AF23-120C-4867-B697-62016EBFBFFA}" destId="{860A2AA9-DED0-4D14-90EF-127CD2FEA35A}" srcOrd="0" destOrd="0" presId="urn:microsoft.com/office/officeart/2009/3/layout/HorizontalOrganizationChart"/>
    <dgm:cxn modelId="{26B03F36-D3E0-42E2-8267-A0475C3EF24B}" type="presParOf" srcId="{B922AF23-120C-4867-B697-62016EBFBFFA}" destId="{F6CC0079-6707-455E-8327-6D18F7A1B259}" srcOrd="1" destOrd="0" presId="urn:microsoft.com/office/officeart/2009/3/layout/HorizontalOrganizationChart"/>
    <dgm:cxn modelId="{044B9665-CFD9-4317-AD03-7DBE1A09DC79}" type="presParOf" srcId="{950ABA3B-5357-46BE-B77E-76739090EB1A}" destId="{7C04937A-7A7E-4F40-93B4-63FFC04963E3}" srcOrd="1" destOrd="0" presId="urn:microsoft.com/office/officeart/2009/3/layout/HorizontalOrganizationChart"/>
    <dgm:cxn modelId="{6810B1D1-222A-4612-87E2-F02BC64CDCB6}" type="presParOf" srcId="{950ABA3B-5357-46BE-B77E-76739090EB1A}" destId="{E0707811-76E6-4872-A988-44E6C5DC25C6}" srcOrd="2" destOrd="0" presId="urn:microsoft.com/office/officeart/2009/3/layout/HorizontalOrganizationChart"/>
    <dgm:cxn modelId="{5E74D8FC-2721-452A-9331-A86191A4641A}" type="presParOf" srcId="{3F710884-B92C-491C-ABD0-35B635FFD4C3}" destId="{73E9D7E0-C863-4016-9448-3E1B1010AAD0}" srcOrd="8" destOrd="0" presId="urn:microsoft.com/office/officeart/2009/3/layout/HorizontalOrganizationChart"/>
    <dgm:cxn modelId="{74450D0E-D2BD-4E35-A5F9-AC1F29A0842C}" type="presParOf" srcId="{3F710884-B92C-491C-ABD0-35B635FFD4C3}" destId="{C98D529B-13EA-423F-B79C-53B2025D83CA}" srcOrd="9" destOrd="0" presId="urn:microsoft.com/office/officeart/2009/3/layout/HorizontalOrganizationChart"/>
    <dgm:cxn modelId="{48E7C99D-F66E-45F9-AC80-B93A21DC3FD5}" type="presParOf" srcId="{C98D529B-13EA-423F-B79C-53B2025D83CA}" destId="{83E8AD75-DF2D-4131-AE58-A232F40CC9F8}" srcOrd="0" destOrd="0" presId="urn:microsoft.com/office/officeart/2009/3/layout/HorizontalOrganizationChart"/>
    <dgm:cxn modelId="{005027B7-CB09-4339-900D-A618131117EC}" type="presParOf" srcId="{83E8AD75-DF2D-4131-AE58-A232F40CC9F8}" destId="{94AD7387-6244-4B79-B6BC-7615140680E9}" srcOrd="0" destOrd="0" presId="urn:microsoft.com/office/officeart/2009/3/layout/HorizontalOrganizationChart"/>
    <dgm:cxn modelId="{59A744AF-6198-40D5-B424-F52F3642A73A}" type="presParOf" srcId="{83E8AD75-DF2D-4131-AE58-A232F40CC9F8}" destId="{7DC943B0-2455-4844-8656-598BEFE4F636}" srcOrd="1" destOrd="0" presId="urn:microsoft.com/office/officeart/2009/3/layout/HorizontalOrganizationChart"/>
    <dgm:cxn modelId="{4C537BDF-A35A-47AD-A54B-EE8C757E54E6}" type="presParOf" srcId="{C98D529B-13EA-423F-B79C-53B2025D83CA}" destId="{597F337D-577A-4E40-B7AD-3052E0F7EF64}" srcOrd="1" destOrd="0" presId="urn:microsoft.com/office/officeart/2009/3/layout/HorizontalOrganizationChart"/>
    <dgm:cxn modelId="{ADAE9E88-00E4-47F0-B811-CC466AE6CA69}" type="presParOf" srcId="{C98D529B-13EA-423F-B79C-53B2025D83CA}" destId="{B6BC5796-1392-411B-AE2D-A3571F27AFE9}" srcOrd="2" destOrd="0" presId="urn:microsoft.com/office/officeart/2009/3/layout/HorizontalOrganizationChart"/>
    <dgm:cxn modelId="{FC43470B-308F-453D-9519-9D5FB3394F33}" type="presParOf" srcId="{B11ABFDC-FB82-457F-8C3A-334E375D3E55}" destId="{0DAC36FC-3DB9-4CB0-A4BF-BBFC2640E220}" srcOrd="2" destOrd="0" presId="urn:microsoft.com/office/officeart/2009/3/layout/HorizontalOrganizationChar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41A0BF2-7897-4C65-BA18-952C89AAE20C}" type="doc">
      <dgm:prSet loTypeId="urn:microsoft.com/office/officeart/2005/8/layout/hProcess11" loCatId="process" qsTypeId="urn:microsoft.com/office/officeart/2005/8/quickstyle/simple5" qsCatId="simple" csTypeId="urn:microsoft.com/office/officeart/2005/8/colors/colorful1" csCatId="colorful"/>
      <dgm:spPr/>
      <dgm:t>
        <a:bodyPr/>
        <a:lstStyle/>
        <a:p>
          <a:endParaRPr lang="pt-BR"/>
        </a:p>
      </dgm:t>
    </dgm:pt>
    <dgm:pt modelId="{F7D297D9-7A99-49F0-A8EF-185A156DF3DF}">
      <dgm:prSet/>
      <dgm:spPr/>
      <dgm:t>
        <a:bodyPr/>
        <a:lstStyle/>
        <a:p>
          <a:pPr rtl="0"/>
          <a:r>
            <a:rPr lang="pt-BR" dirty="0" smtClean="0"/>
            <a:t>Princípios</a:t>
          </a:r>
          <a:endParaRPr lang="pt-BR" dirty="0"/>
        </a:p>
      </dgm:t>
    </dgm:pt>
    <dgm:pt modelId="{AD1C9C0A-5343-4131-A064-196470CE0CCC}" type="parTrans" cxnId="{DBF8FD1E-DC7A-462A-88EA-03FB332E83E1}">
      <dgm:prSet/>
      <dgm:spPr/>
      <dgm:t>
        <a:bodyPr/>
        <a:lstStyle/>
        <a:p>
          <a:endParaRPr lang="pt-BR"/>
        </a:p>
      </dgm:t>
    </dgm:pt>
    <dgm:pt modelId="{81050C73-7501-444B-832E-01C61BF8B7E6}" type="sibTrans" cxnId="{DBF8FD1E-DC7A-462A-88EA-03FB332E83E1}">
      <dgm:prSet/>
      <dgm:spPr/>
      <dgm:t>
        <a:bodyPr/>
        <a:lstStyle/>
        <a:p>
          <a:endParaRPr lang="pt-BR"/>
        </a:p>
      </dgm:t>
    </dgm:pt>
    <dgm:pt modelId="{F61F7604-5A84-4560-B16A-2AE1AEB019FF}">
      <dgm:prSet/>
      <dgm:spPr/>
      <dgm:t>
        <a:bodyPr/>
        <a:lstStyle/>
        <a:p>
          <a:pPr rtl="0"/>
          <a:r>
            <a:rPr lang="pt-BR" smtClean="0"/>
            <a:t>Diretrizes</a:t>
          </a:r>
          <a:endParaRPr lang="pt-BR"/>
        </a:p>
      </dgm:t>
    </dgm:pt>
    <dgm:pt modelId="{3AFD623C-F3D4-4796-8DE1-E228CCEB88DF}" type="parTrans" cxnId="{023D1B85-E2DA-4FBE-BAD4-5BEA134975C5}">
      <dgm:prSet/>
      <dgm:spPr/>
      <dgm:t>
        <a:bodyPr/>
        <a:lstStyle/>
        <a:p>
          <a:endParaRPr lang="pt-BR"/>
        </a:p>
      </dgm:t>
    </dgm:pt>
    <dgm:pt modelId="{422A647A-5B69-4FCA-8D09-60CAF32FEF02}" type="sibTrans" cxnId="{023D1B85-E2DA-4FBE-BAD4-5BEA134975C5}">
      <dgm:prSet/>
      <dgm:spPr/>
      <dgm:t>
        <a:bodyPr/>
        <a:lstStyle/>
        <a:p>
          <a:endParaRPr lang="pt-BR"/>
        </a:p>
      </dgm:t>
    </dgm:pt>
    <dgm:pt modelId="{52BE043E-BD3B-4A34-BD77-B923ABB7529D}">
      <dgm:prSet/>
      <dgm:spPr/>
      <dgm:t>
        <a:bodyPr/>
        <a:lstStyle/>
        <a:p>
          <a:pPr rtl="0"/>
          <a:r>
            <a:rPr lang="pt-BR" smtClean="0"/>
            <a:t>Objetivos</a:t>
          </a:r>
          <a:endParaRPr lang="pt-BR"/>
        </a:p>
      </dgm:t>
    </dgm:pt>
    <dgm:pt modelId="{DDE462E6-F1EB-4B07-A209-A4915A077A35}" type="parTrans" cxnId="{23C37E70-76DD-437A-8393-9555213623A5}">
      <dgm:prSet/>
      <dgm:spPr/>
      <dgm:t>
        <a:bodyPr/>
        <a:lstStyle/>
        <a:p>
          <a:endParaRPr lang="pt-BR"/>
        </a:p>
      </dgm:t>
    </dgm:pt>
    <dgm:pt modelId="{A4E46CD8-2A70-451B-A1AF-78BD8B654A2E}" type="sibTrans" cxnId="{23C37E70-76DD-437A-8393-9555213623A5}">
      <dgm:prSet/>
      <dgm:spPr/>
      <dgm:t>
        <a:bodyPr/>
        <a:lstStyle/>
        <a:p>
          <a:endParaRPr lang="pt-BR"/>
        </a:p>
      </dgm:t>
    </dgm:pt>
    <dgm:pt modelId="{D0059F84-CD82-49AE-8BB2-0470C1941DFF}" type="pres">
      <dgm:prSet presAssocID="{941A0BF2-7897-4C65-BA18-952C89AAE20C}" presName="Name0" presStyleCnt="0">
        <dgm:presLayoutVars>
          <dgm:dir/>
          <dgm:resizeHandles val="exact"/>
        </dgm:presLayoutVars>
      </dgm:prSet>
      <dgm:spPr/>
      <dgm:t>
        <a:bodyPr/>
        <a:lstStyle/>
        <a:p>
          <a:endParaRPr lang="pt-BR"/>
        </a:p>
      </dgm:t>
    </dgm:pt>
    <dgm:pt modelId="{8B268FF0-2668-458A-BE20-275A96A9744D}" type="pres">
      <dgm:prSet presAssocID="{941A0BF2-7897-4C65-BA18-952C89AAE20C}" presName="arrow" presStyleLbl="bgShp" presStyleIdx="0" presStyleCnt="1"/>
      <dgm:spPr/>
      <dgm:t>
        <a:bodyPr/>
        <a:lstStyle/>
        <a:p>
          <a:endParaRPr lang="pt-BR"/>
        </a:p>
      </dgm:t>
    </dgm:pt>
    <dgm:pt modelId="{0D7B112C-2671-498B-B2A1-2FEA80C51D9E}" type="pres">
      <dgm:prSet presAssocID="{941A0BF2-7897-4C65-BA18-952C89AAE20C}" presName="points" presStyleCnt="0"/>
      <dgm:spPr/>
      <dgm:t>
        <a:bodyPr/>
        <a:lstStyle/>
        <a:p>
          <a:endParaRPr lang="pt-BR"/>
        </a:p>
      </dgm:t>
    </dgm:pt>
    <dgm:pt modelId="{C944EB39-CB8B-4D94-80A6-797364B784E8}" type="pres">
      <dgm:prSet presAssocID="{F7D297D9-7A99-49F0-A8EF-185A156DF3DF}" presName="compositeA" presStyleCnt="0"/>
      <dgm:spPr/>
      <dgm:t>
        <a:bodyPr/>
        <a:lstStyle/>
        <a:p>
          <a:endParaRPr lang="pt-BR"/>
        </a:p>
      </dgm:t>
    </dgm:pt>
    <dgm:pt modelId="{6036574F-BACC-4888-BBF2-67A2A085A16E}" type="pres">
      <dgm:prSet presAssocID="{F7D297D9-7A99-49F0-A8EF-185A156DF3DF}" presName="textA" presStyleLbl="revTx" presStyleIdx="0" presStyleCnt="3">
        <dgm:presLayoutVars>
          <dgm:bulletEnabled val="1"/>
        </dgm:presLayoutVars>
      </dgm:prSet>
      <dgm:spPr/>
      <dgm:t>
        <a:bodyPr/>
        <a:lstStyle/>
        <a:p>
          <a:endParaRPr lang="pt-BR"/>
        </a:p>
      </dgm:t>
    </dgm:pt>
    <dgm:pt modelId="{5FC54F55-C8BD-49C1-BCE5-E9689E9B452C}" type="pres">
      <dgm:prSet presAssocID="{F7D297D9-7A99-49F0-A8EF-185A156DF3DF}" presName="circleA" presStyleLbl="node1" presStyleIdx="0" presStyleCnt="3"/>
      <dgm:spPr/>
      <dgm:t>
        <a:bodyPr/>
        <a:lstStyle/>
        <a:p>
          <a:endParaRPr lang="pt-BR"/>
        </a:p>
      </dgm:t>
    </dgm:pt>
    <dgm:pt modelId="{1A267112-7C1C-411D-8521-CDDF119B6002}" type="pres">
      <dgm:prSet presAssocID="{F7D297D9-7A99-49F0-A8EF-185A156DF3DF}" presName="spaceA" presStyleCnt="0"/>
      <dgm:spPr/>
      <dgm:t>
        <a:bodyPr/>
        <a:lstStyle/>
        <a:p>
          <a:endParaRPr lang="pt-BR"/>
        </a:p>
      </dgm:t>
    </dgm:pt>
    <dgm:pt modelId="{F6FFDF61-D073-4C2D-A7BB-454B231A9A96}" type="pres">
      <dgm:prSet presAssocID="{81050C73-7501-444B-832E-01C61BF8B7E6}" presName="space" presStyleCnt="0"/>
      <dgm:spPr/>
      <dgm:t>
        <a:bodyPr/>
        <a:lstStyle/>
        <a:p>
          <a:endParaRPr lang="pt-BR"/>
        </a:p>
      </dgm:t>
    </dgm:pt>
    <dgm:pt modelId="{27A970C5-259C-4949-BF20-EE74E34C7FA9}" type="pres">
      <dgm:prSet presAssocID="{F61F7604-5A84-4560-B16A-2AE1AEB019FF}" presName="compositeB" presStyleCnt="0"/>
      <dgm:spPr/>
      <dgm:t>
        <a:bodyPr/>
        <a:lstStyle/>
        <a:p>
          <a:endParaRPr lang="pt-BR"/>
        </a:p>
      </dgm:t>
    </dgm:pt>
    <dgm:pt modelId="{61F8B814-8545-48E2-BE8D-57376F52A8ED}" type="pres">
      <dgm:prSet presAssocID="{F61F7604-5A84-4560-B16A-2AE1AEB019FF}" presName="textB" presStyleLbl="revTx" presStyleIdx="1" presStyleCnt="3">
        <dgm:presLayoutVars>
          <dgm:bulletEnabled val="1"/>
        </dgm:presLayoutVars>
      </dgm:prSet>
      <dgm:spPr/>
      <dgm:t>
        <a:bodyPr/>
        <a:lstStyle/>
        <a:p>
          <a:endParaRPr lang="pt-BR"/>
        </a:p>
      </dgm:t>
    </dgm:pt>
    <dgm:pt modelId="{06052CAE-A499-482D-863A-C63E8EBC5B5F}" type="pres">
      <dgm:prSet presAssocID="{F61F7604-5A84-4560-B16A-2AE1AEB019FF}" presName="circleB" presStyleLbl="node1" presStyleIdx="1" presStyleCnt="3"/>
      <dgm:spPr/>
      <dgm:t>
        <a:bodyPr/>
        <a:lstStyle/>
        <a:p>
          <a:endParaRPr lang="pt-BR"/>
        </a:p>
      </dgm:t>
    </dgm:pt>
    <dgm:pt modelId="{CE3E6B5A-1C7A-4863-B240-575A5FD6CE46}" type="pres">
      <dgm:prSet presAssocID="{F61F7604-5A84-4560-B16A-2AE1AEB019FF}" presName="spaceB" presStyleCnt="0"/>
      <dgm:spPr/>
      <dgm:t>
        <a:bodyPr/>
        <a:lstStyle/>
        <a:p>
          <a:endParaRPr lang="pt-BR"/>
        </a:p>
      </dgm:t>
    </dgm:pt>
    <dgm:pt modelId="{19D9CC52-C033-482D-AD02-2A99CD34811C}" type="pres">
      <dgm:prSet presAssocID="{422A647A-5B69-4FCA-8D09-60CAF32FEF02}" presName="space" presStyleCnt="0"/>
      <dgm:spPr/>
      <dgm:t>
        <a:bodyPr/>
        <a:lstStyle/>
        <a:p>
          <a:endParaRPr lang="pt-BR"/>
        </a:p>
      </dgm:t>
    </dgm:pt>
    <dgm:pt modelId="{C22CBD38-7209-4529-AFDB-2AE117DE17B4}" type="pres">
      <dgm:prSet presAssocID="{52BE043E-BD3B-4A34-BD77-B923ABB7529D}" presName="compositeA" presStyleCnt="0"/>
      <dgm:spPr/>
      <dgm:t>
        <a:bodyPr/>
        <a:lstStyle/>
        <a:p>
          <a:endParaRPr lang="pt-BR"/>
        </a:p>
      </dgm:t>
    </dgm:pt>
    <dgm:pt modelId="{75D7F2AD-45C8-4774-A9A3-4BB66D8EC851}" type="pres">
      <dgm:prSet presAssocID="{52BE043E-BD3B-4A34-BD77-B923ABB7529D}" presName="textA" presStyleLbl="revTx" presStyleIdx="2" presStyleCnt="3">
        <dgm:presLayoutVars>
          <dgm:bulletEnabled val="1"/>
        </dgm:presLayoutVars>
      </dgm:prSet>
      <dgm:spPr/>
      <dgm:t>
        <a:bodyPr/>
        <a:lstStyle/>
        <a:p>
          <a:endParaRPr lang="pt-BR"/>
        </a:p>
      </dgm:t>
    </dgm:pt>
    <dgm:pt modelId="{CF90ADB9-B5B3-4546-84B2-582F1A5ADE2B}" type="pres">
      <dgm:prSet presAssocID="{52BE043E-BD3B-4A34-BD77-B923ABB7529D}" presName="circleA" presStyleLbl="node1" presStyleIdx="2" presStyleCnt="3"/>
      <dgm:spPr/>
      <dgm:t>
        <a:bodyPr/>
        <a:lstStyle/>
        <a:p>
          <a:endParaRPr lang="pt-BR"/>
        </a:p>
      </dgm:t>
    </dgm:pt>
    <dgm:pt modelId="{5A9FF5F5-2819-424C-8CE1-9A78CDD80336}" type="pres">
      <dgm:prSet presAssocID="{52BE043E-BD3B-4A34-BD77-B923ABB7529D}" presName="spaceA" presStyleCnt="0"/>
      <dgm:spPr/>
      <dgm:t>
        <a:bodyPr/>
        <a:lstStyle/>
        <a:p>
          <a:endParaRPr lang="pt-BR"/>
        </a:p>
      </dgm:t>
    </dgm:pt>
  </dgm:ptLst>
  <dgm:cxnLst>
    <dgm:cxn modelId="{0D977984-A16B-4616-AEE3-FE9670AFB492}" type="presOf" srcId="{F7D297D9-7A99-49F0-A8EF-185A156DF3DF}" destId="{6036574F-BACC-4888-BBF2-67A2A085A16E}" srcOrd="0" destOrd="0" presId="urn:microsoft.com/office/officeart/2005/8/layout/hProcess11"/>
    <dgm:cxn modelId="{023D1B85-E2DA-4FBE-BAD4-5BEA134975C5}" srcId="{941A0BF2-7897-4C65-BA18-952C89AAE20C}" destId="{F61F7604-5A84-4560-B16A-2AE1AEB019FF}" srcOrd="1" destOrd="0" parTransId="{3AFD623C-F3D4-4796-8DE1-E228CCEB88DF}" sibTransId="{422A647A-5B69-4FCA-8D09-60CAF32FEF02}"/>
    <dgm:cxn modelId="{DBF8FD1E-DC7A-462A-88EA-03FB332E83E1}" srcId="{941A0BF2-7897-4C65-BA18-952C89AAE20C}" destId="{F7D297D9-7A99-49F0-A8EF-185A156DF3DF}" srcOrd="0" destOrd="0" parTransId="{AD1C9C0A-5343-4131-A064-196470CE0CCC}" sibTransId="{81050C73-7501-444B-832E-01C61BF8B7E6}"/>
    <dgm:cxn modelId="{23C37E70-76DD-437A-8393-9555213623A5}" srcId="{941A0BF2-7897-4C65-BA18-952C89AAE20C}" destId="{52BE043E-BD3B-4A34-BD77-B923ABB7529D}" srcOrd="2" destOrd="0" parTransId="{DDE462E6-F1EB-4B07-A209-A4915A077A35}" sibTransId="{A4E46CD8-2A70-451B-A1AF-78BD8B654A2E}"/>
    <dgm:cxn modelId="{67893A41-08A4-4420-AB18-EA3902885644}" type="presOf" srcId="{F61F7604-5A84-4560-B16A-2AE1AEB019FF}" destId="{61F8B814-8545-48E2-BE8D-57376F52A8ED}" srcOrd="0" destOrd="0" presId="urn:microsoft.com/office/officeart/2005/8/layout/hProcess11"/>
    <dgm:cxn modelId="{D0BCD5F9-07B6-44D1-8E80-0D184DB9A6C2}" type="presOf" srcId="{52BE043E-BD3B-4A34-BD77-B923ABB7529D}" destId="{75D7F2AD-45C8-4774-A9A3-4BB66D8EC851}" srcOrd="0" destOrd="0" presId="urn:microsoft.com/office/officeart/2005/8/layout/hProcess11"/>
    <dgm:cxn modelId="{B33E2AB9-9371-48B1-8CF6-281F1B367228}" type="presOf" srcId="{941A0BF2-7897-4C65-BA18-952C89AAE20C}" destId="{D0059F84-CD82-49AE-8BB2-0470C1941DFF}" srcOrd="0" destOrd="0" presId="urn:microsoft.com/office/officeart/2005/8/layout/hProcess11"/>
    <dgm:cxn modelId="{E4F18A6D-5C6D-4950-A1D2-3DA506659DF5}" type="presParOf" srcId="{D0059F84-CD82-49AE-8BB2-0470C1941DFF}" destId="{8B268FF0-2668-458A-BE20-275A96A9744D}" srcOrd="0" destOrd="0" presId="urn:microsoft.com/office/officeart/2005/8/layout/hProcess11"/>
    <dgm:cxn modelId="{5EB56530-4AD0-4F92-B21D-ECE7C8DD39D1}" type="presParOf" srcId="{D0059F84-CD82-49AE-8BB2-0470C1941DFF}" destId="{0D7B112C-2671-498B-B2A1-2FEA80C51D9E}" srcOrd="1" destOrd="0" presId="urn:microsoft.com/office/officeart/2005/8/layout/hProcess11"/>
    <dgm:cxn modelId="{CF17AAF1-9280-42C4-948B-A5F6AD6302BA}" type="presParOf" srcId="{0D7B112C-2671-498B-B2A1-2FEA80C51D9E}" destId="{C944EB39-CB8B-4D94-80A6-797364B784E8}" srcOrd="0" destOrd="0" presId="urn:microsoft.com/office/officeart/2005/8/layout/hProcess11"/>
    <dgm:cxn modelId="{6E4831E0-1A8D-4417-90E6-DB5AF52FAF41}" type="presParOf" srcId="{C944EB39-CB8B-4D94-80A6-797364B784E8}" destId="{6036574F-BACC-4888-BBF2-67A2A085A16E}" srcOrd="0" destOrd="0" presId="urn:microsoft.com/office/officeart/2005/8/layout/hProcess11"/>
    <dgm:cxn modelId="{2A4D5242-07DF-453D-B108-AE7C61016B37}" type="presParOf" srcId="{C944EB39-CB8B-4D94-80A6-797364B784E8}" destId="{5FC54F55-C8BD-49C1-BCE5-E9689E9B452C}" srcOrd="1" destOrd="0" presId="urn:microsoft.com/office/officeart/2005/8/layout/hProcess11"/>
    <dgm:cxn modelId="{D6A1FEB9-5B00-4A23-B387-FE87BC8580D1}" type="presParOf" srcId="{C944EB39-CB8B-4D94-80A6-797364B784E8}" destId="{1A267112-7C1C-411D-8521-CDDF119B6002}" srcOrd="2" destOrd="0" presId="urn:microsoft.com/office/officeart/2005/8/layout/hProcess11"/>
    <dgm:cxn modelId="{D247F430-DDC6-4FE0-B48A-34B5382FCBB0}" type="presParOf" srcId="{0D7B112C-2671-498B-B2A1-2FEA80C51D9E}" destId="{F6FFDF61-D073-4C2D-A7BB-454B231A9A96}" srcOrd="1" destOrd="0" presId="urn:microsoft.com/office/officeart/2005/8/layout/hProcess11"/>
    <dgm:cxn modelId="{467A10D5-894B-4A92-9DEF-12478D18F9CB}" type="presParOf" srcId="{0D7B112C-2671-498B-B2A1-2FEA80C51D9E}" destId="{27A970C5-259C-4949-BF20-EE74E34C7FA9}" srcOrd="2" destOrd="0" presId="urn:microsoft.com/office/officeart/2005/8/layout/hProcess11"/>
    <dgm:cxn modelId="{A1ABFEB0-075F-48A2-AF3D-C5DA495CC871}" type="presParOf" srcId="{27A970C5-259C-4949-BF20-EE74E34C7FA9}" destId="{61F8B814-8545-48E2-BE8D-57376F52A8ED}" srcOrd="0" destOrd="0" presId="urn:microsoft.com/office/officeart/2005/8/layout/hProcess11"/>
    <dgm:cxn modelId="{BA6C839F-7836-45B4-A8FF-0ECB5FA5DEF1}" type="presParOf" srcId="{27A970C5-259C-4949-BF20-EE74E34C7FA9}" destId="{06052CAE-A499-482D-863A-C63E8EBC5B5F}" srcOrd="1" destOrd="0" presId="urn:microsoft.com/office/officeart/2005/8/layout/hProcess11"/>
    <dgm:cxn modelId="{98DC5AF1-2B3C-4385-B19D-AB33CBF72C67}" type="presParOf" srcId="{27A970C5-259C-4949-BF20-EE74E34C7FA9}" destId="{CE3E6B5A-1C7A-4863-B240-575A5FD6CE46}" srcOrd="2" destOrd="0" presId="urn:microsoft.com/office/officeart/2005/8/layout/hProcess11"/>
    <dgm:cxn modelId="{548074D9-8C35-438E-857E-F3601728436F}" type="presParOf" srcId="{0D7B112C-2671-498B-B2A1-2FEA80C51D9E}" destId="{19D9CC52-C033-482D-AD02-2A99CD34811C}" srcOrd="3" destOrd="0" presId="urn:microsoft.com/office/officeart/2005/8/layout/hProcess11"/>
    <dgm:cxn modelId="{52963243-AF1E-45D9-8DF5-BAF3FE499C25}" type="presParOf" srcId="{0D7B112C-2671-498B-B2A1-2FEA80C51D9E}" destId="{C22CBD38-7209-4529-AFDB-2AE117DE17B4}" srcOrd="4" destOrd="0" presId="urn:microsoft.com/office/officeart/2005/8/layout/hProcess11"/>
    <dgm:cxn modelId="{6F9CCB22-E5C9-4CD9-AE1E-EE080C421B3D}" type="presParOf" srcId="{C22CBD38-7209-4529-AFDB-2AE117DE17B4}" destId="{75D7F2AD-45C8-4774-A9A3-4BB66D8EC851}" srcOrd="0" destOrd="0" presId="urn:microsoft.com/office/officeart/2005/8/layout/hProcess11"/>
    <dgm:cxn modelId="{A96BD9A0-75BD-45BF-AD97-642A2296DA0B}" type="presParOf" srcId="{C22CBD38-7209-4529-AFDB-2AE117DE17B4}" destId="{CF90ADB9-B5B3-4546-84B2-582F1A5ADE2B}" srcOrd="1" destOrd="0" presId="urn:microsoft.com/office/officeart/2005/8/layout/hProcess11"/>
    <dgm:cxn modelId="{BEC28654-2FDE-4748-BEE5-970625BF0F9A}" type="presParOf" srcId="{C22CBD38-7209-4529-AFDB-2AE117DE17B4}" destId="{5A9FF5F5-2819-424C-8CE1-9A78CDD80336}" srcOrd="2" destOrd="0" presId="urn:microsoft.com/office/officeart/2005/8/layout/hProcess1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CD594E8-9971-4BEB-AF90-6F32A0B93E7E}" type="doc">
      <dgm:prSet loTypeId="urn:microsoft.com/office/officeart/2005/8/layout/cycle3" loCatId="cycle" qsTypeId="urn:microsoft.com/office/officeart/2005/8/quickstyle/simple3" qsCatId="simple" csTypeId="urn:microsoft.com/office/officeart/2005/8/colors/colorful1" csCatId="colorful" phldr="1"/>
      <dgm:spPr/>
      <dgm:t>
        <a:bodyPr/>
        <a:lstStyle/>
        <a:p>
          <a:endParaRPr lang="pt-BR"/>
        </a:p>
      </dgm:t>
    </dgm:pt>
    <dgm:pt modelId="{07ED09DA-00F3-419C-8751-5A6E5ADB0B20}">
      <dgm:prSet/>
      <dgm:spPr/>
      <dgm:t>
        <a:bodyPr/>
        <a:lstStyle/>
        <a:p>
          <a:pPr rtl="0"/>
          <a:r>
            <a:rPr lang="pt-BR" smtClean="0"/>
            <a:t>Político</a:t>
          </a:r>
          <a:endParaRPr lang="pt-BR"/>
        </a:p>
      </dgm:t>
    </dgm:pt>
    <dgm:pt modelId="{B56CD4B8-682F-4AB3-8CBE-56A7192881B5}" type="parTrans" cxnId="{43692352-C1AC-423E-BE14-3F125365F247}">
      <dgm:prSet/>
      <dgm:spPr/>
      <dgm:t>
        <a:bodyPr/>
        <a:lstStyle/>
        <a:p>
          <a:endParaRPr lang="pt-BR"/>
        </a:p>
      </dgm:t>
    </dgm:pt>
    <dgm:pt modelId="{FEC8FDC6-132B-4ECB-B649-DA60A651130A}" type="sibTrans" cxnId="{43692352-C1AC-423E-BE14-3F125365F247}">
      <dgm:prSet/>
      <dgm:spPr/>
      <dgm:t>
        <a:bodyPr/>
        <a:lstStyle/>
        <a:p>
          <a:endParaRPr lang="pt-BR"/>
        </a:p>
      </dgm:t>
    </dgm:pt>
    <dgm:pt modelId="{E6AA51A3-F37A-42F0-809A-E5C18722BB1C}">
      <dgm:prSet/>
      <dgm:spPr/>
      <dgm:t>
        <a:bodyPr/>
        <a:lstStyle/>
        <a:p>
          <a:pPr rtl="0"/>
          <a:r>
            <a:rPr lang="pt-BR" smtClean="0"/>
            <a:t>Fomento</a:t>
          </a:r>
          <a:endParaRPr lang="pt-BR"/>
        </a:p>
      </dgm:t>
    </dgm:pt>
    <dgm:pt modelId="{CCA61F07-0967-40FE-9EE6-B819B727FFBB}" type="parTrans" cxnId="{5EDC15BD-C3E7-4D16-8485-8ED2FC7DB6A8}">
      <dgm:prSet/>
      <dgm:spPr/>
      <dgm:t>
        <a:bodyPr/>
        <a:lstStyle/>
        <a:p>
          <a:endParaRPr lang="pt-BR"/>
        </a:p>
      </dgm:t>
    </dgm:pt>
    <dgm:pt modelId="{A65A4059-D848-4F28-836E-0E8C8DA01D34}" type="sibTrans" cxnId="{5EDC15BD-C3E7-4D16-8485-8ED2FC7DB6A8}">
      <dgm:prSet/>
      <dgm:spPr/>
      <dgm:t>
        <a:bodyPr/>
        <a:lstStyle/>
        <a:p>
          <a:endParaRPr lang="pt-BR"/>
        </a:p>
      </dgm:t>
    </dgm:pt>
    <dgm:pt modelId="{CB9BBB28-3AD2-4DF7-B1F5-AF7C220B0E6E}">
      <dgm:prSet/>
      <dgm:spPr/>
      <dgm:t>
        <a:bodyPr/>
        <a:lstStyle/>
        <a:p>
          <a:pPr rtl="0"/>
          <a:r>
            <a:rPr lang="pt-BR" dirty="0" smtClean="0"/>
            <a:t>Suporte</a:t>
          </a:r>
          <a:endParaRPr lang="pt-BR" dirty="0"/>
        </a:p>
      </dgm:t>
    </dgm:pt>
    <dgm:pt modelId="{35FB81D6-9C2E-4BC3-B6AE-98ADD419DD5E}" type="parTrans" cxnId="{30DBB5DE-4AA2-453D-8B16-08A9B1BC8C3C}">
      <dgm:prSet/>
      <dgm:spPr/>
      <dgm:t>
        <a:bodyPr/>
        <a:lstStyle/>
        <a:p>
          <a:endParaRPr lang="pt-BR"/>
        </a:p>
      </dgm:t>
    </dgm:pt>
    <dgm:pt modelId="{3C83C3A5-71AD-4997-AB2E-1D1E05AE3651}" type="sibTrans" cxnId="{30DBB5DE-4AA2-453D-8B16-08A9B1BC8C3C}">
      <dgm:prSet/>
      <dgm:spPr/>
      <dgm:t>
        <a:bodyPr/>
        <a:lstStyle/>
        <a:p>
          <a:endParaRPr lang="pt-BR"/>
        </a:p>
      </dgm:t>
    </dgm:pt>
    <dgm:pt modelId="{CE8E829E-D218-4EAF-8444-13CB4BFC2941}">
      <dgm:prSet/>
      <dgm:spPr/>
      <dgm:t>
        <a:bodyPr/>
        <a:lstStyle/>
        <a:p>
          <a:pPr rtl="0"/>
          <a:r>
            <a:rPr lang="pt-BR" dirty="0" smtClean="0"/>
            <a:t>Produção</a:t>
          </a:r>
          <a:endParaRPr lang="pt-BR" dirty="0"/>
        </a:p>
      </dgm:t>
    </dgm:pt>
    <dgm:pt modelId="{60662F56-C0D6-40BD-BAB9-53520037CE6F}" type="parTrans" cxnId="{553CA096-5ACB-4D2C-A678-9EE89F2C270C}">
      <dgm:prSet/>
      <dgm:spPr/>
      <dgm:t>
        <a:bodyPr/>
        <a:lstStyle/>
        <a:p>
          <a:endParaRPr lang="pt-BR"/>
        </a:p>
      </dgm:t>
    </dgm:pt>
    <dgm:pt modelId="{1B861367-26DC-4AE3-9CDF-FFB75A593D62}" type="sibTrans" cxnId="{553CA096-5ACB-4D2C-A678-9EE89F2C270C}">
      <dgm:prSet/>
      <dgm:spPr/>
      <dgm:t>
        <a:bodyPr/>
        <a:lstStyle/>
        <a:p>
          <a:endParaRPr lang="pt-BR"/>
        </a:p>
      </dgm:t>
    </dgm:pt>
    <dgm:pt modelId="{7D3C5410-CCAA-4456-B064-A3776B135638}" type="pres">
      <dgm:prSet presAssocID="{CCD594E8-9971-4BEB-AF90-6F32A0B93E7E}" presName="Name0" presStyleCnt="0">
        <dgm:presLayoutVars>
          <dgm:dir/>
          <dgm:resizeHandles val="exact"/>
        </dgm:presLayoutVars>
      </dgm:prSet>
      <dgm:spPr/>
      <dgm:t>
        <a:bodyPr/>
        <a:lstStyle/>
        <a:p>
          <a:endParaRPr lang="pt-BR"/>
        </a:p>
      </dgm:t>
    </dgm:pt>
    <dgm:pt modelId="{828C4AEA-CCA6-400D-BD1C-A24A1AE0D93F}" type="pres">
      <dgm:prSet presAssocID="{CCD594E8-9971-4BEB-AF90-6F32A0B93E7E}" presName="cycle" presStyleCnt="0"/>
      <dgm:spPr/>
    </dgm:pt>
    <dgm:pt modelId="{763481E0-F2AB-4BD5-96F7-13AF6B6C1A10}" type="pres">
      <dgm:prSet presAssocID="{07ED09DA-00F3-419C-8751-5A6E5ADB0B20}" presName="nodeFirstNode" presStyleLbl="node1" presStyleIdx="0" presStyleCnt="4">
        <dgm:presLayoutVars>
          <dgm:bulletEnabled val="1"/>
        </dgm:presLayoutVars>
      </dgm:prSet>
      <dgm:spPr/>
      <dgm:t>
        <a:bodyPr/>
        <a:lstStyle/>
        <a:p>
          <a:endParaRPr lang="pt-BR"/>
        </a:p>
      </dgm:t>
    </dgm:pt>
    <dgm:pt modelId="{1B067652-5872-447D-A00B-6FB15AC8F0D8}" type="pres">
      <dgm:prSet presAssocID="{FEC8FDC6-132B-4ECB-B649-DA60A651130A}" presName="sibTransFirstNode" presStyleLbl="bgShp" presStyleIdx="0" presStyleCnt="1"/>
      <dgm:spPr/>
      <dgm:t>
        <a:bodyPr/>
        <a:lstStyle/>
        <a:p>
          <a:endParaRPr lang="pt-BR"/>
        </a:p>
      </dgm:t>
    </dgm:pt>
    <dgm:pt modelId="{BE1F2EE9-429C-4E4A-A057-96C55CD7C29F}" type="pres">
      <dgm:prSet presAssocID="{E6AA51A3-F37A-42F0-809A-E5C18722BB1C}" presName="nodeFollowingNodes" presStyleLbl="node1" presStyleIdx="1" presStyleCnt="4">
        <dgm:presLayoutVars>
          <dgm:bulletEnabled val="1"/>
        </dgm:presLayoutVars>
      </dgm:prSet>
      <dgm:spPr/>
      <dgm:t>
        <a:bodyPr/>
        <a:lstStyle/>
        <a:p>
          <a:endParaRPr lang="pt-BR"/>
        </a:p>
      </dgm:t>
    </dgm:pt>
    <dgm:pt modelId="{3719A081-D939-4961-B062-0142539D45D6}" type="pres">
      <dgm:prSet presAssocID="{CB9BBB28-3AD2-4DF7-B1F5-AF7C220B0E6E}" presName="nodeFollowingNodes" presStyleLbl="node1" presStyleIdx="2" presStyleCnt="4">
        <dgm:presLayoutVars>
          <dgm:bulletEnabled val="1"/>
        </dgm:presLayoutVars>
      </dgm:prSet>
      <dgm:spPr/>
      <dgm:t>
        <a:bodyPr/>
        <a:lstStyle/>
        <a:p>
          <a:endParaRPr lang="pt-BR"/>
        </a:p>
      </dgm:t>
    </dgm:pt>
    <dgm:pt modelId="{86DF9887-5792-4D7C-8F82-111D9BECCC2E}" type="pres">
      <dgm:prSet presAssocID="{CE8E829E-D218-4EAF-8444-13CB4BFC2941}" presName="nodeFollowingNodes" presStyleLbl="node1" presStyleIdx="3" presStyleCnt="4">
        <dgm:presLayoutVars>
          <dgm:bulletEnabled val="1"/>
        </dgm:presLayoutVars>
      </dgm:prSet>
      <dgm:spPr/>
      <dgm:t>
        <a:bodyPr/>
        <a:lstStyle/>
        <a:p>
          <a:endParaRPr lang="pt-BR"/>
        </a:p>
      </dgm:t>
    </dgm:pt>
  </dgm:ptLst>
  <dgm:cxnLst>
    <dgm:cxn modelId="{30DBB5DE-4AA2-453D-8B16-08A9B1BC8C3C}" srcId="{CCD594E8-9971-4BEB-AF90-6F32A0B93E7E}" destId="{CB9BBB28-3AD2-4DF7-B1F5-AF7C220B0E6E}" srcOrd="2" destOrd="0" parTransId="{35FB81D6-9C2E-4BC3-B6AE-98ADD419DD5E}" sibTransId="{3C83C3A5-71AD-4997-AB2E-1D1E05AE3651}"/>
    <dgm:cxn modelId="{5EDC15BD-C3E7-4D16-8485-8ED2FC7DB6A8}" srcId="{CCD594E8-9971-4BEB-AF90-6F32A0B93E7E}" destId="{E6AA51A3-F37A-42F0-809A-E5C18722BB1C}" srcOrd="1" destOrd="0" parTransId="{CCA61F07-0967-40FE-9EE6-B819B727FFBB}" sibTransId="{A65A4059-D848-4F28-836E-0E8C8DA01D34}"/>
    <dgm:cxn modelId="{DB85735D-111E-41E7-9298-D25D0FDC40FE}" type="presOf" srcId="{E6AA51A3-F37A-42F0-809A-E5C18722BB1C}" destId="{BE1F2EE9-429C-4E4A-A057-96C55CD7C29F}" srcOrd="0" destOrd="0" presId="urn:microsoft.com/office/officeart/2005/8/layout/cycle3"/>
    <dgm:cxn modelId="{C7445B3E-FCE6-4233-BCF8-933866F1C57F}" type="presOf" srcId="{CB9BBB28-3AD2-4DF7-B1F5-AF7C220B0E6E}" destId="{3719A081-D939-4961-B062-0142539D45D6}" srcOrd="0" destOrd="0" presId="urn:microsoft.com/office/officeart/2005/8/layout/cycle3"/>
    <dgm:cxn modelId="{43692352-C1AC-423E-BE14-3F125365F247}" srcId="{CCD594E8-9971-4BEB-AF90-6F32A0B93E7E}" destId="{07ED09DA-00F3-419C-8751-5A6E5ADB0B20}" srcOrd="0" destOrd="0" parTransId="{B56CD4B8-682F-4AB3-8CBE-56A7192881B5}" sibTransId="{FEC8FDC6-132B-4ECB-B649-DA60A651130A}"/>
    <dgm:cxn modelId="{B2F24CA1-8605-4656-9E56-768418EB2741}" type="presOf" srcId="{07ED09DA-00F3-419C-8751-5A6E5ADB0B20}" destId="{763481E0-F2AB-4BD5-96F7-13AF6B6C1A10}" srcOrd="0" destOrd="0" presId="urn:microsoft.com/office/officeart/2005/8/layout/cycle3"/>
    <dgm:cxn modelId="{42EF80C9-FC1C-45A4-B1BD-874563364C0C}" type="presOf" srcId="{CE8E829E-D218-4EAF-8444-13CB4BFC2941}" destId="{86DF9887-5792-4D7C-8F82-111D9BECCC2E}" srcOrd="0" destOrd="0" presId="urn:microsoft.com/office/officeart/2005/8/layout/cycle3"/>
    <dgm:cxn modelId="{AF26EEA4-D737-4AE2-944F-D58E8577851D}" type="presOf" srcId="{CCD594E8-9971-4BEB-AF90-6F32A0B93E7E}" destId="{7D3C5410-CCAA-4456-B064-A3776B135638}" srcOrd="0" destOrd="0" presId="urn:microsoft.com/office/officeart/2005/8/layout/cycle3"/>
    <dgm:cxn modelId="{553CA096-5ACB-4D2C-A678-9EE89F2C270C}" srcId="{CCD594E8-9971-4BEB-AF90-6F32A0B93E7E}" destId="{CE8E829E-D218-4EAF-8444-13CB4BFC2941}" srcOrd="3" destOrd="0" parTransId="{60662F56-C0D6-40BD-BAB9-53520037CE6F}" sibTransId="{1B861367-26DC-4AE3-9CDF-FFB75A593D62}"/>
    <dgm:cxn modelId="{A91B2062-10FB-4DC3-83C8-F0C816A2D4D0}" type="presOf" srcId="{FEC8FDC6-132B-4ECB-B649-DA60A651130A}" destId="{1B067652-5872-447D-A00B-6FB15AC8F0D8}" srcOrd="0" destOrd="0" presId="urn:microsoft.com/office/officeart/2005/8/layout/cycle3"/>
    <dgm:cxn modelId="{AF21140E-DAEE-423E-B9A5-878567F49D75}" type="presParOf" srcId="{7D3C5410-CCAA-4456-B064-A3776B135638}" destId="{828C4AEA-CCA6-400D-BD1C-A24A1AE0D93F}" srcOrd="0" destOrd="0" presId="urn:microsoft.com/office/officeart/2005/8/layout/cycle3"/>
    <dgm:cxn modelId="{8C522735-CA38-415A-8F11-3C5338D34931}" type="presParOf" srcId="{828C4AEA-CCA6-400D-BD1C-A24A1AE0D93F}" destId="{763481E0-F2AB-4BD5-96F7-13AF6B6C1A10}" srcOrd="0" destOrd="0" presId="urn:microsoft.com/office/officeart/2005/8/layout/cycle3"/>
    <dgm:cxn modelId="{E955FA92-43BC-4B0C-A43A-0AA656F82A98}" type="presParOf" srcId="{828C4AEA-CCA6-400D-BD1C-A24A1AE0D93F}" destId="{1B067652-5872-447D-A00B-6FB15AC8F0D8}" srcOrd="1" destOrd="0" presId="urn:microsoft.com/office/officeart/2005/8/layout/cycle3"/>
    <dgm:cxn modelId="{5011B3E0-274C-4D6F-95A7-6F556FC5FC31}" type="presParOf" srcId="{828C4AEA-CCA6-400D-BD1C-A24A1AE0D93F}" destId="{BE1F2EE9-429C-4E4A-A057-96C55CD7C29F}" srcOrd="2" destOrd="0" presId="urn:microsoft.com/office/officeart/2005/8/layout/cycle3"/>
    <dgm:cxn modelId="{193D1BFF-A3F4-4504-9208-1BE1EF138C70}" type="presParOf" srcId="{828C4AEA-CCA6-400D-BD1C-A24A1AE0D93F}" destId="{3719A081-D939-4961-B062-0142539D45D6}" srcOrd="3" destOrd="0" presId="urn:microsoft.com/office/officeart/2005/8/layout/cycle3"/>
    <dgm:cxn modelId="{450F8D5A-F8E0-47D0-B044-7FF9983BA9E1}" type="presParOf" srcId="{828C4AEA-CCA6-400D-BD1C-A24A1AE0D93F}" destId="{86DF9887-5792-4D7C-8F82-111D9BECCC2E}" srcOrd="4"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4BBB9CA6-FC76-40BE-A84F-C4F0DB76B906}" type="doc">
      <dgm:prSet loTypeId="urn:microsoft.com/office/officeart/2005/8/layout/venn1" loCatId="relationship" qsTypeId="urn:microsoft.com/office/officeart/2005/8/quickstyle/simple5" qsCatId="simple" csTypeId="urn:microsoft.com/office/officeart/2005/8/colors/colorful5" csCatId="colorful" phldr="1"/>
      <dgm:spPr/>
      <dgm:t>
        <a:bodyPr/>
        <a:lstStyle/>
        <a:p>
          <a:endParaRPr lang="pt-BR"/>
        </a:p>
      </dgm:t>
    </dgm:pt>
    <dgm:pt modelId="{66B11856-6B1D-4AB9-9192-2BC76BB2C683}">
      <dgm:prSet/>
      <dgm:spPr/>
      <dgm:t>
        <a:bodyPr/>
        <a:lstStyle/>
        <a:p>
          <a:pPr rtl="0"/>
          <a:r>
            <a:rPr lang="pt-BR" dirty="0" smtClean="0"/>
            <a:t>Coordenação-Geral (MCTI)</a:t>
          </a:r>
          <a:endParaRPr lang="pt-BR" dirty="0"/>
        </a:p>
      </dgm:t>
    </dgm:pt>
    <dgm:pt modelId="{63EF101F-F0F8-4EDE-8010-0E7A75CC1DA9}" type="parTrans" cxnId="{20454E38-EF8F-4EBC-A740-F02EF6A13CD5}">
      <dgm:prSet/>
      <dgm:spPr/>
      <dgm:t>
        <a:bodyPr/>
        <a:lstStyle/>
        <a:p>
          <a:endParaRPr lang="pt-BR"/>
        </a:p>
      </dgm:t>
    </dgm:pt>
    <dgm:pt modelId="{346E4CF7-9543-41EE-92DC-80178CF3738D}" type="sibTrans" cxnId="{20454E38-EF8F-4EBC-A740-F02EF6A13CD5}">
      <dgm:prSet/>
      <dgm:spPr/>
      <dgm:t>
        <a:bodyPr/>
        <a:lstStyle/>
        <a:p>
          <a:endParaRPr lang="pt-BR"/>
        </a:p>
      </dgm:t>
    </dgm:pt>
    <dgm:pt modelId="{D46431BA-D29D-47B1-9A61-3326738F5E56}">
      <dgm:prSet/>
      <dgm:spPr/>
      <dgm:t>
        <a:bodyPr/>
        <a:lstStyle/>
        <a:p>
          <a:pPr rtl="0"/>
          <a:r>
            <a:rPr lang="pt-BR" smtClean="0"/>
            <a:t>Conselho Nacional de Ciência e Tecnologia</a:t>
          </a:r>
          <a:endParaRPr lang="pt-BR"/>
        </a:p>
      </dgm:t>
    </dgm:pt>
    <dgm:pt modelId="{9E4E4A22-A9DF-42B1-BA08-A87E846547B9}" type="parTrans" cxnId="{E7071438-86A0-4191-9EB8-5E0964F3C21C}">
      <dgm:prSet/>
      <dgm:spPr/>
      <dgm:t>
        <a:bodyPr/>
        <a:lstStyle/>
        <a:p>
          <a:endParaRPr lang="pt-BR"/>
        </a:p>
      </dgm:t>
    </dgm:pt>
    <dgm:pt modelId="{B88E3326-1496-453E-B217-C21EC6204AA3}" type="sibTrans" cxnId="{E7071438-86A0-4191-9EB8-5E0964F3C21C}">
      <dgm:prSet/>
      <dgm:spPr/>
      <dgm:t>
        <a:bodyPr/>
        <a:lstStyle/>
        <a:p>
          <a:endParaRPr lang="pt-BR"/>
        </a:p>
      </dgm:t>
    </dgm:pt>
    <dgm:pt modelId="{334DAAA7-2AE0-498E-893B-5C763B19278E}">
      <dgm:prSet/>
      <dgm:spPr/>
      <dgm:t>
        <a:bodyPr/>
        <a:lstStyle/>
        <a:p>
          <a:pPr rtl="0"/>
          <a:r>
            <a:rPr lang="pt-BR" smtClean="0"/>
            <a:t>Câmara Técnica de Ciência, Tecnologia e Inovação</a:t>
          </a:r>
          <a:endParaRPr lang="pt-BR"/>
        </a:p>
      </dgm:t>
    </dgm:pt>
    <dgm:pt modelId="{0B1E86BE-A565-4B09-9548-E3824AE09ED3}" type="parTrans" cxnId="{6F8E8DC4-8787-4CD4-B8E8-E7EC02D19484}">
      <dgm:prSet/>
      <dgm:spPr/>
      <dgm:t>
        <a:bodyPr/>
        <a:lstStyle/>
        <a:p>
          <a:endParaRPr lang="pt-BR"/>
        </a:p>
      </dgm:t>
    </dgm:pt>
    <dgm:pt modelId="{9178A822-2A51-46A5-8DAA-3552CB9155CF}" type="sibTrans" cxnId="{6F8E8DC4-8787-4CD4-B8E8-E7EC02D19484}">
      <dgm:prSet/>
      <dgm:spPr/>
      <dgm:t>
        <a:bodyPr/>
        <a:lstStyle/>
        <a:p>
          <a:endParaRPr lang="pt-BR"/>
        </a:p>
      </dgm:t>
    </dgm:pt>
    <dgm:pt modelId="{AC6901D6-2C17-4567-97DC-1D467BB70643}" type="pres">
      <dgm:prSet presAssocID="{4BBB9CA6-FC76-40BE-A84F-C4F0DB76B906}" presName="compositeShape" presStyleCnt="0">
        <dgm:presLayoutVars>
          <dgm:chMax val="7"/>
          <dgm:dir/>
          <dgm:resizeHandles val="exact"/>
        </dgm:presLayoutVars>
      </dgm:prSet>
      <dgm:spPr/>
      <dgm:t>
        <a:bodyPr/>
        <a:lstStyle/>
        <a:p>
          <a:endParaRPr lang="pt-BR"/>
        </a:p>
      </dgm:t>
    </dgm:pt>
    <dgm:pt modelId="{EAB04AEC-458D-4B71-9505-41BE0F97EFA5}" type="pres">
      <dgm:prSet presAssocID="{66B11856-6B1D-4AB9-9192-2BC76BB2C683}" presName="circ1" presStyleLbl="vennNode1" presStyleIdx="0" presStyleCnt="3"/>
      <dgm:spPr/>
      <dgm:t>
        <a:bodyPr/>
        <a:lstStyle/>
        <a:p>
          <a:endParaRPr lang="pt-BR"/>
        </a:p>
      </dgm:t>
    </dgm:pt>
    <dgm:pt modelId="{07C97668-DC0C-471C-A42B-5D43DAB0C9DF}" type="pres">
      <dgm:prSet presAssocID="{66B11856-6B1D-4AB9-9192-2BC76BB2C683}" presName="circ1Tx" presStyleLbl="revTx" presStyleIdx="0" presStyleCnt="0">
        <dgm:presLayoutVars>
          <dgm:chMax val="0"/>
          <dgm:chPref val="0"/>
          <dgm:bulletEnabled val="1"/>
        </dgm:presLayoutVars>
      </dgm:prSet>
      <dgm:spPr/>
      <dgm:t>
        <a:bodyPr/>
        <a:lstStyle/>
        <a:p>
          <a:endParaRPr lang="pt-BR"/>
        </a:p>
      </dgm:t>
    </dgm:pt>
    <dgm:pt modelId="{15B4B884-8422-4069-8BFE-410B586B4625}" type="pres">
      <dgm:prSet presAssocID="{D46431BA-D29D-47B1-9A61-3326738F5E56}" presName="circ2" presStyleLbl="vennNode1" presStyleIdx="1" presStyleCnt="3"/>
      <dgm:spPr/>
      <dgm:t>
        <a:bodyPr/>
        <a:lstStyle/>
        <a:p>
          <a:endParaRPr lang="pt-BR"/>
        </a:p>
      </dgm:t>
    </dgm:pt>
    <dgm:pt modelId="{9F286506-EF64-43F5-836F-9EA88CF98E56}" type="pres">
      <dgm:prSet presAssocID="{D46431BA-D29D-47B1-9A61-3326738F5E56}" presName="circ2Tx" presStyleLbl="revTx" presStyleIdx="0" presStyleCnt="0">
        <dgm:presLayoutVars>
          <dgm:chMax val="0"/>
          <dgm:chPref val="0"/>
          <dgm:bulletEnabled val="1"/>
        </dgm:presLayoutVars>
      </dgm:prSet>
      <dgm:spPr/>
      <dgm:t>
        <a:bodyPr/>
        <a:lstStyle/>
        <a:p>
          <a:endParaRPr lang="pt-BR"/>
        </a:p>
      </dgm:t>
    </dgm:pt>
    <dgm:pt modelId="{56A04DD8-2A18-416D-85FA-82A53F41C827}" type="pres">
      <dgm:prSet presAssocID="{334DAAA7-2AE0-498E-893B-5C763B19278E}" presName="circ3" presStyleLbl="vennNode1" presStyleIdx="2" presStyleCnt="3"/>
      <dgm:spPr/>
      <dgm:t>
        <a:bodyPr/>
        <a:lstStyle/>
        <a:p>
          <a:endParaRPr lang="pt-BR"/>
        </a:p>
      </dgm:t>
    </dgm:pt>
    <dgm:pt modelId="{ED1DA4BD-00E0-4E3E-BA3F-112BAA12732B}" type="pres">
      <dgm:prSet presAssocID="{334DAAA7-2AE0-498E-893B-5C763B19278E}" presName="circ3Tx" presStyleLbl="revTx" presStyleIdx="0" presStyleCnt="0">
        <dgm:presLayoutVars>
          <dgm:chMax val="0"/>
          <dgm:chPref val="0"/>
          <dgm:bulletEnabled val="1"/>
        </dgm:presLayoutVars>
      </dgm:prSet>
      <dgm:spPr/>
      <dgm:t>
        <a:bodyPr/>
        <a:lstStyle/>
        <a:p>
          <a:endParaRPr lang="pt-BR"/>
        </a:p>
      </dgm:t>
    </dgm:pt>
  </dgm:ptLst>
  <dgm:cxnLst>
    <dgm:cxn modelId="{32D08029-33FA-47BF-B783-63F0F4BFE6C8}" type="presOf" srcId="{334DAAA7-2AE0-498E-893B-5C763B19278E}" destId="{ED1DA4BD-00E0-4E3E-BA3F-112BAA12732B}" srcOrd="1" destOrd="0" presId="urn:microsoft.com/office/officeart/2005/8/layout/venn1"/>
    <dgm:cxn modelId="{E7071438-86A0-4191-9EB8-5E0964F3C21C}" srcId="{4BBB9CA6-FC76-40BE-A84F-C4F0DB76B906}" destId="{D46431BA-D29D-47B1-9A61-3326738F5E56}" srcOrd="1" destOrd="0" parTransId="{9E4E4A22-A9DF-42B1-BA08-A87E846547B9}" sibTransId="{B88E3326-1496-453E-B217-C21EC6204AA3}"/>
    <dgm:cxn modelId="{20454E38-EF8F-4EBC-A740-F02EF6A13CD5}" srcId="{4BBB9CA6-FC76-40BE-A84F-C4F0DB76B906}" destId="{66B11856-6B1D-4AB9-9192-2BC76BB2C683}" srcOrd="0" destOrd="0" parTransId="{63EF101F-F0F8-4EDE-8010-0E7A75CC1DA9}" sibTransId="{346E4CF7-9543-41EE-92DC-80178CF3738D}"/>
    <dgm:cxn modelId="{9F2022BA-C6C6-4E25-8370-AA65E2CD91EF}" type="presOf" srcId="{D46431BA-D29D-47B1-9A61-3326738F5E56}" destId="{15B4B884-8422-4069-8BFE-410B586B4625}" srcOrd="0" destOrd="0" presId="urn:microsoft.com/office/officeart/2005/8/layout/venn1"/>
    <dgm:cxn modelId="{DACE57CE-B424-462F-8EE0-A01A89D56FE4}" type="presOf" srcId="{66B11856-6B1D-4AB9-9192-2BC76BB2C683}" destId="{EAB04AEC-458D-4B71-9505-41BE0F97EFA5}" srcOrd="0" destOrd="0" presId="urn:microsoft.com/office/officeart/2005/8/layout/venn1"/>
    <dgm:cxn modelId="{45A5E266-FA07-43EB-8D30-32A3E2DEF36C}" type="presOf" srcId="{66B11856-6B1D-4AB9-9192-2BC76BB2C683}" destId="{07C97668-DC0C-471C-A42B-5D43DAB0C9DF}" srcOrd="1" destOrd="0" presId="urn:microsoft.com/office/officeart/2005/8/layout/venn1"/>
    <dgm:cxn modelId="{7DDA3174-ED59-48F5-A429-7FED23F2FDA3}" type="presOf" srcId="{334DAAA7-2AE0-498E-893B-5C763B19278E}" destId="{56A04DD8-2A18-416D-85FA-82A53F41C827}" srcOrd="0" destOrd="0" presId="urn:microsoft.com/office/officeart/2005/8/layout/venn1"/>
    <dgm:cxn modelId="{B1FF546F-5F07-44E3-81F5-3ACF3C1864DA}" type="presOf" srcId="{D46431BA-D29D-47B1-9A61-3326738F5E56}" destId="{9F286506-EF64-43F5-836F-9EA88CF98E56}" srcOrd="1" destOrd="0" presId="urn:microsoft.com/office/officeart/2005/8/layout/venn1"/>
    <dgm:cxn modelId="{6F8E8DC4-8787-4CD4-B8E8-E7EC02D19484}" srcId="{4BBB9CA6-FC76-40BE-A84F-C4F0DB76B906}" destId="{334DAAA7-2AE0-498E-893B-5C763B19278E}" srcOrd="2" destOrd="0" parTransId="{0B1E86BE-A565-4B09-9548-E3824AE09ED3}" sibTransId="{9178A822-2A51-46A5-8DAA-3552CB9155CF}"/>
    <dgm:cxn modelId="{E4331437-673E-413F-B10C-AB4A552805B9}" type="presOf" srcId="{4BBB9CA6-FC76-40BE-A84F-C4F0DB76B906}" destId="{AC6901D6-2C17-4567-97DC-1D467BB70643}" srcOrd="0" destOrd="0" presId="urn:microsoft.com/office/officeart/2005/8/layout/venn1"/>
    <dgm:cxn modelId="{D2B55404-9FC8-4C42-A4A2-AB47FBF7DE24}" type="presParOf" srcId="{AC6901D6-2C17-4567-97DC-1D467BB70643}" destId="{EAB04AEC-458D-4B71-9505-41BE0F97EFA5}" srcOrd="0" destOrd="0" presId="urn:microsoft.com/office/officeart/2005/8/layout/venn1"/>
    <dgm:cxn modelId="{3E4B285B-4514-4B83-96AF-B40EC669DFF4}" type="presParOf" srcId="{AC6901D6-2C17-4567-97DC-1D467BB70643}" destId="{07C97668-DC0C-471C-A42B-5D43DAB0C9DF}" srcOrd="1" destOrd="0" presId="urn:microsoft.com/office/officeart/2005/8/layout/venn1"/>
    <dgm:cxn modelId="{73574E55-7A2C-4089-947B-537C8A37CFDF}" type="presParOf" srcId="{AC6901D6-2C17-4567-97DC-1D467BB70643}" destId="{15B4B884-8422-4069-8BFE-410B586B4625}" srcOrd="2" destOrd="0" presId="urn:microsoft.com/office/officeart/2005/8/layout/venn1"/>
    <dgm:cxn modelId="{A92A2F70-EF91-4FC4-99CE-EDD7CD67D389}" type="presParOf" srcId="{AC6901D6-2C17-4567-97DC-1D467BB70643}" destId="{9F286506-EF64-43F5-836F-9EA88CF98E56}" srcOrd="3" destOrd="0" presId="urn:microsoft.com/office/officeart/2005/8/layout/venn1"/>
    <dgm:cxn modelId="{037EEED1-02A5-4294-860C-419E450E0815}" type="presParOf" srcId="{AC6901D6-2C17-4567-97DC-1D467BB70643}" destId="{56A04DD8-2A18-416D-85FA-82A53F41C827}" srcOrd="4" destOrd="0" presId="urn:microsoft.com/office/officeart/2005/8/layout/venn1"/>
    <dgm:cxn modelId="{257C002A-5E9F-4793-A73C-2EC65EC3324A}" type="presParOf" srcId="{AC6901D6-2C17-4567-97DC-1D467BB70643}" destId="{ED1DA4BD-00E0-4E3E-BA3F-112BAA12732B}" srcOrd="5" destOrd="0" presId="urn:microsoft.com/office/officeart/2005/8/layout/venn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CD978B80-2951-4166-B75C-BD0EB2644925}" type="doc">
      <dgm:prSet loTypeId="urn:microsoft.com/office/officeart/2005/8/layout/vList2" loCatId="list" qsTypeId="urn:microsoft.com/office/officeart/2005/8/quickstyle/simple3" qsCatId="simple" csTypeId="urn:microsoft.com/office/officeart/2005/8/colors/colorful1" csCatId="colorful" phldr="1"/>
      <dgm:spPr/>
      <dgm:t>
        <a:bodyPr/>
        <a:lstStyle/>
        <a:p>
          <a:endParaRPr lang="pt-BR"/>
        </a:p>
      </dgm:t>
    </dgm:pt>
    <dgm:pt modelId="{A85D7059-DC2A-438C-89A0-81B6D76B0FF5}">
      <dgm:prSet/>
      <dgm:spPr/>
      <dgm:t>
        <a:bodyPr/>
        <a:lstStyle/>
        <a:p>
          <a:pPr rtl="0"/>
          <a:r>
            <a:rPr lang="pt-BR" smtClean="0"/>
            <a:t>Instrumentos de planejamento:</a:t>
          </a:r>
          <a:endParaRPr lang="pt-BR"/>
        </a:p>
      </dgm:t>
    </dgm:pt>
    <dgm:pt modelId="{E037CAD9-C4DA-4DF7-8809-C93F366757F8}" type="parTrans" cxnId="{267590BE-D991-43C6-92C7-4A27D793CEB4}">
      <dgm:prSet/>
      <dgm:spPr/>
      <dgm:t>
        <a:bodyPr/>
        <a:lstStyle/>
        <a:p>
          <a:endParaRPr lang="pt-BR"/>
        </a:p>
      </dgm:t>
    </dgm:pt>
    <dgm:pt modelId="{222B26ED-BC69-4D88-AD85-771D328C5713}" type="sibTrans" cxnId="{267590BE-D991-43C6-92C7-4A27D793CEB4}">
      <dgm:prSet/>
      <dgm:spPr/>
      <dgm:t>
        <a:bodyPr/>
        <a:lstStyle/>
        <a:p>
          <a:endParaRPr lang="pt-BR"/>
        </a:p>
      </dgm:t>
    </dgm:pt>
    <dgm:pt modelId="{D36728B5-838F-4303-857D-09B0162FCD45}">
      <dgm:prSet/>
      <dgm:spPr/>
      <dgm:t>
        <a:bodyPr/>
        <a:lstStyle/>
        <a:p>
          <a:pPr rtl="0"/>
          <a:r>
            <a:rPr lang="pt-BR" smtClean="0"/>
            <a:t>Políticas</a:t>
          </a:r>
          <a:endParaRPr lang="pt-BR"/>
        </a:p>
      </dgm:t>
    </dgm:pt>
    <dgm:pt modelId="{05674D3B-A769-49C2-8FAB-AC28D708424F}" type="parTrans" cxnId="{CD4706C4-C284-4183-B37A-B910120F79E7}">
      <dgm:prSet/>
      <dgm:spPr/>
      <dgm:t>
        <a:bodyPr/>
        <a:lstStyle/>
        <a:p>
          <a:endParaRPr lang="pt-BR"/>
        </a:p>
      </dgm:t>
    </dgm:pt>
    <dgm:pt modelId="{EBDC85C9-5825-4F47-ABF6-B0BD4434474F}" type="sibTrans" cxnId="{CD4706C4-C284-4183-B37A-B910120F79E7}">
      <dgm:prSet/>
      <dgm:spPr/>
      <dgm:t>
        <a:bodyPr/>
        <a:lstStyle/>
        <a:p>
          <a:endParaRPr lang="pt-BR"/>
        </a:p>
      </dgm:t>
    </dgm:pt>
    <dgm:pt modelId="{A5E9B45F-3565-4671-8293-D3BCA59D5C1A}">
      <dgm:prSet/>
      <dgm:spPr/>
      <dgm:t>
        <a:bodyPr/>
        <a:lstStyle/>
        <a:p>
          <a:pPr rtl="0"/>
          <a:r>
            <a:rPr lang="pt-BR" smtClean="0"/>
            <a:t>Estratégias</a:t>
          </a:r>
          <a:endParaRPr lang="pt-BR"/>
        </a:p>
      </dgm:t>
    </dgm:pt>
    <dgm:pt modelId="{AE92A542-4003-4356-AC84-7B52CCB0C927}" type="parTrans" cxnId="{22F03D56-4BB1-4786-8DEA-C06DC87E5811}">
      <dgm:prSet/>
      <dgm:spPr/>
      <dgm:t>
        <a:bodyPr/>
        <a:lstStyle/>
        <a:p>
          <a:endParaRPr lang="pt-BR"/>
        </a:p>
      </dgm:t>
    </dgm:pt>
    <dgm:pt modelId="{D032802D-618F-4A23-A0C6-6CCE40C337BD}" type="sibTrans" cxnId="{22F03D56-4BB1-4786-8DEA-C06DC87E5811}">
      <dgm:prSet/>
      <dgm:spPr/>
      <dgm:t>
        <a:bodyPr/>
        <a:lstStyle/>
        <a:p>
          <a:endParaRPr lang="pt-BR"/>
        </a:p>
      </dgm:t>
    </dgm:pt>
    <dgm:pt modelId="{4DDD5253-269C-4353-92B4-C480288A5DEA}">
      <dgm:prSet/>
      <dgm:spPr/>
      <dgm:t>
        <a:bodyPr/>
        <a:lstStyle/>
        <a:p>
          <a:pPr rtl="0"/>
          <a:r>
            <a:rPr lang="pt-BR" smtClean="0"/>
            <a:t>Planos setoriais</a:t>
          </a:r>
          <a:endParaRPr lang="pt-BR"/>
        </a:p>
      </dgm:t>
    </dgm:pt>
    <dgm:pt modelId="{3D18EA42-4632-4F8E-B719-F5987872A12F}" type="parTrans" cxnId="{D35F8A7C-55A1-4CF8-B451-DCFB30D9BCF0}">
      <dgm:prSet/>
      <dgm:spPr/>
      <dgm:t>
        <a:bodyPr/>
        <a:lstStyle/>
        <a:p>
          <a:endParaRPr lang="pt-BR"/>
        </a:p>
      </dgm:t>
    </dgm:pt>
    <dgm:pt modelId="{CA5EF6F3-6D62-4967-A392-73550A4422D9}" type="sibTrans" cxnId="{D35F8A7C-55A1-4CF8-B451-DCFB30D9BCF0}">
      <dgm:prSet/>
      <dgm:spPr/>
      <dgm:t>
        <a:bodyPr/>
        <a:lstStyle/>
        <a:p>
          <a:endParaRPr lang="pt-BR"/>
        </a:p>
      </dgm:t>
    </dgm:pt>
    <dgm:pt modelId="{66EAD8E4-6665-4FB6-A142-FC0680294BD2}">
      <dgm:prSet/>
      <dgm:spPr/>
      <dgm:t>
        <a:bodyPr/>
        <a:lstStyle/>
        <a:p>
          <a:pPr rtl="0"/>
          <a:r>
            <a:rPr lang="pt-BR" smtClean="0"/>
            <a:t>Plano Plurianual</a:t>
          </a:r>
          <a:endParaRPr lang="pt-BR"/>
        </a:p>
      </dgm:t>
    </dgm:pt>
    <dgm:pt modelId="{25072974-49B9-4E1D-B12D-7E268F612A15}" type="parTrans" cxnId="{7E1C1B91-7071-4EAA-9B2E-FA9EA118D7B8}">
      <dgm:prSet/>
      <dgm:spPr/>
      <dgm:t>
        <a:bodyPr/>
        <a:lstStyle/>
        <a:p>
          <a:endParaRPr lang="pt-BR"/>
        </a:p>
      </dgm:t>
    </dgm:pt>
    <dgm:pt modelId="{C19E103F-5C7E-4116-BD7B-9248F4122564}" type="sibTrans" cxnId="{7E1C1B91-7071-4EAA-9B2E-FA9EA118D7B8}">
      <dgm:prSet/>
      <dgm:spPr/>
      <dgm:t>
        <a:bodyPr/>
        <a:lstStyle/>
        <a:p>
          <a:endParaRPr lang="pt-BR"/>
        </a:p>
      </dgm:t>
    </dgm:pt>
    <dgm:pt modelId="{1E248523-603A-487C-A60C-E385684B173D}">
      <dgm:prSet/>
      <dgm:spPr/>
      <dgm:t>
        <a:bodyPr/>
        <a:lstStyle/>
        <a:p>
          <a:pPr rtl="0"/>
          <a:r>
            <a:rPr lang="pt-BR" smtClean="0"/>
            <a:t>Execução: </a:t>
          </a:r>
          <a:endParaRPr lang="pt-BR"/>
        </a:p>
      </dgm:t>
    </dgm:pt>
    <dgm:pt modelId="{35415770-F7CE-479B-90BA-DDB2AD8543DC}" type="parTrans" cxnId="{EE07839F-5AA7-479D-B9B8-D22F0196BED7}">
      <dgm:prSet/>
      <dgm:spPr/>
      <dgm:t>
        <a:bodyPr/>
        <a:lstStyle/>
        <a:p>
          <a:endParaRPr lang="pt-BR"/>
        </a:p>
      </dgm:t>
    </dgm:pt>
    <dgm:pt modelId="{555C054A-980E-49E6-9C33-C9659E71C260}" type="sibTrans" cxnId="{EE07839F-5AA7-479D-B9B8-D22F0196BED7}">
      <dgm:prSet/>
      <dgm:spPr/>
      <dgm:t>
        <a:bodyPr/>
        <a:lstStyle/>
        <a:p>
          <a:endParaRPr lang="pt-BR"/>
        </a:p>
      </dgm:t>
    </dgm:pt>
    <dgm:pt modelId="{BC509AA1-A067-450F-944C-4A705B31E9C1}">
      <dgm:prSet/>
      <dgm:spPr/>
      <dgm:t>
        <a:bodyPr/>
        <a:lstStyle/>
        <a:p>
          <a:pPr rtl="0"/>
          <a:r>
            <a:rPr lang="pt-BR" smtClean="0"/>
            <a:t>Coordenação geral do MCTI</a:t>
          </a:r>
          <a:endParaRPr lang="pt-BR"/>
        </a:p>
      </dgm:t>
    </dgm:pt>
    <dgm:pt modelId="{E2476E33-1445-4557-9759-42CAD922745E}" type="parTrans" cxnId="{45E5F08E-BE3D-4C22-AB39-A539A2EEBB82}">
      <dgm:prSet/>
      <dgm:spPr/>
      <dgm:t>
        <a:bodyPr/>
        <a:lstStyle/>
        <a:p>
          <a:endParaRPr lang="pt-BR"/>
        </a:p>
      </dgm:t>
    </dgm:pt>
    <dgm:pt modelId="{1EA5BD96-20D5-4143-969E-7D452B9530B4}" type="sibTrans" cxnId="{45E5F08E-BE3D-4C22-AB39-A539A2EEBB82}">
      <dgm:prSet/>
      <dgm:spPr/>
      <dgm:t>
        <a:bodyPr/>
        <a:lstStyle/>
        <a:p>
          <a:endParaRPr lang="pt-BR"/>
        </a:p>
      </dgm:t>
    </dgm:pt>
    <dgm:pt modelId="{4BBE0D36-BFAF-443C-A257-8699FDDC5140}">
      <dgm:prSet/>
      <dgm:spPr/>
      <dgm:t>
        <a:bodyPr/>
        <a:lstStyle/>
        <a:p>
          <a:pPr rtl="0"/>
          <a:r>
            <a:rPr lang="pt-BR" smtClean="0"/>
            <a:t>Atualização:</a:t>
          </a:r>
          <a:endParaRPr lang="pt-BR"/>
        </a:p>
      </dgm:t>
    </dgm:pt>
    <dgm:pt modelId="{27F6A417-55F0-4EF9-8725-AEB13ACDA7A2}" type="parTrans" cxnId="{F52EC50A-4963-4123-87E9-86F6DCF1B401}">
      <dgm:prSet/>
      <dgm:spPr/>
      <dgm:t>
        <a:bodyPr/>
        <a:lstStyle/>
        <a:p>
          <a:endParaRPr lang="pt-BR"/>
        </a:p>
      </dgm:t>
    </dgm:pt>
    <dgm:pt modelId="{D7BB77D0-C245-4F77-84A1-F675C9A9938C}" type="sibTrans" cxnId="{F52EC50A-4963-4123-87E9-86F6DCF1B401}">
      <dgm:prSet/>
      <dgm:spPr/>
      <dgm:t>
        <a:bodyPr/>
        <a:lstStyle/>
        <a:p>
          <a:endParaRPr lang="pt-BR"/>
        </a:p>
      </dgm:t>
    </dgm:pt>
    <dgm:pt modelId="{7B16D04E-0F20-496E-93AB-E08CE87E417A}">
      <dgm:prSet/>
      <dgm:spPr/>
      <dgm:t>
        <a:bodyPr/>
        <a:lstStyle/>
        <a:p>
          <a:pPr rtl="0"/>
          <a:r>
            <a:rPr lang="pt-BR" dirty="0" smtClean="0"/>
            <a:t>Política nacional de CT&amp;I: 12 anos</a:t>
          </a:r>
          <a:endParaRPr lang="pt-BR" dirty="0"/>
        </a:p>
      </dgm:t>
    </dgm:pt>
    <dgm:pt modelId="{12454937-CA86-4CBE-BE9F-88AE36E2E8E0}" type="parTrans" cxnId="{51058D76-B1B5-4653-BC2E-9448646C3BF1}">
      <dgm:prSet/>
      <dgm:spPr/>
      <dgm:t>
        <a:bodyPr/>
        <a:lstStyle/>
        <a:p>
          <a:endParaRPr lang="pt-BR"/>
        </a:p>
      </dgm:t>
    </dgm:pt>
    <dgm:pt modelId="{62A49A12-7593-484A-B3D7-76CB1C72030B}" type="sibTrans" cxnId="{51058D76-B1B5-4653-BC2E-9448646C3BF1}">
      <dgm:prSet/>
      <dgm:spPr/>
      <dgm:t>
        <a:bodyPr/>
        <a:lstStyle/>
        <a:p>
          <a:endParaRPr lang="pt-BR"/>
        </a:p>
      </dgm:t>
    </dgm:pt>
    <dgm:pt modelId="{133FBDFF-B098-43F6-BBF9-22A72966CB1E}">
      <dgm:prSet/>
      <dgm:spPr/>
      <dgm:t>
        <a:bodyPr/>
        <a:lstStyle/>
        <a:p>
          <a:pPr rtl="0"/>
          <a:r>
            <a:rPr lang="pt-BR" dirty="0" smtClean="0"/>
            <a:t>Monitoramento e avaliação:</a:t>
          </a:r>
          <a:endParaRPr lang="pt-BR" dirty="0"/>
        </a:p>
      </dgm:t>
    </dgm:pt>
    <dgm:pt modelId="{48DE743A-92F0-4F0C-B5A9-275A6887177A}" type="parTrans" cxnId="{F6BF8FAA-615C-4ACD-B892-B7AC85CDC07B}">
      <dgm:prSet/>
      <dgm:spPr/>
      <dgm:t>
        <a:bodyPr/>
        <a:lstStyle/>
        <a:p>
          <a:endParaRPr lang="pt-BR"/>
        </a:p>
      </dgm:t>
    </dgm:pt>
    <dgm:pt modelId="{885A2CEE-502F-486F-983B-106C7D4DB869}" type="sibTrans" cxnId="{F6BF8FAA-615C-4ACD-B892-B7AC85CDC07B}">
      <dgm:prSet/>
      <dgm:spPr/>
      <dgm:t>
        <a:bodyPr/>
        <a:lstStyle/>
        <a:p>
          <a:endParaRPr lang="pt-BR"/>
        </a:p>
      </dgm:t>
    </dgm:pt>
    <dgm:pt modelId="{C1862B8E-DB30-40AD-9F49-AC68B379D27C}">
      <dgm:prSet/>
      <dgm:spPr/>
      <dgm:t>
        <a:bodyPr/>
        <a:lstStyle/>
        <a:p>
          <a:pPr rtl="0"/>
          <a:r>
            <a:rPr lang="pt-BR" dirty="0" smtClean="0"/>
            <a:t>CCT</a:t>
          </a:r>
          <a:endParaRPr lang="pt-BR" dirty="0"/>
        </a:p>
      </dgm:t>
    </dgm:pt>
    <dgm:pt modelId="{3A910D0F-AF78-4F8F-A76D-74ADE9F32F90}" type="parTrans" cxnId="{A0B71B98-A223-4038-A000-EC10C194B830}">
      <dgm:prSet/>
      <dgm:spPr/>
      <dgm:t>
        <a:bodyPr/>
        <a:lstStyle/>
        <a:p>
          <a:endParaRPr lang="pt-BR"/>
        </a:p>
      </dgm:t>
    </dgm:pt>
    <dgm:pt modelId="{0990F0FF-9BDA-4C2A-AAFA-C02B6D0C3E41}" type="sibTrans" cxnId="{A0B71B98-A223-4038-A000-EC10C194B830}">
      <dgm:prSet/>
      <dgm:spPr/>
      <dgm:t>
        <a:bodyPr/>
        <a:lstStyle/>
        <a:p>
          <a:endParaRPr lang="pt-BR"/>
        </a:p>
      </dgm:t>
    </dgm:pt>
    <dgm:pt modelId="{3069C2EE-C4D1-4D06-AD2D-4F52880BB718}">
      <dgm:prSet/>
      <dgm:spPr/>
      <dgm:t>
        <a:bodyPr/>
        <a:lstStyle/>
        <a:p>
          <a:pPr rtl="0"/>
          <a:r>
            <a:rPr lang="pt-BR" dirty="0" smtClean="0"/>
            <a:t>MCTI</a:t>
          </a:r>
          <a:endParaRPr lang="pt-BR" dirty="0"/>
        </a:p>
      </dgm:t>
    </dgm:pt>
    <dgm:pt modelId="{F6503FDA-80F4-4405-B60E-5E0D26AF7721}" type="parTrans" cxnId="{07FAB0C0-C0F0-4455-AE66-369FF0B87959}">
      <dgm:prSet/>
      <dgm:spPr/>
      <dgm:t>
        <a:bodyPr/>
        <a:lstStyle/>
        <a:p>
          <a:endParaRPr lang="pt-BR"/>
        </a:p>
      </dgm:t>
    </dgm:pt>
    <dgm:pt modelId="{00D69997-74D9-4C17-8564-C60DAB5A30CD}" type="sibTrans" cxnId="{07FAB0C0-C0F0-4455-AE66-369FF0B87959}">
      <dgm:prSet/>
      <dgm:spPr/>
      <dgm:t>
        <a:bodyPr/>
        <a:lstStyle/>
        <a:p>
          <a:endParaRPr lang="pt-BR"/>
        </a:p>
      </dgm:t>
    </dgm:pt>
    <dgm:pt modelId="{2254A583-33CB-46D6-B5DB-90B42F228B7B}">
      <dgm:prSet/>
      <dgm:spPr/>
      <dgm:t>
        <a:bodyPr/>
        <a:lstStyle/>
        <a:p>
          <a:pPr rtl="0"/>
          <a:r>
            <a:rPr lang="pt-BR" smtClean="0"/>
            <a:t>Conferência Nacional de CT&amp;I:</a:t>
          </a:r>
          <a:endParaRPr lang="pt-BR"/>
        </a:p>
      </dgm:t>
    </dgm:pt>
    <dgm:pt modelId="{CEABF782-D2A2-49B3-868B-A63C953357A1}" type="parTrans" cxnId="{FFBFDEEE-2A58-4D88-8D70-9CB60290B6CF}">
      <dgm:prSet/>
      <dgm:spPr/>
      <dgm:t>
        <a:bodyPr/>
        <a:lstStyle/>
        <a:p>
          <a:endParaRPr lang="pt-BR"/>
        </a:p>
      </dgm:t>
    </dgm:pt>
    <dgm:pt modelId="{0455AFE3-3079-4C27-890C-CE92A9CE14D7}" type="sibTrans" cxnId="{FFBFDEEE-2A58-4D88-8D70-9CB60290B6CF}">
      <dgm:prSet/>
      <dgm:spPr/>
      <dgm:t>
        <a:bodyPr/>
        <a:lstStyle/>
        <a:p>
          <a:endParaRPr lang="pt-BR"/>
        </a:p>
      </dgm:t>
    </dgm:pt>
    <dgm:pt modelId="{3C395A01-3CB8-4FB7-AB12-983EE631D5E1}">
      <dgm:prSet/>
      <dgm:spPr/>
      <dgm:t>
        <a:bodyPr/>
        <a:lstStyle/>
        <a:p>
          <a:pPr rtl="0"/>
          <a:r>
            <a:rPr lang="pt-BR" smtClean="0"/>
            <a:t>Realização a cada 12 anos</a:t>
          </a:r>
          <a:endParaRPr lang="pt-BR"/>
        </a:p>
      </dgm:t>
    </dgm:pt>
    <dgm:pt modelId="{2CA019F8-4371-44E7-BD82-1AFB4D8F3DDE}" type="parTrans" cxnId="{C302A0A7-2FE0-434E-97EA-A653DD985CCE}">
      <dgm:prSet/>
      <dgm:spPr/>
      <dgm:t>
        <a:bodyPr/>
        <a:lstStyle/>
        <a:p>
          <a:endParaRPr lang="pt-BR"/>
        </a:p>
      </dgm:t>
    </dgm:pt>
    <dgm:pt modelId="{833B3248-939F-4B0C-90E3-E5DFA8071FBD}" type="sibTrans" cxnId="{C302A0A7-2FE0-434E-97EA-A653DD985CCE}">
      <dgm:prSet/>
      <dgm:spPr/>
      <dgm:t>
        <a:bodyPr/>
        <a:lstStyle/>
        <a:p>
          <a:endParaRPr lang="pt-BR"/>
        </a:p>
      </dgm:t>
    </dgm:pt>
    <dgm:pt modelId="{8C8BC5A5-8E90-4F01-AB76-4ABD37F6BDC9}">
      <dgm:prSet/>
      <dgm:spPr/>
      <dgm:t>
        <a:bodyPr/>
        <a:lstStyle/>
        <a:p>
          <a:pPr rtl="0"/>
          <a:r>
            <a:rPr lang="pt-BR" dirty="0" smtClean="0"/>
            <a:t>Estratégia nacional de CT&amp;I: 4 anos</a:t>
          </a:r>
          <a:endParaRPr lang="pt-BR" dirty="0"/>
        </a:p>
      </dgm:t>
    </dgm:pt>
    <dgm:pt modelId="{EC7924E9-4E27-4694-B160-5154ABB35076}" type="parTrans" cxnId="{091B2D05-2B11-4E72-9DB4-91D60DB77B23}">
      <dgm:prSet/>
      <dgm:spPr/>
      <dgm:t>
        <a:bodyPr/>
        <a:lstStyle/>
        <a:p>
          <a:endParaRPr lang="pt-BR"/>
        </a:p>
      </dgm:t>
    </dgm:pt>
    <dgm:pt modelId="{E2D1C636-B073-4EC2-8D8A-B2A6F2A5BA6D}" type="sibTrans" cxnId="{091B2D05-2B11-4E72-9DB4-91D60DB77B23}">
      <dgm:prSet/>
      <dgm:spPr/>
      <dgm:t>
        <a:bodyPr/>
        <a:lstStyle/>
        <a:p>
          <a:endParaRPr lang="pt-BR"/>
        </a:p>
      </dgm:t>
    </dgm:pt>
    <dgm:pt modelId="{E2AE05DD-EB64-4757-92C2-22BEC7FE8A4C}" type="pres">
      <dgm:prSet presAssocID="{CD978B80-2951-4166-B75C-BD0EB2644925}" presName="linear" presStyleCnt="0">
        <dgm:presLayoutVars>
          <dgm:animLvl val="lvl"/>
          <dgm:resizeHandles val="exact"/>
        </dgm:presLayoutVars>
      </dgm:prSet>
      <dgm:spPr/>
      <dgm:t>
        <a:bodyPr/>
        <a:lstStyle/>
        <a:p>
          <a:endParaRPr lang="pt-BR"/>
        </a:p>
      </dgm:t>
    </dgm:pt>
    <dgm:pt modelId="{B4F01B7F-1A2C-49BB-AF98-2E180CFC2715}" type="pres">
      <dgm:prSet presAssocID="{A85D7059-DC2A-438C-89A0-81B6D76B0FF5}" presName="parentText" presStyleLbl="node1" presStyleIdx="0" presStyleCnt="5">
        <dgm:presLayoutVars>
          <dgm:chMax val="0"/>
          <dgm:bulletEnabled val="1"/>
        </dgm:presLayoutVars>
      </dgm:prSet>
      <dgm:spPr/>
      <dgm:t>
        <a:bodyPr/>
        <a:lstStyle/>
        <a:p>
          <a:endParaRPr lang="pt-BR"/>
        </a:p>
      </dgm:t>
    </dgm:pt>
    <dgm:pt modelId="{9783BC5D-C96C-488C-99C4-53F7C580EF46}" type="pres">
      <dgm:prSet presAssocID="{A85D7059-DC2A-438C-89A0-81B6D76B0FF5}" presName="childText" presStyleLbl="revTx" presStyleIdx="0" presStyleCnt="5">
        <dgm:presLayoutVars>
          <dgm:bulletEnabled val="1"/>
        </dgm:presLayoutVars>
      </dgm:prSet>
      <dgm:spPr/>
      <dgm:t>
        <a:bodyPr/>
        <a:lstStyle/>
        <a:p>
          <a:endParaRPr lang="pt-BR"/>
        </a:p>
      </dgm:t>
    </dgm:pt>
    <dgm:pt modelId="{D3373AD3-B05C-46C8-9EC8-DA9CA0C4B28D}" type="pres">
      <dgm:prSet presAssocID="{1E248523-603A-487C-A60C-E385684B173D}" presName="parentText" presStyleLbl="node1" presStyleIdx="1" presStyleCnt="5">
        <dgm:presLayoutVars>
          <dgm:chMax val="0"/>
          <dgm:bulletEnabled val="1"/>
        </dgm:presLayoutVars>
      </dgm:prSet>
      <dgm:spPr/>
      <dgm:t>
        <a:bodyPr/>
        <a:lstStyle/>
        <a:p>
          <a:endParaRPr lang="pt-BR"/>
        </a:p>
      </dgm:t>
    </dgm:pt>
    <dgm:pt modelId="{C90EBFF9-A738-4DDA-A968-E1D660589065}" type="pres">
      <dgm:prSet presAssocID="{1E248523-603A-487C-A60C-E385684B173D}" presName="childText" presStyleLbl="revTx" presStyleIdx="1" presStyleCnt="5">
        <dgm:presLayoutVars>
          <dgm:bulletEnabled val="1"/>
        </dgm:presLayoutVars>
      </dgm:prSet>
      <dgm:spPr/>
      <dgm:t>
        <a:bodyPr/>
        <a:lstStyle/>
        <a:p>
          <a:endParaRPr lang="pt-BR"/>
        </a:p>
      </dgm:t>
    </dgm:pt>
    <dgm:pt modelId="{6CCB5DCA-7DF8-4110-8A71-177B18224652}" type="pres">
      <dgm:prSet presAssocID="{4BBE0D36-BFAF-443C-A257-8699FDDC5140}" presName="parentText" presStyleLbl="node1" presStyleIdx="2" presStyleCnt="5">
        <dgm:presLayoutVars>
          <dgm:chMax val="0"/>
          <dgm:bulletEnabled val="1"/>
        </dgm:presLayoutVars>
      </dgm:prSet>
      <dgm:spPr/>
      <dgm:t>
        <a:bodyPr/>
        <a:lstStyle/>
        <a:p>
          <a:endParaRPr lang="pt-BR"/>
        </a:p>
      </dgm:t>
    </dgm:pt>
    <dgm:pt modelId="{F3766ABB-F56E-4636-94C4-371D7A5BA6D2}" type="pres">
      <dgm:prSet presAssocID="{4BBE0D36-BFAF-443C-A257-8699FDDC5140}" presName="childText" presStyleLbl="revTx" presStyleIdx="2" presStyleCnt="5">
        <dgm:presLayoutVars>
          <dgm:bulletEnabled val="1"/>
        </dgm:presLayoutVars>
      </dgm:prSet>
      <dgm:spPr/>
      <dgm:t>
        <a:bodyPr/>
        <a:lstStyle/>
        <a:p>
          <a:endParaRPr lang="pt-BR"/>
        </a:p>
      </dgm:t>
    </dgm:pt>
    <dgm:pt modelId="{E9B94BB0-CF2E-4ACA-82A8-6F61C821343F}" type="pres">
      <dgm:prSet presAssocID="{133FBDFF-B098-43F6-BBF9-22A72966CB1E}" presName="parentText" presStyleLbl="node1" presStyleIdx="3" presStyleCnt="5">
        <dgm:presLayoutVars>
          <dgm:chMax val="0"/>
          <dgm:bulletEnabled val="1"/>
        </dgm:presLayoutVars>
      </dgm:prSet>
      <dgm:spPr/>
      <dgm:t>
        <a:bodyPr/>
        <a:lstStyle/>
        <a:p>
          <a:endParaRPr lang="pt-BR"/>
        </a:p>
      </dgm:t>
    </dgm:pt>
    <dgm:pt modelId="{5AFC8689-F293-4CD4-8A00-F511B281AD25}" type="pres">
      <dgm:prSet presAssocID="{133FBDFF-B098-43F6-BBF9-22A72966CB1E}" presName="childText" presStyleLbl="revTx" presStyleIdx="3" presStyleCnt="5">
        <dgm:presLayoutVars>
          <dgm:bulletEnabled val="1"/>
        </dgm:presLayoutVars>
      </dgm:prSet>
      <dgm:spPr/>
      <dgm:t>
        <a:bodyPr/>
        <a:lstStyle/>
        <a:p>
          <a:endParaRPr lang="pt-BR"/>
        </a:p>
      </dgm:t>
    </dgm:pt>
    <dgm:pt modelId="{254754B3-590A-4CCB-81E8-0207086BB47F}" type="pres">
      <dgm:prSet presAssocID="{2254A583-33CB-46D6-B5DB-90B42F228B7B}" presName="parentText" presStyleLbl="node1" presStyleIdx="4" presStyleCnt="5">
        <dgm:presLayoutVars>
          <dgm:chMax val="0"/>
          <dgm:bulletEnabled val="1"/>
        </dgm:presLayoutVars>
      </dgm:prSet>
      <dgm:spPr/>
      <dgm:t>
        <a:bodyPr/>
        <a:lstStyle/>
        <a:p>
          <a:endParaRPr lang="pt-BR"/>
        </a:p>
      </dgm:t>
    </dgm:pt>
    <dgm:pt modelId="{24829A5B-137B-4AFA-8F65-B9861C54AFF8}" type="pres">
      <dgm:prSet presAssocID="{2254A583-33CB-46D6-B5DB-90B42F228B7B}" presName="childText" presStyleLbl="revTx" presStyleIdx="4" presStyleCnt="5">
        <dgm:presLayoutVars>
          <dgm:bulletEnabled val="1"/>
        </dgm:presLayoutVars>
      </dgm:prSet>
      <dgm:spPr/>
      <dgm:t>
        <a:bodyPr/>
        <a:lstStyle/>
        <a:p>
          <a:endParaRPr lang="pt-BR"/>
        </a:p>
      </dgm:t>
    </dgm:pt>
  </dgm:ptLst>
  <dgm:cxnLst>
    <dgm:cxn modelId="{FFBFDEEE-2A58-4D88-8D70-9CB60290B6CF}" srcId="{CD978B80-2951-4166-B75C-BD0EB2644925}" destId="{2254A583-33CB-46D6-B5DB-90B42F228B7B}" srcOrd="4" destOrd="0" parTransId="{CEABF782-D2A2-49B3-868B-A63C953357A1}" sibTransId="{0455AFE3-3079-4C27-890C-CE92A9CE14D7}"/>
    <dgm:cxn modelId="{CD4706C4-C284-4183-B37A-B910120F79E7}" srcId="{A85D7059-DC2A-438C-89A0-81B6D76B0FF5}" destId="{D36728B5-838F-4303-857D-09B0162FCD45}" srcOrd="0" destOrd="0" parTransId="{05674D3B-A769-49C2-8FAB-AC28D708424F}" sibTransId="{EBDC85C9-5825-4F47-ABF6-B0BD4434474F}"/>
    <dgm:cxn modelId="{187818FD-6033-437C-B975-9B229BB6A0D8}" type="presOf" srcId="{3C395A01-3CB8-4FB7-AB12-983EE631D5E1}" destId="{24829A5B-137B-4AFA-8F65-B9861C54AFF8}" srcOrd="0" destOrd="0" presId="urn:microsoft.com/office/officeart/2005/8/layout/vList2"/>
    <dgm:cxn modelId="{C302A0A7-2FE0-434E-97EA-A653DD985CCE}" srcId="{2254A583-33CB-46D6-B5DB-90B42F228B7B}" destId="{3C395A01-3CB8-4FB7-AB12-983EE631D5E1}" srcOrd="0" destOrd="0" parTransId="{2CA019F8-4371-44E7-BD82-1AFB4D8F3DDE}" sibTransId="{833B3248-939F-4B0C-90E3-E5DFA8071FBD}"/>
    <dgm:cxn modelId="{F52EC50A-4963-4123-87E9-86F6DCF1B401}" srcId="{CD978B80-2951-4166-B75C-BD0EB2644925}" destId="{4BBE0D36-BFAF-443C-A257-8699FDDC5140}" srcOrd="2" destOrd="0" parTransId="{27F6A417-55F0-4EF9-8725-AEB13ACDA7A2}" sibTransId="{D7BB77D0-C245-4F77-84A1-F675C9A9938C}"/>
    <dgm:cxn modelId="{DB4A47E4-6633-46C3-8C26-DB30EF7004E6}" type="presOf" srcId="{3069C2EE-C4D1-4D06-AD2D-4F52880BB718}" destId="{5AFC8689-F293-4CD4-8A00-F511B281AD25}" srcOrd="0" destOrd="1" presId="urn:microsoft.com/office/officeart/2005/8/layout/vList2"/>
    <dgm:cxn modelId="{A0B71B98-A223-4038-A000-EC10C194B830}" srcId="{133FBDFF-B098-43F6-BBF9-22A72966CB1E}" destId="{C1862B8E-DB30-40AD-9F49-AC68B379D27C}" srcOrd="0" destOrd="0" parTransId="{3A910D0F-AF78-4F8F-A76D-74ADE9F32F90}" sibTransId="{0990F0FF-9BDA-4C2A-AAFA-C02B6D0C3E41}"/>
    <dgm:cxn modelId="{EE07839F-5AA7-479D-B9B8-D22F0196BED7}" srcId="{CD978B80-2951-4166-B75C-BD0EB2644925}" destId="{1E248523-603A-487C-A60C-E385684B173D}" srcOrd="1" destOrd="0" parTransId="{35415770-F7CE-479B-90BA-DDB2AD8543DC}" sibTransId="{555C054A-980E-49E6-9C33-C9659E71C260}"/>
    <dgm:cxn modelId="{76C6C5F9-5E26-4D96-A6BE-2DA535ED93A6}" type="presOf" srcId="{A5E9B45F-3565-4671-8293-D3BCA59D5C1A}" destId="{9783BC5D-C96C-488C-99C4-53F7C580EF46}" srcOrd="0" destOrd="1" presId="urn:microsoft.com/office/officeart/2005/8/layout/vList2"/>
    <dgm:cxn modelId="{B52126CA-20E2-4565-88A3-26871213180C}" type="presOf" srcId="{133FBDFF-B098-43F6-BBF9-22A72966CB1E}" destId="{E9B94BB0-CF2E-4ACA-82A8-6F61C821343F}" srcOrd="0" destOrd="0" presId="urn:microsoft.com/office/officeart/2005/8/layout/vList2"/>
    <dgm:cxn modelId="{37801021-1B52-4C86-B832-99B4B65FF69D}" type="presOf" srcId="{D36728B5-838F-4303-857D-09B0162FCD45}" destId="{9783BC5D-C96C-488C-99C4-53F7C580EF46}" srcOrd="0" destOrd="0" presId="urn:microsoft.com/office/officeart/2005/8/layout/vList2"/>
    <dgm:cxn modelId="{22F03D56-4BB1-4786-8DEA-C06DC87E5811}" srcId="{A85D7059-DC2A-438C-89A0-81B6D76B0FF5}" destId="{A5E9B45F-3565-4671-8293-D3BCA59D5C1A}" srcOrd="1" destOrd="0" parTransId="{AE92A542-4003-4356-AC84-7B52CCB0C927}" sibTransId="{D032802D-618F-4A23-A0C6-6CCE40C337BD}"/>
    <dgm:cxn modelId="{D35F8A7C-55A1-4CF8-B451-DCFB30D9BCF0}" srcId="{A85D7059-DC2A-438C-89A0-81B6D76B0FF5}" destId="{4DDD5253-269C-4353-92B4-C480288A5DEA}" srcOrd="2" destOrd="0" parTransId="{3D18EA42-4632-4F8E-B719-F5987872A12F}" sibTransId="{CA5EF6F3-6D62-4967-A392-73550A4422D9}"/>
    <dgm:cxn modelId="{741F9FAB-8958-4F39-9405-104B0B8ABC75}" type="presOf" srcId="{1E248523-603A-487C-A60C-E385684B173D}" destId="{D3373AD3-B05C-46C8-9EC8-DA9CA0C4B28D}" srcOrd="0" destOrd="0" presId="urn:microsoft.com/office/officeart/2005/8/layout/vList2"/>
    <dgm:cxn modelId="{16DE3C2B-6A7B-4721-81F2-22ABB829445F}" type="presOf" srcId="{66EAD8E4-6665-4FB6-A142-FC0680294BD2}" destId="{9783BC5D-C96C-488C-99C4-53F7C580EF46}" srcOrd="0" destOrd="3" presId="urn:microsoft.com/office/officeart/2005/8/layout/vList2"/>
    <dgm:cxn modelId="{741DD2F4-74C5-4BB5-B0B8-CC2D32470257}" type="presOf" srcId="{8C8BC5A5-8E90-4F01-AB76-4ABD37F6BDC9}" destId="{F3766ABB-F56E-4636-94C4-371D7A5BA6D2}" srcOrd="0" destOrd="0" presId="urn:microsoft.com/office/officeart/2005/8/layout/vList2"/>
    <dgm:cxn modelId="{6CAC5DBB-B04D-495E-93E3-C315B7A5DDC3}" type="presOf" srcId="{4BBE0D36-BFAF-443C-A257-8699FDDC5140}" destId="{6CCB5DCA-7DF8-4110-8A71-177B18224652}" srcOrd="0" destOrd="0" presId="urn:microsoft.com/office/officeart/2005/8/layout/vList2"/>
    <dgm:cxn modelId="{D7A346EF-9D15-48AE-B724-C1DD96E01A86}" type="presOf" srcId="{C1862B8E-DB30-40AD-9F49-AC68B379D27C}" destId="{5AFC8689-F293-4CD4-8A00-F511B281AD25}" srcOrd="0" destOrd="0" presId="urn:microsoft.com/office/officeart/2005/8/layout/vList2"/>
    <dgm:cxn modelId="{091B2D05-2B11-4E72-9DB4-91D60DB77B23}" srcId="{4BBE0D36-BFAF-443C-A257-8699FDDC5140}" destId="{8C8BC5A5-8E90-4F01-AB76-4ABD37F6BDC9}" srcOrd="0" destOrd="0" parTransId="{EC7924E9-4E27-4694-B160-5154ABB35076}" sibTransId="{E2D1C636-B073-4EC2-8D8A-B2A6F2A5BA6D}"/>
    <dgm:cxn modelId="{45E5F08E-BE3D-4C22-AB39-A539A2EEBB82}" srcId="{1E248523-603A-487C-A60C-E385684B173D}" destId="{BC509AA1-A067-450F-944C-4A705B31E9C1}" srcOrd="0" destOrd="0" parTransId="{E2476E33-1445-4557-9759-42CAD922745E}" sibTransId="{1EA5BD96-20D5-4143-969E-7D452B9530B4}"/>
    <dgm:cxn modelId="{F6BF8FAA-615C-4ACD-B892-B7AC85CDC07B}" srcId="{CD978B80-2951-4166-B75C-BD0EB2644925}" destId="{133FBDFF-B098-43F6-BBF9-22A72966CB1E}" srcOrd="3" destOrd="0" parTransId="{48DE743A-92F0-4F0C-B5A9-275A6887177A}" sibTransId="{885A2CEE-502F-486F-983B-106C7D4DB869}"/>
    <dgm:cxn modelId="{D67D2E23-979C-4144-847E-1134781A7DB7}" type="presOf" srcId="{4DDD5253-269C-4353-92B4-C480288A5DEA}" destId="{9783BC5D-C96C-488C-99C4-53F7C580EF46}" srcOrd="0" destOrd="2" presId="urn:microsoft.com/office/officeart/2005/8/layout/vList2"/>
    <dgm:cxn modelId="{48B6A6EC-D379-4D83-A142-15DDD95E790E}" type="presOf" srcId="{CD978B80-2951-4166-B75C-BD0EB2644925}" destId="{E2AE05DD-EB64-4757-92C2-22BEC7FE8A4C}" srcOrd="0" destOrd="0" presId="urn:microsoft.com/office/officeart/2005/8/layout/vList2"/>
    <dgm:cxn modelId="{01F2A83D-F705-4469-8A5B-B6DD588973B8}" type="presOf" srcId="{7B16D04E-0F20-496E-93AB-E08CE87E417A}" destId="{F3766ABB-F56E-4636-94C4-371D7A5BA6D2}" srcOrd="0" destOrd="1" presId="urn:microsoft.com/office/officeart/2005/8/layout/vList2"/>
    <dgm:cxn modelId="{51058D76-B1B5-4653-BC2E-9448646C3BF1}" srcId="{4BBE0D36-BFAF-443C-A257-8699FDDC5140}" destId="{7B16D04E-0F20-496E-93AB-E08CE87E417A}" srcOrd="1" destOrd="0" parTransId="{12454937-CA86-4CBE-BE9F-88AE36E2E8E0}" sibTransId="{62A49A12-7593-484A-B3D7-76CB1C72030B}"/>
    <dgm:cxn modelId="{07FAB0C0-C0F0-4455-AE66-369FF0B87959}" srcId="{133FBDFF-B098-43F6-BBF9-22A72966CB1E}" destId="{3069C2EE-C4D1-4D06-AD2D-4F52880BB718}" srcOrd="1" destOrd="0" parTransId="{F6503FDA-80F4-4405-B60E-5E0D26AF7721}" sibTransId="{00D69997-74D9-4C17-8564-C60DAB5A30CD}"/>
    <dgm:cxn modelId="{2810D35C-827E-49D2-80D5-D09C50E93619}" type="presOf" srcId="{A85D7059-DC2A-438C-89A0-81B6D76B0FF5}" destId="{B4F01B7F-1A2C-49BB-AF98-2E180CFC2715}" srcOrd="0" destOrd="0" presId="urn:microsoft.com/office/officeart/2005/8/layout/vList2"/>
    <dgm:cxn modelId="{267590BE-D991-43C6-92C7-4A27D793CEB4}" srcId="{CD978B80-2951-4166-B75C-BD0EB2644925}" destId="{A85D7059-DC2A-438C-89A0-81B6D76B0FF5}" srcOrd="0" destOrd="0" parTransId="{E037CAD9-C4DA-4DF7-8809-C93F366757F8}" sibTransId="{222B26ED-BC69-4D88-AD85-771D328C5713}"/>
    <dgm:cxn modelId="{7E1C1B91-7071-4EAA-9B2E-FA9EA118D7B8}" srcId="{A85D7059-DC2A-438C-89A0-81B6D76B0FF5}" destId="{66EAD8E4-6665-4FB6-A142-FC0680294BD2}" srcOrd="3" destOrd="0" parTransId="{25072974-49B9-4E1D-B12D-7E268F612A15}" sibTransId="{C19E103F-5C7E-4116-BD7B-9248F4122564}"/>
    <dgm:cxn modelId="{7DBA91B5-35EB-42E7-AEAA-44F22E4F5EA1}" type="presOf" srcId="{BC509AA1-A067-450F-944C-4A705B31E9C1}" destId="{C90EBFF9-A738-4DDA-A968-E1D660589065}" srcOrd="0" destOrd="0" presId="urn:microsoft.com/office/officeart/2005/8/layout/vList2"/>
    <dgm:cxn modelId="{42EF188B-D8BA-4D5D-AA3B-716558C6FB30}" type="presOf" srcId="{2254A583-33CB-46D6-B5DB-90B42F228B7B}" destId="{254754B3-590A-4CCB-81E8-0207086BB47F}" srcOrd="0" destOrd="0" presId="urn:microsoft.com/office/officeart/2005/8/layout/vList2"/>
    <dgm:cxn modelId="{53CC3E3C-3CD6-48A4-9193-AE98918BE5A3}" type="presParOf" srcId="{E2AE05DD-EB64-4757-92C2-22BEC7FE8A4C}" destId="{B4F01B7F-1A2C-49BB-AF98-2E180CFC2715}" srcOrd="0" destOrd="0" presId="urn:microsoft.com/office/officeart/2005/8/layout/vList2"/>
    <dgm:cxn modelId="{0024E761-8283-4728-8C79-C26C5858A57E}" type="presParOf" srcId="{E2AE05DD-EB64-4757-92C2-22BEC7FE8A4C}" destId="{9783BC5D-C96C-488C-99C4-53F7C580EF46}" srcOrd="1" destOrd="0" presId="urn:microsoft.com/office/officeart/2005/8/layout/vList2"/>
    <dgm:cxn modelId="{1A26AD06-5437-4A41-AD42-79530CA63EC0}" type="presParOf" srcId="{E2AE05DD-EB64-4757-92C2-22BEC7FE8A4C}" destId="{D3373AD3-B05C-46C8-9EC8-DA9CA0C4B28D}" srcOrd="2" destOrd="0" presId="urn:microsoft.com/office/officeart/2005/8/layout/vList2"/>
    <dgm:cxn modelId="{FC9A092F-A47D-4923-888A-1E8BA091188B}" type="presParOf" srcId="{E2AE05DD-EB64-4757-92C2-22BEC7FE8A4C}" destId="{C90EBFF9-A738-4DDA-A968-E1D660589065}" srcOrd="3" destOrd="0" presId="urn:microsoft.com/office/officeart/2005/8/layout/vList2"/>
    <dgm:cxn modelId="{BF441F4A-A1DB-423E-924E-FE9F85F30672}" type="presParOf" srcId="{E2AE05DD-EB64-4757-92C2-22BEC7FE8A4C}" destId="{6CCB5DCA-7DF8-4110-8A71-177B18224652}" srcOrd="4" destOrd="0" presId="urn:microsoft.com/office/officeart/2005/8/layout/vList2"/>
    <dgm:cxn modelId="{BF5DBADC-42FF-42C2-8347-F9DC0C03F1C8}" type="presParOf" srcId="{E2AE05DD-EB64-4757-92C2-22BEC7FE8A4C}" destId="{F3766ABB-F56E-4636-94C4-371D7A5BA6D2}" srcOrd="5" destOrd="0" presId="urn:microsoft.com/office/officeart/2005/8/layout/vList2"/>
    <dgm:cxn modelId="{2971CCD8-34DC-4079-BC5D-D43D06A24D9F}" type="presParOf" srcId="{E2AE05DD-EB64-4757-92C2-22BEC7FE8A4C}" destId="{E9B94BB0-CF2E-4ACA-82A8-6F61C821343F}" srcOrd="6" destOrd="0" presId="urn:microsoft.com/office/officeart/2005/8/layout/vList2"/>
    <dgm:cxn modelId="{F24D672B-5850-4F48-ABA4-1E3A344E5395}" type="presParOf" srcId="{E2AE05DD-EB64-4757-92C2-22BEC7FE8A4C}" destId="{5AFC8689-F293-4CD4-8A00-F511B281AD25}" srcOrd="7" destOrd="0" presId="urn:microsoft.com/office/officeart/2005/8/layout/vList2"/>
    <dgm:cxn modelId="{5C03E4E0-046A-4406-8A8D-420DE352C0D9}" type="presParOf" srcId="{E2AE05DD-EB64-4757-92C2-22BEC7FE8A4C}" destId="{254754B3-590A-4CCB-81E8-0207086BB47F}" srcOrd="8" destOrd="0" presId="urn:microsoft.com/office/officeart/2005/8/layout/vList2"/>
    <dgm:cxn modelId="{8D52CCBF-ABF4-4CFB-A81C-200DCF909E75}" type="presParOf" srcId="{E2AE05DD-EB64-4757-92C2-22BEC7FE8A4C}" destId="{24829A5B-137B-4AFA-8F65-B9861C54AFF8}" srcOrd="9" destOrd="0" presId="urn:microsoft.com/office/officeart/2005/8/layout/vList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7BB5982-D193-4684-9D75-DE656EB9A5A7}" type="doc">
      <dgm:prSet loTypeId="urn:microsoft.com/office/officeart/2008/layout/VerticalCurvedList" loCatId="list" qsTypeId="urn:microsoft.com/office/officeart/2005/8/quickstyle/simple3" qsCatId="simple" csTypeId="urn:microsoft.com/office/officeart/2005/8/colors/colorful1" csCatId="colorful"/>
      <dgm:spPr/>
      <dgm:t>
        <a:bodyPr/>
        <a:lstStyle/>
        <a:p>
          <a:endParaRPr lang="pt-BR"/>
        </a:p>
      </dgm:t>
    </dgm:pt>
    <dgm:pt modelId="{E7494F80-1DD6-45E9-9C0C-C33B4807081B}">
      <dgm:prSet/>
      <dgm:spPr/>
      <dgm:t>
        <a:bodyPr/>
        <a:lstStyle/>
        <a:p>
          <a:pPr rtl="0"/>
          <a:r>
            <a:rPr lang="pt-BR" smtClean="0"/>
            <a:t>Planejamento, financiamento, acompanhamento e avaliação do impacto da política de CT&amp;I.</a:t>
          </a:r>
          <a:endParaRPr lang="pt-BR"/>
        </a:p>
      </dgm:t>
    </dgm:pt>
    <dgm:pt modelId="{0C05337D-E929-491C-A7B5-C5E3F44659F6}" type="parTrans" cxnId="{1D0AA7FE-1F83-4B66-9E36-855C45417835}">
      <dgm:prSet/>
      <dgm:spPr/>
      <dgm:t>
        <a:bodyPr/>
        <a:lstStyle/>
        <a:p>
          <a:endParaRPr lang="pt-BR"/>
        </a:p>
      </dgm:t>
    </dgm:pt>
    <dgm:pt modelId="{A838E9B3-9E6E-47AC-8C49-4ED23F342A55}" type="sibTrans" cxnId="{1D0AA7FE-1F83-4B66-9E36-855C45417835}">
      <dgm:prSet/>
      <dgm:spPr/>
      <dgm:t>
        <a:bodyPr/>
        <a:lstStyle/>
        <a:p>
          <a:endParaRPr lang="pt-BR"/>
        </a:p>
      </dgm:t>
    </dgm:pt>
    <dgm:pt modelId="{E72E1354-D6A6-4C7D-9DB0-7715899DA64F}">
      <dgm:prSet/>
      <dgm:spPr/>
      <dgm:t>
        <a:bodyPr/>
        <a:lstStyle/>
        <a:p>
          <a:pPr rtl="0"/>
          <a:r>
            <a:rPr lang="pt-BR" smtClean="0"/>
            <a:t>Capital humano.</a:t>
          </a:r>
          <a:endParaRPr lang="pt-BR"/>
        </a:p>
      </dgm:t>
    </dgm:pt>
    <dgm:pt modelId="{C7D9A3EA-36F7-4228-8B3D-E4BDF1413A37}" type="parTrans" cxnId="{6A226774-E6C5-4AD1-BF17-86ADFCC0C7A1}">
      <dgm:prSet/>
      <dgm:spPr/>
      <dgm:t>
        <a:bodyPr/>
        <a:lstStyle/>
        <a:p>
          <a:endParaRPr lang="pt-BR"/>
        </a:p>
      </dgm:t>
    </dgm:pt>
    <dgm:pt modelId="{E112EF41-AE09-4C3F-8C52-D06B9E9F28B8}" type="sibTrans" cxnId="{6A226774-E6C5-4AD1-BF17-86ADFCC0C7A1}">
      <dgm:prSet/>
      <dgm:spPr/>
      <dgm:t>
        <a:bodyPr/>
        <a:lstStyle/>
        <a:p>
          <a:endParaRPr lang="pt-BR"/>
        </a:p>
      </dgm:t>
    </dgm:pt>
    <dgm:pt modelId="{BB362A56-6C6D-4AF7-82EB-C3E8759EB5BA}">
      <dgm:prSet/>
      <dgm:spPr/>
      <dgm:t>
        <a:bodyPr/>
        <a:lstStyle/>
        <a:p>
          <a:pPr rtl="0"/>
          <a:r>
            <a:rPr lang="pt-BR" smtClean="0"/>
            <a:t>Pesquisa, infraestrutura e cooperação.</a:t>
          </a:r>
          <a:endParaRPr lang="pt-BR"/>
        </a:p>
      </dgm:t>
    </dgm:pt>
    <dgm:pt modelId="{DAC8D7AB-3272-4D6F-8DFD-9A6F0DA8D27C}" type="parTrans" cxnId="{4A47039E-FE12-4DE7-B1C1-B1A4D580AA68}">
      <dgm:prSet/>
      <dgm:spPr/>
      <dgm:t>
        <a:bodyPr/>
        <a:lstStyle/>
        <a:p>
          <a:endParaRPr lang="pt-BR"/>
        </a:p>
      </dgm:t>
    </dgm:pt>
    <dgm:pt modelId="{C19B729F-7FAF-4C8C-ACB5-307F5C707B1B}" type="sibTrans" cxnId="{4A47039E-FE12-4DE7-B1C1-B1A4D580AA68}">
      <dgm:prSet/>
      <dgm:spPr/>
      <dgm:t>
        <a:bodyPr/>
        <a:lstStyle/>
        <a:p>
          <a:endParaRPr lang="pt-BR"/>
        </a:p>
      </dgm:t>
    </dgm:pt>
    <dgm:pt modelId="{A06B4558-CA2F-4DEF-B1F1-D3A7C07599BF}">
      <dgm:prSet/>
      <dgm:spPr/>
      <dgm:t>
        <a:bodyPr/>
        <a:lstStyle/>
        <a:p>
          <a:pPr rtl="0"/>
          <a:r>
            <a:rPr lang="pt-BR" smtClean="0"/>
            <a:t>Transformação digital, tecnologia e inovação.</a:t>
          </a:r>
          <a:endParaRPr lang="pt-BR"/>
        </a:p>
      </dgm:t>
    </dgm:pt>
    <dgm:pt modelId="{5200133B-6933-4CD0-8C78-57CDA2DDB580}" type="parTrans" cxnId="{F15A8DE7-C58A-4339-A5DB-C42614DC16A2}">
      <dgm:prSet/>
      <dgm:spPr/>
      <dgm:t>
        <a:bodyPr/>
        <a:lstStyle/>
        <a:p>
          <a:endParaRPr lang="pt-BR"/>
        </a:p>
      </dgm:t>
    </dgm:pt>
    <dgm:pt modelId="{DC885E6D-F6D7-4DF9-B81D-78266CF145B8}" type="sibTrans" cxnId="{F15A8DE7-C58A-4339-A5DB-C42614DC16A2}">
      <dgm:prSet/>
      <dgm:spPr/>
      <dgm:t>
        <a:bodyPr/>
        <a:lstStyle/>
        <a:p>
          <a:endParaRPr lang="pt-BR"/>
        </a:p>
      </dgm:t>
    </dgm:pt>
    <dgm:pt modelId="{53B86501-D6DC-4A86-9074-A3C90A0888D8}" type="pres">
      <dgm:prSet presAssocID="{87BB5982-D193-4684-9D75-DE656EB9A5A7}" presName="Name0" presStyleCnt="0">
        <dgm:presLayoutVars>
          <dgm:chMax val="7"/>
          <dgm:chPref val="7"/>
          <dgm:dir/>
        </dgm:presLayoutVars>
      </dgm:prSet>
      <dgm:spPr/>
      <dgm:t>
        <a:bodyPr/>
        <a:lstStyle/>
        <a:p>
          <a:endParaRPr lang="pt-BR"/>
        </a:p>
      </dgm:t>
    </dgm:pt>
    <dgm:pt modelId="{521B315D-9E59-41F7-B2CA-2537F35F6088}" type="pres">
      <dgm:prSet presAssocID="{87BB5982-D193-4684-9D75-DE656EB9A5A7}" presName="Name1" presStyleCnt="0"/>
      <dgm:spPr/>
    </dgm:pt>
    <dgm:pt modelId="{588B9A12-14F8-434A-9CC4-C22BA186EF41}" type="pres">
      <dgm:prSet presAssocID="{87BB5982-D193-4684-9D75-DE656EB9A5A7}" presName="cycle" presStyleCnt="0"/>
      <dgm:spPr/>
    </dgm:pt>
    <dgm:pt modelId="{CE39AC34-7D18-4F5D-958B-BD84858A5E51}" type="pres">
      <dgm:prSet presAssocID="{87BB5982-D193-4684-9D75-DE656EB9A5A7}" presName="srcNode" presStyleLbl="node1" presStyleIdx="0" presStyleCnt="4"/>
      <dgm:spPr/>
    </dgm:pt>
    <dgm:pt modelId="{A44E66CC-1244-4417-B439-40A4D004FD9E}" type="pres">
      <dgm:prSet presAssocID="{87BB5982-D193-4684-9D75-DE656EB9A5A7}" presName="conn" presStyleLbl="parChTrans1D2" presStyleIdx="0" presStyleCnt="1"/>
      <dgm:spPr/>
      <dgm:t>
        <a:bodyPr/>
        <a:lstStyle/>
        <a:p>
          <a:endParaRPr lang="pt-BR"/>
        </a:p>
      </dgm:t>
    </dgm:pt>
    <dgm:pt modelId="{ACADA73F-17AB-471A-B9BC-1635BA4D0EC3}" type="pres">
      <dgm:prSet presAssocID="{87BB5982-D193-4684-9D75-DE656EB9A5A7}" presName="extraNode" presStyleLbl="node1" presStyleIdx="0" presStyleCnt="4"/>
      <dgm:spPr/>
    </dgm:pt>
    <dgm:pt modelId="{9E598D82-CAF8-463C-AA6E-D462DC9504E0}" type="pres">
      <dgm:prSet presAssocID="{87BB5982-D193-4684-9D75-DE656EB9A5A7}" presName="dstNode" presStyleLbl="node1" presStyleIdx="0" presStyleCnt="4"/>
      <dgm:spPr/>
    </dgm:pt>
    <dgm:pt modelId="{28578353-6826-41F7-B5A1-8AA4BB842022}" type="pres">
      <dgm:prSet presAssocID="{E7494F80-1DD6-45E9-9C0C-C33B4807081B}" presName="text_1" presStyleLbl="node1" presStyleIdx="0" presStyleCnt="4">
        <dgm:presLayoutVars>
          <dgm:bulletEnabled val="1"/>
        </dgm:presLayoutVars>
      </dgm:prSet>
      <dgm:spPr/>
      <dgm:t>
        <a:bodyPr/>
        <a:lstStyle/>
        <a:p>
          <a:endParaRPr lang="pt-BR"/>
        </a:p>
      </dgm:t>
    </dgm:pt>
    <dgm:pt modelId="{D1C3449D-B293-4885-999F-035C3231BFDC}" type="pres">
      <dgm:prSet presAssocID="{E7494F80-1DD6-45E9-9C0C-C33B4807081B}" presName="accent_1" presStyleCnt="0"/>
      <dgm:spPr/>
    </dgm:pt>
    <dgm:pt modelId="{0BF2DF58-F413-43F4-8A88-0BA9EA041F55}" type="pres">
      <dgm:prSet presAssocID="{E7494F80-1DD6-45E9-9C0C-C33B4807081B}" presName="accentRepeatNode" presStyleLbl="solidFgAcc1" presStyleIdx="0" presStyleCnt="4"/>
      <dgm:spPr/>
    </dgm:pt>
    <dgm:pt modelId="{19E9A726-8A4F-4882-B8B4-D63E49900AF3}" type="pres">
      <dgm:prSet presAssocID="{E72E1354-D6A6-4C7D-9DB0-7715899DA64F}" presName="text_2" presStyleLbl="node1" presStyleIdx="1" presStyleCnt="4">
        <dgm:presLayoutVars>
          <dgm:bulletEnabled val="1"/>
        </dgm:presLayoutVars>
      </dgm:prSet>
      <dgm:spPr/>
      <dgm:t>
        <a:bodyPr/>
        <a:lstStyle/>
        <a:p>
          <a:endParaRPr lang="pt-BR"/>
        </a:p>
      </dgm:t>
    </dgm:pt>
    <dgm:pt modelId="{DD52347E-5959-4746-ADA4-2A45556C9D38}" type="pres">
      <dgm:prSet presAssocID="{E72E1354-D6A6-4C7D-9DB0-7715899DA64F}" presName="accent_2" presStyleCnt="0"/>
      <dgm:spPr/>
    </dgm:pt>
    <dgm:pt modelId="{D6DB3EE0-00C4-4605-A607-ECF39D2C800D}" type="pres">
      <dgm:prSet presAssocID="{E72E1354-D6A6-4C7D-9DB0-7715899DA64F}" presName="accentRepeatNode" presStyleLbl="solidFgAcc1" presStyleIdx="1" presStyleCnt="4"/>
      <dgm:spPr/>
    </dgm:pt>
    <dgm:pt modelId="{A79ECB35-97A8-4A65-BE04-DFCCBE0863AF}" type="pres">
      <dgm:prSet presAssocID="{BB362A56-6C6D-4AF7-82EB-C3E8759EB5BA}" presName="text_3" presStyleLbl="node1" presStyleIdx="2" presStyleCnt="4">
        <dgm:presLayoutVars>
          <dgm:bulletEnabled val="1"/>
        </dgm:presLayoutVars>
      </dgm:prSet>
      <dgm:spPr/>
      <dgm:t>
        <a:bodyPr/>
        <a:lstStyle/>
        <a:p>
          <a:endParaRPr lang="pt-BR"/>
        </a:p>
      </dgm:t>
    </dgm:pt>
    <dgm:pt modelId="{CFF4E47A-A9E0-491F-9A1C-0B69EDB44388}" type="pres">
      <dgm:prSet presAssocID="{BB362A56-6C6D-4AF7-82EB-C3E8759EB5BA}" presName="accent_3" presStyleCnt="0"/>
      <dgm:spPr/>
    </dgm:pt>
    <dgm:pt modelId="{665A206E-40F1-4117-A456-6CD7805CE4A5}" type="pres">
      <dgm:prSet presAssocID="{BB362A56-6C6D-4AF7-82EB-C3E8759EB5BA}" presName="accentRepeatNode" presStyleLbl="solidFgAcc1" presStyleIdx="2" presStyleCnt="4"/>
      <dgm:spPr/>
    </dgm:pt>
    <dgm:pt modelId="{2377B532-D403-4659-B3F5-CD3B1867C888}" type="pres">
      <dgm:prSet presAssocID="{A06B4558-CA2F-4DEF-B1F1-D3A7C07599BF}" presName="text_4" presStyleLbl="node1" presStyleIdx="3" presStyleCnt="4">
        <dgm:presLayoutVars>
          <dgm:bulletEnabled val="1"/>
        </dgm:presLayoutVars>
      </dgm:prSet>
      <dgm:spPr/>
      <dgm:t>
        <a:bodyPr/>
        <a:lstStyle/>
        <a:p>
          <a:endParaRPr lang="pt-BR"/>
        </a:p>
      </dgm:t>
    </dgm:pt>
    <dgm:pt modelId="{4E60E66E-E657-42E8-A419-50A93840EBA0}" type="pres">
      <dgm:prSet presAssocID="{A06B4558-CA2F-4DEF-B1F1-D3A7C07599BF}" presName="accent_4" presStyleCnt="0"/>
      <dgm:spPr/>
    </dgm:pt>
    <dgm:pt modelId="{5B3CD00D-E40F-4AB7-9DF2-FF85F9F7DA3B}" type="pres">
      <dgm:prSet presAssocID="{A06B4558-CA2F-4DEF-B1F1-D3A7C07599BF}" presName="accentRepeatNode" presStyleLbl="solidFgAcc1" presStyleIdx="3" presStyleCnt="4"/>
      <dgm:spPr/>
    </dgm:pt>
  </dgm:ptLst>
  <dgm:cxnLst>
    <dgm:cxn modelId="{627EE9E6-9454-4895-A6BF-189861654B01}" type="presOf" srcId="{A06B4558-CA2F-4DEF-B1F1-D3A7C07599BF}" destId="{2377B532-D403-4659-B3F5-CD3B1867C888}" srcOrd="0" destOrd="0" presId="urn:microsoft.com/office/officeart/2008/layout/VerticalCurvedList"/>
    <dgm:cxn modelId="{95DBA70A-3C04-4AF9-BCBB-08FD129E8A02}" type="presOf" srcId="{BB362A56-6C6D-4AF7-82EB-C3E8759EB5BA}" destId="{A79ECB35-97A8-4A65-BE04-DFCCBE0863AF}" srcOrd="0" destOrd="0" presId="urn:microsoft.com/office/officeart/2008/layout/VerticalCurvedList"/>
    <dgm:cxn modelId="{BF9B9438-46C2-43B3-A8F6-79F7D03A60F5}" type="presOf" srcId="{A838E9B3-9E6E-47AC-8C49-4ED23F342A55}" destId="{A44E66CC-1244-4417-B439-40A4D004FD9E}" srcOrd="0" destOrd="0" presId="urn:microsoft.com/office/officeart/2008/layout/VerticalCurvedList"/>
    <dgm:cxn modelId="{F15A8DE7-C58A-4339-A5DB-C42614DC16A2}" srcId="{87BB5982-D193-4684-9D75-DE656EB9A5A7}" destId="{A06B4558-CA2F-4DEF-B1F1-D3A7C07599BF}" srcOrd="3" destOrd="0" parTransId="{5200133B-6933-4CD0-8C78-57CDA2DDB580}" sibTransId="{DC885E6D-F6D7-4DF9-B81D-78266CF145B8}"/>
    <dgm:cxn modelId="{6A226774-E6C5-4AD1-BF17-86ADFCC0C7A1}" srcId="{87BB5982-D193-4684-9D75-DE656EB9A5A7}" destId="{E72E1354-D6A6-4C7D-9DB0-7715899DA64F}" srcOrd="1" destOrd="0" parTransId="{C7D9A3EA-36F7-4228-8B3D-E4BDF1413A37}" sibTransId="{E112EF41-AE09-4C3F-8C52-D06B9E9F28B8}"/>
    <dgm:cxn modelId="{4A47039E-FE12-4DE7-B1C1-B1A4D580AA68}" srcId="{87BB5982-D193-4684-9D75-DE656EB9A5A7}" destId="{BB362A56-6C6D-4AF7-82EB-C3E8759EB5BA}" srcOrd="2" destOrd="0" parTransId="{DAC8D7AB-3272-4D6F-8DFD-9A6F0DA8D27C}" sibTransId="{C19B729F-7FAF-4C8C-ACB5-307F5C707B1B}"/>
    <dgm:cxn modelId="{7B115323-768C-40F0-B2AE-DD1F057FCC8A}" type="presOf" srcId="{E72E1354-D6A6-4C7D-9DB0-7715899DA64F}" destId="{19E9A726-8A4F-4882-B8B4-D63E49900AF3}" srcOrd="0" destOrd="0" presId="urn:microsoft.com/office/officeart/2008/layout/VerticalCurvedList"/>
    <dgm:cxn modelId="{1D0AA7FE-1F83-4B66-9E36-855C45417835}" srcId="{87BB5982-D193-4684-9D75-DE656EB9A5A7}" destId="{E7494F80-1DD6-45E9-9C0C-C33B4807081B}" srcOrd="0" destOrd="0" parTransId="{0C05337D-E929-491C-A7B5-C5E3F44659F6}" sibTransId="{A838E9B3-9E6E-47AC-8C49-4ED23F342A55}"/>
    <dgm:cxn modelId="{663D2828-2567-4419-9490-B2D4994707F6}" type="presOf" srcId="{87BB5982-D193-4684-9D75-DE656EB9A5A7}" destId="{53B86501-D6DC-4A86-9074-A3C90A0888D8}" srcOrd="0" destOrd="0" presId="urn:microsoft.com/office/officeart/2008/layout/VerticalCurvedList"/>
    <dgm:cxn modelId="{4B3D2C5C-D193-48D3-A3FB-72D0DED5022F}" type="presOf" srcId="{E7494F80-1DD6-45E9-9C0C-C33B4807081B}" destId="{28578353-6826-41F7-B5A1-8AA4BB842022}" srcOrd="0" destOrd="0" presId="urn:microsoft.com/office/officeart/2008/layout/VerticalCurvedList"/>
    <dgm:cxn modelId="{937EE5AA-416A-4BD9-8138-A210217FEC1C}" type="presParOf" srcId="{53B86501-D6DC-4A86-9074-A3C90A0888D8}" destId="{521B315D-9E59-41F7-B2CA-2537F35F6088}" srcOrd="0" destOrd="0" presId="urn:microsoft.com/office/officeart/2008/layout/VerticalCurvedList"/>
    <dgm:cxn modelId="{A9CEA422-87D6-41DF-9600-19A57DFB81B6}" type="presParOf" srcId="{521B315D-9E59-41F7-B2CA-2537F35F6088}" destId="{588B9A12-14F8-434A-9CC4-C22BA186EF41}" srcOrd="0" destOrd="0" presId="urn:microsoft.com/office/officeart/2008/layout/VerticalCurvedList"/>
    <dgm:cxn modelId="{86D52827-3006-4C4D-82EC-88FB4EF19242}" type="presParOf" srcId="{588B9A12-14F8-434A-9CC4-C22BA186EF41}" destId="{CE39AC34-7D18-4F5D-958B-BD84858A5E51}" srcOrd="0" destOrd="0" presId="urn:microsoft.com/office/officeart/2008/layout/VerticalCurvedList"/>
    <dgm:cxn modelId="{2C2F5501-7866-42D1-81F7-88CBDB8AE69D}" type="presParOf" srcId="{588B9A12-14F8-434A-9CC4-C22BA186EF41}" destId="{A44E66CC-1244-4417-B439-40A4D004FD9E}" srcOrd="1" destOrd="0" presId="urn:microsoft.com/office/officeart/2008/layout/VerticalCurvedList"/>
    <dgm:cxn modelId="{180D73C4-42E3-46A9-8AFD-2DDE290C1569}" type="presParOf" srcId="{588B9A12-14F8-434A-9CC4-C22BA186EF41}" destId="{ACADA73F-17AB-471A-B9BC-1635BA4D0EC3}" srcOrd="2" destOrd="0" presId="urn:microsoft.com/office/officeart/2008/layout/VerticalCurvedList"/>
    <dgm:cxn modelId="{AE64097B-2F81-4BFB-85D8-E8352E648EC7}" type="presParOf" srcId="{588B9A12-14F8-434A-9CC4-C22BA186EF41}" destId="{9E598D82-CAF8-463C-AA6E-D462DC9504E0}" srcOrd="3" destOrd="0" presId="urn:microsoft.com/office/officeart/2008/layout/VerticalCurvedList"/>
    <dgm:cxn modelId="{289A2FFA-AFB4-498F-BD8A-D9C5590EAC19}" type="presParOf" srcId="{521B315D-9E59-41F7-B2CA-2537F35F6088}" destId="{28578353-6826-41F7-B5A1-8AA4BB842022}" srcOrd="1" destOrd="0" presId="urn:microsoft.com/office/officeart/2008/layout/VerticalCurvedList"/>
    <dgm:cxn modelId="{C8FE832D-47CE-48ED-80DA-BC9316D657C8}" type="presParOf" srcId="{521B315D-9E59-41F7-B2CA-2537F35F6088}" destId="{D1C3449D-B293-4885-999F-035C3231BFDC}" srcOrd="2" destOrd="0" presId="urn:microsoft.com/office/officeart/2008/layout/VerticalCurvedList"/>
    <dgm:cxn modelId="{D3FE9925-FDC8-4351-B6E2-554B3825E6DD}" type="presParOf" srcId="{D1C3449D-B293-4885-999F-035C3231BFDC}" destId="{0BF2DF58-F413-43F4-8A88-0BA9EA041F55}" srcOrd="0" destOrd="0" presId="urn:microsoft.com/office/officeart/2008/layout/VerticalCurvedList"/>
    <dgm:cxn modelId="{26491FA4-9B8B-42CF-9C43-249EA0C78837}" type="presParOf" srcId="{521B315D-9E59-41F7-B2CA-2537F35F6088}" destId="{19E9A726-8A4F-4882-B8B4-D63E49900AF3}" srcOrd="3" destOrd="0" presId="urn:microsoft.com/office/officeart/2008/layout/VerticalCurvedList"/>
    <dgm:cxn modelId="{C7F94030-B2CF-422E-997D-ECB63B3BA359}" type="presParOf" srcId="{521B315D-9E59-41F7-B2CA-2537F35F6088}" destId="{DD52347E-5959-4746-ADA4-2A45556C9D38}" srcOrd="4" destOrd="0" presId="urn:microsoft.com/office/officeart/2008/layout/VerticalCurvedList"/>
    <dgm:cxn modelId="{FB3AA728-64B8-4AB9-9253-50B42672A4BF}" type="presParOf" srcId="{DD52347E-5959-4746-ADA4-2A45556C9D38}" destId="{D6DB3EE0-00C4-4605-A607-ECF39D2C800D}" srcOrd="0" destOrd="0" presId="urn:microsoft.com/office/officeart/2008/layout/VerticalCurvedList"/>
    <dgm:cxn modelId="{4471F0B6-DEA6-4EFE-B950-848088165CCA}" type="presParOf" srcId="{521B315D-9E59-41F7-B2CA-2537F35F6088}" destId="{A79ECB35-97A8-4A65-BE04-DFCCBE0863AF}" srcOrd="5" destOrd="0" presId="urn:microsoft.com/office/officeart/2008/layout/VerticalCurvedList"/>
    <dgm:cxn modelId="{924312D9-18CD-4EF6-8D23-F73DA0A16BBF}" type="presParOf" srcId="{521B315D-9E59-41F7-B2CA-2537F35F6088}" destId="{CFF4E47A-A9E0-491F-9A1C-0B69EDB44388}" srcOrd="6" destOrd="0" presId="urn:microsoft.com/office/officeart/2008/layout/VerticalCurvedList"/>
    <dgm:cxn modelId="{F707B34D-3D78-40D3-8094-B4BF6BFA446B}" type="presParOf" srcId="{CFF4E47A-A9E0-491F-9A1C-0B69EDB44388}" destId="{665A206E-40F1-4117-A456-6CD7805CE4A5}" srcOrd="0" destOrd="0" presId="urn:microsoft.com/office/officeart/2008/layout/VerticalCurvedList"/>
    <dgm:cxn modelId="{053B37FC-D361-4B2B-93B5-6D51BC355FA8}" type="presParOf" srcId="{521B315D-9E59-41F7-B2CA-2537F35F6088}" destId="{2377B532-D403-4659-B3F5-CD3B1867C888}" srcOrd="7" destOrd="0" presId="urn:microsoft.com/office/officeart/2008/layout/VerticalCurvedList"/>
    <dgm:cxn modelId="{BE19F90C-8FA6-4790-A94F-99F51CFD73B3}" type="presParOf" srcId="{521B315D-9E59-41F7-B2CA-2537F35F6088}" destId="{4E60E66E-E657-42E8-A419-50A93840EBA0}" srcOrd="8" destOrd="0" presId="urn:microsoft.com/office/officeart/2008/layout/VerticalCurvedList"/>
    <dgm:cxn modelId="{AAF01420-3295-4900-9174-F6B02A920A96}" type="presParOf" srcId="{4E60E66E-E657-42E8-A419-50A93840EBA0}" destId="{5B3CD00D-E40F-4AB7-9DF2-FF85F9F7DA3B}" srcOrd="0" destOrd="0" presId="urn:microsoft.com/office/officeart/2008/layout/VerticalCurve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3E9D7E0-C863-4016-9448-3E1B1010AAD0}">
      <dsp:nvSpPr>
        <dsp:cNvPr id="0" name=""/>
        <dsp:cNvSpPr/>
      </dsp:nvSpPr>
      <dsp:spPr>
        <a:xfrm>
          <a:off x="2848908" y="2173778"/>
          <a:ext cx="429318" cy="1846068"/>
        </a:xfrm>
        <a:custGeom>
          <a:avLst/>
          <a:gdLst/>
          <a:ahLst/>
          <a:cxnLst/>
          <a:rect l="0" t="0" r="0" b="0"/>
          <a:pathLst>
            <a:path>
              <a:moveTo>
                <a:pt x="0" y="0"/>
              </a:moveTo>
              <a:lnTo>
                <a:pt x="214659" y="0"/>
              </a:lnTo>
              <a:lnTo>
                <a:pt x="214659" y="1846068"/>
              </a:lnTo>
              <a:lnTo>
                <a:pt x="429318" y="1846068"/>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9C2CCF3-E596-4114-87F1-C265896B3340}">
      <dsp:nvSpPr>
        <dsp:cNvPr id="0" name=""/>
        <dsp:cNvSpPr/>
      </dsp:nvSpPr>
      <dsp:spPr>
        <a:xfrm>
          <a:off x="2848908" y="2173778"/>
          <a:ext cx="429318" cy="923034"/>
        </a:xfrm>
        <a:custGeom>
          <a:avLst/>
          <a:gdLst/>
          <a:ahLst/>
          <a:cxnLst/>
          <a:rect l="0" t="0" r="0" b="0"/>
          <a:pathLst>
            <a:path>
              <a:moveTo>
                <a:pt x="0" y="0"/>
              </a:moveTo>
              <a:lnTo>
                <a:pt x="214659" y="0"/>
              </a:lnTo>
              <a:lnTo>
                <a:pt x="214659" y="923034"/>
              </a:lnTo>
              <a:lnTo>
                <a:pt x="429318" y="923034"/>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4DEA5EB-175B-4F5E-876B-9BF00479D7E9}">
      <dsp:nvSpPr>
        <dsp:cNvPr id="0" name=""/>
        <dsp:cNvSpPr/>
      </dsp:nvSpPr>
      <dsp:spPr>
        <a:xfrm>
          <a:off x="2848908" y="2128058"/>
          <a:ext cx="429318" cy="91440"/>
        </a:xfrm>
        <a:custGeom>
          <a:avLst/>
          <a:gdLst/>
          <a:ahLst/>
          <a:cxnLst/>
          <a:rect l="0" t="0" r="0" b="0"/>
          <a:pathLst>
            <a:path>
              <a:moveTo>
                <a:pt x="0" y="45720"/>
              </a:moveTo>
              <a:lnTo>
                <a:pt x="429318" y="45720"/>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889A3DB-4943-4DD0-9FA0-E3A958798FF1}">
      <dsp:nvSpPr>
        <dsp:cNvPr id="0" name=""/>
        <dsp:cNvSpPr/>
      </dsp:nvSpPr>
      <dsp:spPr>
        <a:xfrm>
          <a:off x="2848908" y="1250743"/>
          <a:ext cx="429318" cy="923034"/>
        </a:xfrm>
        <a:custGeom>
          <a:avLst/>
          <a:gdLst/>
          <a:ahLst/>
          <a:cxnLst/>
          <a:rect l="0" t="0" r="0" b="0"/>
          <a:pathLst>
            <a:path>
              <a:moveTo>
                <a:pt x="0" y="923034"/>
              </a:moveTo>
              <a:lnTo>
                <a:pt x="214659" y="923034"/>
              </a:lnTo>
              <a:lnTo>
                <a:pt x="214659" y="0"/>
              </a:lnTo>
              <a:lnTo>
                <a:pt x="429318" y="0"/>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A3BC3E70-31E8-44B4-ADE6-EDEC258ED4F1}">
      <dsp:nvSpPr>
        <dsp:cNvPr id="0" name=""/>
        <dsp:cNvSpPr/>
      </dsp:nvSpPr>
      <dsp:spPr>
        <a:xfrm>
          <a:off x="2848908" y="327709"/>
          <a:ext cx="429318" cy="1846068"/>
        </a:xfrm>
        <a:custGeom>
          <a:avLst/>
          <a:gdLst/>
          <a:ahLst/>
          <a:cxnLst/>
          <a:rect l="0" t="0" r="0" b="0"/>
          <a:pathLst>
            <a:path>
              <a:moveTo>
                <a:pt x="0" y="1846068"/>
              </a:moveTo>
              <a:lnTo>
                <a:pt x="214659" y="1846068"/>
              </a:lnTo>
              <a:lnTo>
                <a:pt x="214659" y="0"/>
              </a:lnTo>
              <a:lnTo>
                <a:pt x="429318" y="0"/>
              </a:lnTo>
            </a:path>
          </a:pathLst>
        </a:custGeom>
        <a:noFill/>
        <a:ln w="19050" cap="rnd" cmpd="sng" algn="ctr">
          <a:solidFill>
            <a:schemeClr val="accent6">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EF9D405-9723-4CE7-9D2D-D66DADCF0647}">
      <dsp:nvSpPr>
        <dsp:cNvPr id="0" name=""/>
        <dsp:cNvSpPr/>
      </dsp:nvSpPr>
      <dsp:spPr>
        <a:xfrm>
          <a:off x="702316" y="1846422"/>
          <a:ext cx="2146591" cy="654710"/>
        </a:xfrm>
        <a:prstGeom prst="rect">
          <a:avLst/>
        </a:prstGeom>
        <a:gradFill rotWithShape="0">
          <a:gsLst>
            <a:gs pos="0">
              <a:schemeClr val="accent4">
                <a:hueOff val="0"/>
                <a:satOff val="0"/>
                <a:lumOff val="0"/>
                <a:alphaOff val="0"/>
                <a:tint val="65000"/>
                <a:lumMod val="110000"/>
              </a:schemeClr>
            </a:gs>
            <a:gs pos="88000">
              <a:schemeClr val="accent4">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890" tIns="8890" rIns="8890" bIns="8890" numCol="1" spcCol="1270" anchor="ctr" anchorCtr="0">
          <a:noAutofit/>
        </a:bodyPr>
        <a:lstStyle/>
        <a:p>
          <a:pPr lvl="0" algn="ctr" defTabSz="622300">
            <a:lnSpc>
              <a:spcPct val="90000"/>
            </a:lnSpc>
            <a:spcBef>
              <a:spcPct val="0"/>
            </a:spcBef>
            <a:spcAft>
              <a:spcPct val="35000"/>
            </a:spcAft>
          </a:pPr>
          <a:r>
            <a:rPr lang="pt-BR" sz="1400" kern="1200" dirty="0" smtClean="0">
              <a:latin typeface="Verdana" panose="020B0604030504040204" pitchFamily="34" charset="0"/>
              <a:ea typeface="Verdana" panose="020B0604030504040204" pitchFamily="34" charset="0"/>
            </a:rPr>
            <a:t>I - Coordenação</a:t>
          </a:r>
          <a:endParaRPr lang="pt-BR" sz="1400" kern="1200" dirty="0">
            <a:latin typeface="Verdana" panose="020B0604030504040204" pitchFamily="34" charset="0"/>
            <a:ea typeface="Verdana" panose="020B0604030504040204" pitchFamily="34" charset="0"/>
          </a:endParaRPr>
        </a:p>
      </dsp:txBody>
      <dsp:txXfrm>
        <a:off x="702316" y="1846422"/>
        <a:ext cx="2146591" cy="654710"/>
      </dsp:txXfrm>
    </dsp:sp>
    <dsp:sp modelId="{74570722-6E48-4CFD-9286-439B1E286D10}">
      <dsp:nvSpPr>
        <dsp:cNvPr id="0" name=""/>
        <dsp:cNvSpPr/>
      </dsp:nvSpPr>
      <dsp:spPr>
        <a:xfrm>
          <a:off x="3278226" y="354"/>
          <a:ext cx="2146591" cy="654710"/>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pt-BR" sz="1050" kern="1200" dirty="0" smtClean="0">
              <a:latin typeface="Verdana" panose="020B0604030504040204" pitchFamily="34" charset="0"/>
              <a:ea typeface="Verdana" panose="020B0604030504040204" pitchFamily="34" charset="0"/>
            </a:rPr>
            <a:t>II - Planejamento</a:t>
          </a:r>
          <a:r>
            <a:rPr lang="pt-BR" sz="1050" kern="1200" dirty="0">
              <a:latin typeface="Verdana" panose="020B0604030504040204" pitchFamily="34" charset="0"/>
              <a:ea typeface="Verdana" panose="020B0604030504040204" pitchFamily="34" charset="0"/>
            </a:rPr>
            <a:t>, Financiamento, Acompanhamento e Avaliação do Impacto da Política de CT&amp;I</a:t>
          </a:r>
        </a:p>
      </dsp:txBody>
      <dsp:txXfrm>
        <a:off x="3278226" y="354"/>
        <a:ext cx="2146591" cy="654710"/>
      </dsp:txXfrm>
    </dsp:sp>
    <dsp:sp modelId="{EB85005F-80F3-4B23-853A-8A0416C72728}">
      <dsp:nvSpPr>
        <dsp:cNvPr id="0" name=""/>
        <dsp:cNvSpPr/>
      </dsp:nvSpPr>
      <dsp:spPr>
        <a:xfrm>
          <a:off x="3278226" y="923388"/>
          <a:ext cx="2146591" cy="654710"/>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pt-BR" sz="1050" kern="1200" dirty="0" smtClean="0">
              <a:latin typeface="Verdana" panose="020B0604030504040204" pitchFamily="34" charset="0"/>
              <a:ea typeface="Verdana" panose="020B0604030504040204" pitchFamily="34" charset="0"/>
            </a:rPr>
            <a:t>III - Capital </a:t>
          </a:r>
          <a:r>
            <a:rPr lang="pt-BR" sz="1050" kern="1200" dirty="0">
              <a:latin typeface="Verdana" panose="020B0604030504040204" pitchFamily="34" charset="0"/>
              <a:ea typeface="Verdana" panose="020B0604030504040204" pitchFamily="34" charset="0"/>
            </a:rPr>
            <a:t>Humano</a:t>
          </a:r>
        </a:p>
      </dsp:txBody>
      <dsp:txXfrm>
        <a:off x="3278226" y="923388"/>
        <a:ext cx="2146591" cy="654710"/>
      </dsp:txXfrm>
    </dsp:sp>
    <dsp:sp modelId="{CF3AD1DF-97EA-455B-A5CC-5320363AA81E}">
      <dsp:nvSpPr>
        <dsp:cNvPr id="0" name=""/>
        <dsp:cNvSpPr/>
      </dsp:nvSpPr>
      <dsp:spPr>
        <a:xfrm>
          <a:off x="3278226" y="1846422"/>
          <a:ext cx="2146591" cy="654710"/>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pt-BR" sz="1050" kern="1200" dirty="0" smtClean="0">
              <a:latin typeface="Verdana" panose="020B0604030504040204" pitchFamily="34" charset="0"/>
              <a:ea typeface="Verdana" panose="020B0604030504040204" pitchFamily="34" charset="0"/>
            </a:rPr>
            <a:t>IV - Pesquisa</a:t>
          </a:r>
          <a:r>
            <a:rPr lang="pt-BR" sz="1050" kern="1200" dirty="0">
              <a:latin typeface="Verdana" panose="020B0604030504040204" pitchFamily="34" charset="0"/>
              <a:ea typeface="Verdana" panose="020B0604030504040204" pitchFamily="34" charset="0"/>
            </a:rPr>
            <a:t>, Infraestrutura e Cooperação</a:t>
          </a:r>
        </a:p>
      </dsp:txBody>
      <dsp:txXfrm>
        <a:off x="3278226" y="1846422"/>
        <a:ext cx="2146591" cy="654710"/>
      </dsp:txXfrm>
    </dsp:sp>
    <dsp:sp modelId="{860A2AA9-DED0-4D14-90EF-127CD2FEA35A}">
      <dsp:nvSpPr>
        <dsp:cNvPr id="0" name=""/>
        <dsp:cNvSpPr/>
      </dsp:nvSpPr>
      <dsp:spPr>
        <a:xfrm>
          <a:off x="3278226" y="2769457"/>
          <a:ext cx="2146591" cy="654710"/>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pt-BR" sz="1050" kern="1200" dirty="0" smtClean="0">
              <a:latin typeface="Verdana" panose="020B0604030504040204" pitchFamily="34" charset="0"/>
              <a:ea typeface="Verdana" panose="020B0604030504040204" pitchFamily="34" charset="0"/>
            </a:rPr>
            <a:t>V - Estratégia </a:t>
          </a:r>
          <a:r>
            <a:rPr lang="pt-BR" sz="1050" kern="1200" dirty="0">
              <a:latin typeface="Verdana" panose="020B0604030504040204" pitchFamily="34" charset="0"/>
              <a:ea typeface="Verdana" panose="020B0604030504040204" pitchFamily="34" charset="0"/>
            </a:rPr>
            <a:t>Digital, Tecnologia e Inovação</a:t>
          </a:r>
        </a:p>
      </dsp:txBody>
      <dsp:txXfrm>
        <a:off x="3278226" y="2769457"/>
        <a:ext cx="2146591" cy="654710"/>
      </dsp:txXfrm>
    </dsp:sp>
    <dsp:sp modelId="{94AD7387-6244-4B79-B6BC-7615140680E9}">
      <dsp:nvSpPr>
        <dsp:cNvPr id="0" name=""/>
        <dsp:cNvSpPr/>
      </dsp:nvSpPr>
      <dsp:spPr>
        <a:xfrm>
          <a:off x="3278226" y="3692491"/>
          <a:ext cx="2146591" cy="654710"/>
        </a:xfrm>
        <a:prstGeom prst="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6985" tIns="6985" rIns="6985" bIns="6985" numCol="1" spcCol="1270" anchor="ctr" anchorCtr="0">
          <a:noAutofit/>
        </a:bodyPr>
        <a:lstStyle/>
        <a:p>
          <a:pPr lvl="0" algn="ctr" defTabSz="466725">
            <a:lnSpc>
              <a:spcPct val="90000"/>
            </a:lnSpc>
            <a:spcBef>
              <a:spcPct val="0"/>
            </a:spcBef>
            <a:spcAft>
              <a:spcPct val="35000"/>
            </a:spcAft>
          </a:pPr>
          <a:r>
            <a:rPr lang="pt-BR" sz="1050" kern="1200" dirty="0" smtClean="0">
              <a:latin typeface="Verdana" panose="020B0604030504040204" pitchFamily="34" charset="0"/>
              <a:ea typeface="Verdana" panose="020B0604030504040204" pitchFamily="34" charset="0"/>
            </a:rPr>
            <a:t>VI - Marco </a:t>
          </a:r>
          <a:r>
            <a:rPr lang="pt-BR" sz="1050" kern="1200" dirty="0">
              <a:latin typeface="Verdana" panose="020B0604030504040204" pitchFamily="34" charset="0"/>
              <a:ea typeface="Verdana" panose="020B0604030504040204" pitchFamily="34" charset="0"/>
            </a:rPr>
            <a:t>Legal e </a:t>
          </a:r>
          <a:r>
            <a:rPr lang="pt-BR" sz="1050" kern="1200" dirty="0" smtClean="0">
              <a:latin typeface="Verdana" panose="020B0604030504040204" pitchFamily="34" charset="0"/>
              <a:ea typeface="Verdana" panose="020B0604030504040204" pitchFamily="34" charset="0"/>
            </a:rPr>
            <a:t>Ações </a:t>
          </a:r>
          <a:r>
            <a:rPr lang="pt-BR" sz="1050" kern="1200" dirty="0">
              <a:latin typeface="Verdana" panose="020B0604030504040204" pitchFamily="34" charset="0"/>
              <a:ea typeface="Verdana" panose="020B0604030504040204" pitchFamily="34" charset="0"/>
            </a:rPr>
            <a:t>Parlamentares</a:t>
          </a:r>
        </a:p>
      </dsp:txBody>
      <dsp:txXfrm>
        <a:off x="3278226" y="3692491"/>
        <a:ext cx="2146591" cy="6547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268FF0-2668-458A-BE20-275A96A9744D}">
      <dsp:nvSpPr>
        <dsp:cNvPr id="0" name=""/>
        <dsp:cNvSpPr/>
      </dsp:nvSpPr>
      <dsp:spPr>
        <a:xfrm>
          <a:off x="0" y="1164431"/>
          <a:ext cx="8596312" cy="1552574"/>
        </a:xfrm>
        <a:prstGeom prst="notchedRightArrow">
          <a:avLst/>
        </a:prstGeom>
        <a:solidFill>
          <a:schemeClr val="accent2">
            <a:tint val="40000"/>
            <a:hueOff val="0"/>
            <a:satOff val="0"/>
            <a:lumOff val="0"/>
            <a:alphaOff val="0"/>
          </a:schemeClr>
        </a:solidFill>
        <a:ln>
          <a:noFill/>
        </a:ln>
        <a:effectLst>
          <a:outerShdw blurRad="38100" dist="25400" dir="5400000" rotWithShape="0">
            <a:srgbClr val="000000">
              <a:alpha val="35000"/>
            </a:srgbClr>
          </a:outerShdw>
        </a:effectLst>
      </dsp:spPr>
      <dsp:style>
        <a:lnRef idx="0">
          <a:scrgbClr r="0" g="0" b="0"/>
        </a:lnRef>
        <a:fillRef idx="1">
          <a:scrgbClr r="0" g="0" b="0"/>
        </a:fillRef>
        <a:effectRef idx="2">
          <a:scrgbClr r="0" g="0" b="0"/>
        </a:effectRef>
        <a:fontRef idx="minor"/>
      </dsp:style>
    </dsp:sp>
    <dsp:sp modelId="{6036574F-BACC-4888-BBF2-67A2A085A16E}">
      <dsp:nvSpPr>
        <dsp:cNvPr id="0" name=""/>
        <dsp:cNvSpPr/>
      </dsp:nvSpPr>
      <dsp:spPr>
        <a:xfrm>
          <a:off x="3777" y="0"/>
          <a:ext cx="2493266" cy="1552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b" anchorCtr="0">
          <a:noAutofit/>
        </a:bodyPr>
        <a:lstStyle/>
        <a:p>
          <a:pPr lvl="0" algn="ctr" defTabSz="1600200" rtl="0">
            <a:lnSpc>
              <a:spcPct val="90000"/>
            </a:lnSpc>
            <a:spcBef>
              <a:spcPct val="0"/>
            </a:spcBef>
            <a:spcAft>
              <a:spcPct val="35000"/>
            </a:spcAft>
          </a:pPr>
          <a:r>
            <a:rPr lang="pt-BR" sz="3600" kern="1200" dirty="0" smtClean="0"/>
            <a:t>Princípios</a:t>
          </a:r>
          <a:endParaRPr lang="pt-BR" sz="3600" kern="1200" dirty="0"/>
        </a:p>
      </dsp:txBody>
      <dsp:txXfrm>
        <a:off x="3777" y="0"/>
        <a:ext cx="2493266" cy="1552574"/>
      </dsp:txXfrm>
    </dsp:sp>
    <dsp:sp modelId="{5FC54F55-C8BD-49C1-BCE5-E9689E9B452C}">
      <dsp:nvSpPr>
        <dsp:cNvPr id="0" name=""/>
        <dsp:cNvSpPr/>
      </dsp:nvSpPr>
      <dsp:spPr>
        <a:xfrm>
          <a:off x="1056338" y="1746646"/>
          <a:ext cx="388143" cy="388143"/>
        </a:xfrm>
        <a:prstGeom prst="ellipse">
          <a:avLst/>
        </a:prstGeom>
        <a:gradFill rotWithShape="0">
          <a:gsLst>
            <a:gs pos="0">
              <a:schemeClr val="accent2">
                <a:hueOff val="0"/>
                <a:satOff val="0"/>
                <a:lumOff val="0"/>
                <a:alphaOff val="0"/>
                <a:tint val="96000"/>
                <a:lumMod val="100000"/>
              </a:schemeClr>
            </a:gs>
            <a:gs pos="78000">
              <a:schemeClr val="accent2">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61F8B814-8545-48E2-BE8D-57376F52A8ED}">
      <dsp:nvSpPr>
        <dsp:cNvPr id="0" name=""/>
        <dsp:cNvSpPr/>
      </dsp:nvSpPr>
      <dsp:spPr>
        <a:xfrm>
          <a:off x="2621707" y="2328862"/>
          <a:ext cx="2493266" cy="1552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t" anchorCtr="0">
          <a:noAutofit/>
        </a:bodyPr>
        <a:lstStyle/>
        <a:p>
          <a:pPr lvl="0" algn="ctr" defTabSz="1600200" rtl="0">
            <a:lnSpc>
              <a:spcPct val="90000"/>
            </a:lnSpc>
            <a:spcBef>
              <a:spcPct val="0"/>
            </a:spcBef>
            <a:spcAft>
              <a:spcPct val="35000"/>
            </a:spcAft>
          </a:pPr>
          <a:r>
            <a:rPr lang="pt-BR" sz="3600" kern="1200" smtClean="0"/>
            <a:t>Diretrizes</a:t>
          </a:r>
          <a:endParaRPr lang="pt-BR" sz="3600" kern="1200"/>
        </a:p>
      </dsp:txBody>
      <dsp:txXfrm>
        <a:off x="2621707" y="2328862"/>
        <a:ext cx="2493266" cy="1552574"/>
      </dsp:txXfrm>
    </dsp:sp>
    <dsp:sp modelId="{06052CAE-A499-482D-863A-C63E8EBC5B5F}">
      <dsp:nvSpPr>
        <dsp:cNvPr id="0" name=""/>
        <dsp:cNvSpPr/>
      </dsp:nvSpPr>
      <dsp:spPr>
        <a:xfrm>
          <a:off x="3674268" y="1746646"/>
          <a:ext cx="388143" cy="388143"/>
        </a:xfrm>
        <a:prstGeom prst="ellipse">
          <a:avLst/>
        </a:prstGeom>
        <a:gradFill rotWithShape="0">
          <a:gsLst>
            <a:gs pos="0">
              <a:schemeClr val="accent3">
                <a:hueOff val="0"/>
                <a:satOff val="0"/>
                <a:lumOff val="0"/>
                <a:alphaOff val="0"/>
                <a:tint val="96000"/>
                <a:lumMod val="100000"/>
              </a:schemeClr>
            </a:gs>
            <a:gs pos="78000">
              <a:schemeClr val="accent3">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 modelId="{75D7F2AD-45C8-4774-A9A3-4BB66D8EC851}">
      <dsp:nvSpPr>
        <dsp:cNvPr id="0" name=""/>
        <dsp:cNvSpPr/>
      </dsp:nvSpPr>
      <dsp:spPr>
        <a:xfrm>
          <a:off x="5239636" y="0"/>
          <a:ext cx="2493266" cy="155257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56032" tIns="256032" rIns="256032" bIns="256032" numCol="1" spcCol="1270" anchor="b" anchorCtr="0">
          <a:noAutofit/>
        </a:bodyPr>
        <a:lstStyle/>
        <a:p>
          <a:pPr lvl="0" algn="ctr" defTabSz="1600200" rtl="0">
            <a:lnSpc>
              <a:spcPct val="90000"/>
            </a:lnSpc>
            <a:spcBef>
              <a:spcPct val="0"/>
            </a:spcBef>
            <a:spcAft>
              <a:spcPct val="35000"/>
            </a:spcAft>
          </a:pPr>
          <a:r>
            <a:rPr lang="pt-BR" sz="3600" kern="1200" smtClean="0"/>
            <a:t>Objetivos</a:t>
          </a:r>
          <a:endParaRPr lang="pt-BR" sz="3600" kern="1200"/>
        </a:p>
      </dsp:txBody>
      <dsp:txXfrm>
        <a:off x="5239636" y="0"/>
        <a:ext cx="2493266" cy="1552574"/>
      </dsp:txXfrm>
    </dsp:sp>
    <dsp:sp modelId="{CF90ADB9-B5B3-4546-84B2-582F1A5ADE2B}">
      <dsp:nvSpPr>
        <dsp:cNvPr id="0" name=""/>
        <dsp:cNvSpPr/>
      </dsp:nvSpPr>
      <dsp:spPr>
        <a:xfrm>
          <a:off x="6292198" y="1746646"/>
          <a:ext cx="388143" cy="388143"/>
        </a:xfrm>
        <a:prstGeom prst="ellipse">
          <a:avLst/>
        </a:prstGeom>
        <a:gradFill rotWithShape="0">
          <a:gsLst>
            <a:gs pos="0">
              <a:schemeClr val="accent4">
                <a:hueOff val="0"/>
                <a:satOff val="0"/>
                <a:lumOff val="0"/>
                <a:alphaOff val="0"/>
                <a:tint val="96000"/>
                <a:lumMod val="100000"/>
              </a:schemeClr>
            </a:gs>
            <a:gs pos="78000">
              <a:schemeClr val="accent4">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lt1"/>
        </a:fontRef>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067652-5872-447D-A00B-6FB15AC8F0D8}">
      <dsp:nvSpPr>
        <dsp:cNvPr id="0" name=""/>
        <dsp:cNvSpPr/>
      </dsp:nvSpPr>
      <dsp:spPr>
        <a:xfrm>
          <a:off x="2290074" y="-77558"/>
          <a:ext cx="3304625" cy="3304625"/>
        </a:xfrm>
        <a:prstGeom prst="circularArrow">
          <a:avLst>
            <a:gd name="adj1" fmla="val 4668"/>
            <a:gd name="adj2" fmla="val 272909"/>
            <a:gd name="adj3" fmla="val 12904039"/>
            <a:gd name="adj4" fmla="val 17981490"/>
            <a:gd name="adj5" fmla="val 484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1">
          <a:scrgbClr r="0" g="0" b="0"/>
        </a:effectRef>
        <a:fontRef idx="minor"/>
      </dsp:style>
    </dsp:sp>
    <dsp:sp modelId="{763481E0-F2AB-4BD5-96F7-13AF6B6C1A10}">
      <dsp:nvSpPr>
        <dsp:cNvPr id="0" name=""/>
        <dsp:cNvSpPr/>
      </dsp:nvSpPr>
      <dsp:spPr>
        <a:xfrm>
          <a:off x="2862465" y="836"/>
          <a:ext cx="2159843" cy="1079921"/>
        </a:xfrm>
        <a:prstGeom prst="roundRect">
          <a:avLst/>
        </a:prstGeom>
        <a:gradFill rotWithShape="0">
          <a:gsLst>
            <a:gs pos="0">
              <a:schemeClr val="accent2">
                <a:hueOff val="0"/>
                <a:satOff val="0"/>
                <a:lumOff val="0"/>
                <a:alphaOff val="0"/>
                <a:tint val="65000"/>
                <a:lumMod val="110000"/>
              </a:schemeClr>
            </a:gs>
            <a:gs pos="88000">
              <a:schemeClr val="accent2">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pt-BR" sz="3400" kern="1200" smtClean="0"/>
            <a:t>Político</a:t>
          </a:r>
          <a:endParaRPr lang="pt-BR" sz="3400" kern="1200"/>
        </a:p>
      </dsp:txBody>
      <dsp:txXfrm>
        <a:off x="2915182" y="53553"/>
        <a:ext cx="2054409" cy="974487"/>
      </dsp:txXfrm>
    </dsp:sp>
    <dsp:sp modelId="{BE1F2EE9-429C-4E4A-A057-96C55CD7C29F}">
      <dsp:nvSpPr>
        <dsp:cNvPr id="0" name=""/>
        <dsp:cNvSpPr/>
      </dsp:nvSpPr>
      <dsp:spPr>
        <a:xfrm>
          <a:off x="4049046" y="1187416"/>
          <a:ext cx="2159843" cy="1079921"/>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pt-BR" sz="3400" kern="1200" smtClean="0"/>
            <a:t>Fomento</a:t>
          </a:r>
          <a:endParaRPr lang="pt-BR" sz="3400" kern="1200"/>
        </a:p>
      </dsp:txBody>
      <dsp:txXfrm>
        <a:off x="4101763" y="1240133"/>
        <a:ext cx="2054409" cy="974487"/>
      </dsp:txXfrm>
    </dsp:sp>
    <dsp:sp modelId="{3719A081-D939-4961-B062-0142539D45D6}">
      <dsp:nvSpPr>
        <dsp:cNvPr id="0" name=""/>
        <dsp:cNvSpPr/>
      </dsp:nvSpPr>
      <dsp:spPr>
        <a:xfrm>
          <a:off x="2862465" y="2373996"/>
          <a:ext cx="2159843" cy="1079921"/>
        </a:xfrm>
        <a:prstGeom prst="roundRect">
          <a:avLst/>
        </a:prstGeom>
        <a:gradFill rotWithShape="0">
          <a:gsLst>
            <a:gs pos="0">
              <a:schemeClr val="accent4">
                <a:hueOff val="0"/>
                <a:satOff val="0"/>
                <a:lumOff val="0"/>
                <a:alphaOff val="0"/>
                <a:tint val="65000"/>
                <a:lumMod val="110000"/>
              </a:schemeClr>
            </a:gs>
            <a:gs pos="88000">
              <a:schemeClr val="accent4">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pt-BR" sz="3400" kern="1200" dirty="0" smtClean="0"/>
            <a:t>Suporte</a:t>
          </a:r>
          <a:endParaRPr lang="pt-BR" sz="3400" kern="1200" dirty="0"/>
        </a:p>
      </dsp:txBody>
      <dsp:txXfrm>
        <a:off x="2915182" y="2426713"/>
        <a:ext cx="2054409" cy="974487"/>
      </dsp:txXfrm>
    </dsp:sp>
    <dsp:sp modelId="{86DF9887-5792-4D7C-8F82-111D9BECCC2E}">
      <dsp:nvSpPr>
        <dsp:cNvPr id="0" name=""/>
        <dsp:cNvSpPr/>
      </dsp:nvSpPr>
      <dsp:spPr>
        <a:xfrm>
          <a:off x="1675885" y="1187416"/>
          <a:ext cx="2159843" cy="1079921"/>
        </a:xfrm>
        <a:prstGeom prst="roundRect">
          <a:avLst/>
        </a:prstGeom>
        <a:gradFill rotWithShape="0">
          <a:gsLst>
            <a:gs pos="0">
              <a:schemeClr val="accent5">
                <a:hueOff val="0"/>
                <a:satOff val="0"/>
                <a:lumOff val="0"/>
                <a:alphaOff val="0"/>
                <a:tint val="65000"/>
                <a:lumMod val="110000"/>
              </a:schemeClr>
            </a:gs>
            <a:gs pos="88000">
              <a:schemeClr val="accent5">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129540" tIns="129540" rIns="129540" bIns="129540" numCol="1" spcCol="1270" anchor="ctr" anchorCtr="0">
          <a:noAutofit/>
        </a:bodyPr>
        <a:lstStyle/>
        <a:p>
          <a:pPr lvl="0" algn="ctr" defTabSz="1511300" rtl="0">
            <a:lnSpc>
              <a:spcPct val="90000"/>
            </a:lnSpc>
            <a:spcBef>
              <a:spcPct val="0"/>
            </a:spcBef>
            <a:spcAft>
              <a:spcPct val="35000"/>
            </a:spcAft>
          </a:pPr>
          <a:r>
            <a:rPr lang="pt-BR" sz="3400" kern="1200" dirty="0" smtClean="0"/>
            <a:t>Produção</a:t>
          </a:r>
          <a:endParaRPr lang="pt-BR" sz="3400" kern="1200" dirty="0"/>
        </a:p>
      </dsp:txBody>
      <dsp:txXfrm>
        <a:off x="1728602" y="1240133"/>
        <a:ext cx="2054409" cy="974487"/>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B04AEC-458D-4B71-9505-41BE0F97EFA5}">
      <dsp:nvSpPr>
        <dsp:cNvPr id="0" name=""/>
        <dsp:cNvSpPr/>
      </dsp:nvSpPr>
      <dsp:spPr>
        <a:xfrm>
          <a:off x="2944787" y="56397"/>
          <a:ext cx="2707092" cy="2707092"/>
        </a:xfrm>
        <a:prstGeom prst="ellipse">
          <a:avLst/>
        </a:prstGeom>
        <a:gradFill rotWithShape="0">
          <a:gsLst>
            <a:gs pos="0">
              <a:schemeClr val="accent5">
                <a:alpha val="50000"/>
                <a:hueOff val="0"/>
                <a:satOff val="0"/>
                <a:lumOff val="0"/>
                <a:alphaOff val="0"/>
                <a:tint val="96000"/>
                <a:lumMod val="100000"/>
              </a:schemeClr>
            </a:gs>
            <a:gs pos="78000">
              <a:schemeClr val="accent5">
                <a:alpha val="50000"/>
                <a:hueOff val="0"/>
                <a:satOff val="0"/>
                <a:lumOff val="0"/>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977900" rtl="0">
            <a:lnSpc>
              <a:spcPct val="90000"/>
            </a:lnSpc>
            <a:spcBef>
              <a:spcPct val="0"/>
            </a:spcBef>
            <a:spcAft>
              <a:spcPct val="35000"/>
            </a:spcAft>
          </a:pPr>
          <a:r>
            <a:rPr lang="pt-BR" sz="2200" kern="1200" dirty="0" smtClean="0"/>
            <a:t>Coordenação-Geral (MCTI)</a:t>
          </a:r>
          <a:endParaRPr lang="pt-BR" sz="2200" kern="1200" dirty="0"/>
        </a:p>
      </dsp:txBody>
      <dsp:txXfrm>
        <a:off x="3305733" y="530138"/>
        <a:ext cx="1985200" cy="1218191"/>
      </dsp:txXfrm>
    </dsp:sp>
    <dsp:sp modelId="{15B4B884-8422-4069-8BFE-410B586B4625}">
      <dsp:nvSpPr>
        <dsp:cNvPr id="0" name=""/>
        <dsp:cNvSpPr/>
      </dsp:nvSpPr>
      <dsp:spPr>
        <a:xfrm>
          <a:off x="3921597" y="1748330"/>
          <a:ext cx="2707092" cy="2707092"/>
        </a:xfrm>
        <a:prstGeom prst="ellipse">
          <a:avLst/>
        </a:prstGeom>
        <a:gradFill rotWithShape="0">
          <a:gsLst>
            <a:gs pos="0">
              <a:schemeClr val="accent5">
                <a:alpha val="50000"/>
                <a:hueOff val="-1307943"/>
                <a:satOff val="7781"/>
                <a:lumOff val="3137"/>
                <a:alphaOff val="0"/>
                <a:tint val="96000"/>
                <a:lumMod val="100000"/>
              </a:schemeClr>
            </a:gs>
            <a:gs pos="78000">
              <a:schemeClr val="accent5">
                <a:alpha val="50000"/>
                <a:hueOff val="-1307943"/>
                <a:satOff val="7781"/>
                <a:lumOff val="3137"/>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977900" rtl="0">
            <a:lnSpc>
              <a:spcPct val="90000"/>
            </a:lnSpc>
            <a:spcBef>
              <a:spcPct val="0"/>
            </a:spcBef>
            <a:spcAft>
              <a:spcPct val="35000"/>
            </a:spcAft>
          </a:pPr>
          <a:r>
            <a:rPr lang="pt-BR" sz="2200" kern="1200" smtClean="0"/>
            <a:t>Conselho Nacional de Ciência e Tecnologia</a:t>
          </a:r>
          <a:endParaRPr lang="pt-BR" sz="2200" kern="1200"/>
        </a:p>
      </dsp:txBody>
      <dsp:txXfrm>
        <a:off x="4749516" y="2447662"/>
        <a:ext cx="1624255" cy="1488900"/>
      </dsp:txXfrm>
    </dsp:sp>
    <dsp:sp modelId="{56A04DD8-2A18-416D-85FA-82A53F41C827}">
      <dsp:nvSpPr>
        <dsp:cNvPr id="0" name=""/>
        <dsp:cNvSpPr/>
      </dsp:nvSpPr>
      <dsp:spPr>
        <a:xfrm>
          <a:off x="1967978" y="1748330"/>
          <a:ext cx="2707092" cy="2707092"/>
        </a:xfrm>
        <a:prstGeom prst="ellipse">
          <a:avLst/>
        </a:prstGeom>
        <a:gradFill rotWithShape="0">
          <a:gsLst>
            <a:gs pos="0">
              <a:schemeClr val="accent5">
                <a:alpha val="50000"/>
                <a:hueOff val="-2615887"/>
                <a:satOff val="15563"/>
                <a:lumOff val="6274"/>
                <a:alphaOff val="0"/>
                <a:tint val="96000"/>
                <a:lumMod val="100000"/>
              </a:schemeClr>
            </a:gs>
            <a:gs pos="78000">
              <a:schemeClr val="accent5">
                <a:alpha val="50000"/>
                <a:hueOff val="-2615887"/>
                <a:satOff val="15563"/>
                <a:lumOff val="6274"/>
                <a:alphaOff val="0"/>
                <a:shade val="94000"/>
                <a:lumMod val="94000"/>
              </a:schemeClr>
            </a:gs>
          </a:gsLst>
          <a:lin ang="5400000" scaled="0"/>
        </a:gradFill>
        <a:ln>
          <a:noFill/>
        </a:ln>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dsp:spPr>
      <dsp:style>
        <a:lnRef idx="0">
          <a:scrgbClr r="0" g="0" b="0"/>
        </a:lnRef>
        <a:fillRef idx="3">
          <a:scrgbClr r="0" g="0" b="0"/>
        </a:fillRef>
        <a:effectRef idx="3">
          <a:scrgbClr r="0" g="0" b="0"/>
        </a:effectRef>
        <a:fontRef idx="minor">
          <a:schemeClr val="tx1"/>
        </a:fontRef>
      </dsp:style>
      <dsp:txBody>
        <a:bodyPr spcFirstLastPara="0" vert="horz" wrap="square" lIns="0" tIns="0" rIns="0" bIns="0" numCol="1" spcCol="1270" anchor="ctr" anchorCtr="0">
          <a:noAutofit/>
        </a:bodyPr>
        <a:lstStyle/>
        <a:p>
          <a:pPr lvl="0" algn="ctr" defTabSz="977900" rtl="0">
            <a:lnSpc>
              <a:spcPct val="90000"/>
            </a:lnSpc>
            <a:spcBef>
              <a:spcPct val="0"/>
            </a:spcBef>
            <a:spcAft>
              <a:spcPct val="35000"/>
            </a:spcAft>
          </a:pPr>
          <a:r>
            <a:rPr lang="pt-BR" sz="2200" kern="1200" smtClean="0"/>
            <a:t>Câmara Técnica de Ciência, Tecnologia e Inovação</a:t>
          </a:r>
          <a:endParaRPr lang="pt-BR" sz="2200" kern="1200"/>
        </a:p>
      </dsp:txBody>
      <dsp:txXfrm>
        <a:off x="2222896" y="2447662"/>
        <a:ext cx="1624255" cy="1488900"/>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4F01B7F-1A2C-49BB-AF98-2E180CFC2715}">
      <dsp:nvSpPr>
        <dsp:cNvPr id="0" name=""/>
        <dsp:cNvSpPr/>
      </dsp:nvSpPr>
      <dsp:spPr>
        <a:xfrm>
          <a:off x="0" y="22953"/>
          <a:ext cx="8596668" cy="491399"/>
        </a:xfrm>
        <a:prstGeom prst="roundRect">
          <a:avLst/>
        </a:prstGeom>
        <a:gradFill rotWithShape="0">
          <a:gsLst>
            <a:gs pos="0">
              <a:schemeClr val="accent2">
                <a:hueOff val="0"/>
                <a:satOff val="0"/>
                <a:lumOff val="0"/>
                <a:alphaOff val="0"/>
                <a:tint val="65000"/>
                <a:lumMod val="110000"/>
              </a:schemeClr>
            </a:gs>
            <a:gs pos="88000">
              <a:schemeClr val="accent2">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pt-BR" sz="2100" kern="1200" smtClean="0"/>
            <a:t>Instrumentos de planejamento:</a:t>
          </a:r>
          <a:endParaRPr lang="pt-BR" sz="2100" kern="1200"/>
        </a:p>
      </dsp:txBody>
      <dsp:txXfrm>
        <a:off x="23988" y="46941"/>
        <a:ext cx="8548692" cy="443423"/>
      </dsp:txXfrm>
    </dsp:sp>
    <dsp:sp modelId="{9783BC5D-C96C-488C-99C4-53F7C580EF46}">
      <dsp:nvSpPr>
        <dsp:cNvPr id="0" name=""/>
        <dsp:cNvSpPr/>
      </dsp:nvSpPr>
      <dsp:spPr>
        <a:xfrm>
          <a:off x="0" y="514353"/>
          <a:ext cx="8596668" cy="106501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6670" rIns="149352" bIns="26670" numCol="1" spcCol="1270" anchor="t" anchorCtr="0">
          <a:noAutofit/>
        </a:bodyPr>
        <a:lstStyle/>
        <a:p>
          <a:pPr marL="171450" lvl="1" indent="-171450" algn="l" defTabSz="711200" rtl="0">
            <a:lnSpc>
              <a:spcPct val="90000"/>
            </a:lnSpc>
            <a:spcBef>
              <a:spcPct val="0"/>
            </a:spcBef>
            <a:spcAft>
              <a:spcPct val="20000"/>
            </a:spcAft>
            <a:buChar char="••"/>
          </a:pPr>
          <a:r>
            <a:rPr lang="pt-BR" sz="1600" kern="1200" smtClean="0"/>
            <a:t>Políticas</a:t>
          </a:r>
          <a:endParaRPr lang="pt-BR" sz="1600" kern="1200"/>
        </a:p>
        <a:p>
          <a:pPr marL="171450" lvl="1" indent="-171450" algn="l" defTabSz="711200" rtl="0">
            <a:lnSpc>
              <a:spcPct val="90000"/>
            </a:lnSpc>
            <a:spcBef>
              <a:spcPct val="0"/>
            </a:spcBef>
            <a:spcAft>
              <a:spcPct val="20000"/>
            </a:spcAft>
            <a:buChar char="••"/>
          </a:pPr>
          <a:r>
            <a:rPr lang="pt-BR" sz="1600" kern="1200" smtClean="0"/>
            <a:t>Estratégias</a:t>
          </a:r>
          <a:endParaRPr lang="pt-BR" sz="1600" kern="1200"/>
        </a:p>
        <a:p>
          <a:pPr marL="171450" lvl="1" indent="-171450" algn="l" defTabSz="711200" rtl="0">
            <a:lnSpc>
              <a:spcPct val="90000"/>
            </a:lnSpc>
            <a:spcBef>
              <a:spcPct val="0"/>
            </a:spcBef>
            <a:spcAft>
              <a:spcPct val="20000"/>
            </a:spcAft>
            <a:buChar char="••"/>
          </a:pPr>
          <a:r>
            <a:rPr lang="pt-BR" sz="1600" kern="1200" smtClean="0"/>
            <a:t>Planos setoriais</a:t>
          </a:r>
          <a:endParaRPr lang="pt-BR" sz="1600" kern="1200"/>
        </a:p>
        <a:p>
          <a:pPr marL="171450" lvl="1" indent="-171450" algn="l" defTabSz="711200" rtl="0">
            <a:lnSpc>
              <a:spcPct val="90000"/>
            </a:lnSpc>
            <a:spcBef>
              <a:spcPct val="0"/>
            </a:spcBef>
            <a:spcAft>
              <a:spcPct val="20000"/>
            </a:spcAft>
            <a:buChar char="••"/>
          </a:pPr>
          <a:r>
            <a:rPr lang="pt-BR" sz="1600" kern="1200" smtClean="0"/>
            <a:t>Plano Plurianual</a:t>
          </a:r>
          <a:endParaRPr lang="pt-BR" sz="1600" kern="1200"/>
        </a:p>
      </dsp:txBody>
      <dsp:txXfrm>
        <a:off x="0" y="514353"/>
        <a:ext cx="8596668" cy="1065015"/>
      </dsp:txXfrm>
    </dsp:sp>
    <dsp:sp modelId="{D3373AD3-B05C-46C8-9EC8-DA9CA0C4B28D}">
      <dsp:nvSpPr>
        <dsp:cNvPr id="0" name=""/>
        <dsp:cNvSpPr/>
      </dsp:nvSpPr>
      <dsp:spPr>
        <a:xfrm>
          <a:off x="0" y="1579368"/>
          <a:ext cx="8596668" cy="491399"/>
        </a:xfrm>
        <a:prstGeom prst="round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pt-BR" sz="2100" kern="1200" smtClean="0"/>
            <a:t>Execução: </a:t>
          </a:r>
          <a:endParaRPr lang="pt-BR" sz="2100" kern="1200"/>
        </a:p>
      </dsp:txBody>
      <dsp:txXfrm>
        <a:off x="23988" y="1603356"/>
        <a:ext cx="8548692" cy="443423"/>
      </dsp:txXfrm>
    </dsp:sp>
    <dsp:sp modelId="{C90EBFF9-A738-4DDA-A968-E1D660589065}">
      <dsp:nvSpPr>
        <dsp:cNvPr id="0" name=""/>
        <dsp:cNvSpPr/>
      </dsp:nvSpPr>
      <dsp:spPr>
        <a:xfrm>
          <a:off x="0" y="2070768"/>
          <a:ext cx="8596668"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6670" rIns="149352" bIns="26670" numCol="1" spcCol="1270" anchor="t" anchorCtr="0">
          <a:noAutofit/>
        </a:bodyPr>
        <a:lstStyle/>
        <a:p>
          <a:pPr marL="171450" lvl="1" indent="-171450" algn="l" defTabSz="711200" rtl="0">
            <a:lnSpc>
              <a:spcPct val="90000"/>
            </a:lnSpc>
            <a:spcBef>
              <a:spcPct val="0"/>
            </a:spcBef>
            <a:spcAft>
              <a:spcPct val="20000"/>
            </a:spcAft>
            <a:buChar char="••"/>
          </a:pPr>
          <a:r>
            <a:rPr lang="pt-BR" sz="1600" kern="1200" smtClean="0"/>
            <a:t>Coordenação geral do MCTI</a:t>
          </a:r>
          <a:endParaRPr lang="pt-BR" sz="1600" kern="1200"/>
        </a:p>
      </dsp:txBody>
      <dsp:txXfrm>
        <a:off x="0" y="2070768"/>
        <a:ext cx="8596668" cy="347760"/>
      </dsp:txXfrm>
    </dsp:sp>
    <dsp:sp modelId="{6CCB5DCA-7DF8-4110-8A71-177B18224652}">
      <dsp:nvSpPr>
        <dsp:cNvPr id="0" name=""/>
        <dsp:cNvSpPr/>
      </dsp:nvSpPr>
      <dsp:spPr>
        <a:xfrm>
          <a:off x="0" y="2418528"/>
          <a:ext cx="8596668" cy="491399"/>
        </a:xfrm>
        <a:prstGeom prst="roundRect">
          <a:avLst/>
        </a:prstGeom>
        <a:gradFill rotWithShape="0">
          <a:gsLst>
            <a:gs pos="0">
              <a:schemeClr val="accent4">
                <a:hueOff val="0"/>
                <a:satOff val="0"/>
                <a:lumOff val="0"/>
                <a:alphaOff val="0"/>
                <a:tint val="65000"/>
                <a:lumMod val="110000"/>
              </a:schemeClr>
            </a:gs>
            <a:gs pos="88000">
              <a:schemeClr val="accent4">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pt-BR" sz="2100" kern="1200" smtClean="0"/>
            <a:t>Atualização:</a:t>
          </a:r>
          <a:endParaRPr lang="pt-BR" sz="2100" kern="1200"/>
        </a:p>
      </dsp:txBody>
      <dsp:txXfrm>
        <a:off x="23988" y="2442516"/>
        <a:ext cx="8548692" cy="443423"/>
      </dsp:txXfrm>
    </dsp:sp>
    <dsp:sp modelId="{F3766ABB-F56E-4636-94C4-371D7A5BA6D2}">
      <dsp:nvSpPr>
        <dsp:cNvPr id="0" name=""/>
        <dsp:cNvSpPr/>
      </dsp:nvSpPr>
      <dsp:spPr>
        <a:xfrm>
          <a:off x="0" y="2909928"/>
          <a:ext cx="8596668" cy="532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6670" rIns="149352" bIns="26670" numCol="1" spcCol="1270" anchor="t" anchorCtr="0">
          <a:noAutofit/>
        </a:bodyPr>
        <a:lstStyle/>
        <a:p>
          <a:pPr marL="171450" lvl="1" indent="-171450" algn="l" defTabSz="711200" rtl="0">
            <a:lnSpc>
              <a:spcPct val="90000"/>
            </a:lnSpc>
            <a:spcBef>
              <a:spcPct val="0"/>
            </a:spcBef>
            <a:spcAft>
              <a:spcPct val="20000"/>
            </a:spcAft>
            <a:buChar char="••"/>
          </a:pPr>
          <a:r>
            <a:rPr lang="pt-BR" sz="1600" kern="1200" dirty="0" smtClean="0"/>
            <a:t>Estratégia nacional de CT&amp;I: 4 anos</a:t>
          </a:r>
          <a:endParaRPr lang="pt-BR" sz="1600" kern="1200" dirty="0"/>
        </a:p>
        <a:p>
          <a:pPr marL="171450" lvl="1" indent="-171450" algn="l" defTabSz="711200" rtl="0">
            <a:lnSpc>
              <a:spcPct val="90000"/>
            </a:lnSpc>
            <a:spcBef>
              <a:spcPct val="0"/>
            </a:spcBef>
            <a:spcAft>
              <a:spcPct val="20000"/>
            </a:spcAft>
            <a:buChar char="••"/>
          </a:pPr>
          <a:r>
            <a:rPr lang="pt-BR" sz="1600" kern="1200" dirty="0" smtClean="0"/>
            <a:t>Política nacional de CT&amp;I: 12 anos</a:t>
          </a:r>
          <a:endParaRPr lang="pt-BR" sz="1600" kern="1200" dirty="0"/>
        </a:p>
      </dsp:txBody>
      <dsp:txXfrm>
        <a:off x="0" y="2909928"/>
        <a:ext cx="8596668" cy="532507"/>
      </dsp:txXfrm>
    </dsp:sp>
    <dsp:sp modelId="{E9B94BB0-CF2E-4ACA-82A8-6F61C821343F}">
      <dsp:nvSpPr>
        <dsp:cNvPr id="0" name=""/>
        <dsp:cNvSpPr/>
      </dsp:nvSpPr>
      <dsp:spPr>
        <a:xfrm>
          <a:off x="0" y="3442436"/>
          <a:ext cx="8596668" cy="491399"/>
        </a:xfrm>
        <a:prstGeom prst="roundRect">
          <a:avLst/>
        </a:prstGeom>
        <a:gradFill rotWithShape="0">
          <a:gsLst>
            <a:gs pos="0">
              <a:schemeClr val="accent5">
                <a:hueOff val="0"/>
                <a:satOff val="0"/>
                <a:lumOff val="0"/>
                <a:alphaOff val="0"/>
                <a:tint val="65000"/>
                <a:lumMod val="110000"/>
              </a:schemeClr>
            </a:gs>
            <a:gs pos="88000">
              <a:schemeClr val="accent5">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pt-BR" sz="2100" kern="1200" dirty="0" smtClean="0"/>
            <a:t>Monitoramento e avaliação:</a:t>
          </a:r>
          <a:endParaRPr lang="pt-BR" sz="2100" kern="1200" dirty="0"/>
        </a:p>
      </dsp:txBody>
      <dsp:txXfrm>
        <a:off x="23988" y="3466424"/>
        <a:ext cx="8548692" cy="443423"/>
      </dsp:txXfrm>
    </dsp:sp>
    <dsp:sp modelId="{5AFC8689-F293-4CD4-8A00-F511B281AD25}">
      <dsp:nvSpPr>
        <dsp:cNvPr id="0" name=""/>
        <dsp:cNvSpPr/>
      </dsp:nvSpPr>
      <dsp:spPr>
        <a:xfrm>
          <a:off x="0" y="3933836"/>
          <a:ext cx="8596668" cy="53250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6670" rIns="149352" bIns="26670" numCol="1" spcCol="1270" anchor="t" anchorCtr="0">
          <a:noAutofit/>
        </a:bodyPr>
        <a:lstStyle/>
        <a:p>
          <a:pPr marL="171450" lvl="1" indent="-171450" algn="l" defTabSz="711200" rtl="0">
            <a:lnSpc>
              <a:spcPct val="90000"/>
            </a:lnSpc>
            <a:spcBef>
              <a:spcPct val="0"/>
            </a:spcBef>
            <a:spcAft>
              <a:spcPct val="20000"/>
            </a:spcAft>
            <a:buChar char="••"/>
          </a:pPr>
          <a:r>
            <a:rPr lang="pt-BR" sz="1600" kern="1200" dirty="0" smtClean="0"/>
            <a:t>CCT</a:t>
          </a:r>
          <a:endParaRPr lang="pt-BR" sz="1600" kern="1200" dirty="0"/>
        </a:p>
        <a:p>
          <a:pPr marL="171450" lvl="1" indent="-171450" algn="l" defTabSz="711200" rtl="0">
            <a:lnSpc>
              <a:spcPct val="90000"/>
            </a:lnSpc>
            <a:spcBef>
              <a:spcPct val="0"/>
            </a:spcBef>
            <a:spcAft>
              <a:spcPct val="20000"/>
            </a:spcAft>
            <a:buChar char="••"/>
          </a:pPr>
          <a:r>
            <a:rPr lang="pt-BR" sz="1600" kern="1200" dirty="0" smtClean="0"/>
            <a:t>MCTI</a:t>
          </a:r>
          <a:endParaRPr lang="pt-BR" sz="1600" kern="1200" dirty="0"/>
        </a:p>
      </dsp:txBody>
      <dsp:txXfrm>
        <a:off x="0" y="3933836"/>
        <a:ext cx="8596668" cy="532507"/>
      </dsp:txXfrm>
    </dsp:sp>
    <dsp:sp modelId="{254754B3-590A-4CCB-81E8-0207086BB47F}">
      <dsp:nvSpPr>
        <dsp:cNvPr id="0" name=""/>
        <dsp:cNvSpPr/>
      </dsp:nvSpPr>
      <dsp:spPr>
        <a:xfrm>
          <a:off x="0" y="4466344"/>
          <a:ext cx="8596668" cy="491399"/>
        </a:xfrm>
        <a:prstGeom prst="roundRect">
          <a:avLst/>
        </a:prstGeom>
        <a:gradFill rotWithShape="0">
          <a:gsLst>
            <a:gs pos="0">
              <a:schemeClr val="accent6">
                <a:hueOff val="0"/>
                <a:satOff val="0"/>
                <a:lumOff val="0"/>
                <a:alphaOff val="0"/>
                <a:tint val="65000"/>
                <a:lumMod val="110000"/>
              </a:schemeClr>
            </a:gs>
            <a:gs pos="88000">
              <a:schemeClr val="accent6">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80010" tIns="80010" rIns="80010" bIns="80010" numCol="1" spcCol="1270" anchor="ctr" anchorCtr="0">
          <a:noAutofit/>
        </a:bodyPr>
        <a:lstStyle/>
        <a:p>
          <a:pPr lvl="0" algn="l" defTabSz="933450" rtl="0">
            <a:lnSpc>
              <a:spcPct val="90000"/>
            </a:lnSpc>
            <a:spcBef>
              <a:spcPct val="0"/>
            </a:spcBef>
            <a:spcAft>
              <a:spcPct val="35000"/>
            </a:spcAft>
          </a:pPr>
          <a:r>
            <a:rPr lang="pt-BR" sz="2100" kern="1200" smtClean="0"/>
            <a:t>Conferência Nacional de CT&amp;I:</a:t>
          </a:r>
          <a:endParaRPr lang="pt-BR" sz="2100" kern="1200"/>
        </a:p>
      </dsp:txBody>
      <dsp:txXfrm>
        <a:off x="23988" y="4490332"/>
        <a:ext cx="8548692" cy="443423"/>
      </dsp:txXfrm>
    </dsp:sp>
    <dsp:sp modelId="{24829A5B-137B-4AFA-8F65-B9861C54AFF8}">
      <dsp:nvSpPr>
        <dsp:cNvPr id="0" name=""/>
        <dsp:cNvSpPr/>
      </dsp:nvSpPr>
      <dsp:spPr>
        <a:xfrm>
          <a:off x="0" y="4957744"/>
          <a:ext cx="8596668" cy="34776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272944" tIns="26670" rIns="149352" bIns="26670" numCol="1" spcCol="1270" anchor="t" anchorCtr="0">
          <a:noAutofit/>
        </a:bodyPr>
        <a:lstStyle/>
        <a:p>
          <a:pPr marL="171450" lvl="1" indent="-171450" algn="l" defTabSz="711200" rtl="0">
            <a:lnSpc>
              <a:spcPct val="90000"/>
            </a:lnSpc>
            <a:spcBef>
              <a:spcPct val="0"/>
            </a:spcBef>
            <a:spcAft>
              <a:spcPct val="20000"/>
            </a:spcAft>
            <a:buChar char="••"/>
          </a:pPr>
          <a:r>
            <a:rPr lang="pt-BR" sz="1600" kern="1200" smtClean="0"/>
            <a:t>Realização a cada 12 anos</a:t>
          </a:r>
          <a:endParaRPr lang="pt-BR" sz="1600" kern="1200"/>
        </a:p>
      </dsp:txBody>
      <dsp:txXfrm>
        <a:off x="0" y="4957744"/>
        <a:ext cx="8596668" cy="347760"/>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4E66CC-1244-4417-B439-40A4D004FD9E}">
      <dsp:nvSpPr>
        <dsp:cNvPr id="0" name=""/>
        <dsp:cNvSpPr/>
      </dsp:nvSpPr>
      <dsp:spPr>
        <a:xfrm>
          <a:off x="-4978728" y="-762845"/>
          <a:ext cx="5929446" cy="5929446"/>
        </a:xfrm>
        <a:prstGeom prst="blockArc">
          <a:avLst>
            <a:gd name="adj1" fmla="val 18900000"/>
            <a:gd name="adj2" fmla="val 2700000"/>
            <a:gd name="adj3" fmla="val 364"/>
          </a:avLst>
        </a:prstGeom>
        <a:noFill/>
        <a:ln w="19050" cap="rnd" cmpd="sng" algn="ctr">
          <a:solidFill>
            <a:schemeClr val="accent2">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8578353-6826-41F7-B5A1-8AA4BB842022}">
      <dsp:nvSpPr>
        <dsp:cNvPr id="0" name=""/>
        <dsp:cNvSpPr/>
      </dsp:nvSpPr>
      <dsp:spPr>
        <a:xfrm>
          <a:off x="497843" y="338560"/>
          <a:ext cx="8038271" cy="677473"/>
        </a:xfrm>
        <a:prstGeom prst="rect">
          <a:avLst/>
        </a:prstGeom>
        <a:gradFill rotWithShape="0">
          <a:gsLst>
            <a:gs pos="0">
              <a:schemeClr val="accent2">
                <a:hueOff val="0"/>
                <a:satOff val="0"/>
                <a:lumOff val="0"/>
                <a:alphaOff val="0"/>
                <a:tint val="65000"/>
                <a:lumMod val="110000"/>
              </a:schemeClr>
            </a:gs>
            <a:gs pos="88000">
              <a:schemeClr val="accent2">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7745" tIns="53340" rIns="53340" bIns="53340" numCol="1" spcCol="1270" anchor="ctr" anchorCtr="0">
          <a:noAutofit/>
        </a:bodyPr>
        <a:lstStyle/>
        <a:p>
          <a:pPr lvl="0" algn="l" defTabSz="933450" rtl="0">
            <a:lnSpc>
              <a:spcPct val="90000"/>
            </a:lnSpc>
            <a:spcBef>
              <a:spcPct val="0"/>
            </a:spcBef>
            <a:spcAft>
              <a:spcPct val="35000"/>
            </a:spcAft>
          </a:pPr>
          <a:r>
            <a:rPr lang="pt-BR" sz="2100" kern="1200" smtClean="0"/>
            <a:t>Planejamento, financiamento, acompanhamento e avaliação do impacto da política de CT&amp;I.</a:t>
          </a:r>
          <a:endParaRPr lang="pt-BR" sz="2100" kern="1200"/>
        </a:p>
      </dsp:txBody>
      <dsp:txXfrm>
        <a:off x="497843" y="338560"/>
        <a:ext cx="8038271" cy="677473"/>
      </dsp:txXfrm>
    </dsp:sp>
    <dsp:sp modelId="{0BF2DF58-F413-43F4-8A88-0BA9EA041F55}">
      <dsp:nvSpPr>
        <dsp:cNvPr id="0" name=""/>
        <dsp:cNvSpPr/>
      </dsp:nvSpPr>
      <dsp:spPr>
        <a:xfrm>
          <a:off x="74422" y="253876"/>
          <a:ext cx="846842" cy="846842"/>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2">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19E9A726-8A4F-4882-B8B4-D63E49900AF3}">
      <dsp:nvSpPr>
        <dsp:cNvPr id="0" name=""/>
        <dsp:cNvSpPr/>
      </dsp:nvSpPr>
      <dsp:spPr>
        <a:xfrm>
          <a:off x="886254" y="1354947"/>
          <a:ext cx="7649860" cy="677473"/>
        </a:xfrm>
        <a:prstGeom prst="rect">
          <a:avLst/>
        </a:prstGeom>
        <a:gradFill rotWithShape="0">
          <a:gsLst>
            <a:gs pos="0">
              <a:schemeClr val="accent3">
                <a:hueOff val="0"/>
                <a:satOff val="0"/>
                <a:lumOff val="0"/>
                <a:alphaOff val="0"/>
                <a:tint val="65000"/>
                <a:lumMod val="110000"/>
              </a:schemeClr>
            </a:gs>
            <a:gs pos="88000">
              <a:schemeClr val="accent3">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7745" tIns="53340" rIns="53340" bIns="53340" numCol="1" spcCol="1270" anchor="ctr" anchorCtr="0">
          <a:noAutofit/>
        </a:bodyPr>
        <a:lstStyle/>
        <a:p>
          <a:pPr lvl="0" algn="l" defTabSz="933450" rtl="0">
            <a:lnSpc>
              <a:spcPct val="90000"/>
            </a:lnSpc>
            <a:spcBef>
              <a:spcPct val="0"/>
            </a:spcBef>
            <a:spcAft>
              <a:spcPct val="35000"/>
            </a:spcAft>
          </a:pPr>
          <a:r>
            <a:rPr lang="pt-BR" sz="2100" kern="1200" smtClean="0"/>
            <a:t>Capital humano.</a:t>
          </a:r>
          <a:endParaRPr lang="pt-BR" sz="2100" kern="1200"/>
        </a:p>
      </dsp:txBody>
      <dsp:txXfrm>
        <a:off x="886254" y="1354947"/>
        <a:ext cx="7649860" cy="677473"/>
      </dsp:txXfrm>
    </dsp:sp>
    <dsp:sp modelId="{D6DB3EE0-00C4-4605-A607-ECF39D2C800D}">
      <dsp:nvSpPr>
        <dsp:cNvPr id="0" name=""/>
        <dsp:cNvSpPr/>
      </dsp:nvSpPr>
      <dsp:spPr>
        <a:xfrm>
          <a:off x="462833" y="1270263"/>
          <a:ext cx="846842" cy="846842"/>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3">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A79ECB35-97A8-4A65-BE04-DFCCBE0863AF}">
      <dsp:nvSpPr>
        <dsp:cNvPr id="0" name=""/>
        <dsp:cNvSpPr/>
      </dsp:nvSpPr>
      <dsp:spPr>
        <a:xfrm>
          <a:off x="886254" y="2371333"/>
          <a:ext cx="7649860" cy="677473"/>
        </a:xfrm>
        <a:prstGeom prst="rect">
          <a:avLst/>
        </a:prstGeom>
        <a:gradFill rotWithShape="0">
          <a:gsLst>
            <a:gs pos="0">
              <a:schemeClr val="accent4">
                <a:hueOff val="0"/>
                <a:satOff val="0"/>
                <a:lumOff val="0"/>
                <a:alphaOff val="0"/>
                <a:tint val="65000"/>
                <a:lumMod val="110000"/>
              </a:schemeClr>
            </a:gs>
            <a:gs pos="88000">
              <a:schemeClr val="accent4">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7745" tIns="53340" rIns="53340" bIns="53340" numCol="1" spcCol="1270" anchor="ctr" anchorCtr="0">
          <a:noAutofit/>
        </a:bodyPr>
        <a:lstStyle/>
        <a:p>
          <a:pPr lvl="0" algn="l" defTabSz="933450" rtl="0">
            <a:lnSpc>
              <a:spcPct val="90000"/>
            </a:lnSpc>
            <a:spcBef>
              <a:spcPct val="0"/>
            </a:spcBef>
            <a:spcAft>
              <a:spcPct val="35000"/>
            </a:spcAft>
          </a:pPr>
          <a:r>
            <a:rPr lang="pt-BR" sz="2100" kern="1200" smtClean="0"/>
            <a:t>Pesquisa, infraestrutura e cooperação.</a:t>
          </a:r>
          <a:endParaRPr lang="pt-BR" sz="2100" kern="1200"/>
        </a:p>
      </dsp:txBody>
      <dsp:txXfrm>
        <a:off x="886254" y="2371333"/>
        <a:ext cx="7649860" cy="677473"/>
      </dsp:txXfrm>
    </dsp:sp>
    <dsp:sp modelId="{665A206E-40F1-4117-A456-6CD7805CE4A5}">
      <dsp:nvSpPr>
        <dsp:cNvPr id="0" name=""/>
        <dsp:cNvSpPr/>
      </dsp:nvSpPr>
      <dsp:spPr>
        <a:xfrm>
          <a:off x="462833" y="2286649"/>
          <a:ext cx="846842" cy="846842"/>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4">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 modelId="{2377B532-D403-4659-B3F5-CD3B1867C888}">
      <dsp:nvSpPr>
        <dsp:cNvPr id="0" name=""/>
        <dsp:cNvSpPr/>
      </dsp:nvSpPr>
      <dsp:spPr>
        <a:xfrm>
          <a:off x="497843" y="3387720"/>
          <a:ext cx="8038271" cy="677473"/>
        </a:xfrm>
        <a:prstGeom prst="rect">
          <a:avLst/>
        </a:prstGeom>
        <a:gradFill rotWithShape="0">
          <a:gsLst>
            <a:gs pos="0">
              <a:schemeClr val="accent5">
                <a:hueOff val="0"/>
                <a:satOff val="0"/>
                <a:lumOff val="0"/>
                <a:alphaOff val="0"/>
                <a:tint val="65000"/>
                <a:lumMod val="110000"/>
              </a:schemeClr>
            </a:gs>
            <a:gs pos="88000">
              <a:schemeClr val="accent5">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1">
          <a:scrgbClr r="0" g="0" b="0"/>
        </a:effectRef>
        <a:fontRef idx="minor">
          <a:schemeClr val="dk1"/>
        </a:fontRef>
      </dsp:style>
      <dsp:txBody>
        <a:bodyPr spcFirstLastPara="0" vert="horz" wrap="square" lIns="537745" tIns="53340" rIns="53340" bIns="53340" numCol="1" spcCol="1270" anchor="ctr" anchorCtr="0">
          <a:noAutofit/>
        </a:bodyPr>
        <a:lstStyle/>
        <a:p>
          <a:pPr lvl="0" algn="l" defTabSz="933450" rtl="0">
            <a:lnSpc>
              <a:spcPct val="90000"/>
            </a:lnSpc>
            <a:spcBef>
              <a:spcPct val="0"/>
            </a:spcBef>
            <a:spcAft>
              <a:spcPct val="35000"/>
            </a:spcAft>
          </a:pPr>
          <a:r>
            <a:rPr lang="pt-BR" sz="2100" kern="1200" smtClean="0"/>
            <a:t>Transformação digital, tecnologia e inovação.</a:t>
          </a:r>
          <a:endParaRPr lang="pt-BR" sz="2100" kern="1200"/>
        </a:p>
      </dsp:txBody>
      <dsp:txXfrm>
        <a:off x="497843" y="3387720"/>
        <a:ext cx="8038271" cy="677473"/>
      </dsp:txXfrm>
    </dsp:sp>
    <dsp:sp modelId="{5B3CD00D-E40F-4AB7-9DF2-FF85F9F7DA3B}">
      <dsp:nvSpPr>
        <dsp:cNvPr id="0" name=""/>
        <dsp:cNvSpPr/>
      </dsp:nvSpPr>
      <dsp:spPr>
        <a:xfrm>
          <a:off x="74422" y="3303036"/>
          <a:ext cx="846842" cy="846842"/>
        </a:xfrm>
        <a:prstGeom prst="ellipse">
          <a:avLst/>
        </a:prstGeom>
        <a:gradFill rotWithShape="0">
          <a:gsLst>
            <a:gs pos="0">
              <a:schemeClr val="lt1">
                <a:hueOff val="0"/>
                <a:satOff val="0"/>
                <a:lumOff val="0"/>
                <a:alphaOff val="0"/>
                <a:tint val="65000"/>
                <a:lumMod val="110000"/>
              </a:schemeClr>
            </a:gs>
            <a:gs pos="88000">
              <a:schemeClr val="lt1">
                <a:hueOff val="0"/>
                <a:satOff val="0"/>
                <a:lumOff val="0"/>
                <a:alphaOff val="0"/>
                <a:tint val="90000"/>
              </a:schemeClr>
            </a:gs>
          </a:gsLst>
          <a:lin ang="5400000" scaled="0"/>
        </a:gradFill>
        <a:ln w="12700" cap="rnd" cmpd="sng" algn="ctr">
          <a:solidFill>
            <a:schemeClr val="accent5">
              <a:hueOff val="0"/>
              <a:satOff val="0"/>
              <a:lumOff val="0"/>
              <a:alphaOff val="0"/>
            </a:schemeClr>
          </a:solidFill>
          <a:prstDash val="solid"/>
        </a:ln>
        <a:effectLst/>
      </dsp:spPr>
      <dsp:style>
        <a:lnRef idx="1">
          <a:scrgbClr r="0" g="0" b="0"/>
        </a:lnRef>
        <a:fillRef idx="2">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HorizontalOrganizationChart">
  <dgm:title val=""/>
  <dgm:desc val=""/>
  <dgm:catLst>
    <dgm:cat type="hierarchy" pri="43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305"/>
      <dgm:constr type="w" for="des" forName="rootComposite" refType="w" fact="10"/>
      <dgm:constr type="h" for="des" forName="rootComposite" refType="w" refFor="des" refForName="rootComposite1" fact="0.305"/>
      <dgm:constr type="w" for="des" forName="rootComposite3" refType="w" fact="10"/>
      <dgm:constr type="h" for="des" forName="rootComposite3" refType="w" refFor="des" refForName="rootComposite1" fact="0.305"/>
      <dgm:constr type="primFontSz" for="des" ptType="node" op="equ"/>
      <dgm:constr type="sp" for="des" op="equ"/>
      <dgm:constr type="sp" for="des" forName="hierRoot1" refType="w" refFor="des" refForName="rootComposite1" fact="0.2"/>
      <dgm:constr type="sp" for="des" forName="hierRoot2" refType="sp" refFor="des" refForName="hierRoot1"/>
      <dgm:constr type="sp" for="des" forName="hierRoot3" refType="sp" refFor="des" refForName="hierRoot1"/>
      <dgm:constr type="sibSp" refType="w" refFor="des" refForName="rootComposite1" fact="0.125"/>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125"/>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func="var" arg="dir" op="equ" val="norm">
                  <dgm:alg type="hierRoot">
                    <dgm:param type="hierAlign" val="lT"/>
                  </dgm:alg>
                  <dgm:constrLst>
                    <dgm:constr type="alignOff" val="0.75"/>
                  </dgm:constrLst>
                </dgm:if>
                <dgm:else name="Name9">
                  <dgm:alg type="hierRoot">
                    <dgm:param type="hierAlign" val="rT"/>
                  </dgm:alg>
                  <dgm:constrLst>
                    <dgm:constr type="alignOff" val="0.75"/>
                  </dgm:constrLst>
                </dgm:else>
              </dgm:choose>
            </dgm:if>
            <dgm:if name="Name10" func="var" arg="hierBranch" op="equ" val="r">
              <dgm:choose name="Name11">
                <dgm:if name="Name12" func="var" arg="dir" op="equ" val="norm">
                  <dgm:alg type="hierRoot">
                    <dgm:param type="hierAlign" val="lB"/>
                  </dgm:alg>
                  <dgm:constrLst>
                    <dgm:constr type="alignOff" val="0.75"/>
                  </dgm:constrLst>
                </dgm:if>
                <dgm:else name="Name13">
                  <dgm:alg type="hierRoot">
                    <dgm:param type="hierAlign" val="rB"/>
                  </dgm:alg>
                  <dgm:constrLst>
                    <dgm:constr type="alignOff" val="0.75"/>
                  </dgm:constrLst>
                </dgm:else>
              </dgm:choose>
            </dgm:if>
            <dgm:if name="Name14" func="var" arg="hierBranch" op="equ" val="hang">
              <dgm:choose name="Name15">
                <dgm:if name="Name16" func="var" arg="dir" op="equ" val="norm">
                  <dgm:alg type="hierRoot">
                    <dgm:param type="hierAlign" val="lCtrCh"/>
                  </dgm:alg>
                  <dgm:constrLst>
                    <dgm:constr type="alignOff" val="0.65"/>
                  </dgm:constrLst>
                </dgm:if>
                <dgm:else name="Name17">
                  <dgm:alg type="hierRoot">
                    <dgm:param type="hierAlign" val="rCtrCh"/>
                  </dgm:alg>
                  <dgm:constrLst>
                    <dgm:constr type="alignOff" val="0.65"/>
                  </dgm:constrLst>
                </dgm:else>
              </dgm:choose>
            </dgm:if>
            <dgm:else name="Name18">
              <dgm:choose name="Name19">
                <dgm:if name="Name20" func="var" arg="dir" op="equ" val="norm">
                  <dgm:alg type="hierRoot">
                    <dgm:param type="hierAlign" val="lCtrCh"/>
                  </dgm:alg>
                  <dgm:constrLst>
                    <dgm:constr type="alignOff"/>
                    <dgm:constr type="bendDist" for="des" ptType="parTrans" refType="sp" fact="0.5"/>
                  </dgm:constrLst>
                </dgm:if>
                <dgm:else name="Name21">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22">
              <dgm:if name="Name23"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24"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25"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6">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7">
              <dgm:if name="Name28" func="var" arg="hierBranch" op="equ" val="l">
                <dgm:choose name="Name29">
                  <dgm:if name="Name30" func="var" arg="dir" op="equ" val="norm">
                    <dgm:alg type="hierChild">
                      <dgm:param type="chAlign" val="t"/>
                      <dgm:param type="linDir" val="fromL"/>
                    </dgm:alg>
                  </dgm:if>
                  <dgm:else name="Name31">
                    <dgm:alg type="hierChild">
                      <dgm:param type="chAlign" val="t"/>
                      <dgm:param type="linDir" val="fromR"/>
                    </dgm:alg>
                  </dgm:else>
                </dgm:choose>
              </dgm:if>
              <dgm:if name="Name32" func="var" arg="hierBranch" op="equ" val="r">
                <dgm:choose name="Name33">
                  <dgm:if name="Name34" func="var" arg="dir" op="equ" val="norm">
                    <dgm:alg type="hierChild">
                      <dgm:param type="chAlign" val="b"/>
                      <dgm:param type="linDir" val="fromL"/>
                    </dgm:alg>
                  </dgm:if>
                  <dgm:else name="Name35">
                    <dgm:alg type="hierChild">
                      <dgm:param type="chAlign" val="b"/>
                      <dgm:param type="linDir" val="fromR"/>
                    </dgm:alg>
                  </dgm:else>
                </dgm:choose>
              </dgm:if>
              <dgm:if name="Name36" func="var" arg="hierBranch" op="equ" val="hang">
                <dgm:choose name="Name37">
                  <dgm:if name="Name38" func="var" arg="dir" op="equ" val="norm">
                    <dgm:alg type="hierChild">
                      <dgm:param type="chAlign" val="l"/>
                      <dgm:param type="linDir" val="fromT"/>
                      <dgm:param type="secChAlign" val="t"/>
                      <dgm:param type="secLinDir" val="fromL"/>
                    </dgm:alg>
                  </dgm:if>
                  <dgm:else name="Name39">
                    <dgm:alg type="hierChild">
                      <dgm:param type="chAlign" val="r"/>
                      <dgm:param type="linDir" val="fromT"/>
                      <dgm:param type="secChAlign" val="t"/>
                      <dgm:param type="secLinDir" val="fromR"/>
                    </dgm:alg>
                  </dgm:else>
                </dgm:choose>
              </dgm:if>
              <dgm:else name="Name40">
                <dgm:choose name="Name41">
                  <dgm:if name="Name42" func="var" arg="dir" op="equ" val="norm">
                    <dgm:alg type="hierChild">
                      <dgm:param type="linDir" val="fromT"/>
                      <dgm:param type="chAlign" val="l"/>
                    </dgm:alg>
                  </dgm:if>
                  <dgm:else name="Name43">
                    <dgm:alg type="hierChild">
                      <dgm:param type="linDir" val="fromT"/>
                      <dgm:param type="chAlign" val="r"/>
                    </dgm:alg>
                  </dgm:else>
                </dgm:choose>
              </dgm:else>
            </dgm:choose>
            <dgm:shape xmlns:r="http://schemas.openxmlformats.org/officeDocument/2006/relationships" r:blip="">
              <dgm:adjLst/>
            </dgm:shape>
            <dgm:presOf/>
            <dgm:constrLst/>
            <dgm:ruleLst/>
            <dgm:forEach name="rep2a" axis="ch" ptType="nonAsst">
              <dgm:forEach name="Name44" axis="precedSib" ptType="parTrans" st="-1" cnt="1">
                <dgm:choose name="Name45">
                  <dgm:if name="Name46" func="var" arg="hierBranch" op="equ" val="hang">
                    <dgm:layoutNode name="Name47">
                      <dgm:choose name="Name48">
                        <dgm:if name="Name49" func="var" arg="dir" op="equ" val="norm">
                          <dgm:alg type="conn">
                            <dgm:param type="connRout" val="bend"/>
                            <dgm:param type="dim" val="1D"/>
                            <dgm:param type="endSty" val="noArr"/>
                            <dgm:param type="begPts" val="midR"/>
                            <dgm:param type="endPts" val="bCtr tCtr"/>
                          </dgm:alg>
                        </dgm:if>
                        <dgm:else name="Name50">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1" func="var" arg="hierBranch" op="equ" val="l">
                    <dgm:layoutNode name="Name52">
                      <dgm:choose name="Name53">
                        <dgm:if name="Name54" func="var" arg="dir" op="equ" val="norm">
                          <dgm:alg type="conn">
                            <dgm:param type="connRout" val="bend"/>
                            <dgm:param type="dim" val="1D"/>
                            <dgm:param type="endSty" val="noArr"/>
                            <dgm:param type="begPts" val="midR"/>
                            <dgm:param type="endPts" val="tCtr"/>
                          </dgm:alg>
                        </dgm:if>
                        <dgm:else name="Name55">
                          <dgm:alg type="conn">
                            <dgm:param type="connRout" val="bend"/>
                            <dgm:param type="dim" val="1D"/>
                            <dgm:param type="endSty" val="noArr"/>
                            <dgm:param type="begPts" val="midL"/>
                            <dgm:param type="endPts" val="tCtr"/>
                          </dgm:alg>
                        </dgm:else>
                      </dgm:choose>
                      <dgm:shape xmlns:r="http://schemas.openxmlformats.org/officeDocument/2006/relationships" type="conn" r:blip="" zOrderOff="-99999">
                        <dgm:adjLst/>
                      </dgm:shape>
                      <dgm:presOf axis="self"/>
                      <dgm:constrLst>
                        <dgm:constr type="begPad"/>
                        <dgm:constr type="endPad"/>
                      </dgm:constrLst>
                      <dgm:ruleLst/>
                    </dgm:layoutNode>
                  </dgm:if>
                  <dgm:if name="Name56" func="var" arg="hierBranch" op="equ" val="r">
                    <dgm:layoutNode name="Name57">
                      <dgm:choose name="Name58">
                        <dgm:if name="Name59" func="var" arg="dir" op="equ" val="norm">
                          <dgm:alg type="conn">
                            <dgm:param type="connRout" val="bend"/>
                            <dgm:param type="dim" val="1D"/>
                            <dgm:param type="endSty" val="noArr"/>
                            <dgm:param type="begPts" val="midR"/>
                            <dgm:param type="endPts" val="bCtr"/>
                          </dgm:alg>
                        </dgm:if>
                        <dgm:else name="Name60">
                          <dgm:alg type="conn">
                            <dgm:param type="connRout" val="bend"/>
                            <dgm:param type="dim" val="1D"/>
                            <dgm:param type="endSty" val="noArr"/>
                            <dgm:param type="begPts" val="midL"/>
                            <dgm:param type="endPts" val="bCtr"/>
                          </dgm:alg>
                        </dgm:else>
                      </dgm:choose>
                      <dgm:shape xmlns:r="http://schemas.openxmlformats.org/officeDocument/2006/relationships" type="conn" r:blip="" zOrderOff="-99999">
                        <dgm:adjLst/>
                      </dgm:shape>
                      <dgm:presOf axis="self"/>
                      <dgm:constrLst>
                        <dgm:constr type="begPad"/>
                        <dgm:constr type="endPad"/>
                      </dgm:constrLst>
                      <dgm:ruleLst/>
                    </dgm:layoutNode>
                  </dgm:if>
                  <dgm:else name="Name61">
                    <dgm:choose name="Name62">
                      <dgm:if name="Name63" func="var" arg="dir" op="equ" val="norm">
                        <dgm:layoutNode name="Name64">
                          <dgm:alg type="conn">
                            <dgm:param type="connRout" val="bend"/>
                            <dgm:param type="dim" val="1D"/>
                            <dgm:param type="endSty" val="noArr"/>
                            <dgm:param type="begPts" val="midR"/>
                            <dgm:param type="endPts" val="midL"/>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else name="Name65">
                        <dgm:layoutNode name="Name66">
                          <dgm:alg type="conn">
                            <dgm:param type="connRout" val="bend"/>
                            <dgm:param type="dim" val="1D"/>
                            <dgm:param type="endSty" val="noArr"/>
                            <dgm:param type="begPts" val="midL"/>
                            <dgm:param type="endPts" val="midR"/>
                            <dgm:param type="bendPt" val="end"/>
                          </dgm:alg>
                          <dgm:shape xmlns:r="http://schemas.openxmlformats.org/officeDocument/2006/relationships" type="conn" r:blip="" zOrderOff="-99999">
                            <dgm:adjLst/>
                          </dgm:shape>
                          <dgm:presOf axis="self"/>
                          <dgm:constrLst>
                            <dgm:constr type="begPad"/>
                            <dgm:constr type="endPad"/>
                          </dgm:constrLst>
                          <dgm:ruleLst/>
                        </dgm:layoutNode>
                      </dgm:else>
                    </dgm:choose>
                  </dgm:else>
                </dgm:choose>
              </dgm:forEach>
              <dgm:layoutNode name="hierRoot2">
                <dgm:varLst>
                  <dgm:hierBranch val="init"/>
                </dgm:varLst>
                <dgm:choose name="Name67">
                  <dgm:if name="Name68" func="var" arg="hierBranch" op="equ" val="l">
                    <dgm:choose name="Name69">
                      <dgm:if name="Name70" func="var" arg="dir" op="equ" val="norm">
                        <dgm:alg type="hierRoot">
                          <dgm:param type="hierAlign" val="lT"/>
                        </dgm:alg>
                        <dgm:constrLst>
                          <dgm:constr type="alignOff" val="0.75"/>
                        </dgm:constrLst>
                      </dgm:if>
                      <dgm:else name="Name71">
                        <dgm:alg type="hierRoot">
                          <dgm:param type="hierAlign" val="rT"/>
                        </dgm:alg>
                        <dgm:constrLst>
                          <dgm:constr type="alignOff" val="0.75"/>
                        </dgm:constrLst>
                      </dgm:else>
                    </dgm:choose>
                  </dgm:if>
                  <dgm:if name="Name72" func="var" arg="hierBranch" op="equ" val="r">
                    <dgm:choose name="Name73">
                      <dgm:if name="Name74" func="var" arg="dir" op="equ" val="norm">
                        <dgm:alg type="hierRoot">
                          <dgm:param type="hierAlign" val="lB"/>
                        </dgm:alg>
                        <dgm:constrLst>
                          <dgm:constr type="alignOff" val="0.75"/>
                        </dgm:constrLst>
                      </dgm:if>
                      <dgm:else name="Name75">
                        <dgm:alg type="hierRoot">
                          <dgm:param type="hierAlign" val="rB"/>
                        </dgm:alg>
                        <dgm:constrLst>
                          <dgm:constr type="alignOff" val="0.75"/>
                        </dgm:constrLst>
                      </dgm:else>
                    </dgm:choose>
                  </dgm:if>
                  <dgm:if name="Name76" func="var" arg="hierBranch" op="equ" val="hang">
                    <dgm:choose name="Name77">
                      <dgm:if name="Name78" func="var" arg="dir" op="equ" val="norm">
                        <dgm:alg type="hierRoot">
                          <dgm:param type="hierAlign" val="lCtrCh"/>
                        </dgm:alg>
                        <dgm:constrLst>
                          <dgm:constr type="alignOff" val="0.65"/>
                        </dgm:constrLst>
                      </dgm:if>
                      <dgm:else name="Name79">
                        <dgm:alg type="hierRoot">
                          <dgm:param type="hierAlign" val="rCtrCh"/>
                        </dgm:alg>
                        <dgm:constrLst>
                          <dgm:constr type="alignOff" val="0.65"/>
                        </dgm:constrLst>
                      </dgm:else>
                    </dgm:choose>
                  </dgm:if>
                  <dgm:else name="Name80">
                    <dgm:choose name="Name81">
                      <dgm:if name="Name82" func="var" arg="dir" op="equ" val="norm">
                        <dgm:alg type="hierRoot">
                          <dgm:param type="hierAlign" val="lCtrCh"/>
                        </dgm:alg>
                        <dgm:constrLst>
                          <dgm:constr type="alignOff"/>
                          <dgm:constr type="bendDist" for="des" ptType="parTrans" refType="sp" fact="0.5"/>
                        </dgm:constrLst>
                      </dgm:if>
                      <dgm:else name="Name83">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
                  <dgm:alg type="composite"/>
                  <dgm:shape xmlns:r="http://schemas.openxmlformats.org/officeDocument/2006/relationships" r:blip="">
                    <dgm:adjLst/>
                  </dgm:shape>
                  <dgm:presOf axis="self" ptType="node" cnt="1"/>
                  <dgm:choose name="Name84">
                    <dgm:if name="Name85"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6"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7"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8">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9">
                    <dgm:if name="Name90" func="var" arg="hierBranch" op="equ" val="l">
                      <dgm:choose name="Name91">
                        <dgm:if name="Name92" func="var" arg="dir" op="equ" val="norm">
                          <dgm:alg type="hierChild">
                            <dgm:param type="chAlign" val="t"/>
                            <dgm:param type="linDir" val="fromL"/>
                          </dgm:alg>
                        </dgm:if>
                        <dgm:else name="Name93">
                          <dgm:alg type="hierChild">
                            <dgm:param type="chAlign" val="t"/>
                            <dgm:param type="linDir" val="fromR"/>
                          </dgm:alg>
                        </dgm:else>
                      </dgm:choose>
                    </dgm:if>
                    <dgm:if name="Name94" func="var" arg="hierBranch" op="equ" val="r">
                      <dgm:choose name="Name95">
                        <dgm:if name="Name96" func="var" arg="dir" op="equ" val="norm">
                          <dgm:alg type="hierChild">
                            <dgm:param type="chAlign" val="b"/>
                            <dgm:param type="linDir" val="fromL"/>
                          </dgm:alg>
                        </dgm:if>
                        <dgm:else name="Name97">
                          <dgm:alg type="hierChild">
                            <dgm:param type="chAlign" val="b"/>
                            <dgm:param type="linDir" val="fromR"/>
                          </dgm:alg>
                        </dgm:else>
                      </dgm:choose>
                    </dgm:if>
                    <dgm:if name="Name98" func="var" arg="hierBranch" op="equ" val="hang">
                      <dgm:choose name="Name99">
                        <dgm:if name="Name100" func="var" arg="dir" op="equ" val="norm">
                          <dgm:alg type="hierChild">
                            <dgm:param type="chAlign" val="l"/>
                            <dgm:param type="linDir" val="fromT"/>
                            <dgm:param type="secChAlign" val="t"/>
                            <dgm:param type="secLinDir" val="fromL"/>
                          </dgm:alg>
                        </dgm:if>
                        <dgm:else name="Name101">
                          <dgm:alg type="hierChild">
                            <dgm:param type="chAlign" val="r"/>
                            <dgm:param type="linDir" val="fromT"/>
                            <dgm:param type="secChAlign" val="t"/>
                            <dgm:param type="secLinDir" val="fromR"/>
                          </dgm:alg>
                        </dgm:else>
                      </dgm:choose>
                    </dgm:if>
                    <dgm:else name="Name102">
                      <dgm:choose name="Name103">
                        <dgm:if name="Name104" func="var" arg="dir" op="equ" val="norm">
                          <dgm:alg type="hierChild">
                            <dgm:param type="linDir" val="fromT"/>
                            <dgm:param type="chAlign" val="l"/>
                          </dgm:alg>
                        </dgm:if>
                        <dgm:else name="Name105">
                          <dgm:alg type="hierChild">
                            <dgm:param type="linDir" val="fromT"/>
                            <dgm:param type="chAlign" val="r"/>
                          </dgm:alg>
                        </dgm:else>
                      </dgm:choose>
                    </dgm:else>
                  </dgm:choose>
                  <dgm:shape xmlns:r="http://schemas.openxmlformats.org/officeDocument/2006/relationships" r:blip="">
                    <dgm:adjLst/>
                  </dgm:shape>
                  <dgm:presOf/>
                  <dgm:constrLst/>
                  <dgm:ruleLst/>
                  <dgm:forEach name="Name106" ref="rep2a"/>
                </dgm:layoutNode>
                <dgm:layoutNode name="hierChild5">
                  <dgm:choose name="Name107">
                    <dgm:if name="Name108" func="var" arg="dir" op="equ" val="norm">
                      <dgm:alg type="hierChild">
                        <dgm:param type="chAlign" val="l"/>
                        <dgm:param type="linDir" val="fromT"/>
                        <dgm:param type="secChAlign" val="t"/>
                        <dgm:param type="secLinDir" val="fromL"/>
                      </dgm:alg>
                    </dgm:if>
                    <dgm:else name="Name109">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10" ref="rep2b"/>
                </dgm:layoutNode>
              </dgm:layoutNode>
            </dgm:forEach>
          </dgm:layoutNode>
          <dgm:layoutNode name="hierChild3">
            <dgm:choose name="Name111">
              <dgm:if name="Name112" func="var" arg="dir" op="equ" val="norm">
                <dgm:alg type="hierChild">
                  <dgm:param type="chAlign" val="l"/>
                  <dgm:param type="linDir" val="fromT"/>
                  <dgm:param type="secChAlign" val="t"/>
                  <dgm:param type="secLinDir" val="fromL"/>
                </dgm:alg>
              </dgm:if>
              <dgm:else name="Name113">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rep2b" axis="ch" ptType="asst">
              <dgm:forEach name="Name114" axis="precedSib" ptType="parTrans" st="-1" cnt="1">
                <dgm:layoutNode name="Name115">
                  <dgm:choose name="Name116">
                    <dgm:if name="Name117" func="var" arg="dir" op="equ" val="norm">
                      <dgm:alg type="conn">
                        <dgm:param type="connRout" val="bend"/>
                        <dgm:param type="dim" val="1D"/>
                        <dgm:param type="endSty" val="noArr"/>
                        <dgm:param type="begPts" val="midR"/>
                        <dgm:param type="endPts" val="bCtr tCtr"/>
                      </dgm:alg>
                    </dgm:if>
                    <dgm:else name="Name118">
                      <dgm:alg type="conn">
                        <dgm:param type="connRout" val="bend"/>
                        <dgm:param type="dim" val="1D"/>
                        <dgm:param type="endSty" val="noArr"/>
                        <dgm:param type="begPts" val="midL"/>
                        <dgm:param type="endPts" val="bCtr tCtr"/>
                      </dgm:alg>
                    </dgm:else>
                  </dgm:choose>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9">
                  <dgm:if name="Name120" func="var" arg="hierBranch" op="equ" val="l">
                    <dgm:choose name="Name121">
                      <dgm:if name="Name122" func="var" arg="dir" op="equ" val="norm">
                        <dgm:alg type="hierRoot">
                          <dgm:param type="hierAlign" val="lT"/>
                        </dgm:alg>
                        <dgm:constrLst>
                          <dgm:constr type="alignOff" val="0.75"/>
                        </dgm:constrLst>
                      </dgm:if>
                      <dgm:else name="Name123">
                        <dgm:alg type="hierRoot">
                          <dgm:param type="hierAlign" val="rT"/>
                        </dgm:alg>
                        <dgm:constrLst>
                          <dgm:constr type="alignOff" val="0.75"/>
                        </dgm:constrLst>
                      </dgm:else>
                    </dgm:choose>
                  </dgm:if>
                  <dgm:if name="Name124" func="var" arg="hierBranch" op="equ" val="r">
                    <dgm:choose name="Name125">
                      <dgm:if name="Name126" func="var" arg="dir" op="equ" val="norm">
                        <dgm:alg type="hierRoot">
                          <dgm:param type="hierAlign" val="lB"/>
                        </dgm:alg>
                        <dgm:constrLst>
                          <dgm:constr type="alignOff" val="0.75"/>
                        </dgm:constrLst>
                      </dgm:if>
                      <dgm:else name="Name127">
                        <dgm:alg type="hierRoot">
                          <dgm:param type="hierAlign" val="rB"/>
                        </dgm:alg>
                        <dgm:constrLst>
                          <dgm:constr type="alignOff" val="0.75"/>
                        </dgm:constrLst>
                      </dgm:else>
                    </dgm:choose>
                  </dgm:if>
                  <dgm:if name="Name128" func="var" arg="hierBranch" op="equ" val="hang">
                    <dgm:choose name="Name129">
                      <dgm:if name="Name130" func="var" arg="dir" op="equ" val="norm">
                        <dgm:alg type="hierRoot">
                          <dgm:param type="hierAlign" val="lCtrCh"/>
                        </dgm:alg>
                        <dgm:constrLst>
                          <dgm:constr type="alignOff" val="0.65"/>
                        </dgm:constrLst>
                      </dgm:if>
                      <dgm:else name="Name131">
                        <dgm:alg type="hierRoot">
                          <dgm:param type="hierAlign" val="rCtrCh"/>
                        </dgm:alg>
                        <dgm:constrLst>
                          <dgm:constr type="alignOff" val="0.65"/>
                        </dgm:constrLst>
                      </dgm:else>
                    </dgm:choose>
                  </dgm:if>
                  <dgm:else name="Name132">
                    <dgm:choose name="Name133">
                      <dgm:if name="Name134" func="var" arg="dir" op="equ" val="norm">
                        <dgm:alg type="hierRoot">
                          <dgm:param type="hierAlign" val="lCtrCh"/>
                        </dgm:alg>
                        <dgm:constrLst>
                          <dgm:constr type="alignOff"/>
                          <dgm:constr type="bendDist" for="des" ptType="parTrans" refType="sp" fact="0.5"/>
                        </dgm:constrLst>
                      </dgm:if>
                      <dgm:else name="Name135">
                        <dgm:alg type="hierRoot">
                          <dgm:param type="hierAlign" val="rCtrCh"/>
                        </dgm:alg>
                        <dgm:constrLst>
                          <dgm:constr type="alignOff"/>
                          <dgm:constr type="bendDist" for="des" ptType="parTrans" refType="sp" fact="0.5"/>
                        </dgm:constrLst>
                      </dgm:else>
                    </dgm:choose>
                  </dgm:else>
                </dgm:choose>
                <dgm:shape xmlns:r="http://schemas.openxmlformats.org/officeDocument/2006/relationships" r:blip="">
                  <dgm:adjLst/>
                </dgm:shape>
                <dgm:presOf/>
                <dgm:ruleLst/>
                <dgm:layoutNode name="rootComposite3">
                  <dgm:alg type="composite"/>
                  <dgm:shape xmlns:r="http://schemas.openxmlformats.org/officeDocument/2006/relationships" r:blip="">
                    <dgm:adjLst/>
                  </dgm:shape>
                  <dgm:presOf axis="self" ptType="node" cnt="1"/>
                  <dgm:choose name="Name136">
                    <dgm:if name="Name137"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38"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39"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40">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41">
                    <dgm:if name="Name142" func="var" arg="hierBranch" op="equ" val="l">
                      <dgm:choose name="Name143">
                        <dgm:if name="Name144" func="var" arg="dir" op="equ" val="norm">
                          <dgm:alg type="hierChild">
                            <dgm:param type="chAlign" val="t"/>
                            <dgm:param type="linDir" val="fromL"/>
                          </dgm:alg>
                        </dgm:if>
                        <dgm:else name="Name145">
                          <dgm:alg type="hierChild">
                            <dgm:param type="chAlign" val="t"/>
                            <dgm:param type="linDir" val="fromR"/>
                          </dgm:alg>
                        </dgm:else>
                      </dgm:choose>
                    </dgm:if>
                    <dgm:if name="Name146" func="var" arg="hierBranch" op="equ" val="r">
                      <dgm:choose name="Name147">
                        <dgm:if name="Name148" func="var" arg="dir" op="equ" val="norm">
                          <dgm:alg type="hierChild">
                            <dgm:param type="chAlign" val="b"/>
                            <dgm:param type="linDir" val="fromL"/>
                          </dgm:alg>
                        </dgm:if>
                        <dgm:else name="Name149">
                          <dgm:alg type="hierChild">
                            <dgm:param type="chAlign" val="b"/>
                            <dgm:param type="linDir" val="fromR"/>
                          </dgm:alg>
                        </dgm:else>
                      </dgm:choose>
                    </dgm:if>
                    <dgm:if name="Name150" func="var" arg="hierBranch" op="equ" val="hang">
                      <dgm:choose name="Name151">
                        <dgm:if name="Name152" func="var" arg="dir" op="equ" val="norm">
                          <dgm:alg type="hierChild">
                            <dgm:param type="chAlign" val="l"/>
                            <dgm:param type="linDir" val="fromT"/>
                            <dgm:param type="secChAlign" val="t"/>
                            <dgm:param type="secLinDir" val="fromL"/>
                          </dgm:alg>
                        </dgm:if>
                        <dgm:else name="Name153">
                          <dgm:alg type="hierChild">
                            <dgm:param type="chAlign" val="r"/>
                            <dgm:param type="linDir" val="fromT"/>
                            <dgm:param type="secChAlign" val="t"/>
                            <dgm:param type="secLinDir" val="fromR"/>
                          </dgm:alg>
                        </dgm:else>
                      </dgm:choose>
                    </dgm:if>
                    <dgm:else name="Name154">
                      <dgm:choose name="Name155">
                        <dgm:if name="Name156" func="var" arg="dir" op="equ" val="norm">
                          <dgm:alg type="hierChild">
                            <dgm:param type="linDir" val="fromT"/>
                            <dgm:param type="chAlign" val="l"/>
                          </dgm:alg>
                        </dgm:if>
                        <dgm:else name="Name157">
                          <dgm:alg type="hierChild">
                            <dgm:param type="linDir" val="fromT"/>
                            <dgm:param type="chAlign" val="r"/>
                          </dgm:alg>
                        </dgm:else>
                      </dgm:choose>
                    </dgm:else>
                  </dgm:choose>
                  <dgm:shape xmlns:r="http://schemas.openxmlformats.org/officeDocument/2006/relationships" r:blip="">
                    <dgm:adjLst/>
                  </dgm:shape>
                  <dgm:presOf/>
                  <dgm:constrLst/>
                  <dgm:ruleLst/>
                  <dgm:forEach name="Name158" ref="rep2a"/>
                </dgm:layoutNode>
                <dgm:layoutNode name="hierChild7">
                  <dgm:choose name="Name159">
                    <dgm:if name="Name160" func="var" arg="dir" op="equ" val="norm">
                      <dgm:alg type="hierChild">
                        <dgm:param type="chAlign" val="l"/>
                        <dgm:param type="linDir" val="fromT"/>
                        <dgm:param type="secChAlign" val="t"/>
                        <dgm:param type="secLinDir" val="fromL"/>
                      </dgm:alg>
                    </dgm:if>
                    <dgm:else name="Name161">
                      <dgm:alg type="hierChild">
                        <dgm:param type="chAlign" val="r"/>
                        <dgm:param type="linDir" val="fromT"/>
                        <dgm:param type="secChAlign" val="t"/>
                        <dgm:param type="secLinDir" val="fromR"/>
                      </dgm:alg>
                    </dgm:else>
                  </dgm:choose>
                  <dgm:shape xmlns:r="http://schemas.openxmlformats.org/officeDocument/2006/relationships" r:blip="">
                    <dgm:adjLst/>
                  </dgm:shape>
                  <dgm:presOf/>
                  <dgm:constrLst/>
                  <dgm:ruleLst/>
                  <dgm:forEach name="Name162"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Process11">
  <dgm:title val=""/>
  <dgm:desc val=""/>
  <dgm:catLst>
    <dgm:cat type="process" pri="8000"/>
    <dgm:cat type="convert" pri="14000"/>
  </dgm:catLst>
  <dgm:sampData useDef="1">
    <dgm:dataModel>
      <dgm:pt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hoose name="Name1">
      <dgm:if name="Name2" func="var" arg="dir" op="equ" val="norm">
        <dgm:constrLst>
          <dgm:constr type="w" for="ch" forName="arrow" refType="w"/>
          <dgm:constr type="h" for="ch" forName="arrow" refType="h" fact="0.4"/>
          <dgm:constr type="ctrY" for="ch" forName="arrow" refType="h" fact="0.5"/>
          <dgm:constr type="l" for="ch" forName="arrow"/>
          <dgm:constr type="w" for="ch" forName="points" refType="w" fact="0.9"/>
          <dgm:constr type="h" for="ch" forName="points" refType="h"/>
          <dgm:constr type="t" for="ch" forName="points"/>
          <dgm:constr type="l" for="ch" forName="points"/>
        </dgm:constrLst>
      </dgm:if>
      <dgm:else name="Name3">
        <dgm:constrLst>
          <dgm:constr type="w" for="ch" forName="arrow" refType="w"/>
          <dgm:constr type="h" for="ch" forName="arrow" refType="h" fact="0.4"/>
          <dgm:constr type="ctrY" for="ch" forName="arrow" refType="h" fact="0.5"/>
          <dgm:constr type="r" for="ch" forName="arrow" refType="w"/>
          <dgm:constr type="w" for="ch" forName="points" refType="w" fact="0.9"/>
          <dgm:constr type="h" for="ch" forName="points" refType="h"/>
          <dgm:constr type="t" for="ch" forName="points"/>
          <dgm:constr type="r" for="ch" forName="points" refType="w"/>
        </dgm:constrLst>
      </dgm:else>
    </dgm:choose>
    <dgm:ruleLst/>
    <dgm:layoutNode name="arrow" styleLbl="bgShp">
      <dgm:alg type="sp"/>
      <dgm:choose name="Name4">
        <dgm:if name="Name5" func="var" arg="dir" op="equ" val="norm">
          <dgm:shape xmlns:r="http://schemas.openxmlformats.org/officeDocument/2006/relationships" type="notchedRightArrow" r:blip="">
            <dgm:adjLst/>
          </dgm:shape>
        </dgm:if>
        <dgm:else name="Name6">
          <dgm:shape xmlns:r="http://schemas.openxmlformats.org/officeDocument/2006/relationships" rot="180" type="notchedRightArrow" r:blip="">
            <dgm:adjLst/>
          </dgm:shape>
        </dgm:else>
      </dgm:choose>
      <dgm:presOf/>
      <dgm:constrLst/>
      <dgm:ruleLst/>
    </dgm:layoutNode>
    <dgm:layoutNode name="points">
      <dgm:choose name="Name7">
        <dgm:if name="Name8" func="var" arg="dir" op="equ" val="norm">
          <dgm:alg type="lin">
            <dgm:param type="linDir" val="fromL"/>
          </dgm:alg>
        </dgm:if>
        <dgm:else name="Name9">
          <dgm:alg type="lin">
            <dgm:param type="linDir" val="fromR"/>
          </dgm:alg>
        </dgm:else>
      </dgm:choose>
      <dgm:shape xmlns:r="http://schemas.openxmlformats.org/officeDocument/2006/relationships" r:blip="">
        <dgm:adjLst/>
      </dgm:shape>
      <dgm:presOf/>
      <dgm:constrLst>
        <dgm:constr type="w" for="ch" forName="compositeA" refType="w"/>
        <dgm:constr type="h" for="ch" forName="compositeA" refType="h"/>
        <dgm:constr type="w" for="ch" forName="compositeB" refType="w" refFor="ch" refForName="compositeA" op="equ"/>
        <dgm:constr type="h" for="ch" forName="compositeB" refType="h" refFor="ch" refForName="compositeA" op="equ"/>
        <dgm:constr type="primFontSz" for="des" ptType="node" op="equ" val="65"/>
        <dgm:constr type="w" for="ch" forName="space" refType="w" refFor="ch" refForName="compositeA" op="equ" fact="0.05"/>
      </dgm:constrLst>
      <dgm:ruleLst/>
      <dgm:forEach name="Name10" axis="ch" ptType="node">
        <dgm:choose name="Name11">
          <dgm:if name="Name12" axis="self" ptType="node" func="posOdd" op="equ" val="1">
            <dgm:layoutNode name="compositeA">
              <dgm:alg type="composite"/>
              <dgm:shape xmlns:r="http://schemas.openxmlformats.org/officeDocument/2006/relationships" r:blip="">
                <dgm:adjLst/>
              </dgm:shape>
              <dgm:presOf/>
              <dgm:constrLst>
                <dgm:constr type="w" for="ch" forName="textA" refType="w"/>
                <dgm:constr type="h" for="ch" forName="textA" refType="h" fact="0.4"/>
                <dgm:constr type="t" for="ch" forName="textA"/>
                <dgm:constr type="l" for="ch" forName="textA"/>
                <dgm:constr type="h" for="ch" forName="circleA" refType="h" fact="0.1"/>
                <dgm:constr type="h" for="ch" forName="circleA" refType="w" op="lte"/>
                <dgm:constr type="w" for="ch" forName="circleA" refType="h" refFor="ch" refForName="circleA" op="equ"/>
                <dgm:constr type="ctrY" for="ch" forName="circleA" refType="h" fact="0.5"/>
                <dgm:constr type="ctrX" for="ch" forName="circleA" refType="w" refFor="ch" refForName="textA" fact="0.5"/>
                <dgm:constr type="w" for="ch" forName="spaceA" refType="w"/>
                <dgm:constr type="h" for="ch" forName="spaceA" refType="h" fact="0.4"/>
                <dgm:constr type="b" for="ch" forName="spaceA" refType="h"/>
                <dgm:constr type="l" for="ch" forName="spaceA"/>
              </dgm:constrLst>
              <dgm:ruleLst/>
              <dgm:layoutNode name="textA" styleLbl="revTx">
                <dgm:varLst>
                  <dgm:bulletEnabled val="1"/>
                </dgm:varLst>
                <dgm:alg type="tx">
                  <dgm:param type="txAnchorVert" val="b"/>
                  <dgm:param type="txAnchorVertCh" val="b"/>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A">
                <dgm:alg type="sp"/>
                <dgm:shape xmlns:r="http://schemas.openxmlformats.org/officeDocument/2006/relationships" type="ellipse" r:blip="">
                  <dgm:adjLst/>
                </dgm:shape>
                <dgm:presOf/>
                <dgm:constrLst/>
                <dgm:ruleLst/>
              </dgm:layoutNode>
              <dgm:layoutNode name="spaceA">
                <dgm:alg type="sp"/>
                <dgm:shape xmlns:r="http://schemas.openxmlformats.org/officeDocument/2006/relationships" r:blip="">
                  <dgm:adjLst/>
                </dgm:shape>
                <dgm:presOf/>
                <dgm:constrLst/>
                <dgm:ruleLst/>
              </dgm:layoutNode>
            </dgm:layoutNode>
          </dgm:if>
          <dgm:else name="Name13">
            <dgm:layoutNode name="compositeB">
              <dgm:alg type="composite"/>
              <dgm:shape xmlns:r="http://schemas.openxmlformats.org/officeDocument/2006/relationships" r:blip="">
                <dgm:adjLst/>
              </dgm:shape>
              <dgm:presOf/>
              <dgm:constrLst>
                <dgm:constr type="w" for="ch" forName="textB" refType="w"/>
                <dgm:constr type="h" for="ch" forName="textB" refType="h" fact="0.4"/>
                <dgm:constr type="b" for="ch" forName="textB" refType="h"/>
                <dgm:constr type="l" for="ch" forName="textB"/>
                <dgm:constr type="h" for="ch" forName="circleB" refType="h" fact="0.1"/>
                <dgm:constr type="w" for="ch" forName="circleB" refType="h" refFor="ch" refForName="circleB" op="equ"/>
                <dgm:constr type="h" for="ch" forName="circleB" refType="w" op="lte"/>
                <dgm:constr type="ctrY" for="ch" forName="circleB" refType="h" fact="0.5"/>
                <dgm:constr type="ctrX" for="ch" forName="circleB" refType="w" refFor="ch" refForName="textB" fact="0.5"/>
                <dgm:constr type="w" for="ch" forName="spaceB" refType="w"/>
                <dgm:constr type="h" for="ch" forName="spaceB" refType="h" fact="0.4"/>
                <dgm:constr type="t" for="ch" forName="spaceB"/>
                <dgm:constr type="l" for="ch" forName="spaceB"/>
              </dgm:constrLst>
              <dgm:ruleLst/>
              <dgm:layoutNode name="textB" styleLbl="revTx">
                <dgm:varLst>
                  <dgm:bulletEnabled val="1"/>
                </dgm:varLst>
                <dgm:alg type="tx">
                  <dgm:param type="txAnchorVert" val="t"/>
                  <dgm:param type="txAnchorVertCh" val="t"/>
                  <dgm:param type="txAnchorHorzCh" val="ctr"/>
                </dgm:alg>
                <dgm:shape xmlns:r="http://schemas.openxmlformats.org/officeDocument/2006/relationships" type="rect" r:blip="">
                  <dgm:adjLst/>
                </dgm:shape>
                <dgm:presOf axis="desOrSelf" ptType="node"/>
                <dgm:constrLst/>
                <dgm:ruleLst>
                  <dgm:rule type="primFontSz" val="5" fact="NaN" max="NaN"/>
                </dgm:ruleLst>
              </dgm:layoutNode>
              <dgm:layoutNode name="circleB">
                <dgm:alg type="sp"/>
                <dgm:shape xmlns:r="http://schemas.openxmlformats.org/officeDocument/2006/relationships" type="ellipse" r:blip="">
                  <dgm:adjLst/>
                </dgm:shape>
                <dgm:presOf/>
                <dgm:constrLst/>
                <dgm:ruleLst/>
              </dgm:layoutNode>
              <dgm:layoutNode name="spaceB">
                <dgm:alg type="sp"/>
                <dgm:shape xmlns:r="http://schemas.openxmlformats.org/officeDocument/2006/relationships" r:blip="">
                  <dgm:adjLst/>
                </dgm:shape>
                <dgm:presOf/>
                <dgm:constrLst/>
                <dgm:ruleLst/>
              </dgm:layoutNode>
            </dgm:layoutNode>
          </dgm:else>
        </dgm:choose>
        <dgm:forEach name="Name14" axis="followSib" ptType="sibTrans" cnt="1">
          <dgm:layoutNode name="space">
            <dgm:alg type="sp"/>
            <dgm:shape xmlns:r="http://schemas.openxmlformats.org/officeDocument/2006/relationships" r:blip="">
              <dgm:adjLst/>
            </dgm:shape>
            <dgm:presOf/>
            <dgm:constrLst/>
            <dgm:ruleLst/>
          </dgm:layoutNode>
        </dgm:forEach>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6.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Cabeçalh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t-BR"/>
          </a:p>
        </p:txBody>
      </p:sp>
      <p:sp>
        <p:nvSpPr>
          <p:cNvPr id="3" name="Espaço Reservado para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9C50165-F15F-4205-97EA-4C59A95771A1}" type="datetimeFigureOut">
              <a:rPr lang="pt-BR" smtClean="0"/>
              <a:t>14/07/2022</a:t>
            </a:fld>
            <a:endParaRPr lang="pt-BR"/>
          </a:p>
        </p:txBody>
      </p:sp>
      <p:sp>
        <p:nvSpPr>
          <p:cNvPr id="4" name="Espaço Reservado para Imagem de Sli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t-BR"/>
          </a:p>
        </p:txBody>
      </p:sp>
      <p:sp>
        <p:nvSpPr>
          <p:cNvPr id="5" name="Espaço Reservado para Anotaçõ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pt-BR"/>
          </a:p>
        </p:txBody>
      </p:sp>
      <p:sp>
        <p:nvSpPr>
          <p:cNvPr id="6" name="Espaço Reservado para Rodapé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t-BR"/>
          </a:p>
        </p:txBody>
      </p:sp>
      <p:sp>
        <p:nvSpPr>
          <p:cNvPr id="7" name="Espaço Reservado para Número de Slid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7E0183A-C684-46D6-80E3-D4115FD4A6B5}" type="slidenum">
              <a:rPr lang="pt-BR" smtClean="0"/>
              <a:t>‹nº›</a:t>
            </a:fld>
            <a:endParaRPr lang="pt-BR"/>
          </a:p>
        </p:txBody>
      </p:sp>
    </p:spTree>
    <p:extLst>
      <p:ext uri="{BB962C8B-B14F-4D97-AF65-F5344CB8AC3E}">
        <p14:creationId xmlns:p14="http://schemas.microsoft.com/office/powerpoint/2010/main" val="19562633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pPr>
            <a:r>
              <a:rPr lang="pt-BR" sz="1400" dirty="0" smtClean="0"/>
              <a:t>Nesta manhã, gostaria de tratar de duas grandes iniciativas que estão em curso e que servirão</a:t>
            </a:r>
            <a:r>
              <a:rPr lang="pt-BR" sz="1400" baseline="0" dirty="0" smtClean="0"/>
              <a:t> para estruturar as bases para o desenvolvimento científico e tecnológico do País nas próximas décadas. Trata-se do projeto de lei para dispor sobre as normas gerais do Sistema Nacional de Ciência, Tecnologia e Inovação (SNCTI) e da Política Nacional de Ciência, Tecnologia e Inovação (PNCTI). Ambos estão atualmente em discussão no âmbito do Conselho Nacional de Ciência e Tecnologia – CCT, e esperamos que sejam concluídos ainda no segundo semestre de 2022. </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2</a:t>
            </a:fld>
            <a:endParaRPr lang="pt-BR"/>
          </a:p>
        </p:txBody>
      </p:sp>
    </p:spTree>
    <p:extLst>
      <p:ext uri="{BB962C8B-B14F-4D97-AF65-F5344CB8AC3E}">
        <p14:creationId xmlns:p14="http://schemas.microsoft.com/office/powerpoint/2010/main" val="19407011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O documento base da PNCTI propõe </a:t>
            </a:r>
            <a:r>
              <a:rPr lang="pt-BR" sz="1400" baseline="0" dirty="0" smtClean="0"/>
              <a:t>oito desafios nacionais para CT&amp;I, que passam pela coordenação e articulação das ações governamentais no setor; pela construção de um modelo sustentável de financiamento público e privado das atividades de CT&amp;I; pela modernização e ampliação da infraestrutura de pesquisa do País; pela busca de maior competitividade para a economia brasileira...</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12</a:t>
            </a:fld>
            <a:endParaRPr lang="pt-BR"/>
          </a:p>
        </p:txBody>
      </p:sp>
    </p:spTree>
    <p:extLst>
      <p:ext uri="{BB962C8B-B14F-4D97-AF65-F5344CB8AC3E}">
        <p14:creationId xmlns:p14="http://schemas.microsoft.com/office/powerpoint/2010/main" val="33822108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a:t>
            </a:r>
            <a:r>
              <a:rPr lang="pt-BR" sz="1400" baseline="0" dirty="0" smtClean="0"/>
              <a:t> pela expansão e consolidação do SNCTI; pela inclusão de todos os agentes envolvidos com o ensino e aprendizagem, nos diferentes níveis, no SNCTI; pela promoção da sustentabilidade, da solidariedade, da inclusão e do bem-estar social por meio da CT&amp;I; e pela formação, atração e fixação de recursos humanos para CT&amp;I no País.</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13</a:t>
            </a:fld>
            <a:endParaRPr lang="pt-BR"/>
          </a:p>
        </p:txBody>
      </p:sp>
    </p:spTree>
    <p:extLst>
      <p:ext uri="{BB962C8B-B14F-4D97-AF65-F5344CB8AC3E}">
        <p14:creationId xmlns:p14="http://schemas.microsoft.com/office/powerpoint/2010/main" val="114016601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A partir dos desafios formulados, a PNCTI divide-se em quatro</a:t>
            </a:r>
            <a:r>
              <a:rPr lang="pt-BR" sz="1400" baseline="0" dirty="0" smtClean="0"/>
              <a:t> grandes eixos estratégicos, que são o planejamento, financiamento, acompanhamento e avaliação do impacto da política de CT&amp;I; o capital humano; a pesquisa, a infraestrutura e a cooperação; e a transformação digital, tecnologia e inovação. A cada eixo estratégico está associado um conjunto de diretrizes e objetivos. </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14</a:t>
            </a:fld>
            <a:endParaRPr lang="pt-BR"/>
          </a:p>
        </p:txBody>
      </p:sp>
    </p:spTree>
    <p:extLst>
      <p:ext uri="{BB962C8B-B14F-4D97-AF65-F5344CB8AC3E}">
        <p14:creationId xmlns:p14="http://schemas.microsoft.com/office/powerpoint/2010/main" val="3529457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Contamos</a:t>
            </a:r>
            <a:r>
              <a:rPr lang="pt-BR" sz="1400" baseline="0" dirty="0" smtClean="0"/>
              <a:t> com a ativa participação do </a:t>
            </a:r>
            <a:r>
              <a:rPr lang="pt-BR" sz="1400" baseline="0" dirty="0" err="1" smtClean="0"/>
              <a:t>Consecti</a:t>
            </a:r>
            <a:r>
              <a:rPr lang="pt-BR" sz="1400" baseline="0" dirty="0" smtClean="0"/>
              <a:t> e do </a:t>
            </a:r>
            <a:r>
              <a:rPr lang="pt-BR" sz="1400" baseline="0" dirty="0" err="1" smtClean="0"/>
              <a:t>Confap</a:t>
            </a:r>
            <a:r>
              <a:rPr lang="pt-BR" sz="1400" baseline="0" dirty="0" smtClean="0"/>
              <a:t> nas etapas que temos pela frente. Estamos enfrentando desafios históricos, na firma convicção que seremos capazes de construir soluções que nos levarão a superar deficiências crônicas de nosso sistema de ciência, tecnologia e inovação.</a:t>
            </a:r>
          </a:p>
          <a:p>
            <a:pPr>
              <a:lnSpc>
                <a:spcPct val="150000"/>
              </a:lnSpc>
              <a:spcAft>
                <a:spcPts val="600"/>
              </a:spcAft>
            </a:pPr>
            <a:r>
              <a:rPr lang="pt-BR" sz="1400" baseline="0" dirty="0" smtClean="0"/>
              <a:t>Agradeço, portanto, a oportunidade de compartilhar essas reflexões com vocês e convido todos a se envolverem nessas iniciativas, seja por meio de seus representantes no CCT, seja por meio de contribuições apresentadas diretamente na consulta pública.</a:t>
            </a:r>
          </a:p>
          <a:p>
            <a:pPr>
              <a:lnSpc>
                <a:spcPct val="150000"/>
              </a:lnSpc>
              <a:spcAft>
                <a:spcPts val="600"/>
              </a:spcAft>
            </a:pPr>
            <a:r>
              <a:rPr lang="pt-BR" sz="1400" baseline="0" dirty="0" smtClean="0"/>
              <a:t>Muito Obrigado!</a:t>
            </a:r>
            <a:endParaRPr lang="pt-BR" sz="1400" dirty="0"/>
          </a:p>
        </p:txBody>
      </p:sp>
      <p:sp>
        <p:nvSpPr>
          <p:cNvPr id="4" name="Espaço Reservado para Número de Slide 3"/>
          <p:cNvSpPr>
            <a:spLocks noGrp="1"/>
          </p:cNvSpPr>
          <p:nvPr>
            <p:ph type="sldNum" sz="quarter" idx="10"/>
          </p:nvPr>
        </p:nvSpPr>
        <p:spPr/>
        <p:txBody>
          <a:bodyPr/>
          <a:lstStyle/>
          <a:p>
            <a:fld id="{E4A668AD-2A36-4EB2-B105-C5ECCF765827}" type="slidenum">
              <a:rPr lang="pt-BR" smtClean="0"/>
              <a:t>15</a:t>
            </a:fld>
            <a:endParaRPr lang="pt-BR"/>
          </a:p>
        </p:txBody>
      </p:sp>
    </p:spTree>
    <p:extLst>
      <p:ext uri="{BB962C8B-B14F-4D97-AF65-F5344CB8AC3E}">
        <p14:creationId xmlns:p14="http://schemas.microsoft.com/office/powerpoint/2010/main" val="52391088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pPr>
            <a:r>
              <a:rPr lang="pt-BR" sz="1400" dirty="0" smtClean="0"/>
              <a:t>O projeto</a:t>
            </a:r>
            <a:r>
              <a:rPr lang="pt-BR" sz="1400" baseline="0" dirty="0" smtClean="0"/>
              <a:t> de lei do SNCTI tem como fundamento o art. 219-B da Constituição. Esse dispositivo instituiu formalmente o Sistema e definiu que ele deve ser organizado em regime de colaboração entre entes, tanto públicos quanto privados, com o propósito de promover o desenvolvimento científico, tecnológico e a inovação. Já o § 1º do mesmo artigo determinou que lei federal disporá sobre as normas gerias de funcionamento do sistema. O projeto de lei, portanto, tem como objetivo principal dar cumprimento a esse comando constitucional.</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3</a:t>
            </a:fld>
            <a:endParaRPr lang="pt-BR"/>
          </a:p>
        </p:txBody>
      </p:sp>
    </p:spTree>
    <p:extLst>
      <p:ext uri="{BB962C8B-B14F-4D97-AF65-F5344CB8AC3E}">
        <p14:creationId xmlns:p14="http://schemas.microsoft.com/office/powerpoint/2010/main" val="371486410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pP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5</a:t>
            </a:fld>
            <a:endParaRPr lang="pt-BR"/>
          </a:p>
        </p:txBody>
      </p:sp>
    </p:spTree>
    <p:extLst>
      <p:ext uri="{BB962C8B-B14F-4D97-AF65-F5344CB8AC3E}">
        <p14:creationId xmlns:p14="http://schemas.microsoft.com/office/powerpoint/2010/main" val="236531843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marL="0" marR="0" indent="0" algn="l" defTabSz="914400" rtl="0" eaLnBrk="1" fontAlgn="auto" latinLnBrk="0" hangingPunct="1">
              <a:lnSpc>
                <a:spcPct val="150000"/>
              </a:lnSpc>
              <a:spcBef>
                <a:spcPts val="0"/>
              </a:spcBef>
              <a:spcAft>
                <a:spcPts val="600"/>
              </a:spcAft>
              <a:buClrTx/>
              <a:buSzTx/>
              <a:buFontTx/>
              <a:buNone/>
              <a:tabLst/>
              <a:defRPr/>
            </a:pPr>
            <a:r>
              <a:rPr lang="pt-BR" sz="1400" dirty="0" smtClean="0"/>
              <a:t>Das</a:t>
            </a:r>
            <a:r>
              <a:rPr lang="pt-BR" sz="1400" baseline="0" dirty="0" smtClean="0"/>
              <a:t> disposições gerais do projeto assume relevância a definição proposta para o SNCTI, logo no art. 2º da proposição. Nesse sentido, o SNCTI é definido como </a:t>
            </a:r>
            <a:r>
              <a:rPr lang="pt-BR" sz="1400" i="1" dirty="0" smtClean="0"/>
              <a:t>o conjunto de instituições políticas, científicas e econômicas, públicas e privadas, que atua em regime de colaboração no âmbito federal, estadual, distrital e municipal, com interação organizada e infraestrutura integrada, com o objetivo de articular as políticas e estratégias nacionais de ciência, tecnologia e inovação, para produzir conhecimento científico e tecnológico, promover inovação, gerar riqueza e induzir desenvolvimento socioeconômico.</a:t>
            </a:r>
          </a:p>
          <a:p>
            <a:pPr>
              <a:lnSpc>
                <a:spcPct val="150000"/>
              </a:lnSpc>
              <a:spcAft>
                <a:spcPts val="600"/>
              </a:spcAft>
            </a:pP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6</a:t>
            </a:fld>
            <a:endParaRPr lang="pt-BR"/>
          </a:p>
        </p:txBody>
      </p:sp>
    </p:spTree>
    <p:extLst>
      <p:ext uri="{BB962C8B-B14F-4D97-AF65-F5344CB8AC3E}">
        <p14:creationId xmlns:p14="http://schemas.microsoft.com/office/powerpoint/2010/main" val="199949358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O projeto também discorre sobre princípios,</a:t>
            </a:r>
            <a:r>
              <a:rPr lang="pt-BR" sz="1400" baseline="0" dirty="0" smtClean="0"/>
              <a:t> diretrizes e objetivos do Sistema, que estão organizados em uma sequência lógica, em que os princípios constituem os elementos fundamentais de que são derivadas as diretrizes, que, por sua vez, orientam os objetivos a serem alcançados. Entre os princípios inscritos na atual versão do projeto estão a colaboração entre os integrantes do SNCTI; a centralidade do desenvolvimento científico e tecnológico para o processo de transição para uma economia digital, sustentável, </a:t>
            </a:r>
            <a:r>
              <a:rPr lang="pt-BR" sz="1400" baseline="0" dirty="0" err="1" smtClean="0"/>
              <a:t>resiliente</a:t>
            </a:r>
            <a:r>
              <a:rPr lang="pt-BR" sz="1400" baseline="0" dirty="0" smtClean="0"/>
              <a:t> e inclusiva; a difusão do conhecimento científico e tecnológico e da inovação como meio de transformação social e econômica; e a liberdade de investigação científica com respeito à ética e à integridade. </a:t>
            </a:r>
          </a:p>
          <a:p>
            <a:pPr>
              <a:lnSpc>
                <a:spcPct val="150000"/>
              </a:lnSpc>
              <a:spcAft>
                <a:spcPts val="600"/>
              </a:spcAft>
            </a:pPr>
            <a:r>
              <a:rPr lang="pt-BR" sz="1400" baseline="0" dirty="0" smtClean="0"/>
              <a:t>Entre as diretrizes, cito, ao lado de outras, a ampliação e modernização da infraestrutura de pesquisa; a formação, capacitação e aperfeiçoamento de recursos humanos para CT&amp;I; e a ampliação da interação entre o setor produtivo, as universidades e as instituições de pesquisa. </a:t>
            </a:r>
          </a:p>
          <a:p>
            <a:pPr>
              <a:lnSpc>
                <a:spcPct val="150000"/>
              </a:lnSpc>
              <a:spcAft>
                <a:spcPts val="600"/>
              </a:spcAft>
            </a:pPr>
            <a:r>
              <a:rPr lang="pt-BR" sz="1400" baseline="0" dirty="0" smtClean="0"/>
              <a:t>Por sua vez, figuram entre o objetivos do SNCTI promover a articulação e a interação entre agentes públicos e privados; facilitar o fluxo de informações e de recursos entre os integrantes do Sistema; promover o alinhamento e a consistências da políticas públicas de CT&amp;I; e promover a desconcentração das atividades de CT&amp;I de forma a reduzir as desigualdades regionais.</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7</a:t>
            </a:fld>
            <a:endParaRPr lang="pt-BR"/>
          </a:p>
        </p:txBody>
      </p:sp>
    </p:spTree>
    <p:extLst>
      <p:ext uri="{BB962C8B-B14F-4D97-AF65-F5344CB8AC3E}">
        <p14:creationId xmlns:p14="http://schemas.microsoft.com/office/powerpoint/2010/main" val="7097007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Bef>
                <a:spcPts val="600"/>
              </a:spcBef>
            </a:pPr>
            <a:r>
              <a:rPr lang="pt-BR" sz="1400" dirty="0" smtClean="0"/>
              <a:t>O projeto</a:t>
            </a:r>
            <a:r>
              <a:rPr lang="pt-BR" sz="1400" baseline="0" dirty="0" smtClean="0"/>
              <a:t> também descreve a composição do SNCTI. Nesse ponto, optou-se pela representação funcional, já amplamente conhecida. Nela, identificamos uma primeira camada de agentes políticos que são responsáveis por definir as regras aplicáveis e o planejamento das atividades de ciência, tecnologia e inovação no País. Compõem essa camada, portanto, instituições dos Poderes Executivo e Legislativo, além das instâncias de representação dos grupos de interesse do setor.</a:t>
            </a:r>
          </a:p>
          <a:p>
            <a:pPr>
              <a:lnSpc>
                <a:spcPct val="150000"/>
              </a:lnSpc>
              <a:spcBef>
                <a:spcPts val="600"/>
              </a:spcBef>
            </a:pPr>
            <a:r>
              <a:rPr lang="pt-BR" sz="1400" baseline="0" dirty="0" smtClean="0"/>
              <a:t>A efetiva implementação das políticas e planos definidos nessa primeira camada requer a utilização de recursos financeiros – públicos ou privados – cuja operação é executada por uma rede de instituições de fomento. No governo federal, podemos citar o CNPq, a Finep e a Capes como as principais agências de fomento para CT&amp;I. Nos estados e no Distrito Federal, deve ser destacado o trabalho executado pelas fundações de amparo à pesquisa.</a:t>
            </a:r>
          </a:p>
          <a:p>
            <a:pPr>
              <a:lnSpc>
                <a:spcPct val="150000"/>
              </a:lnSpc>
              <a:spcBef>
                <a:spcPts val="600"/>
              </a:spcBef>
            </a:pPr>
            <a:r>
              <a:rPr lang="pt-BR" sz="1400" baseline="0" dirty="0" smtClean="0"/>
              <a:t>Identificamos ainda uma camada intermediária, formada por instituições que prestam suporte ao Sistema. Entre as atividades desempenhadas nessa camada, podemos citar a proteção da propriedade intelectual; o provimento de conectividade e de infraestruturas digitais para as instituições de ciência, tecnologia e inovação; a produção de inteligência para orientar as políticas setoriais; a gestão de recursos destinados à pesquisa, desenvolvimento e inovação, entre outras.</a:t>
            </a:r>
          </a:p>
          <a:p>
            <a:pPr>
              <a:lnSpc>
                <a:spcPct val="150000"/>
              </a:lnSpc>
              <a:spcBef>
                <a:spcPts val="600"/>
              </a:spcBef>
            </a:pPr>
            <a:r>
              <a:rPr lang="pt-BR" sz="1400" baseline="0" dirty="0" smtClean="0"/>
              <a:t>Por fim, temos a camada dos operadores de CT&amp;I que, na verdade, são os integrantes mais importantes do Sistema. Com efeito, todas as demais camadas trabalham com o propósito de promover a produção e a aplicação do conhecimento científico, da tecnologia e da inovação pelos agentes que aqui denominamos de operadores de CT&amp;I.</a:t>
            </a:r>
          </a:p>
          <a:p>
            <a:pPr>
              <a:lnSpc>
                <a:spcPct val="150000"/>
              </a:lnSpc>
              <a:spcBef>
                <a:spcPts val="600"/>
              </a:spcBef>
            </a:pPr>
            <a:r>
              <a:rPr lang="pt-BR" sz="1400" baseline="0" dirty="0" smtClean="0"/>
              <a:t>Essas camadas, obviamente, não são isoladas. Ao contrário, o Sistema é justamente formado pela rede de relacionamentos e interações entre os agentes e entre as diferentes camadas. Nesse sentido, o projeto de lei do SNCTI tem o objetivo de propiciar maior integração entre esses agentes, de forma a tornar o Sistema mais eficiente e maximizar os resultados das políticas, planos e recursos aplicados.</a:t>
            </a:r>
            <a:endParaRPr lang="pt-BR" sz="1400" dirty="0" smtClean="0"/>
          </a:p>
          <a:p>
            <a:pPr>
              <a:lnSpc>
                <a:spcPct val="150000"/>
              </a:lnSpc>
              <a:spcAft>
                <a:spcPts val="600"/>
              </a:spcAft>
            </a:pP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8</a:t>
            </a:fld>
            <a:endParaRPr lang="pt-BR"/>
          </a:p>
        </p:txBody>
      </p:sp>
    </p:spTree>
    <p:extLst>
      <p:ext uri="{BB962C8B-B14F-4D97-AF65-F5344CB8AC3E}">
        <p14:creationId xmlns:p14="http://schemas.microsoft.com/office/powerpoint/2010/main" val="32698736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Ao tratar da organização</a:t>
            </a:r>
            <a:r>
              <a:rPr lang="pt-BR" sz="1400" baseline="0" dirty="0" smtClean="0"/>
              <a:t> do Sistema, o projeto reforça a função de coordenação geral a ser exercida pelo MCTI, em articulação com os demais órgãos do governo federal. São preservadas as competências atribuídas ao CCT. Mais do que isso, como veremos adiante, a instituição do ciclo de planejamento torna indispensável a efetiva participação do Conselho em momentos críticos como a elaboração, atualização, monitoramento e avaliação das políticas e estratégias nacionais de CT&amp;I. No mesmo sentido, a criação da Câmara Técnica de Ciência, Tecnologia e Inovação, como instância de suporte ao CCT, confere ao Colegiado a sustentação técnica necessária para o desempenho de suas funções.</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9</a:t>
            </a:fld>
            <a:endParaRPr lang="pt-BR"/>
          </a:p>
        </p:txBody>
      </p:sp>
    </p:spTree>
    <p:extLst>
      <p:ext uri="{BB962C8B-B14F-4D97-AF65-F5344CB8AC3E}">
        <p14:creationId xmlns:p14="http://schemas.microsoft.com/office/powerpoint/2010/main" val="158768935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Um dos</a:t>
            </a:r>
            <a:r>
              <a:rPr lang="pt-BR" sz="1400" baseline="0" dirty="0" smtClean="0"/>
              <a:t> principais pontos do projeto é a instituição de um ciclo de planejamento com o objetivo de moldar a atuação estatal na promoção das atividades de CT&amp;I no País. São estabelecidos como instrumentos de planejamento as políticas e estratégias nacionais de CT&amp;I, os planos setoriais, além do Plano Plurianual, instrumento já previsto na própria Constituição.</a:t>
            </a:r>
          </a:p>
          <a:p>
            <a:pPr>
              <a:lnSpc>
                <a:spcPct val="150000"/>
              </a:lnSpc>
              <a:spcAft>
                <a:spcPts val="600"/>
              </a:spcAft>
            </a:pPr>
            <a:r>
              <a:rPr lang="pt-BR" sz="1400" baseline="0" dirty="0" smtClean="0"/>
              <a:t>A execução das políticas, por sua vez, tem a coordenação geral do MCTI, sempre em articulação com os demais órgãos e entidades do governo federal envolvidos com políticas e atividades de CT&amp;I.</a:t>
            </a:r>
          </a:p>
          <a:p>
            <a:pPr>
              <a:lnSpc>
                <a:spcPct val="150000"/>
              </a:lnSpc>
              <a:spcAft>
                <a:spcPts val="600"/>
              </a:spcAft>
            </a:pPr>
            <a:r>
              <a:rPr lang="pt-BR" sz="1400" baseline="0" dirty="0" smtClean="0"/>
              <a:t>Inovação importante é a necessidade de atualização periódica dos instrumentos de planejamento. Assim, o projeto propõe que a política seja atualizada a cada 12 anos, de forma sincronizada com a realização das conferências nacionais de CT&amp;I. Já as estratégias nacionais de CT&amp;I devem ser atualizadas a cada 4 anos, de forma coordenada com a elaboração dos planos plurianuais de governo.</a:t>
            </a:r>
          </a:p>
          <a:p>
            <a:pPr>
              <a:lnSpc>
                <a:spcPct val="150000"/>
              </a:lnSpc>
              <a:spcAft>
                <a:spcPts val="600"/>
              </a:spcAft>
            </a:pPr>
            <a:r>
              <a:rPr lang="pt-BR" sz="1400" baseline="0" dirty="0" smtClean="0"/>
              <a:t>A execução das políticas, estratégias, planos e programas submete-se a avaliação e monitoramento realizadas pelo MCTI e o CCT, com suporte da Câmara Técnica de Ciência, Tecnologia e Inovação.</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10</a:t>
            </a:fld>
            <a:endParaRPr lang="pt-BR"/>
          </a:p>
        </p:txBody>
      </p:sp>
    </p:spTree>
    <p:extLst>
      <p:ext uri="{BB962C8B-B14F-4D97-AF65-F5344CB8AC3E}">
        <p14:creationId xmlns:p14="http://schemas.microsoft.com/office/powerpoint/2010/main" val="85657898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ço Reservado para Imagem de Slide 1"/>
          <p:cNvSpPr>
            <a:spLocks noGrp="1" noRot="1" noChangeAspect="1"/>
          </p:cNvSpPr>
          <p:nvPr>
            <p:ph type="sldImg"/>
          </p:nvPr>
        </p:nvSpPr>
        <p:spPr/>
      </p:sp>
      <p:sp>
        <p:nvSpPr>
          <p:cNvPr id="3" name="Espaço Reservado para Anotações 2"/>
          <p:cNvSpPr>
            <a:spLocks noGrp="1"/>
          </p:cNvSpPr>
          <p:nvPr>
            <p:ph type="body" idx="1"/>
          </p:nvPr>
        </p:nvSpPr>
        <p:spPr/>
        <p:txBody>
          <a:bodyPr/>
          <a:lstStyle/>
          <a:p>
            <a:pPr>
              <a:lnSpc>
                <a:spcPct val="150000"/>
              </a:lnSpc>
              <a:spcAft>
                <a:spcPts val="600"/>
              </a:spcAft>
            </a:pPr>
            <a:r>
              <a:rPr lang="pt-BR" sz="1400" dirty="0" smtClean="0"/>
              <a:t>Como</a:t>
            </a:r>
            <a:r>
              <a:rPr lang="pt-BR" sz="1400" baseline="0" dirty="0" smtClean="0"/>
              <a:t> já havia ressaltado, outra iniciativa importante em curso no MCTI e no CCT é a proposição da Política Nacional de Ciência, Tecnologia e Inovação, que busca preencher uma longeva lacuna no planejamento das ações de CT&amp;I no País.</a:t>
            </a:r>
            <a:endParaRPr lang="pt-BR" sz="1400" dirty="0"/>
          </a:p>
        </p:txBody>
      </p:sp>
      <p:sp>
        <p:nvSpPr>
          <p:cNvPr id="4" name="Espaço Reservado para Número de Slide 3"/>
          <p:cNvSpPr>
            <a:spLocks noGrp="1"/>
          </p:cNvSpPr>
          <p:nvPr>
            <p:ph type="sldNum" sz="quarter" idx="10"/>
          </p:nvPr>
        </p:nvSpPr>
        <p:spPr/>
        <p:txBody>
          <a:bodyPr/>
          <a:lstStyle/>
          <a:p>
            <a:fld id="{F9DE3163-86BB-43AD-A6D2-07E27D95F2C8}" type="slidenum">
              <a:rPr lang="pt-BR" smtClean="0"/>
              <a:t>11</a:t>
            </a:fld>
            <a:endParaRPr lang="pt-BR"/>
          </a:p>
        </p:txBody>
      </p:sp>
    </p:spTree>
    <p:extLst>
      <p:ext uri="{BB962C8B-B14F-4D97-AF65-F5344CB8AC3E}">
        <p14:creationId xmlns:p14="http://schemas.microsoft.com/office/powerpoint/2010/main" val="12640355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pt-BR" smtClean="0"/>
              <a:t>Clique para editar o título mestre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BR" smtClean="0"/>
              <a:t>Clique para editar o estilo do subtítulo Mestre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e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çã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o Cartão de Nom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iro ou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pt-BR" smtClean="0"/>
              <a:t>Clique para editar o título mestre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pt-BR" smtClean="0"/>
              <a:t>Editar estilos de texto Mestre</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Vertical Text Placeholder 2"/>
          <p:cNvSpPr>
            <a:spLocks noGrp="1"/>
          </p:cNvSpPr>
          <p:nvPr>
            <p:ph type="body" orient="vert" idx="1"/>
          </p:nvPr>
        </p:nvSpPr>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‹nº›</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pt-BR" smtClean="0"/>
              <a:t>Clique para editar o título mestre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idx="1"/>
          </p:nvPr>
        </p:nvSpPr>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pt-BR" smtClean="0"/>
              <a:t>Clique para editar o título mestre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BR" smtClean="0"/>
              <a:t>Editar estilos de texto Mestre</a:t>
            </a:r>
          </a:p>
        </p:txBody>
      </p:sp>
      <p:sp>
        <p:nvSpPr>
          <p:cNvPr id="4" name="Date Placeholder 3"/>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pt-BR" smtClean="0"/>
              <a:t>Clique para editar o título mestre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pt-BR" smtClean="0"/>
              <a:t>Clique para editar o título mestre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smtClean="0"/>
              <a:t>Editar estilos de texto Mestre</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pt-BR" smtClean="0"/>
              <a:t>Clique para editar o título mestre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7/14/2022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‹nº›</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pt-BR" smtClean="0"/>
              <a:t>Clique para editar o título mestre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pt-BR" smtClean="0"/>
              <a:t>Editar estilos de texto Mestre</a:t>
            </a:r>
          </a:p>
        </p:txBody>
      </p:sp>
      <p:sp>
        <p:nvSpPr>
          <p:cNvPr id="5" name="Date Placeholder 4"/>
          <p:cNvSpPr>
            <a:spLocks noGrp="1"/>
          </p:cNvSpPr>
          <p:nvPr>
            <p:ph type="dt" sz="half" idx="10"/>
          </p:nvPr>
        </p:nvSpPr>
        <p:spPr/>
        <p:txBody>
          <a:bodyPr/>
          <a:lstStyle/>
          <a:p>
            <a:fld id="{42A54C80-263E-416B-A8E0-580EDEADCBDC}" type="datetimeFigureOut">
              <a:rPr lang="en-US" dirty="0"/>
              <a:t>7/14/2022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‹nº›</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pt-BR" smtClean="0"/>
              <a:t>Clique para editar o título mestre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pt-BR" smtClean="0"/>
              <a:t>Clique no ícone para adicionar uma imagem</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BR" smtClean="0"/>
              <a:t>Editar estilos de texto Mestre</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‹nº›</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7/14/2022</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pt-BR" smtClean="0"/>
              <a:t>Clique para editar o título mestre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pt-BR" smtClean="0"/>
              <a:t>Editar estilos de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7/14/2022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‹nº›</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diagramData" Target="../diagrams/data6.xml"/><Relationship Id="rId7" Type="http://schemas.microsoft.com/office/2007/relationships/diagramDrawing" Target="../diagrams/drawing6.xml"/><Relationship Id="rId2" Type="http://schemas.openxmlformats.org/officeDocument/2006/relationships/notesSlide" Target="../notesSlides/notesSlide12.xml"/><Relationship Id="rId1" Type="http://schemas.openxmlformats.org/officeDocument/2006/relationships/slideLayout" Target="../slideLayouts/slideLayout2.xml"/><Relationship Id="rId6" Type="http://schemas.openxmlformats.org/officeDocument/2006/relationships/diagramColors" Target="../diagrams/colors6.xml"/><Relationship Id="rId5" Type="http://schemas.openxmlformats.org/officeDocument/2006/relationships/diagramQuickStyle" Target="../diagrams/quickStyle6.xml"/><Relationship Id="rId4" Type="http://schemas.openxmlformats.org/officeDocument/2006/relationships/diagramLayout" Target="../diagrams/layout6.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6.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xml.rels><?xml version="1.0" encoding="UTF-8" standalone="yes"?>
<Relationships xmlns="http://schemas.openxmlformats.org/package/2006/relationships"><Relationship Id="rId8" Type="http://schemas.openxmlformats.org/officeDocument/2006/relationships/image" Target="../media/image1.png"/><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6.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7.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pt-BR" dirty="0" smtClean="0">
                <a:solidFill>
                  <a:schemeClr val="accent2"/>
                </a:solidFill>
              </a:rPr>
              <a:t>Avanços institucionais na área de CT&amp;I</a:t>
            </a:r>
            <a:endParaRPr lang="pt-BR" dirty="0">
              <a:solidFill>
                <a:schemeClr val="accent2"/>
              </a:solidFill>
            </a:endParaRPr>
          </a:p>
        </p:txBody>
      </p:sp>
      <p:sp>
        <p:nvSpPr>
          <p:cNvPr id="3" name="Subtítulo 2"/>
          <p:cNvSpPr>
            <a:spLocks noGrp="1"/>
          </p:cNvSpPr>
          <p:nvPr>
            <p:ph type="subTitle" idx="1"/>
          </p:nvPr>
        </p:nvSpPr>
        <p:spPr/>
        <p:txBody>
          <a:bodyPr>
            <a:normAutofit lnSpcReduction="10000"/>
          </a:bodyPr>
          <a:lstStyle/>
          <a:p>
            <a:r>
              <a:rPr lang="pt-BR" dirty="0" smtClean="0"/>
              <a:t>Senado Federal</a:t>
            </a:r>
          </a:p>
          <a:p>
            <a:r>
              <a:rPr lang="pt-BR" dirty="0" smtClean="0"/>
              <a:t>Comissão de Ciência, Tecnologia, Inovação, Comunicação e Informática</a:t>
            </a:r>
          </a:p>
          <a:p>
            <a:r>
              <a:rPr lang="pt-BR" dirty="0" smtClean="0"/>
              <a:t>Brasília, 14/07/2022</a:t>
            </a:r>
            <a:endParaRPr lang="pt-BR" dirty="0"/>
          </a:p>
        </p:txBody>
      </p:sp>
    </p:spTree>
    <p:extLst>
      <p:ext uri="{BB962C8B-B14F-4D97-AF65-F5344CB8AC3E}">
        <p14:creationId xmlns:p14="http://schemas.microsoft.com/office/powerpoint/2010/main" val="20139738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95498"/>
          </a:xfrm>
        </p:spPr>
        <p:txBody>
          <a:bodyPr/>
          <a:lstStyle/>
          <a:p>
            <a:r>
              <a:rPr lang="pt-BR" dirty="0" smtClean="0">
                <a:solidFill>
                  <a:schemeClr val="accent2"/>
                </a:solidFill>
              </a:rPr>
              <a:t>Ciclo de Planejamento</a:t>
            </a:r>
            <a:endParaRPr lang="pt-BR" dirty="0">
              <a:solidFill>
                <a:schemeClr val="accent2"/>
              </a:solidFill>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888583049"/>
              </p:ext>
            </p:extLst>
          </p:nvPr>
        </p:nvGraphicFramePr>
        <p:xfrm>
          <a:off x="677334" y="1379913"/>
          <a:ext cx="8596668" cy="532845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62486661"/>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6752" y="4197235"/>
            <a:ext cx="9183830" cy="1422400"/>
          </a:xfrm>
        </p:spPr>
        <p:txBody>
          <a:bodyPr>
            <a:normAutofit fontScale="90000"/>
          </a:bodyPr>
          <a:lstStyle/>
          <a:p>
            <a:r>
              <a:rPr lang="pt-BR" sz="4400" dirty="0" smtClean="0">
                <a:solidFill>
                  <a:schemeClr val="accent2"/>
                </a:solidFill>
              </a:rPr>
              <a:t>Política Nacional de Ciência, Tecnologia e Inovação</a:t>
            </a:r>
            <a:endParaRPr lang="pt-BR" sz="4400" dirty="0">
              <a:solidFill>
                <a:schemeClr val="accent2"/>
              </a:solidFill>
            </a:endParaRPr>
          </a:p>
        </p:txBody>
      </p:sp>
      <p:sp>
        <p:nvSpPr>
          <p:cNvPr id="3" name="Espaço Reservado para Texto 2"/>
          <p:cNvSpPr>
            <a:spLocks noGrp="1"/>
          </p:cNvSpPr>
          <p:nvPr>
            <p:ph type="body" idx="1"/>
          </p:nvPr>
        </p:nvSpPr>
        <p:spPr>
          <a:xfrm>
            <a:off x="666752" y="4038600"/>
            <a:ext cx="10515600" cy="520700"/>
          </a:xfrm>
        </p:spPr>
        <p:txBody>
          <a:bodyPr/>
          <a:lstStyle/>
          <a:p>
            <a:r>
              <a:rPr lang="pt-BR" dirty="0" smtClean="0"/>
              <a:t>Parte II</a:t>
            </a:r>
            <a:endParaRPr lang="pt-BR" dirty="0"/>
          </a:p>
        </p:txBody>
      </p:sp>
    </p:spTree>
    <p:extLst>
      <p:ext uri="{BB962C8B-B14F-4D97-AF65-F5344CB8AC3E}">
        <p14:creationId xmlns:p14="http://schemas.microsoft.com/office/powerpoint/2010/main" val="337293495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accent2"/>
                </a:solidFill>
              </a:rPr>
              <a:t>Desafio Nacionais para CT&amp;I</a:t>
            </a:r>
            <a:endParaRPr lang="pt-BR" dirty="0">
              <a:solidFill>
                <a:schemeClr val="accent2"/>
              </a:solidFill>
            </a:endParaRPr>
          </a:p>
        </p:txBody>
      </p:sp>
      <p:sp>
        <p:nvSpPr>
          <p:cNvPr id="3" name="Espaço Reservado para Conteúdo 2"/>
          <p:cNvSpPr>
            <a:spLocks noGrp="1"/>
          </p:cNvSpPr>
          <p:nvPr>
            <p:ph idx="1"/>
          </p:nvPr>
        </p:nvSpPr>
        <p:spPr>
          <a:xfrm>
            <a:off x="677334" y="1438103"/>
            <a:ext cx="8596668" cy="5220392"/>
          </a:xfrm>
        </p:spPr>
        <p:txBody>
          <a:bodyPr>
            <a:normAutofit/>
          </a:bodyPr>
          <a:lstStyle/>
          <a:p>
            <a:r>
              <a:rPr lang="pt-BR" b="1" dirty="0" smtClean="0"/>
              <a:t>Desafio Nacional 1: </a:t>
            </a:r>
            <a:r>
              <a:rPr lang="pt-BR" b="1" dirty="0" smtClean="0">
                <a:solidFill>
                  <a:schemeClr val="accent2"/>
                </a:solidFill>
              </a:rPr>
              <a:t>Coordenação e articulação </a:t>
            </a:r>
            <a:r>
              <a:rPr lang="pt-BR" dirty="0" smtClean="0"/>
              <a:t>das ações e estratégias do setor público e privado para CT&amp;I, com uma visão </a:t>
            </a:r>
            <a:r>
              <a:rPr lang="pt-BR" b="1" dirty="0">
                <a:solidFill>
                  <a:schemeClr val="accent2"/>
                </a:solidFill>
              </a:rPr>
              <a:t>integrada</a:t>
            </a:r>
            <a:r>
              <a:rPr lang="pt-BR" dirty="0" smtClean="0"/>
              <a:t> de longo prazo, envolvendo a participação das comunidades científica e empresarial, de forma a promover a colaboração e a formação de redes multidisciplinares e interdisciplinares, inclusive parcerias internacionais. </a:t>
            </a:r>
          </a:p>
          <a:p>
            <a:r>
              <a:rPr lang="pt-BR" b="1" dirty="0" smtClean="0"/>
              <a:t>Desafio Nacional 2: </a:t>
            </a:r>
            <a:r>
              <a:rPr lang="pt-BR" dirty="0" smtClean="0"/>
              <a:t>Aprimoramento e promoção de um </a:t>
            </a:r>
            <a:r>
              <a:rPr lang="pt-BR" b="1" dirty="0" smtClean="0">
                <a:solidFill>
                  <a:schemeClr val="accent2"/>
                </a:solidFill>
              </a:rPr>
              <a:t>modelo de financiamento e de investimentos públicos e privados, estável e suficiente</a:t>
            </a:r>
            <a:r>
              <a:rPr lang="pt-BR" dirty="0" smtClean="0"/>
              <a:t>, alinhado com uma visão prospectiva ou de futuro de CT&amp;I e centrado na interação entre os setores governamental, acadêmico e empresarial.</a:t>
            </a:r>
          </a:p>
          <a:p>
            <a:r>
              <a:rPr lang="pt-BR" b="1" dirty="0" smtClean="0"/>
              <a:t>Desafio Nacional 3: </a:t>
            </a:r>
            <a:r>
              <a:rPr lang="pt-BR" b="1" dirty="0" smtClean="0">
                <a:solidFill>
                  <a:schemeClr val="accent2"/>
                </a:solidFill>
              </a:rPr>
              <a:t>Modernização e ampliação da infraestrutura de pesquisa do País</a:t>
            </a:r>
            <a:r>
              <a:rPr lang="pt-BR" dirty="0" smtClean="0"/>
              <a:t>, estimulando o seu </a:t>
            </a:r>
            <a:r>
              <a:rPr lang="pt-BR" b="1" dirty="0" smtClean="0">
                <a:solidFill>
                  <a:schemeClr val="accent2"/>
                </a:solidFill>
              </a:rPr>
              <a:t>compartilhamento</a:t>
            </a:r>
            <a:r>
              <a:rPr lang="pt-BR" dirty="0" smtClean="0"/>
              <a:t>, a demanda das instituições de ciência, tecnologia e inovação por parte das empresas e a integração dessas às cadeias produtivas globais.</a:t>
            </a:r>
          </a:p>
          <a:p>
            <a:r>
              <a:rPr lang="pt-BR" b="1" dirty="0" smtClean="0"/>
              <a:t>Desafio Nacional 4: </a:t>
            </a:r>
            <a:r>
              <a:rPr lang="pt-BR" dirty="0" smtClean="0"/>
              <a:t>Tornar o Brasil um </a:t>
            </a:r>
            <a:r>
              <a:rPr lang="pt-BR" b="1" dirty="0" smtClean="0">
                <a:solidFill>
                  <a:schemeClr val="accent2"/>
                </a:solidFill>
              </a:rPr>
              <a:t>país competitivo</a:t>
            </a:r>
            <a:r>
              <a:rPr lang="pt-BR" dirty="0" smtClean="0"/>
              <a:t>, gerador de empregos formais qualificados e de iniciativas de empreendedorismo de base tecnológica, emparelhado com as nações mais desenvolvidas em CT&amp;I.</a:t>
            </a:r>
            <a:endParaRPr lang="pt-BR" b="1" dirty="0"/>
          </a:p>
        </p:txBody>
      </p:sp>
    </p:spTree>
    <p:extLst>
      <p:ext uri="{BB962C8B-B14F-4D97-AF65-F5344CB8AC3E}">
        <p14:creationId xmlns:p14="http://schemas.microsoft.com/office/powerpoint/2010/main" val="1697267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712124"/>
          </a:xfrm>
        </p:spPr>
        <p:txBody>
          <a:bodyPr/>
          <a:lstStyle/>
          <a:p>
            <a:r>
              <a:rPr lang="pt-BR" dirty="0" smtClean="0">
                <a:solidFill>
                  <a:schemeClr val="accent2"/>
                </a:solidFill>
              </a:rPr>
              <a:t>Desafios Nacionais para CT&amp;I</a:t>
            </a:r>
            <a:endParaRPr lang="pt-BR" dirty="0">
              <a:solidFill>
                <a:schemeClr val="accent2"/>
              </a:solidFill>
            </a:endParaRPr>
          </a:p>
        </p:txBody>
      </p:sp>
      <p:sp>
        <p:nvSpPr>
          <p:cNvPr id="3" name="Espaço Reservado para Conteúdo 2"/>
          <p:cNvSpPr>
            <a:spLocks noGrp="1"/>
          </p:cNvSpPr>
          <p:nvPr>
            <p:ph idx="1"/>
          </p:nvPr>
        </p:nvSpPr>
        <p:spPr>
          <a:xfrm>
            <a:off x="677334" y="1695796"/>
            <a:ext cx="8596668" cy="3873732"/>
          </a:xfrm>
        </p:spPr>
        <p:txBody>
          <a:bodyPr/>
          <a:lstStyle/>
          <a:p>
            <a:r>
              <a:rPr lang="pt-BR" b="1" dirty="0" smtClean="0"/>
              <a:t>Desafio Nacional 5: </a:t>
            </a:r>
            <a:r>
              <a:rPr lang="pt-BR" b="1" dirty="0" smtClean="0">
                <a:solidFill>
                  <a:schemeClr val="accent2"/>
                </a:solidFill>
              </a:rPr>
              <a:t>Expansão e consolidação do SNCTI </a:t>
            </a:r>
            <a:r>
              <a:rPr lang="pt-BR" dirty="0" smtClean="0"/>
              <a:t>visando uma maior difusão e fluxo de conhecimentos e o avanço na produção científica e tecnológica de modo a posicioná-lo na fronteira do conhecimento em áreas estratégicas para o desenvolvimento do País. </a:t>
            </a:r>
          </a:p>
          <a:p>
            <a:r>
              <a:rPr lang="pt-BR" b="1" dirty="0" smtClean="0"/>
              <a:t>Desafio Nacional 6: </a:t>
            </a:r>
            <a:r>
              <a:rPr lang="pt-BR" dirty="0" smtClean="0"/>
              <a:t>Articulação e </a:t>
            </a:r>
            <a:r>
              <a:rPr lang="pt-BR" b="1" dirty="0" smtClean="0">
                <a:solidFill>
                  <a:schemeClr val="accent2"/>
                </a:solidFill>
              </a:rPr>
              <a:t>inclusão no SNCTI da totalidade dos atores envolvidos com ensino, aprendizagem e produção de CT&amp;I </a:t>
            </a:r>
            <a:r>
              <a:rPr lang="pt-BR" dirty="0" smtClean="0"/>
              <a:t>no País, desde a educação básica até a educação superior. </a:t>
            </a:r>
          </a:p>
          <a:p>
            <a:r>
              <a:rPr lang="pt-BR" b="1" dirty="0" smtClean="0"/>
              <a:t>Desafio Nacional 7: </a:t>
            </a:r>
            <a:r>
              <a:rPr lang="pt-BR" dirty="0" smtClean="0"/>
              <a:t>Promoção da </a:t>
            </a:r>
            <a:r>
              <a:rPr lang="pt-BR" b="1" dirty="0" smtClean="0">
                <a:solidFill>
                  <a:schemeClr val="accent2"/>
                </a:solidFill>
              </a:rPr>
              <a:t>sustentabilidade, solidariedade, inclusão e bem-estar</a:t>
            </a:r>
            <a:r>
              <a:rPr lang="pt-BR" dirty="0" smtClean="0"/>
              <a:t> por meio de CT&amp;I.</a:t>
            </a:r>
          </a:p>
          <a:p>
            <a:r>
              <a:rPr lang="pt-BR" b="1" dirty="0" smtClean="0"/>
              <a:t>Desafio Nacional 8: </a:t>
            </a:r>
            <a:r>
              <a:rPr lang="pt-BR" dirty="0" smtClean="0"/>
              <a:t>Formação, atração e fixação de </a:t>
            </a:r>
            <a:r>
              <a:rPr lang="pt-BR" b="1" dirty="0" smtClean="0">
                <a:solidFill>
                  <a:schemeClr val="accent2"/>
                </a:solidFill>
              </a:rPr>
              <a:t>recursos humanos para CT&amp;I</a:t>
            </a:r>
            <a:r>
              <a:rPr lang="pt-BR" dirty="0" smtClean="0"/>
              <a:t> no País.</a:t>
            </a:r>
            <a:endParaRPr lang="pt-BR" b="1" dirty="0"/>
          </a:p>
        </p:txBody>
      </p:sp>
    </p:spTree>
    <p:extLst>
      <p:ext uri="{BB962C8B-B14F-4D97-AF65-F5344CB8AC3E}">
        <p14:creationId xmlns:p14="http://schemas.microsoft.com/office/powerpoint/2010/main" val="3019975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703811"/>
          </a:xfrm>
        </p:spPr>
        <p:txBody>
          <a:bodyPr/>
          <a:lstStyle/>
          <a:p>
            <a:r>
              <a:rPr lang="pt-BR" dirty="0" smtClean="0">
                <a:solidFill>
                  <a:schemeClr val="accent2"/>
                </a:solidFill>
              </a:rPr>
              <a:t>Eixos estratégicos</a:t>
            </a:r>
            <a:endParaRPr lang="pt-BR" dirty="0">
              <a:solidFill>
                <a:schemeClr val="accent2"/>
              </a:solidFill>
            </a:endParaRPr>
          </a:p>
        </p:txBody>
      </p:sp>
      <p:graphicFrame>
        <p:nvGraphicFramePr>
          <p:cNvPr id="5" name="Espaço Reservado para Conteúdo 4"/>
          <p:cNvGraphicFramePr>
            <a:graphicFrameLocks noGrp="1"/>
          </p:cNvGraphicFramePr>
          <p:nvPr>
            <p:ph idx="1"/>
            <p:extLst/>
          </p:nvPr>
        </p:nvGraphicFramePr>
        <p:xfrm>
          <a:off x="677334" y="1637607"/>
          <a:ext cx="8596668" cy="44037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23764946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p:cNvSpPr>
            <a:spLocks noGrp="1"/>
          </p:cNvSpPr>
          <p:nvPr>
            <p:ph type="title"/>
          </p:nvPr>
        </p:nvSpPr>
        <p:spPr/>
        <p:txBody>
          <a:bodyPr/>
          <a:lstStyle/>
          <a:p>
            <a:r>
              <a:rPr lang="pt-BR" dirty="0" smtClean="0">
                <a:solidFill>
                  <a:schemeClr val="accent2"/>
                </a:solidFill>
              </a:rPr>
              <a:t>Muito obrigado!</a:t>
            </a:r>
            <a:endParaRPr lang="pt-BR" dirty="0">
              <a:solidFill>
                <a:schemeClr val="accent2"/>
              </a:solidFill>
            </a:endParaRPr>
          </a:p>
        </p:txBody>
      </p:sp>
      <p:sp>
        <p:nvSpPr>
          <p:cNvPr id="5" name="Subtítulo 4"/>
          <p:cNvSpPr>
            <a:spLocks noGrp="1"/>
          </p:cNvSpPr>
          <p:nvPr>
            <p:ph type="body" idx="1"/>
          </p:nvPr>
        </p:nvSpPr>
        <p:spPr>
          <a:xfrm>
            <a:off x="677335" y="4527448"/>
            <a:ext cx="8596668" cy="1032104"/>
          </a:xfrm>
        </p:spPr>
        <p:txBody>
          <a:bodyPr>
            <a:normAutofit fontScale="55000" lnSpcReduction="20000"/>
          </a:bodyPr>
          <a:lstStyle/>
          <a:p>
            <a:r>
              <a:rPr lang="pt-BR" dirty="0" smtClean="0"/>
              <a:t>Sergio Freitas de Almeida</a:t>
            </a:r>
          </a:p>
          <a:p>
            <a:endParaRPr lang="pt-BR" dirty="0"/>
          </a:p>
          <a:p>
            <a:r>
              <a:rPr lang="pt-BR" dirty="0" smtClean="0">
                <a:solidFill>
                  <a:schemeClr val="tx1"/>
                </a:solidFill>
              </a:rPr>
              <a:t>Ministério da Ciência, Tecnologia e Inovações</a:t>
            </a:r>
          </a:p>
          <a:p>
            <a:r>
              <a:rPr lang="pt-BR" dirty="0" smtClean="0">
                <a:solidFill>
                  <a:schemeClr val="tx1"/>
                </a:solidFill>
              </a:rPr>
              <a:t>Secretaria-Executiva</a:t>
            </a:r>
          </a:p>
        </p:txBody>
      </p:sp>
    </p:spTree>
    <p:extLst>
      <p:ext uri="{BB962C8B-B14F-4D97-AF65-F5344CB8AC3E}">
        <p14:creationId xmlns:p14="http://schemas.microsoft.com/office/powerpoint/2010/main" val="387878907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accent2"/>
                </a:solidFill>
              </a:rPr>
              <a:t>Agenda</a:t>
            </a:r>
            <a:endParaRPr lang="pt-BR" dirty="0">
              <a:solidFill>
                <a:schemeClr val="accent2"/>
              </a:solidFill>
            </a:endParaRPr>
          </a:p>
        </p:txBody>
      </p:sp>
      <p:sp>
        <p:nvSpPr>
          <p:cNvPr id="3" name="Espaço Reservado para Conteúdo 2"/>
          <p:cNvSpPr>
            <a:spLocks noGrp="1"/>
          </p:cNvSpPr>
          <p:nvPr>
            <p:ph idx="1"/>
          </p:nvPr>
        </p:nvSpPr>
        <p:spPr/>
        <p:txBody>
          <a:bodyPr>
            <a:normAutofit/>
          </a:bodyPr>
          <a:lstStyle/>
          <a:p>
            <a:pPr lvl="0" rtl="0"/>
            <a:endParaRPr lang="pt-BR" sz="2400" dirty="0" smtClean="0"/>
          </a:p>
          <a:p>
            <a:pPr lvl="0" rtl="0"/>
            <a:r>
              <a:rPr lang="pt-BR" sz="2400" dirty="0" smtClean="0"/>
              <a:t>Atividades do Conselho Nacional de Ciência e Tecnologia – CCT</a:t>
            </a:r>
          </a:p>
          <a:p>
            <a:pPr lvl="0" rtl="0"/>
            <a:r>
              <a:rPr lang="pt-BR" sz="2400" dirty="0" smtClean="0"/>
              <a:t>Projeto de Lei do Sistema Nacional de Ciência, Tecnologia e Inovação - SNCTI</a:t>
            </a:r>
            <a:endParaRPr lang="pt-BR" sz="2400" dirty="0"/>
          </a:p>
          <a:p>
            <a:pPr lvl="0" rtl="0"/>
            <a:r>
              <a:rPr lang="pt-BR" sz="2400" dirty="0" smtClean="0"/>
              <a:t>Política Nacional de Ciência, Tecnologia e Inovação - PNCTI</a:t>
            </a:r>
            <a:endParaRPr lang="pt-BR" sz="2400" dirty="0"/>
          </a:p>
        </p:txBody>
      </p:sp>
    </p:spTree>
    <p:extLst>
      <p:ext uri="{BB962C8B-B14F-4D97-AF65-F5344CB8AC3E}">
        <p14:creationId xmlns:p14="http://schemas.microsoft.com/office/powerpoint/2010/main" val="18190273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6752" y="3848099"/>
            <a:ext cx="10218125" cy="2016369"/>
          </a:xfrm>
        </p:spPr>
        <p:txBody>
          <a:bodyPr>
            <a:normAutofit/>
          </a:bodyPr>
          <a:lstStyle/>
          <a:p>
            <a:r>
              <a:rPr lang="pt-BR" sz="4400" dirty="0" smtClean="0">
                <a:solidFill>
                  <a:schemeClr val="accent2"/>
                </a:solidFill>
              </a:rPr>
              <a:t>Conselho Nacional de Ciência e Tecnologia</a:t>
            </a:r>
            <a:endParaRPr lang="pt-BR" sz="4400" dirty="0">
              <a:solidFill>
                <a:schemeClr val="accent2"/>
              </a:solidFill>
            </a:endParaRPr>
          </a:p>
        </p:txBody>
      </p:sp>
      <p:sp>
        <p:nvSpPr>
          <p:cNvPr id="3" name="Espaço Reservado para Texto 2"/>
          <p:cNvSpPr>
            <a:spLocks noGrp="1"/>
          </p:cNvSpPr>
          <p:nvPr>
            <p:ph type="body" idx="1"/>
          </p:nvPr>
        </p:nvSpPr>
        <p:spPr>
          <a:xfrm>
            <a:off x="666752" y="4038600"/>
            <a:ext cx="10515600" cy="520700"/>
          </a:xfrm>
        </p:spPr>
        <p:txBody>
          <a:bodyPr/>
          <a:lstStyle/>
          <a:p>
            <a:r>
              <a:rPr lang="pt-BR" dirty="0" smtClean="0"/>
              <a:t>Parte I</a:t>
            </a:r>
            <a:endParaRPr lang="pt-BR" dirty="0"/>
          </a:p>
        </p:txBody>
      </p:sp>
    </p:spTree>
    <p:extLst>
      <p:ext uri="{BB962C8B-B14F-4D97-AF65-F5344CB8AC3E}">
        <p14:creationId xmlns:p14="http://schemas.microsoft.com/office/powerpoint/2010/main" val="150456606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6" name="Diagrama 15">
            <a:extLst>
              <a:ext uri="{FF2B5EF4-FFF2-40B4-BE49-F238E27FC236}">
                <a16:creationId xmlns:a16="http://schemas.microsoft.com/office/drawing/2014/main" id="{D0D9F447-0B09-438B-B5D7-5CC9333232B0}"/>
              </a:ext>
            </a:extLst>
          </p:cNvPr>
          <p:cNvGraphicFramePr/>
          <p:nvPr>
            <p:extLst>
              <p:ext uri="{D42A27DB-BD31-4B8C-83A1-F6EECF244321}">
                <p14:modId xmlns:p14="http://schemas.microsoft.com/office/powerpoint/2010/main" val="1971730031"/>
              </p:ext>
            </p:extLst>
          </p:nvPr>
        </p:nvGraphicFramePr>
        <p:xfrm>
          <a:off x="4454967" y="1895303"/>
          <a:ext cx="6127135" cy="434755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17" name="Google Shape;240;p13">
            <a:extLst>
              <a:ext uri="{FF2B5EF4-FFF2-40B4-BE49-F238E27FC236}">
                <a16:creationId xmlns:a16="http://schemas.microsoft.com/office/drawing/2014/main" id="{F573C536-E3FD-4CC1-8E8A-2ECDD44DFA63}"/>
              </a:ext>
            </a:extLst>
          </p:cNvPr>
          <p:cNvSpPr txBox="1">
            <a:spLocks/>
          </p:cNvSpPr>
          <p:nvPr/>
        </p:nvSpPr>
        <p:spPr>
          <a:xfrm>
            <a:off x="982973" y="1584180"/>
            <a:ext cx="3596860" cy="4618625"/>
          </a:xfrm>
          <a:prstGeom prst="rect">
            <a:avLst/>
          </a:prstGeom>
        </p:spPr>
        <p:txBody>
          <a:bodyPr spcFirstLastPara="1" vert="horz" wrap="square" lIns="91425" tIns="91425" rIns="91425" bIns="91425" rtlCol="0" anchor="t" anchorCtr="0">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just"/>
            <a:endParaRPr lang="pt-BR" sz="2000" b="1" dirty="0">
              <a:latin typeface="+mn-lt"/>
              <a:ea typeface="Verdana" panose="020B0604030504040204" pitchFamily="34" charset="0"/>
              <a:cs typeface="Verdana" panose="020B0604030504040204" pitchFamily="34" charset="0"/>
            </a:endParaRPr>
          </a:p>
          <a:p>
            <a:pPr marL="285750" indent="-285750" algn="just">
              <a:buFont typeface="Arial" panose="020B0604020202020204" pitchFamily="34" charset="0"/>
              <a:buChar char="•"/>
            </a:pPr>
            <a:r>
              <a:rPr lang="pt-BR" sz="2000" b="1" dirty="0" smtClean="0">
                <a:solidFill>
                  <a:schemeClr val="accent1">
                    <a:lumMod val="75000"/>
                  </a:schemeClr>
                </a:solidFill>
                <a:latin typeface="+mn-lt"/>
                <a:ea typeface="Verdana" panose="020B0604030504040204" pitchFamily="34" charset="0"/>
                <a:cs typeface="Verdana" panose="020B0604030504040204" pitchFamily="34" charset="0"/>
              </a:rPr>
              <a:t>82 reuniões:</a:t>
            </a:r>
          </a:p>
          <a:p>
            <a:pPr algn="just"/>
            <a:r>
              <a:rPr lang="pt-BR" sz="2000" dirty="0" smtClean="0">
                <a:latin typeface="+mn-lt"/>
              </a:rPr>
              <a:t>      </a:t>
            </a:r>
            <a:endParaRPr lang="pt-BR" sz="2000" dirty="0">
              <a:latin typeface="+mn-lt"/>
            </a:endParaRPr>
          </a:p>
          <a:p>
            <a:pPr marL="285750" indent="-285750" algn="just">
              <a:buFont typeface="Wingdings" panose="05000000000000000000" pitchFamily="2" charset="2"/>
              <a:buChar char="ü"/>
            </a:pPr>
            <a:r>
              <a:rPr lang="pt-BR" sz="2000" dirty="0">
                <a:latin typeface="+mn-lt"/>
              </a:rPr>
              <a:t>1 Reunião de abertura </a:t>
            </a:r>
          </a:p>
          <a:p>
            <a:pPr marL="285750" indent="-285750" algn="just">
              <a:buFont typeface="Wingdings" panose="05000000000000000000" pitchFamily="2" charset="2"/>
              <a:buChar char="ü"/>
            </a:pPr>
            <a:r>
              <a:rPr lang="pt-BR" sz="2000" dirty="0" smtClean="0">
                <a:latin typeface="+mn-lt"/>
              </a:rPr>
              <a:t>71 </a:t>
            </a:r>
            <a:r>
              <a:rPr lang="pt-BR" sz="2000" dirty="0">
                <a:latin typeface="+mn-lt"/>
              </a:rPr>
              <a:t>Reuniões de Comissões</a:t>
            </a:r>
          </a:p>
          <a:p>
            <a:pPr marL="285750" indent="-285750" algn="just">
              <a:buFont typeface="Wingdings" panose="05000000000000000000" pitchFamily="2" charset="2"/>
              <a:buChar char="ü"/>
            </a:pPr>
            <a:r>
              <a:rPr lang="pt-BR" sz="2000" dirty="0" smtClean="0">
                <a:latin typeface="+mn-lt"/>
              </a:rPr>
              <a:t>10 Oficinas</a:t>
            </a:r>
            <a:endParaRPr lang="pt-BR" sz="2000" dirty="0">
              <a:latin typeface="+mn-lt"/>
            </a:endParaRPr>
          </a:p>
          <a:p>
            <a:pPr algn="just"/>
            <a:r>
              <a:rPr lang="pt-BR" sz="2000" dirty="0">
                <a:latin typeface="+mn-lt"/>
              </a:rPr>
              <a:t> </a:t>
            </a:r>
          </a:p>
          <a:p>
            <a:pPr marL="285750" indent="-285750" algn="just">
              <a:buFont typeface="Wingdings" panose="05000000000000000000" pitchFamily="2" charset="2"/>
              <a:buChar char="ü"/>
            </a:pPr>
            <a:r>
              <a:rPr lang="pt-BR" sz="2000" dirty="0">
                <a:latin typeface="+mn-lt"/>
              </a:rPr>
              <a:t>Comissão I (7 Reuniões)</a:t>
            </a:r>
          </a:p>
          <a:p>
            <a:pPr marL="285750" indent="-285750" algn="just">
              <a:buFont typeface="Wingdings" panose="05000000000000000000" pitchFamily="2" charset="2"/>
              <a:buChar char="ü"/>
            </a:pPr>
            <a:r>
              <a:rPr lang="pt-BR" sz="2000" dirty="0">
                <a:latin typeface="+mn-lt"/>
              </a:rPr>
              <a:t>Comissão II (7 Reuniões)</a:t>
            </a:r>
          </a:p>
          <a:p>
            <a:pPr marL="285750" indent="-285750" algn="just">
              <a:buFont typeface="Wingdings" panose="05000000000000000000" pitchFamily="2" charset="2"/>
              <a:buChar char="ü"/>
            </a:pPr>
            <a:r>
              <a:rPr lang="pt-BR" sz="2000" dirty="0">
                <a:latin typeface="+mn-lt"/>
              </a:rPr>
              <a:t>Comissão III (7 Reuniões)</a:t>
            </a:r>
          </a:p>
          <a:p>
            <a:pPr marL="285750" indent="-285750" algn="just">
              <a:buFont typeface="Wingdings" panose="05000000000000000000" pitchFamily="2" charset="2"/>
              <a:buChar char="ü"/>
            </a:pPr>
            <a:r>
              <a:rPr lang="pt-BR" sz="2000" dirty="0">
                <a:latin typeface="+mn-lt"/>
              </a:rPr>
              <a:t>Comissão IV (7 Reuniões)</a:t>
            </a:r>
          </a:p>
          <a:p>
            <a:pPr marL="285750" indent="-285750" algn="just">
              <a:buFont typeface="Wingdings" panose="05000000000000000000" pitchFamily="2" charset="2"/>
              <a:buChar char="ü"/>
            </a:pPr>
            <a:r>
              <a:rPr lang="pt-BR" sz="2000" dirty="0">
                <a:latin typeface="+mn-lt"/>
              </a:rPr>
              <a:t>Comissão V (11 Reuniões)</a:t>
            </a:r>
          </a:p>
          <a:p>
            <a:pPr marL="285750" indent="-285750" algn="just">
              <a:buFont typeface="Wingdings" panose="05000000000000000000" pitchFamily="2" charset="2"/>
              <a:buChar char="ü"/>
            </a:pPr>
            <a:r>
              <a:rPr lang="pt-BR" sz="2000" dirty="0">
                <a:latin typeface="+mn-lt"/>
              </a:rPr>
              <a:t>Comissão VI </a:t>
            </a:r>
            <a:r>
              <a:rPr lang="pt-BR" sz="2000" dirty="0" smtClean="0">
                <a:latin typeface="+mn-lt"/>
              </a:rPr>
              <a:t>(32 </a:t>
            </a:r>
            <a:r>
              <a:rPr lang="pt-BR" sz="2000" dirty="0">
                <a:latin typeface="+mn-lt"/>
              </a:rPr>
              <a:t>Reuniões) </a:t>
            </a:r>
          </a:p>
          <a:p>
            <a:pPr algn="just"/>
            <a:endParaRPr lang="pt-BR" sz="2000" dirty="0">
              <a:solidFill>
                <a:srgbClr val="FF0000"/>
              </a:solidFill>
              <a:latin typeface="+mn-lt"/>
            </a:endParaRPr>
          </a:p>
          <a:p>
            <a:pPr algn="just"/>
            <a:r>
              <a:rPr lang="pt-BR" sz="2000" dirty="0">
                <a:latin typeface="+mn-lt"/>
              </a:rPr>
              <a:t> </a:t>
            </a:r>
          </a:p>
          <a:p>
            <a:pPr algn="just"/>
            <a:endParaRPr lang="pt-BR" sz="2000" dirty="0">
              <a:solidFill>
                <a:schemeClr val="tx1">
                  <a:lumMod val="65000"/>
                  <a:lumOff val="35000"/>
                </a:schemeClr>
              </a:solidFill>
              <a:latin typeface="+mn-lt"/>
              <a:ea typeface="Verdana" panose="020B0604030504040204" pitchFamily="34" charset="0"/>
              <a:cs typeface="Verdana" panose="020B0604030504040204" pitchFamily="34" charset="0"/>
            </a:endParaRPr>
          </a:p>
        </p:txBody>
      </p:sp>
      <p:sp>
        <p:nvSpPr>
          <p:cNvPr id="2" name="Título 1"/>
          <p:cNvSpPr>
            <a:spLocks noGrp="1"/>
          </p:cNvSpPr>
          <p:nvPr>
            <p:ph type="title"/>
          </p:nvPr>
        </p:nvSpPr>
        <p:spPr>
          <a:xfrm>
            <a:off x="677334" y="609600"/>
            <a:ext cx="8596668" cy="674077"/>
          </a:xfrm>
        </p:spPr>
        <p:txBody>
          <a:bodyPr/>
          <a:lstStyle/>
          <a:p>
            <a:endParaRPr lang="pt-BR" dirty="0">
              <a:solidFill>
                <a:schemeClr val="accent2"/>
              </a:solidFill>
            </a:endParaRPr>
          </a:p>
        </p:txBody>
      </p:sp>
    </p:spTree>
    <p:extLst>
      <p:ext uri="{BB962C8B-B14F-4D97-AF65-F5344CB8AC3E}">
        <p14:creationId xmlns:p14="http://schemas.microsoft.com/office/powerpoint/2010/main" val="314649911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66752" y="3848100"/>
            <a:ext cx="11144248" cy="1422400"/>
          </a:xfrm>
        </p:spPr>
        <p:txBody>
          <a:bodyPr>
            <a:normAutofit/>
          </a:bodyPr>
          <a:lstStyle/>
          <a:p>
            <a:r>
              <a:rPr lang="pt-BR" sz="4400" dirty="0" smtClean="0">
                <a:solidFill>
                  <a:schemeClr val="accent2"/>
                </a:solidFill>
              </a:rPr>
              <a:t>Projeto de Lei do SNCTI</a:t>
            </a:r>
            <a:endParaRPr lang="pt-BR" sz="4400" dirty="0">
              <a:solidFill>
                <a:schemeClr val="accent2"/>
              </a:solidFill>
            </a:endParaRPr>
          </a:p>
        </p:txBody>
      </p:sp>
      <p:sp>
        <p:nvSpPr>
          <p:cNvPr id="3" name="Espaço Reservado para Texto 2"/>
          <p:cNvSpPr>
            <a:spLocks noGrp="1"/>
          </p:cNvSpPr>
          <p:nvPr>
            <p:ph type="body" idx="1"/>
          </p:nvPr>
        </p:nvSpPr>
        <p:spPr>
          <a:xfrm>
            <a:off x="666752" y="4038600"/>
            <a:ext cx="10515600" cy="520700"/>
          </a:xfrm>
        </p:spPr>
        <p:txBody>
          <a:bodyPr/>
          <a:lstStyle/>
          <a:p>
            <a:r>
              <a:rPr lang="pt-BR" dirty="0" smtClean="0"/>
              <a:t>Parte II</a:t>
            </a:r>
            <a:endParaRPr lang="pt-BR" dirty="0"/>
          </a:p>
        </p:txBody>
      </p:sp>
    </p:spTree>
    <p:extLst>
      <p:ext uri="{BB962C8B-B14F-4D97-AF65-F5344CB8AC3E}">
        <p14:creationId xmlns:p14="http://schemas.microsoft.com/office/powerpoint/2010/main" val="222884910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20684"/>
          </a:xfrm>
        </p:spPr>
        <p:txBody>
          <a:bodyPr>
            <a:normAutofit fontScale="90000"/>
          </a:bodyPr>
          <a:lstStyle/>
          <a:p>
            <a:r>
              <a:rPr lang="pt-BR" dirty="0" smtClean="0">
                <a:solidFill>
                  <a:schemeClr val="accent2"/>
                </a:solidFill>
              </a:rPr>
              <a:t>Definição</a:t>
            </a:r>
            <a:endParaRPr lang="pt-BR" dirty="0">
              <a:solidFill>
                <a:schemeClr val="accent2"/>
              </a:solidFill>
            </a:endParaRPr>
          </a:p>
        </p:txBody>
      </p:sp>
      <p:sp>
        <p:nvSpPr>
          <p:cNvPr id="3" name="Espaço Reservado para Conteúdo 2"/>
          <p:cNvSpPr>
            <a:spLocks noGrp="1"/>
          </p:cNvSpPr>
          <p:nvPr>
            <p:ph idx="1"/>
          </p:nvPr>
        </p:nvSpPr>
        <p:spPr>
          <a:xfrm>
            <a:off x="677334" y="2192482"/>
            <a:ext cx="8596668" cy="1928553"/>
          </a:xfrm>
        </p:spPr>
        <p:txBody>
          <a:bodyPr>
            <a:noAutofit/>
          </a:bodyPr>
          <a:lstStyle/>
          <a:p>
            <a:pPr marL="0" indent="0">
              <a:buNone/>
            </a:pPr>
            <a:r>
              <a:rPr lang="pt-BR" sz="2400" i="1" dirty="0"/>
              <a:t>O SNCTI é o conjunto de instituições políticas, científicas e econômicas, públicas e privadas, que atua em regime de colaboração no âmbito federal, estadual, distrital e municipal, com interação organizada e infraestrutura integrada, com o objetivo de articular as políticas e estratégias nacionais de ciência, tecnologia e inovação, para produzir conhecimento científico e tecnológico, promover inovação, gerar riqueza e induzir desenvolvimento socioeconômico.</a:t>
            </a:r>
          </a:p>
        </p:txBody>
      </p:sp>
    </p:spTree>
    <p:extLst>
      <p:ext uri="{BB962C8B-B14F-4D97-AF65-F5344CB8AC3E}">
        <p14:creationId xmlns:p14="http://schemas.microsoft.com/office/powerpoint/2010/main" val="297049515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BR" dirty="0" smtClean="0">
                <a:solidFill>
                  <a:schemeClr val="accent2"/>
                </a:solidFill>
              </a:rPr>
              <a:t>Princípios, Diretrizes e Objetivos</a:t>
            </a:r>
            <a:endParaRPr lang="pt-BR" dirty="0">
              <a:solidFill>
                <a:schemeClr val="accent2"/>
              </a:solidFill>
            </a:endParaRPr>
          </a:p>
        </p:txBody>
      </p:sp>
      <p:graphicFrame>
        <p:nvGraphicFramePr>
          <p:cNvPr id="4" name="Espaço Reservado para Conteúdo 3"/>
          <p:cNvGraphicFramePr>
            <a:graphicFrameLocks noGrp="1"/>
          </p:cNvGraphicFramePr>
          <p:nvPr>
            <p:ph idx="1"/>
            <p:extLst/>
          </p:nvPr>
        </p:nvGraphicFramePr>
        <p:xfrm>
          <a:off x="677863" y="2160588"/>
          <a:ext cx="8596312" cy="388143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0372516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369763" y="900546"/>
            <a:ext cx="5291204" cy="1320800"/>
          </a:xfrm>
        </p:spPr>
        <p:txBody>
          <a:bodyPr/>
          <a:lstStyle/>
          <a:p>
            <a:r>
              <a:rPr lang="pt-BR" dirty="0" smtClean="0">
                <a:solidFill>
                  <a:schemeClr val="accent2"/>
                </a:solidFill>
              </a:rPr>
              <a:t>Composição do Sistema</a:t>
            </a:r>
            <a:endParaRPr lang="pt-BR" dirty="0">
              <a:solidFill>
                <a:schemeClr val="accent2"/>
              </a:solidFill>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3696811961"/>
              </p:ext>
            </p:extLst>
          </p:nvPr>
        </p:nvGraphicFramePr>
        <p:xfrm>
          <a:off x="-254491" y="2455114"/>
          <a:ext cx="7884775" cy="345475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3" name="Imagem 2"/>
          <p:cNvPicPr>
            <a:picLocks noChangeAspect="1"/>
          </p:cNvPicPr>
          <p:nvPr/>
        </p:nvPicPr>
        <p:blipFill>
          <a:blip r:embed="rId8"/>
          <a:stretch>
            <a:fillRect/>
          </a:stretch>
        </p:blipFill>
        <p:spPr>
          <a:xfrm>
            <a:off x="6095149" y="0"/>
            <a:ext cx="6096851" cy="3429479"/>
          </a:xfrm>
          <a:prstGeom prst="rect">
            <a:avLst/>
          </a:prstGeom>
        </p:spPr>
      </p:pic>
    </p:spTree>
    <p:extLst>
      <p:ext uri="{BB962C8B-B14F-4D97-AF65-F5344CB8AC3E}">
        <p14:creationId xmlns:p14="http://schemas.microsoft.com/office/powerpoint/2010/main" val="416542904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a:xfrm>
            <a:off x="677334" y="609600"/>
            <a:ext cx="8596668" cy="678873"/>
          </a:xfrm>
        </p:spPr>
        <p:txBody>
          <a:bodyPr/>
          <a:lstStyle/>
          <a:p>
            <a:r>
              <a:rPr lang="pt-BR" dirty="0" smtClean="0">
                <a:solidFill>
                  <a:schemeClr val="accent2"/>
                </a:solidFill>
              </a:rPr>
              <a:t>Organização do Sistema</a:t>
            </a:r>
            <a:endParaRPr lang="pt-BR" dirty="0">
              <a:solidFill>
                <a:schemeClr val="accent2"/>
              </a:solidFill>
            </a:endParaRPr>
          </a:p>
        </p:txBody>
      </p:sp>
      <p:graphicFrame>
        <p:nvGraphicFramePr>
          <p:cNvPr id="4" name="Espaço Reservado para Conteúdo 3"/>
          <p:cNvGraphicFramePr>
            <a:graphicFrameLocks noGrp="1"/>
          </p:cNvGraphicFramePr>
          <p:nvPr>
            <p:ph idx="1"/>
            <p:extLst>
              <p:ext uri="{D42A27DB-BD31-4B8C-83A1-F6EECF244321}">
                <p14:modId xmlns:p14="http://schemas.microsoft.com/office/powerpoint/2010/main" val="1031805989"/>
              </p:ext>
            </p:extLst>
          </p:nvPr>
        </p:nvGraphicFramePr>
        <p:xfrm>
          <a:off x="677334" y="1529543"/>
          <a:ext cx="8596668" cy="451182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829247778"/>
      </p:ext>
    </p:extLst>
  </p:cSld>
  <p:clrMapOvr>
    <a:masterClrMapping/>
  </p:clrMapOvr>
  <p:timing>
    <p:tnLst>
      <p:par>
        <p:cTn id="1" dur="indefinite" restart="never" nodeType="tmRoot"/>
      </p:par>
    </p:tnLst>
  </p:timing>
</p:sld>
</file>

<file path=ppt/theme/theme1.xml><?xml version="1.0" encoding="utf-8"?>
<a:theme xmlns:a="http://schemas.openxmlformats.org/drawingml/2006/main" name="Facetado">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ppt/theme/theme2.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Facet</Template>
  <TotalTime>222</TotalTime>
  <Words>2186</Words>
  <Application>Microsoft Office PowerPoint</Application>
  <PresentationFormat>Widescreen</PresentationFormat>
  <Paragraphs>123</Paragraphs>
  <Slides>15</Slides>
  <Notes>13</Notes>
  <HiddenSlides>0</HiddenSlides>
  <MMClips>0</MMClips>
  <ScaleCrop>false</ScaleCrop>
  <HeadingPairs>
    <vt:vector size="6" baseType="variant">
      <vt:variant>
        <vt:lpstr>Fontes usadas</vt:lpstr>
      </vt:variant>
      <vt:variant>
        <vt:i4>6</vt:i4>
      </vt:variant>
      <vt:variant>
        <vt:lpstr>Tema</vt:lpstr>
      </vt:variant>
      <vt:variant>
        <vt:i4>1</vt:i4>
      </vt:variant>
      <vt:variant>
        <vt:lpstr>Títulos de slides</vt:lpstr>
      </vt:variant>
      <vt:variant>
        <vt:i4>15</vt:i4>
      </vt:variant>
    </vt:vector>
  </HeadingPairs>
  <TitlesOfParts>
    <vt:vector size="22" baseType="lpstr">
      <vt:lpstr>Arial</vt:lpstr>
      <vt:lpstr>Calibri</vt:lpstr>
      <vt:lpstr>Trebuchet MS</vt:lpstr>
      <vt:lpstr>Verdana</vt:lpstr>
      <vt:lpstr>Wingdings</vt:lpstr>
      <vt:lpstr>Wingdings 3</vt:lpstr>
      <vt:lpstr>Facetado</vt:lpstr>
      <vt:lpstr>Avanços institucionais na área de CT&amp;I</vt:lpstr>
      <vt:lpstr>Agenda</vt:lpstr>
      <vt:lpstr>Conselho Nacional de Ciência e Tecnologia</vt:lpstr>
      <vt:lpstr>Apresentação do PowerPoint</vt:lpstr>
      <vt:lpstr>Projeto de Lei do SNCTI</vt:lpstr>
      <vt:lpstr>Definição</vt:lpstr>
      <vt:lpstr>Princípios, Diretrizes e Objetivos</vt:lpstr>
      <vt:lpstr>Composição do Sistema</vt:lpstr>
      <vt:lpstr>Organização do Sistema</vt:lpstr>
      <vt:lpstr>Ciclo de Planejamento</vt:lpstr>
      <vt:lpstr>Política Nacional de Ciência, Tecnologia e Inovação</vt:lpstr>
      <vt:lpstr>Desafio Nacionais para CT&amp;I</vt:lpstr>
      <vt:lpstr>Desafios Nacionais para CT&amp;I</vt:lpstr>
      <vt:lpstr>Eixos estratégicos</vt:lpstr>
      <vt:lpstr>Muito obrigado!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Avanços institucionais na área de CT&amp;I</dc:title>
  <dc:creator>Luiz Fernando Fauth</dc:creator>
  <cp:lastModifiedBy>Luiz Fernando Fauth</cp:lastModifiedBy>
  <cp:revision>13</cp:revision>
  <dcterms:created xsi:type="dcterms:W3CDTF">2022-07-13T17:38:54Z</dcterms:created>
  <dcterms:modified xsi:type="dcterms:W3CDTF">2022-07-14T13:48:37Z</dcterms:modified>
</cp:coreProperties>
</file>