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handoutMasterIdLst>
    <p:handoutMasterId r:id="rId39"/>
  </p:handoutMasterIdLst>
  <p:sldIdLst>
    <p:sldId id="256" r:id="rId2"/>
    <p:sldId id="824" r:id="rId3"/>
    <p:sldId id="677" r:id="rId4"/>
    <p:sldId id="780" r:id="rId5"/>
    <p:sldId id="687" r:id="rId6"/>
    <p:sldId id="784" r:id="rId7"/>
    <p:sldId id="708" r:id="rId8"/>
    <p:sldId id="783" r:id="rId9"/>
    <p:sldId id="785" r:id="rId10"/>
    <p:sldId id="694" r:id="rId11"/>
    <p:sldId id="786" r:id="rId12"/>
    <p:sldId id="787" r:id="rId13"/>
    <p:sldId id="788" r:id="rId14"/>
    <p:sldId id="680" r:id="rId15"/>
    <p:sldId id="789" r:id="rId16"/>
    <p:sldId id="790" r:id="rId17"/>
    <p:sldId id="791" r:id="rId18"/>
    <p:sldId id="792" r:id="rId19"/>
    <p:sldId id="793" r:id="rId20"/>
    <p:sldId id="794" r:id="rId21"/>
    <p:sldId id="795" r:id="rId22"/>
    <p:sldId id="686" r:id="rId23"/>
    <p:sldId id="798" r:id="rId24"/>
    <p:sldId id="799" r:id="rId25"/>
    <p:sldId id="811" r:id="rId26"/>
    <p:sldId id="812" r:id="rId27"/>
    <p:sldId id="813" r:id="rId28"/>
    <p:sldId id="820" r:id="rId29"/>
    <p:sldId id="825" r:id="rId30"/>
    <p:sldId id="806" r:id="rId31"/>
    <p:sldId id="807" r:id="rId32"/>
    <p:sldId id="808" r:id="rId33"/>
    <p:sldId id="809" r:id="rId34"/>
    <p:sldId id="810" r:id="rId35"/>
    <p:sldId id="826" r:id="rId36"/>
    <p:sldId id="823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00"/>
    <a:srgbClr val="808000"/>
    <a:srgbClr val="CC6600"/>
    <a:srgbClr val="006600"/>
    <a:srgbClr val="A20000"/>
    <a:srgbClr val="595959"/>
    <a:srgbClr val="D873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127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4ECEF-4913-4167-85A5-BFC91450DED7}" type="doc">
      <dgm:prSet loTypeId="urn:microsoft.com/office/officeart/2005/8/layout/hProcess10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4F33B8E-5088-46A3-B4E3-CEC0C9E2E0A8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bg1">
                  <a:lumMod val="95000"/>
                </a:schemeClr>
              </a:solidFill>
            </a:rPr>
            <a:t>2003</a:t>
          </a:r>
          <a:endParaRPr lang="pt-BR" b="1" dirty="0">
            <a:solidFill>
              <a:schemeClr val="bg1">
                <a:lumMod val="95000"/>
              </a:schemeClr>
            </a:solidFill>
          </a:endParaRPr>
        </a:p>
      </dgm:t>
    </dgm:pt>
    <dgm:pt modelId="{9614EEE3-B591-431F-A0BE-AACC238EC78D}" type="parTrans" cxnId="{566CFD58-60D0-49AB-9011-F90144E80516}">
      <dgm:prSet/>
      <dgm:spPr/>
      <dgm:t>
        <a:bodyPr/>
        <a:lstStyle/>
        <a:p>
          <a:endParaRPr lang="pt-BR"/>
        </a:p>
      </dgm:t>
    </dgm:pt>
    <dgm:pt modelId="{F4345412-12DF-4C69-BE0E-8F952E3AD528}" type="sibTrans" cxnId="{566CFD58-60D0-49AB-9011-F90144E80516}">
      <dgm:prSet/>
      <dgm:spPr/>
      <dgm:t>
        <a:bodyPr/>
        <a:lstStyle/>
        <a:p>
          <a:endParaRPr lang="pt-BR"/>
        </a:p>
      </dgm:t>
    </dgm:pt>
    <dgm:pt modelId="{F250A39F-822D-43A1-B297-776E1E38C2D6}">
      <dgm:prSet phldrT="[Texto]"/>
      <dgm:spPr/>
      <dgm:t>
        <a:bodyPr/>
        <a:lstStyle/>
        <a:p>
          <a:pPr algn="l"/>
          <a:r>
            <a:rPr lang="pt-BR" dirty="0" smtClean="0"/>
            <a:t>1º Reforma</a:t>
          </a:r>
          <a:endParaRPr lang="pt-BR" dirty="0"/>
        </a:p>
      </dgm:t>
    </dgm:pt>
    <dgm:pt modelId="{4E067487-53A7-4376-BBB7-E14F8DAC9A0A}" type="parTrans" cxnId="{57D35AF5-AD19-44BC-84C4-CA6BF6009B1D}">
      <dgm:prSet/>
      <dgm:spPr/>
      <dgm:t>
        <a:bodyPr/>
        <a:lstStyle/>
        <a:p>
          <a:endParaRPr lang="pt-BR"/>
        </a:p>
      </dgm:t>
    </dgm:pt>
    <dgm:pt modelId="{55CE1AE4-F159-43CC-B2D2-1A1D0E0007DD}" type="sibTrans" cxnId="{57D35AF5-AD19-44BC-84C4-CA6BF6009B1D}">
      <dgm:prSet/>
      <dgm:spPr/>
      <dgm:t>
        <a:bodyPr/>
        <a:lstStyle/>
        <a:p>
          <a:endParaRPr lang="pt-BR"/>
        </a:p>
      </dgm:t>
    </dgm:pt>
    <dgm:pt modelId="{63CC6D53-A5C8-48C0-B279-6C089A9EB4BB}">
      <dgm:prSet phldrT="[Texto]"/>
      <dgm:spPr/>
      <dgm:t>
        <a:bodyPr/>
        <a:lstStyle/>
        <a:p>
          <a:pPr algn="l"/>
          <a:r>
            <a:rPr lang="pt-BR" dirty="0" smtClean="0"/>
            <a:t>LC nº 243</a:t>
          </a:r>
          <a:endParaRPr lang="pt-BR" dirty="0"/>
        </a:p>
      </dgm:t>
    </dgm:pt>
    <dgm:pt modelId="{52AC4AE8-D4B3-4B5C-9ECF-A21132D9E548}" type="parTrans" cxnId="{909A0D4B-FBD1-4DF1-9C50-56305C110DC9}">
      <dgm:prSet/>
      <dgm:spPr/>
      <dgm:t>
        <a:bodyPr/>
        <a:lstStyle/>
        <a:p>
          <a:endParaRPr lang="pt-BR"/>
        </a:p>
      </dgm:t>
    </dgm:pt>
    <dgm:pt modelId="{416FDB51-0D96-4136-AEF9-E21459DDF29E}" type="sibTrans" cxnId="{909A0D4B-FBD1-4DF1-9C50-56305C110DC9}">
      <dgm:prSet/>
      <dgm:spPr/>
      <dgm:t>
        <a:bodyPr/>
        <a:lstStyle/>
        <a:p>
          <a:endParaRPr lang="pt-BR"/>
        </a:p>
      </dgm:t>
    </dgm:pt>
    <dgm:pt modelId="{9310547F-7CD3-4E5D-AC2C-6B2E508EBF54}">
      <dgm:prSet phldrT="[Texto]"/>
      <dgm:spPr/>
      <dgm:t>
        <a:bodyPr/>
        <a:lstStyle/>
        <a:p>
          <a:pPr algn="ctr"/>
          <a:r>
            <a:rPr lang="pt-BR" dirty="0" smtClean="0"/>
            <a:t>2005</a:t>
          </a:r>
          <a:endParaRPr lang="pt-BR" dirty="0"/>
        </a:p>
      </dgm:t>
    </dgm:pt>
    <dgm:pt modelId="{FA303E27-C11B-4918-AEBC-3F5E010BF5BD}" type="parTrans" cxnId="{C82527F0-6C7D-45AC-A70D-5AE9965F5E9F}">
      <dgm:prSet/>
      <dgm:spPr/>
      <dgm:t>
        <a:bodyPr/>
        <a:lstStyle/>
        <a:p>
          <a:endParaRPr lang="pt-BR"/>
        </a:p>
      </dgm:t>
    </dgm:pt>
    <dgm:pt modelId="{89B03928-C80F-4A6E-9B85-0FA205CE1C9B}" type="sibTrans" cxnId="{C82527F0-6C7D-45AC-A70D-5AE9965F5E9F}">
      <dgm:prSet/>
      <dgm:spPr/>
      <dgm:t>
        <a:bodyPr/>
        <a:lstStyle/>
        <a:p>
          <a:endParaRPr lang="pt-BR"/>
        </a:p>
      </dgm:t>
    </dgm:pt>
    <dgm:pt modelId="{BEA8D206-93F3-4DA6-9D29-A4E89FB5F71C}">
      <dgm:prSet phldrT="[Texto]"/>
      <dgm:spPr/>
      <dgm:t>
        <a:bodyPr/>
        <a:lstStyle/>
        <a:p>
          <a:pPr algn="l"/>
          <a:r>
            <a:rPr lang="pt-BR" dirty="0" smtClean="0"/>
            <a:t>2º Reforma</a:t>
          </a:r>
          <a:endParaRPr lang="pt-BR" dirty="0"/>
        </a:p>
      </dgm:t>
    </dgm:pt>
    <dgm:pt modelId="{1B21FF6C-4356-4E69-94A5-492EF142EC1F}" type="parTrans" cxnId="{6E9301FF-F548-442F-AB82-5ED2146C1365}">
      <dgm:prSet/>
      <dgm:spPr/>
      <dgm:t>
        <a:bodyPr/>
        <a:lstStyle/>
        <a:p>
          <a:endParaRPr lang="pt-BR"/>
        </a:p>
      </dgm:t>
    </dgm:pt>
    <dgm:pt modelId="{CB7B579A-19E2-4578-B083-FDDC2CE5702C}" type="sibTrans" cxnId="{6E9301FF-F548-442F-AB82-5ED2146C1365}">
      <dgm:prSet/>
      <dgm:spPr/>
      <dgm:t>
        <a:bodyPr/>
        <a:lstStyle/>
        <a:p>
          <a:endParaRPr lang="pt-BR"/>
        </a:p>
      </dgm:t>
    </dgm:pt>
    <dgm:pt modelId="{EA5502DE-A935-4C00-8E7C-DEA0E7473806}">
      <dgm:prSet phldrT="[Texto]"/>
      <dgm:spPr/>
      <dgm:t>
        <a:bodyPr/>
        <a:lstStyle/>
        <a:p>
          <a:pPr algn="l"/>
          <a:r>
            <a:rPr lang="pt-BR" dirty="0" smtClean="0"/>
            <a:t>LC nº 284</a:t>
          </a:r>
          <a:endParaRPr lang="pt-BR" dirty="0"/>
        </a:p>
      </dgm:t>
    </dgm:pt>
    <dgm:pt modelId="{1373FE3D-BCAF-4D4D-97BB-BF1ACBD5065F}" type="parTrans" cxnId="{E9B7C937-345A-41EF-83E1-4904AAC2884F}">
      <dgm:prSet/>
      <dgm:spPr/>
      <dgm:t>
        <a:bodyPr/>
        <a:lstStyle/>
        <a:p>
          <a:endParaRPr lang="pt-BR"/>
        </a:p>
      </dgm:t>
    </dgm:pt>
    <dgm:pt modelId="{288D0D43-E1C0-4C8C-9DE4-0B65CA7C0305}" type="sibTrans" cxnId="{E9B7C937-345A-41EF-83E1-4904AAC2884F}">
      <dgm:prSet/>
      <dgm:spPr/>
      <dgm:t>
        <a:bodyPr/>
        <a:lstStyle/>
        <a:p>
          <a:endParaRPr lang="pt-BR"/>
        </a:p>
      </dgm:t>
    </dgm:pt>
    <dgm:pt modelId="{2B400916-DC39-441D-93AB-6D3CDA002D3C}">
      <dgm:prSet phldrT="[Texto]"/>
      <dgm:spPr/>
      <dgm:t>
        <a:bodyPr/>
        <a:lstStyle/>
        <a:p>
          <a:r>
            <a:rPr lang="pt-BR" dirty="0" smtClean="0"/>
            <a:t>2007</a:t>
          </a:r>
          <a:endParaRPr lang="pt-BR" dirty="0"/>
        </a:p>
      </dgm:t>
    </dgm:pt>
    <dgm:pt modelId="{9433C156-A337-46B4-9F0D-B00441536DE6}" type="parTrans" cxnId="{6E196303-2F2C-40ED-87F5-C35A698038E7}">
      <dgm:prSet/>
      <dgm:spPr/>
      <dgm:t>
        <a:bodyPr/>
        <a:lstStyle/>
        <a:p>
          <a:endParaRPr lang="pt-BR"/>
        </a:p>
      </dgm:t>
    </dgm:pt>
    <dgm:pt modelId="{6061ED15-DA0A-48D6-9E20-1007990D8898}" type="sibTrans" cxnId="{6E196303-2F2C-40ED-87F5-C35A698038E7}">
      <dgm:prSet/>
      <dgm:spPr/>
      <dgm:t>
        <a:bodyPr/>
        <a:lstStyle/>
        <a:p>
          <a:endParaRPr lang="pt-BR"/>
        </a:p>
      </dgm:t>
    </dgm:pt>
    <dgm:pt modelId="{B4D5358A-8232-42CC-8EC7-80766D19FD83}">
      <dgm:prSet phldrT="[Texto]"/>
      <dgm:spPr/>
      <dgm:t>
        <a:bodyPr/>
        <a:lstStyle/>
        <a:p>
          <a:r>
            <a:rPr lang="pt-BR" dirty="0" smtClean="0"/>
            <a:t>3º Reforma</a:t>
          </a:r>
          <a:endParaRPr lang="pt-BR" dirty="0"/>
        </a:p>
      </dgm:t>
    </dgm:pt>
    <dgm:pt modelId="{46123CB8-06EA-48E8-9214-A12B4CC4A508}" type="parTrans" cxnId="{8670778B-697E-412A-BBF5-18BA63F1CF3C}">
      <dgm:prSet/>
      <dgm:spPr/>
      <dgm:t>
        <a:bodyPr/>
        <a:lstStyle/>
        <a:p>
          <a:endParaRPr lang="pt-BR"/>
        </a:p>
      </dgm:t>
    </dgm:pt>
    <dgm:pt modelId="{01E28149-45DE-4CB0-9A10-38B0BB93B828}" type="sibTrans" cxnId="{8670778B-697E-412A-BBF5-18BA63F1CF3C}">
      <dgm:prSet/>
      <dgm:spPr/>
      <dgm:t>
        <a:bodyPr/>
        <a:lstStyle/>
        <a:p>
          <a:endParaRPr lang="pt-BR"/>
        </a:p>
      </dgm:t>
    </dgm:pt>
    <dgm:pt modelId="{4BAE915B-CC7F-4A6A-912E-6F2AF0167E36}">
      <dgm:prSet phldrT="[Texto]"/>
      <dgm:spPr/>
      <dgm:t>
        <a:bodyPr/>
        <a:lstStyle/>
        <a:p>
          <a:r>
            <a:rPr lang="pt-BR" dirty="0" smtClean="0"/>
            <a:t>LC nº 381</a:t>
          </a:r>
          <a:endParaRPr lang="pt-BR" dirty="0"/>
        </a:p>
      </dgm:t>
    </dgm:pt>
    <dgm:pt modelId="{0397CACA-3ECF-4C36-BF7B-973598B49AAD}" type="parTrans" cxnId="{2D9F22AD-8C4F-40E3-BE09-DE256DFF5E7F}">
      <dgm:prSet/>
      <dgm:spPr/>
      <dgm:t>
        <a:bodyPr/>
        <a:lstStyle/>
        <a:p>
          <a:endParaRPr lang="pt-BR"/>
        </a:p>
      </dgm:t>
    </dgm:pt>
    <dgm:pt modelId="{EED82152-2B5D-4B4D-9191-EB36B8919BE2}" type="sibTrans" cxnId="{2D9F22AD-8C4F-40E3-BE09-DE256DFF5E7F}">
      <dgm:prSet/>
      <dgm:spPr/>
      <dgm:t>
        <a:bodyPr/>
        <a:lstStyle/>
        <a:p>
          <a:endParaRPr lang="pt-BR"/>
        </a:p>
      </dgm:t>
    </dgm:pt>
    <dgm:pt modelId="{70573542-3E0C-4E50-BA35-9BB2086DCB60}">
      <dgm:prSet phldrT="[Texto]"/>
      <dgm:spPr/>
      <dgm:t>
        <a:bodyPr/>
        <a:lstStyle/>
        <a:p>
          <a:pPr algn="l"/>
          <a:r>
            <a:rPr lang="pt-BR" dirty="0" smtClean="0"/>
            <a:t>29 </a:t>
          </a:r>
          <a:r>
            <a:rPr lang="pt-BR" dirty="0" err="1" smtClean="0"/>
            <a:t>SDRs</a:t>
          </a:r>
          <a:endParaRPr lang="pt-BR" dirty="0"/>
        </a:p>
      </dgm:t>
    </dgm:pt>
    <dgm:pt modelId="{AF946526-9FCA-45F6-AA68-4A9B0CDCB41E}" type="parTrans" cxnId="{EDCC5767-33FE-4364-BEB7-37697E7534D8}">
      <dgm:prSet/>
      <dgm:spPr/>
      <dgm:t>
        <a:bodyPr/>
        <a:lstStyle/>
        <a:p>
          <a:endParaRPr lang="pt-BR"/>
        </a:p>
      </dgm:t>
    </dgm:pt>
    <dgm:pt modelId="{6D708256-D73B-4A10-92C3-8D7ADEEC61BF}" type="sibTrans" cxnId="{EDCC5767-33FE-4364-BEB7-37697E7534D8}">
      <dgm:prSet/>
      <dgm:spPr/>
      <dgm:t>
        <a:bodyPr/>
        <a:lstStyle/>
        <a:p>
          <a:endParaRPr lang="pt-BR"/>
        </a:p>
      </dgm:t>
    </dgm:pt>
    <dgm:pt modelId="{9958E968-95B8-46F5-9AB3-7D1ED859060D}">
      <dgm:prSet phldrT="[Texto]"/>
      <dgm:spPr/>
      <dgm:t>
        <a:bodyPr/>
        <a:lstStyle/>
        <a:p>
          <a:pPr algn="l"/>
          <a:r>
            <a:rPr lang="pt-BR" dirty="0" smtClean="0"/>
            <a:t>30 </a:t>
          </a:r>
          <a:r>
            <a:rPr lang="pt-BR" dirty="0" err="1" smtClean="0"/>
            <a:t>SDRs</a:t>
          </a:r>
          <a:endParaRPr lang="pt-BR" dirty="0"/>
        </a:p>
      </dgm:t>
    </dgm:pt>
    <dgm:pt modelId="{C096D0D8-715D-400B-9C4A-ED480258D38D}" type="parTrans" cxnId="{202FBFC4-CD08-4D1F-B809-93FD6521D109}">
      <dgm:prSet/>
      <dgm:spPr/>
      <dgm:t>
        <a:bodyPr/>
        <a:lstStyle/>
        <a:p>
          <a:endParaRPr lang="pt-BR"/>
        </a:p>
      </dgm:t>
    </dgm:pt>
    <dgm:pt modelId="{B440F5E1-6858-4D74-9343-3CA1A62A50AB}" type="sibTrans" cxnId="{202FBFC4-CD08-4D1F-B809-93FD6521D109}">
      <dgm:prSet/>
      <dgm:spPr/>
      <dgm:t>
        <a:bodyPr/>
        <a:lstStyle/>
        <a:p>
          <a:endParaRPr lang="pt-BR"/>
        </a:p>
      </dgm:t>
    </dgm:pt>
    <dgm:pt modelId="{1534AFB4-1219-4628-AA98-30762CCEDE82}">
      <dgm:prSet phldrT="[Texto]"/>
      <dgm:spPr/>
      <dgm:t>
        <a:bodyPr/>
        <a:lstStyle/>
        <a:p>
          <a:r>
            <a:rPr lang="pt-BR" dirty="0" smtClean="0"/>
            <a:t>36 </a:t>
          </a:r>
          <a:r>
            <a:rPr lang="pt-BR" dirty="0" err="1" smtClean="0"/>
            <a:t>SDRs</a:t>
          </a:r>
          <a:endParaRPr lang="pt-BR" dirty="0"/>
        </a:p>
      </dgm:t>
    </dgm:pt>
    <dgm:pt modelId="{BD9DD6E0-0181-42D5-A382-58C5DA72DBAA}" type="parTrans" cxnId="{8DD07046-9BCE-41BE-B8E0-076F801FDC9E}">
      <dgm:prSet/>
      <dgm:spPr/>
      <dgm:t>
        <a:bodyPr/>
        <a:lstStyle/>
        <a:p>
          <a:endParaRPr lang="pt-BR"/>
        </a:p>
      </dgm:t>
    </dgm:pt>
    <dgm:pt modelId="{BBBE731F-DD77-4EBA-BF42-A0C2AFF4ABC7}" type="sibTrans" cxnId="{8DD07046-9BCE-41BE-B8E0-076F801FDC9E}">
      <dgm:prSet/>
      <dgm:spPr/>
      <dgm:t>
        <a:bodyPr/>
        <a:lstStyle/>
        <a:p>
          <a:endParaRPr lang="pt-BR"/>
        </a:p>
      </dgm:t>
    </dgm:pt>
    <dgm:pt modelId="{A649FD9B-B5A1-4E03-AB98-CA40A80CD5B4}" type="pres">
      <dgm:prSet presAssocID="{7AD4ECEF-4913-4167-85A5-BFC91450DE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0AEB8C1-314C-45C4-B0AC-AC18BC2CAB9F}" type="pres">
      <dgm:prSet presAssocID="{44F33B8E-5088-46A3-B4E3-CEC0C9E2E0A8}" presName="composite" presStyleCnt="0"/>
      <dgm:spPr/>
    </dgm:pt>
    <dgm:pt modelId="{0FEEC3A5-76D2-4D47-AE7E-9A323037D135}" type="pres">
      <dgm:prSet presAssocID="{44F33B8E-5088-46A3-B4E3-CEC0C9E2E0A8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44450">
          <a:solidFill>
            <a:schemeClr val="tx1"/>
          </a:solidFill>
        </a:ln>
      </dgm:spPr>
    </dgm:pt>
    <dgm:pt modelId="{99A2BDA0-B32E-4F1E-9CF8-619E2E1693BB}" type="pres">
      <dgm:prSet presAssocID="{44F33B8E-5088-46A3-B4E3-CEC0C9E2E0A8}" presName="txNode" presStyleLbl="node1" presStyleIdx="0" presStyleCnt="3" custScaleX="1194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D2D645-9E7D-47D3-A822-2285E41EAA36}" type="pres">
      <dgm:prSet presAssocID="{F4345412-12DF-4C69-BE0E-8F952E3AD52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594A596-395E-4C2C-99FD-DC065003F4FC}" type="pres">
      <dgm:prSet presAssocID="{F4345412-12DF-4C69-BE0E-8F952E3AD528}" presName="connTx" presStyleLbl="sibTrans2D1" presStyleIdx="0" presStyleCnt="2"/>
      <dgm:spPr/>
      <dgm:t>
        <a:bodyPr/>
        <a:lstStyle/>
        <a:p>
          <a:endParaRPr lang="pt-BR"/>
        </a:p>
      </dgm:t>
    </dgm:pt>
    <dgm:pt modelId="{8CFD1485-9EDA-4370-BBF9-79A9CCD915D9}" type="pres">
      <dgm:prSet presAssocID="{9310547F-7CD3-4E5D-AC2C-6B2E508EBF54}" presName="composite" presStyleCnt="0"/>
      <dgm:spPr/>
    </dgm:pt>
    <dgm:pt modelId="{7E87C08C-F83B-47D8-8B00-7F8BC064C09B}" type="pres">
      <dgm:prSet presAssocID="{9310547F-7CD3-4E5D-AC2C-6B2E508EBF54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D5D41A-12F5-4288-AF6B-135F1A2BC730}" type="pres">
      <dgm:prSet presAssocID="{9310547F-7CD3-4E5D-AC2C-6B2E508EBF54}" presName="txNode" presStyleLbl="node1" presStyleIdx="1" presStyleCnt="3" custScaleX="1310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3DA2B3-D378-429C-B7CD-A1719C2A5E4C}" type="pres">
      <dgm:prSet presAssocID="{89B03928-C80F-4A6E-9B85-0FA205CE1C9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EFD99B16-E4C6-48AE-B6D6-771CEA1278A8}" type="pres">
      <dgm:prSet presAssocID="{89B03928-C80F-4A6E-9B85-0FA205CE1C9B}" presName="connTx" presStyleLbl="sibTrans2D1" presStyleIdx="1" presStyleCnt="2"/>
      <dgm:spPr/>
      <dgm:t>
        <a:bodyPr/>
        <a:lstStyle/>
        <a:p>
          <a:endParaRPr lang="pt-BR"/>
        </a:p>
      </dgm:t>
    </dgm:pt>
    <dgm:pt modelId="{5216C979-0880-4CE8-8ADF-D60EB8F61927}" type="pres">
      <dgm:prSet presAssocID="{2B400916-DC39-441D-93AB-6D3CDA002D3C}" presName="composite" presStyleCnt="0"/>
      <dgm:spPr/>
    </dgm:pt>
    <dgm:pt modelId="{DF7CD2DB-98F7-456E-86BA-909ADC17FE80}" type="pres">
      <dgm:prSet presAssocID="{2B400916-DC39-441D-93AB-6D3CDA002D3C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5C98ED-E472-4E8C-B552-643CD34A8286}" type="pres">
      <dgm:prSet presAssocID="{2B400916-DC39-441D-93AB-6D3CDA002D3C}" presName="txNode" presStyleLbl="node1" presStyleIdx="2" presStyleCnt="3" custScaleX="1319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196303-2F2C-40ED-87F5-C35A698038E7}" srcId="{7AD4ECEF-4913-4167-85A5-BFC91450DED7}" destId="{2B400916-DC39-441D-93AB-6D3CDA002D3C}" srcOrd="2" destOrd="0" parTransId="{9433C156-A337-46B4-9F0D-B00441536DE6}" sibTransId="{6061ED15-DA0A-48D6-9E20-1007990D8898}"/>
    <dgm:cxn modelId="{82F188B9-BCD4-445A-B700-DEC17CBDF7D8}" type="presOf" srcId="{44F33B8E-5088-46A3-B4E3-CEC0C9E2E0A8}" destId="{99A2BDA0-B32E-4F1E-9CF8-619E2E1693BB}" srcOrd="0" destOrd="0" presId="urn:microsoft.com/office/officeart/2005/8/layout/hProcess10"/>
    <dgm:cxn modelId="{C23A7073-48F0-4A23-AC6E-EFD1FB4D17C2}" type="presOf" srcId="{BEA8D206-93F3-4DA6-9D29-A4E89FB5F71C}" destId="{30D5D41A-12F5-4288-AF6B-135F1A2BC730}" srcOrd="0" destOrd="1" presId="urn:microsoft.com/office/officeart/2005/8/layout/hProcess10"/>
    <dgm:cxn modelId="{E6E7C2C6-40DE-4C3D-BD0B-5D09EBD7DDF4}" type="presOf" srcId="{2B400916-DC39-441D-93AB-6D3CDA002D3C}" destId="{3B5C98ED-E472-4E8C-B552-643CD34A8286}" srcOrd="0" destOrd="0" presId="urn:microsoft.com/office/officeart/2005/8/layout/hProcess10"/>
    <dgm:cxn modelId="{7A434209-07A6-4976-9EEF-DF4B638D0764}" type="presOf" srcId="{63CC6D53-A5C8-48C0-B279-6C089A9EB4BB}" destId="{99A2BDA0-B32E-4F1E-9CF8-619E2E1693BB}" srcOrd="0" destOrd="2" presId="urn:microsoft.com/office/officeart/2005/8/layout/hProcess10"/>
    <dgm:cxn modelId="{8DD07046-9BCE-41BE-B8E0-076F801FDC9E}" srcId="{2B400916-DC39-441D-93AB-6D3CDA002D3C}" destId="{1534AFB4-1219-4628-AA98-30762CCEDE82}" srcOrd="2" destOrd="0" parTransId="{BD9DD6E0-0181-42D5-A382-58C5DA72DBAA}" sibTransId="{BBBE731F-DD77-4EBA-BF42-A0C2AFF4ABC7}"/>
    <dgm:cxn modelId="{1A10236E-85C8-412C-9C40-29745E295B98}" type="presOf" srcId="{7AD4ECEF-4913-4167-85A5-BFC91450DED7}" destId="{A649FD9B-B5A1-4E03-AB98-CA40A80CD5B4}" srcOrd="0" destOrd="0" presId="urn:microsoft.com/office/officeart/2005/8/layout/hProcess10"/>
    <dgm:cxn modelId="{C2D73043-450F-4444-B118-8951E058F8E9}" type="presOf" srcId="{9310547F-7CD3-4E5D-AC2C-6B2E508EBF54}" destId="{30D5D41A-12F5-4288-AF6B-135F1A2BC730}" srcOrd="0" destOrd="0" presId="urn:microsoft.com/office/officeart/2005/8/layout/hProcess10"/>
    <dgm:cxn modelId="{202FBFC4-CD08-4D1F-B809-93FD6521D109}" srcId="{9310547F-7CD3-4E5D-AC2C-6B2E508EBF54}" destId="{9958E968-95B8-46F5-9AB3-7D1ED859060D}" srcOrd="2" destOrd="0" parTransId="{C096D0D8-715D-400B-9C4A-ED480258D38D}" sibTransId="{B440F5E1-6858-4D74-9343-3CA1A62A50AB}"/>
    <dgm:cxn modelId="{0340350D-8F7E-4FB9-A3C0-8593A981BF4B}" type="presOf" srcId="{F4345412-12DF-4C69-BE0E-8F952E3AD528}" destId="{2FD2D645-9E7D-47D3-A822-2285E41EAA36}" srcOrd="0" destOrd="0" presId="urn:microsoft.com/office/officeart/2005/8/layout/hProcess10"/>
    <dgm:cxn modelId="{979B4A8F-1104-47BD-A0E0-6287CF4594DB}" type="presOf" srcId="{89B03928-C80F-4A6E-9B85-0FA205CE1C9B}" destId="{EFD99B16-E4C6-48AE-B6D6-771CEA1278A8}" srcOrd="1" destOrd="0" presId="urn:microsoft.com/office/officeart/2005/8/layout/hProcess10"/>
    <dgm:cxn modelId="{57D35AF5-AD19-44BC-84C4-CA6BF6009B1D}" srcId="{44F33B8E-5088-46A3-B4E3-CEC0C9E2E0A8}" destId="{F250A39F-822D-43A1-B297-776E1E38C2D6}" srcOrd="0" destOrd="0" parTransId="{4E067487-53A7-4376-BBB7-E14F8DAC9A0A}" sibTransId="{55CE1AE4-F159-43CC-B2D2-1A1D0E0007DD}"/>
    <dgm:cxn modelId="{5C108106-8D0B-4053-AE1F-5D068AAEFA40}" type="presOf" srcId="{F4345412-12DF-4C69-BE0E-8F952E3AD528}" destId="{5594A596-395E-4C2C-99FD-DC065003F4FC}" srcOrd="1" destOrd="0" presId="urn:microsoft.com/office/officeart/2005/8/layout/hProcess10"/>
    <dgm:cxn modelId="{5CABC53F-4E19-43D8-B9C4-13BB7CBB0BE8}" type="presOf" srcId="{9958E968-95B8-46F5-9AB3-7D1ED859060D}" destId="{30D5D41A-12F5-4288-AF6B-135F1A2BC730}" srcOrd="0" destOrd="3" presId="urn:microsoft.com/office/officeart/2005/8/layout/hProcess10"/>
    <dgm:cxn modelId="{927A7FFA-64BE-4C0C-A375-33B62F03D5D4}" type="presOf" srcId="{89B03928-C80F-4A6E-9B85-0FA205CE1C9B}" destId="{CE3DA2B3-D378-429C-B7CD-A1719C2A5E4C}" srcOrd="0" destOrd="0" presId="urn:microsoft.com/office/officeart/2005/8/layout/hProcess10"/>
    <dgm:cxn modelId="{E9B7C937-345A-41EF-83E1-4904AAC2884F}" srcId="{9310547F-7CD3-4E5D-AC2C-6B2E508EBF54}" destId="{EA5502DE-A935-4C00-8E7C-DEA0E7473806}" srcOrd="1" destOrd="0" parTransId="{1373FE3D-BCAF-4D4D-97BB-BF1ACBD5065F}" sibTransId="{288D0D43-E1C0-4C8C-9DE4-0B65CA7C0305}"/>
    <dgm:cxn modelId="{C82527F0-6C7D-45AC-A70D-5AE9965F5E9F}" srcId="{7AD4ECEF-4913-4167-85A5-BFC91450DED7}" destId="{9310547F-7CD3-4E5D-AC2C-6B2E508EBF54}" srcOrd="1" destOrd="0" parTransId="{FA303E27-C11B-4918-AEBC-3F5E010BF5BD}" sibTransId="{89B03928-C80F-4A6E-9B85-0FA205CE1C9B}"/>
    <dgm:cxn modelId="{73F3F207-61E8-4D6A-B011-7710EC2D9FBC}" type="presOf" srcId="{F250A39F-822D-43A1-B297-776E1E38C2D6}" destId="{99A2BDA0-B32E-4F1E-9CF8-619E2E1693BB}" srcOrd="0" destOrd="1" presId="urn:microsoft.com/office/officeart/2005/8/layout/hProcess10"/>
    <dgm:cxn modelId="{EDCC5767-33FE-4364-BEB7-37697E7534D8}" srcId="{44F33B8E-5088-46A3-B4E3-CEC0C9E2E0A8}" destId="{70573542-3E0C-4E50-BA35-9BB2086DCB60}" srcOrd="2" destOrd="0" parTransId="{AF946526-9FCA-45F6-AA68-4A9B0CDCB41E}" sibTransId="{6D708256-D73B-4A10-92C3-8D7ADEEC61BF}"/>
    <dgm:cxn modelId="{B814BCB3-5602-4F13-8C5C-77BA15158BF9}" type="presOf" srcId="{EA5502DE-A935-4C00-8E7C-DEA0E7473806}" destId="{30D5D41A-12F5-4288-AF6B-135F1A2BC730}" srcOrd="0" destOrd="2" presId="urn:microsoft.com/office/officeart/2005/8/layout/hProcess10"/>
    <dgm:cxn modelId="{909A0D4B-FBD1-4DF1-9C50-56305C110DC9}" srcId="{44F33B8E-5088-46A3-B4E3-CEC0C9E2E0A8}" destId="{63CC6D53-A5C8-48C0-B279-6C089A9EB4BB}" srcOrd="1" destOrd="0" parTransId="{52AC4AE8-D4B3-4B5C-9ECF-A21132D9E548}" sibTransId="{416FDB51-0D96-4136-AEF9-E21459DDF29E}"/>
    <dgm:cxn modelId="{566CFD58-60D0-49AB-9011-F90144E80516}" srcId="{7AD4ECEF-4913-4167-85A5-BFC91450DED7}" destId="{44F33B8E-5088-46A3-B4E3-CEC0C9E2E0A8}" srcOrd="0" destOrd="0" parTransId="{9614EEE3-B591-431F-A0BE-AACC238EC78D}" sibTransId="{F4345412-12DF-4C69-BE0E-8F952E3AD528}"/>
    <dgm:cxn modelId="{2D9F22AD-8C4F-40E3-BE09-DE256DFF5E7F}" srcId="{2B400916-DC39-441D-93AB-6D3CDA002D3C}" destId="{4BAE915B-CC7F-4A6A-912E-6F2AF0167E36}" srcOrd="1" destOrd="0" parTransId="{0397CACA-3ECF-4C36-BF7B-973598B49AAD}" sibTransId="{EED82152-2B5D-4B4D-9191-EB36B8919BE2}"/>
    <dgm:cxn modelId="{8670778B-697E-412A-BBF5-18BA63F1CF3C}" srcId="{2B400916-DC39-441D-93AB-6D3CDA002D3C}" destId="{B4D5358A-8232-42CC-8EC7-80766D19FD83}" srcOrd="0" destOrd="0" parTransId="{46123CB8-06EA-48E8-9214-A12B4CC4A508}" sibTransId="{01E28149-45DE-4CB0-9A10-38B0BB93B828}"/>
    <dgm:cxn modelId="{CAEA1398-1402-40FB-9BB3-0C7435BF8A97}" type="presOf" srcId="{70573542-3E0C-4E50-BA35-9BB2086DCB60}" destId="{99A2BDA0-B32E-4F1E-9CF8-619E2E1693BB}" srcOrd="0" destOrd="3" presId="urn:microsoft.com/office/officeart/2005/8/layout/hProcess10"/>
    <dgm:cxn modelId="{EAB1FBE8-DD24-4327-960D-F0CB9FEB43C9}" type="presOf" srcId="{B4D5358A-8232-42CC-8EC7-80766D19FD83}" destId="{3B5C98ED-E472-4E8C-B552-643CD34A8286}" srcOrd="0" destOrd="1" presId="urn:microsoft.com/office/officeart/2005/8/layout/hProcess10"/>
    <dgm:cxn modelId="{6E9301FF-F548-442F-AB82-5ED2146C1365}" srcId="{9310547F-7CD3-4E5D-AC2C-6B2E508EBF54}" destId="{BEA8D206-93F3-4DA6-9D29-A4E89FB5F71C}" srcOrd="0" destOrd="0" parTransId="{1B21FF6C-4356-4E69-94A5-492EF142EC1F}" sibTransId="{CB7B579A-19E2-4578-B083-FDDC2CE5702C}"/>
    <dgm:cxn modelId="{FC19CF06-B54E-4C49-BFD1-4F13F69C9489}" type="presOf" srcId="{4BAE915B-CC7F-4A6A-912E-6F2AF0167E36}" destId="{3B5C98ED-E472-4E8C-B552-643CD34A8286}" srcOrd="0" destOrd="2" presId="urn:microsoft.com/office/officeart/2005/8/layout/hProcess10"/>
    <dgm:cxn modelId="{55F9309B-37C3-47E1-9CFA-87972FDFE272}" type="presOf" srcId="{1534AFB4-1219-4628-AA98-30762CCEDE82}" destId="{3B5C98ED-E472-4E8C-B552-643CD34A8286}" srcOrd="0" destOrd="3" presId="urn:microsoft.com/office/officeart/2005/8/layout/hProcess10"/>
    <dgm:cxn modelId="{6B7EF79A-4175-4CAE-8903-A4705388A0D2}" type="presParOf" srcId="{A649FD9B-B5A1-4E03-AB98-CA40A80CD5B4}" destId="{40AEB8C1-314C-45C4-B0AC-AC18BC2CAB9F}" srcOrd="0" destOrd="0" presId="urn:microsoft.com/office/officeart/2005/8/layout/hProcess10"/>
    <dgm:cxn modelId="{1BE35BA0-BF1A-4B9E-A545-47880A8DBAE8}" type="presParOf" srcId="{40AEB8C1-314C-45C4-B0AC-AC18BC2CAB9F}" destId="{0FEEC3A5-76D2-4D47-AE7E-9A323037D135}" srcOrd="0" destOrd="0" presId="urn:microsoft.com/office/officeart/2005/8/layout/hProcess10"/>
    <dgm:cxn modelId="{91E1090F-5DA6-4C3D-A752-1B11B40DCC57}" type="presParOf" srcId="{40AEB8C1-314C-45C4-B0AC-AC18BC2CAB9F}" destId="{99A2BDA0-B32E-4F1E-9CF8-619E2E1693BB}" srcOrd="1" destOrd="0" presId="urn:microsoft.com/office/officeart/2005/8/layout/hProcess10"/>
    <dgm:cxn modelId="{688AC5AB-BCD2-4CFA-B254-EFE42ECEB3C1}" type="presParOf" srcId="{A649FD9B-B5A1-4E03-AB98-CA40A80CD5B4}" destId="{2FD2D645-9E7D-47D3-A822-2285E41EAA36}" srcOrd="1" destOrd="0" presId="urn:microsoft.com/office/officeart/2005/8/layout/hProcess10"/>
    <dgm:cxn modelId="{AC12D479-C2AD-4EC6-A787-F50174BCF2EF}" type="presParOf" srcId="{2FD2D645-9E7D-47D3-A822-2285E41EAA36}" destId="{5594A596-395E-4C2C-99FD-DC065003F4FC}" srcOrd="0" destOrd="0" presId="urn:microsoft.com/office/officeart/2005/8/layout/hProcess10"/>
    <dgm:cxn modelId="{6BE10C11-8A75-4DAD-B4FE-4D4E18D896B3}" type="presParOf" srcId="{A649FD9B-B5A1-4E03-AB98-CA40A80CD5B4}" destId="{8CFD1485-9EDA-4370-BBF9-79A9CCD915D9}" srcOrd="2" destOrd="0" presId="urn:microsoft.com/office/officeart/2005/8/layout/hProcess10"/>
    <dgm:cxn modelId="{991F6D1A-489B-48E5-9ECF-3BBB567A4365}" type="presParOf" srcId="{8CFD1485-9EDA-4370-BBF9-79A9CCD915D9}" destId="{7E87C08C-F83B-47D8-8B00-7F8BC064C09B}" srcOrd="0" destOrd="0" presId="urn:microsoft.com/office/officeart/2005/8/layout/hProcess10"/>
    <dgm:cxn modelId="{DD3D9962-43A4-43B1-8E39-21439CA1363D}" type="presParOf" srcId="{8CFD1485-9EDA-4370-BBF9-79A9CCD915D9}" destId="{30D5D41A-12F5-4288-AF6B-135F1A2BC730}" srcOrd="1" destOrd="0" presId="urn:microsoft.com/office/officeart/2005/8/layout/hProcess10"/>
    <dgm:cxn modelId="{A1288FFF-25FC-4272-A4E9-329AA85A85DC}" type="presParOf" srcId="{A649FD9B-B5A1-4E03-AB98-CA40A80CD5B4}" destId="{CE3DA2B3-D378-429C-B7CD-A1719C2A5E4C}" srcOrd="3" destOrd="0" presId="urn:microsoft.com/office/officeart/2005/8/layout/hProcess10"/>
    <dgm:cxn modelId="{5CDD2EF3-0B4D-4741-BDF6-5E0194C39478}" type="presParOf" srcId="{CE3DA2B3-D378-429C-B7CD-A1719C2A5E4C}" destId="{EFD99B16-E4C6-48AE-B6D6-771CEA1278A8}" srcOrd="0" destOrd="0" presId="urn:microsoft.com/office/officeart/2005/8/layout/hProcess10"/>
    <dgm:cxn modelId="{55095552-5B87-4894-86D6-A155E877A5CF}" type="presParOf" srcId="{A649FD9B-B5A1-4E03-AB98-CA40A80CD5B4}" destId="{5216C979-0880-4CE8-8ADF-D60EB8F61927}" srcOrd="4" destOrd="0" presId="urn:microsoft.com/office/officeart/2005/8/layout/hProcess10"/>
    <dgm:cxn modelId="{FFE792D9-6463-4269-B1E8-B80DCB0D8096}" type="presParOf" srcId="{5216C979-0880-4CE8-8ADF-D60EB8F61927}" destId="{DF7CD2DB-98F7-456E-86BA-909ADC17FE80}" srcOrd="0" destOrd="0" presId="urn:microsoft.com/office/officeart/2005/8/layout/hProcess10"/>
    <dgm:cxn modelId="{F8447616-5FC6-4F36-886E-7891C35292F3}" type="presParOf" srcId="{5216C979-0880-4CE8-8ADF-D60EB8F61927}" destId="{3B5C98ED-E472-4E8C-B552-643CD34A828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C2877-A66F-4DAC-9A87-E4B9A88EB2E2}" type="doc">
      <dgm:prSet loTypeId="urn:microsoft.com/office/officeart/2005/8/layout/radial6" loCatId="cycle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3313E990-AE68-4153-AF66-A3817B282CDC}">
      <dgm:prSet phldrT="[Texto]"/>
      <dgm:spPr/>
      <dgm:t>
        <a:bodyPr/>
        <a:lstStyle/>
        <a:p>
          <a:r>
            <a:rPr lang="pt-BR" dirty="0" smtClean="0"/>
            <a:t>CDR</a:t>
          </a:r>
          <a:endParaRPr lang="pt-BR" dirty="0"/>
        </a:p>
      </dgm:t>
    </dgm:pt>
    <dgm:pt modelId="{29509BD3-2A72-44D6-A6CC-9BDD028F7CC5}" type="parTrans" cxnId="{67B3A070-42D9-41A3-B5B1-92CF613AFE42}">
      <dgm:prSet/>
      <dgm:spPr/>
      <dgm:t>
        <a:bodyPr/>
        <a:lstStyle/>
        <a:p>
          <a:endParaRPr lang="pt-BR"/>
        </a:p>
      </dgm:t>
    </dgm:pt>
    <dgm:pt modelId="{45D6B287-0AB0-40A3-BB6F-2128E4D78569}" type="sibTrans" cxnId="{67B3A070-42D9-41A3-B5B1-92CF613AFE42}">
      <dgm:prSet/>
      <dgm:spPr/>
      <dgm:t>
        <a:bodyPr/>
        <a:lstStyle/>
        <a:p>
          <a:endParaRPr lang="pt-BR"/>
        </a:p>
      </dgm:t>
    </dgm:pt>
    <dgm:pt modelId="{8FB9432F-626D-4A2B-9C3E-7BC3D5FDE934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2 membros da sociedade civil organizada</a:t>
          </a:r>
          <a:endParaRPr lang="pt-BR" dirty="0"/>
        </a:p>
      </dgm:t>
    </dgm:pt>
    <dgm:pt modelId="{CB3FAAAE-64FB-4AE3-B73B-26FE4B4FE35A}" type="parTrans" cxnId="{6087EECD-F6B4-4615-91E7-C944F4147C37}">
      <dgm:prSet/>
      <dgm:spPr/>
      <dgm:t>
        <a:bodyPr/>
        <a:lstStyle/>
        <a:p>
          <a:endParaRPr lang="pt-BR"/>
        </a:p>
      </dgm:t>
    </dgm:pt>
    <dgm:pt modelId="{B4D22B03-9D7A-4040-914C-E6714DE05388}" type="sibTrans" cxnId="{6087EECD-F6B4-4615-91E7-C944F4147C37}">
      <dgm:prSet/>
      <dgm:spPr/>
      <dgm:t>
        <a:bodyPr/>
        <a:lstStyle/>
        <a:p>
          <a:endParaRPr lang="pt-BR"/>
        </a:p>
      </dgm:t>
    </dgm:pt>
    <dgm:pt modelId="{FF3778E3-835F-42B7-9159-65E8F2C82959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Prefeitos da região de abrangência</a:t>
          </a:r>
          <a:endParaRPr lang="pt-BR" dirty="0"/>
        </a:p>
      </dgm:t>
    </dgm:pt>
    <dgm:pt modelId="{03F899D1-980A-4D7E-B8E6-69628356FEB9}" type="parTrans" cxnId="{6D9BA945-8D5C-4CCE-984B-BE6F29DD352E}">
      <dgm:prSet/>
      <dgm:spPr/>
      <dgm:t>
        <a:bodyPr/>
        <a:lstStyle/>
        <a:p>
          <a:endParaRPr lang="pt-BR"/>
        </a:p>
      </dgm:t>
    </dgm:pt>
    <dgm:pt modelId="{84CB779F-BB25-43EA-971F-3AB09615E244}" type="sibTrans" cxnId="{6D9BA945-8D5C-4CCE-984B-BE6F29DD352E}">
      <dgm:prSet/>
      <dgm:spPr/>
      <dgm:t>
        <a:bodyPr/>
        <a:lstStyle/>
        <a:p>
          <a:endParaRPr lang="pt-BR"/>
        </a:p>
      </dgm:t>
    </dgm:pt>
    <dgm:pt modelId="{B63B8E79-F166-42C8-B59D-B92181C696C0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Presidentes das Câmaras de Vereadores</a:t>
          </a:r>
          <a:endParaRPr lang="pt-BR" dirty="0"/>
        </a:p>
      </dgm:t>
    </dgm:pt>
    <dgm:pt modelId="{E38D84BB-C95D-4DEA-B22F-B23B944B575D}" type="parTrans" cxnId="{8F5BF2D0-1693-4402-A16C-3B4E379FA530}">
      <dgm:prSet/>
      <dgm:spPr/>
      <dgm:t>
        <a:bodyPr/>
        <a:lstStyle/>
        <a:p>
          <a:endParaRPr lang="pt-BR"/>
        </a:p>
      </dgm:t>
    </dgm:pt>
    <dgm:pt modelId="{6DAA370B-40A0-479A-AF4D-1AE6CB8DED5E}" type="sibTrans" cxnId="{8F5BF2D0-1693-4402-A16C-3B4E379FA530}">
      <dgm:prSet/>
      <dgm:spPr/>
      <dgm:t>
        <a:bodyPr/>
        <a:lstStyle/>
        <a:p>
          <a:endParaRPr lang="pt-BR"/>
        </a:p>
      </dgm:t>
    </dgm:pt>
    <dgm:pt modelId="{F8756D15-AF92-4BB1-8806-6ABAD1F18DB3}">
      <dgm:prSet phldrT="[Texto]" custT="1"/>
      <dgm:spPr>
        <a:gradFill rotWithShape="0">
          <a:gsLst>
            <a:gs pos="0">
              <a:srgbClr val="FF3300"/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t-BR" sz="1500" dirty="0" smtClean="0">
              <a:latin typeface="Calibri" pitchFamily="34" charset="0"/>
              <a:cs typeface="Calibri" pitchFamily="34" charset="0"/>
            </a:rPr>
            <a:t>Secretário Regional</a:t>
          </a:r>
          <a:endParaRPr lang="pt-BR" sz="1500" dirty="0"/>
        </a:p>
      </dgm:t>
    </dgm:pt>
    <dgm:pt modelId="{A68ED921-35F7-47FF-898D-3A17A0618D00}" type="parTrans" cxnId="{97B4A12B-70F1-4B2B-81F9-6F0255FEE83A}">
      <dgm:prSet/>
      <dgm:spPr/>
      <dgm:t>
        <a:bodyPr/>
        <a:lstStyle/>
        <a:p>
          <a:endParaRPr lang="pt-BR"/>
        </a:p>
      </dgm:t>
    </dgm:pt>
    <dgm:pt modelId="{D6CAB0FB-AA8A-4543-AA20-5E7BDC556570}" type="sibTrans" cxnId="{97B4A12B-70F1-4B2B-81F9-6F0255FEE83A}">
      <dgm:prSet/>
      <dgm:spPr/>
      <dgm:t>
        <a:bodyPr/>
        <a:lstStyle/>
        <a:p>
          <a:endParaRPr lang="pt-BR"/>
        </a:p>
      </dgm:t>
    </dgm:pt>
    <dgm:pt modelId="{E0270595-F810-4978-88B6-60554B21771B}" type="pres">
      <dgm:prSet presAssocID="{0C3C2877-A66F-4DAC-9A87-E4B9A88EB2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1319AD-809A-4BF6-85AB-550893B979BF}" type="pres">
      <dgm:prSet presAssocID="{3313E990-AE68-4153-AF66-A3817B282CDC}" presName="centerShape" presStyleLbl="node0" presStyleIdx="0" presStyleCnt="1"/>
      <dgm:spPr/>
      <dgm:t>
        <a:bodyPr/>
        <a:lstStyle/>
        <a:p>
          <a:endParaRPr lang="pt-BR"/>
        </a:p>
      </dgm:t>
    </dgm:pt>
    <dgm:pt modelId="{37104AE8-C143-4AAC-A291-1425BFD219F0}" type="pres">
      <dgm:prSet presAssocID="{8FB9432F-626D-4A2B-9C3E-7BC3D5FDE934}" presName="node" presStyleLbl="node1" presStyleIdx="0" presStyleCnt="4" custScaleX="1529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1094DF-6B4C-4E86-9C7B-DC26FE45E645}" type="pres">
      <dgm:prSet presAssocID="{8FB9432F-626D-4A2B-9C3E-7BC3D5FDE934}" presName="dummy" presStyleCnt="0"/>
      <dgm:spPr/>
    </dgm:pt>
    <dgm:pt modelId="{EF004A6C-B8C7-4F3C-8B48-AB56464D1409}" type="pres">
      <dgm:prSet presAssocID="{B4D22B03-9D7A-4040-914C-E6714DE05388}" presName="sibTrans" presStyleLbl="sibTrans2D1" presStyleIdx="0" presStyleCnt="4"/>
      <dgm:spPr/>
      <dgm:t>
        <a:bodyPr/>
        <a:lstStyle/>
        <a:p>
          <a:endParaRPr lang="pt-BR"/>
        </a:p>
      </dgm:t>
    </dgm:pt>
    <dgm:pt modelId="{0BC6984A-AFC8-4F22-8928-4AB504D51DB4}" type="pres">
      <dgm:prSet presAssocID="{FF3778E3-835F-42B7-9159-65E8F2C82959}" presName="node" presStyleLbl="node1" presStyleIdx="1" presStyleCnt="4" custScaleX="1409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A470AE-8D56-4B2F-B827-E06C7B2EDE3E}" type="pres">
      <dgm:prSet presAssocID="{FF3778E3-835F-42B7-9159-65E8F2C82959}" presName="dummy" presStyleCnt="0"/>
      <dgm:spPr/>
    </dgm:pt>
    <dgm:pt modelId="{E96776D2-58C6-421B-83CE-BF729DCC52D4}" type="pres">
      <dgm:prSet presAssocID="{84CB779F-BB25-43EA-971F-3AB09615E244}" presName="sibTrans" presStyleLbl="sibTrans2D1" presStyleIdx="1" presStyleCnt="4"/>
      <dgm:spPr/>
      <dgm:t>
        <a:bodyPr/>
        <a:lstStyle/>
        <a:p>
          <a:endParaRPr lang="pt-BR"/>
        </a:p>
      </dgm:t>
    </dgm:pt>
    <dgm:pt modelId="{2F74B72C-DFE5-4620-ABBC-AD68F72116A3}" type="pres">
      <dgm:prSet presAssocID="{B63B8E79-F166-42C8-B59D-B92181C696C0}" presName="node" presStyleLbl="node1" presStyleIdx="2" presStyleCnt="4" custScaleX="1732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BD125E-85BA-4083-9F50-548737B3C066}" type="pres">
      <dgm:prSet presAssocID="{B63B8E79-F166-42C8-B59D-B92181C696C0}" presName="dummy" presStyleCnt="0"/>
      <dgm:spPr/>
    </dgm:pt>
    <dgm:pt modelId="{9BA308AC-93A1-4150-A269-C945E0C111C4}" type="pres">
      <dgm:prSet presAssocID="{6DAA370B-40A0-479A-AF4D-1AE6CB8DED5E}" presName="sibTrans" presStyleLbl="sibTrans2D1" presStyleIdx="2" presStyleCnt="4"/>
      <dgm:spPr/>
      <dgm:t>
        <a:bodyPr/>
        <a:lstStyle/>
        <a:p>
          <a:endParaRPr lang="pt-BR"/>
        </a:p>
      </dgm:t>
    </dgm:pt>
    <dgm:pt modelId="{8F1594CF-37B9-4C3D-BA49-CE25CE3EF735}" type="pres">
      <dgm:prSet presAssocID="{F8756D15-AF92-4BB1-8806-6ABAD1F18DB3}" presName="node" presStyleLbl="node1" presStyleIdx="3" presStyleCnt="4" custScaleX="1502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8F8842-FC26-4BA1-ABB2-A0863E086563}" type="pres">
      <dgm:prSet presAssocID="{F8756D15-AF92-4BB1-8806-6ABAD1F18DB3}" presName="dummy" presStyleCnt="0"/>
      <dgm:spPr/>
    </dgm:pt>
    <dgm:pt modelId="{4B089019-0EF1-426A-B5D6-2020C46EAF7D}" type="pres">
      <dgm:prSet presAssocID="{D6CAB0FB-AA8A-4543-AA20-5E7BDC556570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7DB6B71C-7B98-4951-B0D5-3A80A3DA5159}" type="presOf" srcId="{B63B8E79-F166-42C8-B59D-B92181C696C0}" destId="{2F74B72C-DFE5-4620-ABBC-AD68F72116A3}" srcOrd="0" destOrd="0" presId="urn:microsoft.com/office/officeart/2005/8/layout/radial6"/>
    <dgm:cxn modelId="{B02539FF-8CD5-4ECF-82C2-87B48092FF6A}" type="presOf" srcId="{3313E990-AE68-4153-AF66-A3817B282CDC}" destId="{451319AD-809A-4BF6-85AB-550893B979BF}" srcOrd="0" destOrd="0" presId="urn:microsoft.com/office/officeart/2005/8/layout/radial6"/>
    <dgm:cxn modelId="{97B4A12B-70F1-4B2B-81F9-6F0255FEE83A}" srcId="{3313E990-AE68-4153-AF66-A3817B282CDC}" destId="{F8756D15-AF92-4BB1-8806-6ABAD1F18DB3}" srcOrd="3" destOrd="0" parTransId="{A68ED921-35F7-47FF-898D-3A17A0618D00}" sibTransId="{D6CAB0FB-AA8A-4543-AA20-5E7BDC556570}"/>
    <dgm:cxn modelId="{895C5A3D-2302-4C31-AD26-0242095175B5}" type="presOf" srcId="{8FB9432F-626D-4A2B-9C3E-7BC3D5FDE934}" destId="{37104AE8-C143-4AAC-A291-1425BFD219F0}" srcOrd="0" destOrd="0" presId="urn:microsoft.com/office/officeart/2005/8/layout/radial6"/>
    <dgm:cxn modelId="{C446935B-852C-43AB-81B1-4679DBB12A0A}" type="presOf" srcId="{0C3C2877-A66F-4DAC-9A87-E4B9A88EB2E2}" destId="{E0270595-F810-4978-88B6-60554B21771B}" srcOrd="0" destOrd="0" presId="urn:microsoft.com/office/officeart/2005/8/layout/radial6"/>
    <dgm:cxn modelId="{DA017068-727D-4298-89DE-72F623E7483E}" type="presOf" srcId="{84CB779F-BB25-43EA-971F-3AB09615E244}" destId="{E96776D2-58C6-421B-83CE-BF729DCC52D4}" srcOrd="0" destOrd="0" presId="urn:microsoft.com/office/officeart/2005/8/layout/radial6"/>
    <dgm:cxn modelId="{6D9BA945-8D5C-4CCE-984B-BE6F29DD352E}" srcId="{3313E990-AE68-4153-AF66-A3817B282CDC}" destId="{FF3778E3-835F-42B7-9159-65E8F2C82959}" srcOrd="1" destOrd="0" parTransId="{03F899D1-980A-4D7E-B8E6-69628356FEB9}" sibTransId="{84CB779F-BB25-43EA-971F-3AB09615E244}"/>
    <dgm:cxn modelId="{554D0938-6989-436B-987C-601700BE6E46}" type="presOf" srcId="{B4D22B03-9D7A-4040-914C-E6714DE05388}" destId="{EF004A6C-B8C7-4F3C-8B48-AB56464D1409}" srcOrd="0" destOrd="0" presId="urn:microsoft.com/office/officeart/2005/8/layout/radial6"/>
    <dgm:cxn modelId="{67B3A070-42D9-41A3-B5B1-92CF613AFE42}" srcId="{0C3C2877-A66F-4DAC-9A87-E4B9A88EB2E2}" destId="{3313E990-AE68-4153-AF66-A3817B282CDC}" srcOrd="0" destOrd="0" parTransId="{29509BD3-2A72-44D6-A6CC-9BDD028F7CC5}" sibTransId="{45D6B287-0AB0-40A3-BB6F-2128E4D78569}"/>
    <dgm:cxn modelId="{9A26A639-0344-48E4-BD94-A2B98A4E3749}" type="presOf" srcId="{D6CAB0FB-AA8A-4543-AA20-5E7BDC556570}" destId="{4B089019-0EF1-426A-B5D6-2020C46EAF7D}" srcOrd="0" destOrd="0" presId="urn:microsoft.com/office/officeart/2005/8/layout/radial6"/>
    <dgm:cxn modelId="{C5F66B72-5624-4BEC-A241-64FCFFC3C1F9}" type="presOf" srcId="{FF3778E3-835F-42B7-9159-65E8F2C82959}" destId="{0BC6984A-AFC8-4F22-8928-4AB504D51DB4}" srcOrd="0" destOrd="0" presId="urn:microsoft.com/office/officeart/2005/8/layout/radial6"/>
    <dgm:cxn modelId="{6087EECD-F6B4-4615-91E7-C944F4147C37}" srcId="{3313E990-AE68-4153-AF66-A3817B282CDC}" destId="{8FB9432F-626D-4A2B-9C3E-7BC3D5FDE934}" srcOrd="0" destOrd="0" parTransId="{CB3FAAAE-64FB-4AE3-B73B-26FE4B4FE35A}" sibTransId="{B4D22B03-9D7A-4040-914C-E6714DE05388}"/>
    <dgm:cxn modelId="{AB07D649-B482-418A-8D6C-710117413D8E}" type="presOf" srcId="{F8756D15-AF92-4BB1-8806-6ABAD1F18DB3}" destId="{8F1594CF-37B9-4C3D-BA49-CE25CE3EF735}" srcOrd="0" destOrd="0" presId="urn:microsoft.com/office/officeart/2005/8/layout/radial6"/>
    <dgm:cxn modelId="{8F5BF2D0-1693-4402-A16C-3B4E379FA530}" srcId="{3313E990-AE68-4153-AF66-A3817B282CDC}" destId="{B63B8E79-F166-42C8-B59D-B92181C696C0}" srcOrd="2" destOrd="0" parTransId="{E38D84BB-C95D-4DEA-B22F-B23B944B575D}" sibTransId="{6DAA370B-40A0-479A-AF4D-1AE6CB8DED5E}"/>
    <dgm:cxn modelId="{C881959E-BB26-4E7B-B238-28CDB8F6624F}" type="presOf" srcId="{6DAA370B-40A0-479A-AF4D-1AE6CB8DED5E}" destId="{9BA308AC-93A1-4150-A269-C945E0C111C4}" srcOrd="0" destOrd="0" presId="urn:microsoft.com/office/officeart/2005/8/layout/radial6"/>
    <dgm:cxn modelId="{E8650374-00D2-45FB-B53F-EC020B5E0186}" type="presParOf" srcId="{E0270595-F810-4978-88B6-60554B21771B}" destId="{451319AD-809A-4BF6-85AB-550893B979BF}" srcOrd="0" destOrd="0" presId="urn:microsoft.com/office/officeart/2005/8/layout/radial6"/>
    <dgm:cxn modelId="{5C18979F-1D92-4459-A3ED-C5480EE992A6}" type="presParOf" srcId="{E0270595-F810-4978-88B6-60554B21771B}" destId="{37104AE8-C143-4AAC-A291-1425BFD219F0}" srcOrd="1" destOrd="0" presId="urn:microsoft.com/office/officeart/2005/8/layout/radial6"/>
    <dgm:cxn modelId="{530FBE71-C41B-4142-9243-F4B1E86BA028}" type="presParOf" srcId="{E0270595-F810-4978-88B6-60554B21771B}" destId="{FE1094DF-6B4C-4E86-9C7B-DC26FE45E645}" srcOrd="2" destOrd="0" presId="urn:microsoft.com/office/officeart/2005/8/layout/radial6"/>
    <dgm:cxn modelId="{550AC4F9-65E7-4EDC-9530-615729A79079}" type="presParOf" srcId="{E0270595-F810-4978-88B6-60554B21771B}" destId="{EF004A6C-B8C7-4F3C-8B48-AB56464D1409}" srcOrd="3" destOrd="0" presId="urn:microsoft.com/office/officeart/2005/8/layout/radial6"/>
    <dgm:cxn modelId="{70A81EA0-ECF1-4C9B-ACC5-F613CC9F321D}" type="presParOf" srcId="{E0270595-F810-4978-88B6-60554B21771B}" destId="{0BC6984A-AFC8-4F22-8928-4AB504D51DB4}" srcOrd="4" destOrd="0" presId="urn:microsoft.com/office/officeart/2005/8/layout/radial6"/>
    <dgm:cxn modelId="{DA16AA0F-687B-439A-9B04-1EB081CC006B}" type="presParOf" srcId="{E0270595-F810-4978-88B6-60554B21771B}" destId="{C0A470AE-8D56-4B2F-B827-E06C7B2EDE3E}" srcOrd="5" destOrd="0" presId="urn:microsoft.com/office/officeart/2005/8/layout/radial6"/>
    <dgm:cxn modelId="{626D62EC-4F77-474E-A56F-539A80C542AB}" type="presParOf" srcId="{E0270595-F810-4978-88B6-60554B21771B}" destId="{E96776D2-58C6-421B-83CE-BF729DCC52D4}" srcOrd="6" destOrd="0" presId="urn:microsoft.com/office/officeart/2005/8/layout/radial6"/>
    <dgm:cxn modelId="{A74FCC66-AFFB-436F-A29A-A12BD0448842}" type="presParOf" srcId="{E0270595-F810-4978-88B6-60554B21771B}" destId="{2F74B72C-DFE5-4620-ABBC-AD68F72116A3}" srcOrd="7" destOrd="0" presId="urn:microsoft.com/office/officeart/2005/8/layout/radial6"/>
    <dgm:cxn modelId="{7608B5C5-22C6-4258-A3FE-F3AC9EFA4566}" type="presParOf" srcId="{E0270595-F810-4978-88B6-60554B21771B}" destId="{88BD125E-85BA-4083-9F50-548737B3C066}" srcOrd="8" destOrd="0" presId="urn:microsoft.com/office/officeart/2005/8/layout/radial6"/>
    <dgm:cxn modelId="{898DBF0B-0900-4430-AFB4-15E9B345A03F}" type="presParOf" srcId="{E0270595-F810-4978-88B6-60554B21771B}" destId="{9BA308AC-93A1-4150-A269-C945E0C111C4}" srcOrd="9" destOrd="0" presId="urn:microsoft.com/office/officeart/2005/8/layout/radial6"/>
    <dgm:cxn modelId="{A08E199B-3654-4C5B-95AD-6A072EF3A201}" type="presParOf" srcId="{E0270595-F810-4978-88B6-60554B21771B}" destId="{8F1594CF-37B9-4C3D-BA49-CE25CE3EF735}" srcOrd="10" destOrd="0" presId="urn:microsoft.com/office/officeart/2005/8/layout/radial6"/>
    <dgm:cxn modelId="{2D79DC36-CA3D-4A00-BB81-6ED1B5C1BDC6}" type="presParOf" srcId="{E0270595-F810-4978-88B6-60554B21771B}" destId="{F88F8842-FC26-4BA1-ABB2-A0863E086563}" srcOrd="11" destOrd="0" presId="urn:microsoft.com/office/officeart/2005/8/layout/radial6"/>
    <dgm:cxn modelId="{698ECCD3-4CBC-496E-A4B9-8E14CC6EFA98}" type="presParOf" srcId="{E0270595-F810-4978-88B6-60554B21771B}" destId="{4B089019-0EF1-426A-B5D6-2020C46EAF7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5CF279-C7E6-4BF8-963C-A7C95991FB17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B18B9416-99A0-436D-96FE-AA3D35A2FCED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O processo de descentralização multiplicou o ambiente do diálogo regional</a:t>
          </a:r>
          <a:r>
            <a:rPr lang="pt-BR" sz="1800" dirty="0" smtClean="0"/>
            <a:t>.</a:t>
          </a:r>
          <a:endParaRPr lang="pt-BR" sz="1800" dirty="0"/>
        </a:p>
      </dgm:t>
    </dgm:pt>
    <dgm:pt modelId="{2281A2F4-E098-41F7-8856-9B66BFBEF0FB}" type="parTrans" cxnId="{BC513D71-48E5-45AE-B528-0715B6F44EAA}">
      <dgm:prSet/>
      <dgm:spPr/>
      <dgm:t>
        <a:bodyPr/>
        <a:lstStyle/>
        <a:p>
          <a:endParaRPr lang="pt-BR"/>
        </a:p>
      </dgm:t>
    </dgm:pt>
    <dgm:pt modelId="{180FDFC9-A488-49EE-824E-E2C5EE72D045}" type="sibTrans" cxnId="{BC513D71-48E5-45AE-B528-0715B6F44EAA}">
      <dgm:prSet/>
      <dgm:spPr/>
      <dgm:t>
        <a:bodyPr/>
        <a:lstStyle/>
        <a:p>
          <a:endParaRPr lang="pt-BR"/>
        </a:p>
      </dgm:t>
    </dgm:pt>
    <dgm:pt modelId="{6702C802-2200-488B-9DAE-EADBAC43DB4A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Proximidade do governo com a própria  população (maior identificação regional);</a:t>
          </a:r>
          <a:endParaRPr lang="pt-BR" sz="1800" dirty="0">
            <a:solidFill>
              <a:schemeClr val="tx1"/>
            </a:solidFill>
          </a:endParaRPr>
        </a:p>
      </dgm:t>
    </dgm:pt>
    <dgm:pt modelId="{BA6E68D5-6D65-4294-BAAD-BD44FCED22DC}" type="parTrans" cxnId="{1BD3851C-1E4B-42F4-B1C2-50887C69E843}">
      <dgm:prSet/>
      <dgm:spPr/>
      <dgm:t>
        <a:bodyPr/>
        <a:lstStyle/>
        <a:p>
          <a:endParaRPr lang="pt-BR"/>
        </a:p>
      </dgm:t>
    </dgm:pt>
    <dgm:pt modelId="{913B71F5-352A-430B-87A8-7628D88FA0A4}" type="sibTrans" cxnId="{1BD3851C-1E4B-42F4-B1C2-50887C69E843}">
      <dgm:prSet/>
      <dgm:spPr/>
      <dgm:t>
        <a:bodyPr/>
        <a:lstStyle/>
        <a:p>
          <a:endParaRPr lang="pt-BR"/>
        </a:p>
      </dgm:t>
    </dgm:pt>
    <dgm:pt modelId="{B06903CB-1040-45C4-A58A-D5FE779CE777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Em geral, os chefes do executivo municipal se sentem melhor atendidos com os Secretários Regionais;</a:t>
          </a:r>
          <a:endParaRPr lang="pt-BR" sz="1800" dirty="0">
            <a:solidFill>
              <a:schemeClr val="tx1"/>
            </a:solidFill>
          </a:endParaRPr>
        </a:p>
      </dgm:t>
    </dgm:pt>
    <dgm:pt modelId="{70403D56-5BC6-47D5-93E9-3FA29278A9BC}" type="parTrans" cxnId="{D61AC46B-A65D-4EB7-B794-92E4BDB0AB51}">
      <dgm:prSet/>
      <dgm:spPr/>
      <dgm:t>
        <a:bodyPr/>
        <a:lstStyle/>
        <a:p>
          <a:endParaRPr lang="pt-BR"/>
        </a:p>
      </dgm:t>
    </dgm:pt>
    <dgm:pt modelId="{0C47896A-1B76-456B-8EEB-4D7FFC77604F}" type="sibTrans" cxnId="{D61AC46B-A65D-4EB7-B794-92E4BDB0AB51}">
      <dgm:prSet/>
      <dgm:spPr/>
      <dgm:t>
        <a:bodyPr/>
        <a:lstStyle/>
        <a:p>
          <a:endParaRPr lang="pt-BR"/>
        </a:p>
      </dgm:t>
    </dgm:pt>
    <dgm:pt modelId="{1BA7F235-940E-4228-A19C-687453AF4EFB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Satisfação expressa por atores de municípios menores, muitos dos quais compreendendo-se mais contemplados do que em outros tempos.</a:t>
          </a:r>
          <a:endParaRPr lang="pt-BR" sz="1800" dirty="0">
            <a:solidFill>
              <a:schemeClr val="tx1"/>
            </a:solidFill>
          </a:endParaRPr>
        </a:p>
      </dgm:t>
    </dgm:pt>
    <dgm:pt modelId="{C0BCC973-A826-4EEF-BE74-D3431FCE295B}" type="parTrans" cxnId="{7F0AA2A4-F98E-493C-8EB2-99D2166D45E9}">
      <dgm:prSet/>
      <dgm:spPr/>
      <dgm:t>
        <a:bodyPr/>
        <a:lstStyle/>
        <a:p>
          <a:endParaRPr lang="pt-BR"/>
        </a:p>
      </dgm:t>
    </dgm:pt>
    <dgm:pt modelId="{E60D5E0F-0692-4111-8BEE-72F504F61B0C}" type="sibTrans" cxnId="{7F0AA2A4-F98E-493C-8EB2-99D2166D45E9}">
      <dgm:prSet/>
      <dgm:spPr/>
      <dgm:t>
        <a:bodyPr/>
        <a:lstStyle/>
        <a:p>
          <a:endParaRPr lang="pt-BR"/>
        </a:p>
      </dgm:t>
    </dgm:pt>
    <dgm:pt modelId="{9738BCA8-0020-49AD-BCBF-44E2B81CF976}">
      <dgm:prSet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Maior agilidade no atendimento das demandas;</a:t>
          </a:r>
          <a:endParaRPr lang="pt-BR" sz="1800" dirty="0">
            <a:solidFill>
              <a:schemeClr val="tx1"/>
            </a:solidFill>
          </a:endParaRPr>
        </a:p>
      </dgm:t>
    </dgm:pt>
    <dgm:pt modelId="{489BB08F-D06A-45BD-B1E7-0900F0F90215}" type="parTrans" cxnId="{856C1C4D-CCE5-4797-B726-45E29F64AD90}">
      <dgm:prSet/>
      <dgm:spPr/>
      <dgm:t>
        <a:bodyPr/>
        <a:lstStyle/>
        <a:p>
          <a:endParaRPr lang="pt-BR"/>
        </a:p>
      </dgm:t>
    </dgm:pt>
    <dgm:pt modelId="{451D2D04-5A5D-4022-A8C7-37DB8CF46717}" type="sibTrans" cxnId="{856C1C4D-CCE5-4797-B726-45E29F64AD90}">
      <dgm:prSet/>
      <dgm:spPr/>
      <dgm:t>
        <a:bodyPr/>
        <a:lstStyle/>
        <a:p>
          <a:endParaRPr lang="pt-BR"/>
        </a:p>
      </dgm:t>
    </dgm:pt>
    <dgm:pt modelId="{4BE099DE-80FD-41CC-B374-55B439B6E93D}" type="pres">
      <dgm:prSet presAssocID="{455CF279-C7E6-4BF8-963C-A7C95991FB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5DBD74-FCA5-45C4-98C1-3D7B8BA92EBF}" type="pres">
      <dgm:prSet presAssocID="{B18B9416-99A0-436D-96FE-AA3D35A2FCED}" presName="parentLin" presStyleCnt="0"/>
      <dgm:spPr/>
    </dgm:pt>
    <dgm:pt modelId="{B25BA487-6769-45DC-A34C-96E433AC6BEE}" type="pres">
      <dgm:prSet presAssocID="{B18B9416-99A0-436D-96FE-AA3D35A2FCED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16577001-8E20-42EA-85D8-AEA4A9F1AE28}" type="pres">
      <dgm:prSet presAssocID="{B18B9416-99A0-436D-96FE-AA3D35A2FCED}" presName="parentText" presStyleLbl="node1" presStyleIdx="0" presStyleCnt="5" custScaleX="137815" custScaleY="12455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213ACD-027F-4AA8-8B00-9BDE38E39F25}" type="pres">
      <dgm:prSet presAssocID="{B18B9416-99A0-436D-96FE-AA3D35A2FCED}" presName="negativeSpace" presStyleCnt="0"/>
      <dgm:spPr/>
    </dgm:pt>
    <dgm:pt modelId="{548B9BEA-59D7-4888-A584-87F1DC1CBD05}" type="pres">
      <dgm:prSet presAssocID="{B18B9416-99A0-436D-96FE-AA3D35A2FCED}" presName="childText" presStyleLbl="conFgAcc1" presStyleIdx="0" presStyleCnt="5">
        <dgm:presLayoutVars>
          <dgm:bulletEnabled val="1"/>
        </dgm:presLayoutVars>
      </dgm:prSet>
      <dgm:spPr/>
    </dgm:pt>
    <dgm:pt modelId="{81DD7B0C-5FEA-49AA-ABA7-F2533892EBEC}" type="pres">
      <dgm:prSet presAssocID="{180FDFC9-A488-49EE-824E-E2C5EE72D045}" presName="spaceBetweenRectangles" presStyleCnt="0"/>
      <dgm:spPr/>
    </dgm:pt>
    <dgm:pt modelId="{0C7CFFF6-6268-4F7B-BB10-B94DDE89641C}" type="pres">
      <dgm:prSet presAssocID="{6702C802-2200-488B-9DAE-EADBAC43DB4A}" presName="parentLin" presStyleCnt="0"/>
      <dgm:spPr/>
    </dgm:pt>
    <dgm:pt modelId="{636CBB9A-8981-4BF5-8B57-AB635261482E}" type="pres">
      <dgm:prSet presAssocID="{6702C802-2200-488B-9DAE-EADBAC43DB4A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4A9B96A5-AD91-4F69-BE27-24DF1855DAEC}" type="pres">
      <dgm:prSet presAssocID="{6702C802-2200-488B-9DAE-EADBAC43DB4A}" presName="parentText" presStyleLbl="node1" presStyleIdx="1" presStyleCnt="5" custScaleX="137815" custScaleY="1396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DF97DA-DD4A-451F-9D46-2457A94F4947}" type="pres">
      <dgm:prSet presAssocID="{6702C802-2200-488B-9DAE-EADBAC43DB4A}" presName="negativeSpace" presStyleCnt="0"/>
      <dgm:spPr/>
    </dgm:pt>
    <dgm:pt modelId="{1A18FEFE-D032-46ED-8B96-A78489A8909B}" type="pres">
      <dgm:prSet presAssocID="{6702C802-2200-488B-9DAE-EADBAC43DB4A}" presName="childText" presStyleLbl="conFgAcc1" presStyleIdx="1" presStyleCnt="5">
        <dgm:presLayoutVars>
          <dgm:bulletEnabled val="1"/>
        </dgm:presLayoutVars>
      </dgm:prSet>
      <dgm:spPr/>
    </dgm:pt>
    <dgm:pt modelId="{0AB68184-0964-4DCF-96B2-01E75610B878}" type="pres">
      <dgm:prSet presAssocID="{913B71F5-352A-430B-87A8-7628D88FA0A4}" presName="spaceBetweenRectangles" presStyleCnt="0"/>
      <dgm:spPr/>
    </dgm:pt>
    <dgm:pt modelId="{00B37967-C2AE-41F5-A795-E28A613A43EF}" type="pres">
      <dgm:prSet presAssocID="{B06903CB-1040-45C4-A58A-D5FE779CE777}" presName="parentLin" presStyleCnt="0"/>
      <dgm:spPr/>
    </dgm:pt>
    <dgm:pt modelId="{D85C7DAF-E0F4-42B8-BE42-913B5C2AF981}" type="pres">
      <dgm:prSet presAssocID="{B06903CB-1040-45C4-A58A-D5FE779CE777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97E60F4B-0EEC-4B62-9604-6B03F738AC28}" type="pres">
      <dgm:prSet presAssocID="{B06903CB-1040-45C4-A58A-D5FE779CE777}" presName="parentText" presStyleLbl="node1" presStyleIdx="2" presStyleCnt="5" custScaleX="137815" custScaleY="1724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9352D7-D19A-414C-B5FA-C6EB068098A0}" type="pres">
      <dgm:prSet presAssocID="{B06903CB-1040-45C4-A58A-D5FE779CE777}" presName="negativeSpace" presStyleCnt="0"/>
      <dgm:spPr/>
    </dgm:pt>
    <dgm:pt modelId="{7F78F55C-BC6F-4C98-B88A-DE8F4B88DCA4}" type="pres">
      <dgm:prSet presAssocID="{B06903CB-1040-45C4-A58A-D5FE779CE777}" presName="childText" presStyleLbl="conFgAcc1" presStyleIdx="2" presStyleCnt="5">
        <dgm:presLayoutVars>
          <dgm:bulletEnabled val="1"/>
        </dgm:presLayoutVars>
      </dgm:prSet>
      <dgm:spPr/>
    </dgm:pt>
    <dgm:pt modelId="{6121D575-1221-4092-9B23-A598DE4FF10B}" type="pres">
      <dgm:prSet presAssocID="{0C47896A-1B76-456B-8EEB-4D7FFC77604F}" presName="spaceBetweenRectangles" presStyleCnt="0"/>
      <dgm:spPr/>
    </dgm:pt>
    <dgm:pt modelId="{5123EACB-A023-4371-911C-F7B8DD40DDF0}" type="pres">
      <dgm:prSet presAssocID="{1BA7F235-940E-4228-A19C-687453AF4EFB}" presName="parentLin" presStyleCnt="0"/>
      <dgm:spPr/>
    </dgm:pt>
    <dgm:pt modelId="{69EFEA0C-36F3-4313-9384-2DA1514282F3}" type="pres">
      <dgm:prSet presAssocID="{1BA7F235-940E-4228-A19C-687453AF4EFB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53FB1B67-AF89-4262-9B54-3824E033FB4A}" type="pres">
      <dgm:prSet presAssocID="{1BA7F235-940E-4228-A19C-687453AF4EFB}" presName="parentText" presStyleLbl="node1" presStyleIdx="3" presStyleCnt="5" custScaleX="137815" custScaleY="21347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DF4069-52AF-4108-B1E7-8DF63DADBFDE}" type="pres">
      <dgm:prSet presAssocID="{1BA7F235-940E-4228-A19C-687453AF4EFB}" presName="negativeSpace" presStyleCnt="0"/>
      <dgm:spPr/>
    </dgm:pt>
    <dgm:pt modelId="{B7638C47-A899-4851-8EEA-CACE66F1E1AB}" type="pres">
      <dgm:prSet presAssocID="{1BA7F235-940E-4228-A19C-687453AF4EFB}" presName="childText" presStyleLbl="conFgAcc1" presStyleIdx="3" presStyleCnt="5">
        <dgm:presLayoutVars>
          <dgm:bulletEnabled val="1"/>
        </dgm:presLayoutVars>
      </dgm:prSet>
      <dgm:spPr/>
    </dgm:pt>
    <dgm:pt modelId="{4B0A7384-2BBE-4578-9B88-5CF1D9F23F98}" type="pres">
      <dgm:prSet presAssocID="{E60D5E0F-0692-4111-8BEE-72F504F61B0C}" presName="spaceBetweenRectangles" presStyleCnt="0"/>
      <dgm:spPr/>
    </dgm:pt>
    <dgm:pt modelId="{9C24040A-DDA3-4B89-9F5A-9DE994C9BB19}" type="pres">
      <dgm:prSet presAssocID="{9738BCA8-0020-49AD-BCBF-44E2B81CF976}" presName="parentLin" presStyleCnt="0"/>
      <dgm:spPr/>
    </dgm:pt>
    <dgm:pt modelId="{E97693B2-7D58-4428-8ADF-27AC8EB18125}" type="pres">
      <dgm:prSet presAssocID="{9738BCA8-0020-49AD-BCBF-44E2B81CF976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F17F4405-2F4C-48E6-B599-D265E5D02276}" type="pres">
      <dgm:prSet presAssocID="{9738BCA8-0020-49AD-BCBF-44E2B81CF976}" presName="parentText" presStyleLbl="node1" presStyleIdx="4" presStyleCnt="5" custScaleX="137815" custScaleY="17483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5E464D-C623-4F05-B3E8-DBE2BA64AC81}" type="pres">
      <dgm:prSet presAssocID="{9738BCA8-0020-49AD-BCBF-44E2B81CF976}" presName="negativeSpace" presStyleCnt="0"/>
      <dgm:spPr/>
    </dgm:pt>
    <dgm:pt modelId="{FF9309CA-7954-48B3-8EB2-0B8EE9E870B2}" type="pres">
      <dgm:prSet presAssocID="{9738BCA8-0020-49AD-BCBF-44E2B81CF97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56C1C4D-CCE5-4797-B726-45E29F64AD90}" srcId="{455CF279-C7E6-4BF8-963C-A7C95991FB17}" destId="{9738BCA8-0020-49AD-BCBF-44E2B81CF976}" srcOrd="4" destOrd="0" parTransId="{489BB08F-D06A-45BD-B1E7-0900F0F90215}" sibTransId="{451D2D04-5A5D-4022-A8C7-37DB8CF46717}"/>
    <dgm:cxn modelId="{36F533A8-2D5B-4EA8-818D-172448B5FD03}" type="presOf" srcId="{9738BCA8-0020-49AD-BCBF-44E2B81CF976}" destId="{F17F4405-2F4C-48E6-B599-D265E5D02276}" srcOrd="1" destOrd="0" presId="urn:microsoft.com/office/officeart/2005/8/layout/list1"/>
    <dgm:cxn modelId="{93B9CDE8-6F94-40BB-9DE5-6D7B120DC399}" type="presOf" srcId="{6702C802-2200-488B-9DAE-EADBAC43DB4A}" destId="{636CBB9A-8981-4BF5-8B57-AB635261482E}" srcOrd="0" destOrd="0" presId="urn:microsoft.com/office/officeart/2005/8/layout/list1"/>
    <dgm:cxn modelId="{1BD3851C-1E4B-42F4-B1C2-50887C69E843}" srcId="{455CF279-C7E6-4BF8-963C-A7C95991FB17}" destId="{6702C802-2200-488B-9DAE-EADBAC43DB4A}" srcOrd="1" destOrd="0" parTransId="{BA6E68D5-6D65-4294-BAAD-BD44FCED22DC}" sibTransId="{913B71F5-352A-430B-87A8-7628D88FA0A4}"/>
    <dgm:cxn modelId="{D61AC46B-A65D-4EB7-B794-92E4BDB0AB51}" srcId="{455CF279-C7E6-4BF8-963C-A7C95991FB17}" destId="{B06903CB-1040-45C4-A58A-D5FE779CE777}" srcOrd="2" destOrd="0" parTransId="{70403D56-5BC6-47D5-93E9-3FA29278A9BC}" sibTransId="{0C47896A-1B76-456B-8EEB-4D7FFC77604F}"/>
    <dgm:cxn modelId="{A8527069-A993-4577-A5B9-E2F14406075E}" type="presOf" srcId="{B06903CB-1040-45C4-A58A-D5FE779CE777}" destId="{97E60F4B-0EEC-4B62-9604-6B03F738AC28}" srcOrd="1" destOrd="0" presId="urn:microsoft.com/office/officeart/2005/8/layout/list1"/>
    <dgm:cxn modelId="{7F0AA2A4-F98E-493C-8EB2-99D2166D45E9}" srcId="{455CF279-C7E6-4BF8-963C-A7C95991FB17}" destId="{1BA7F235-940E-4228-A19C-687453AF4EFB}" srcOrd="3" destOrd="0" parTransId="{C0BCC973-A826-4EEF-BE74-D3431FCE295B}" sibTransId="{E60D5E0F-0692-4111-8BEE-72F504F61B0C}"/>
    <dgm:cxn modelId="{9A45553A-6E88-43B1-B77D-50B70B277AF8}" type="presOf" srcId="{B18B9416-99A0-436D-96FE-AA3D35A2FCED}" destId="{B25BA487-6769-45DC-A34C-96E433AC6BEE}" srcOrd="0" destOrd="0" presId="urn:microsoft.com/office/officeart/2005/8/layout/list1"/>
    <dgm:cxn modelId="{BC513D71-48E5-45AE-B528-0715B6F44EAA}" srcId="{455CF279-C7E6-4BF8-963C-A7C95991FB17}" destId="{B18B9416-99A0-436D-96FE-AA3D35A2FCED}" srcOrd="0" destOrd="0" parTransId="{2281A2F4-E098-41F7-8856-9B66BFBEF0FB}" sibTransId="{180FDFC9-A488-49EE-824E-E2C5EE72D045}"/>
    <dgm:cxn modelId="{872295BD-7A9E-4083-849D-1A0E40A08388}" type="presOf" srcId="{1BA7F235-940E-4228-A19C-687453AF4EFB}" destId="{53FB1B67-AF89-4262-9B54-3824E033FB4A}" srcOrd="1" destOrd="0" presId="urn:microsoft.com/office/officeart/2005/8/layout/list1"/>
    <dgm:cxn modelId="{13E59BF0-2A7F-461B-9F34-D4F5089BD886}" type="presOf" srcId="{1BA7F235-940E-4228-A19C-687453AF4EFB}" destId="{69EFEA0C-36F3-4313-9384-2DA1514282F3}" srcOrd="0" destOrd="0" presId="urn:microsoft.com/office/officeart/2005/8/layout/list1"/>
    <dgm:cxn modelId="{01407DC1-A9A7-46F6-B460-C88991FB5308}" type="presOf" srcId="{B18B9416-99A0-436D-96FE-AA3D35A2FCED}" destId="{16577001-8E20-42EA-85D8-AEA4A9F1AE28}" srcOrd="1" destOrd="0" presId="urn:microsoft.com/office/officeart/2005/8/layout/list1"/>
    <dgm:cxn modelId="{EEAE84AF-7C3E-4163-B4D4-5D9C752F138E}" type="presOf" srcId="{455CF279-C7E6-4BF8-963C-A7C95991FB17}" destId="{4BE099DE-80FD-41CC-B374-55B439B6E93D}" srcOrd="0" destOrd="0" presId="urn:microsoft.com/office/officeart/2005/8/layout/list1"/>
    <dgm:cxn modelId="{1675E3DF-7751-4DB9-8F0A-DC9807E75412}" type="presOf" srcId="{B06903CB-1040-45C4-A58A-D5FE779CE777}" destId="{D85C7DAF-E0F4-42B8-BE42-913B5C2AF981}" srcOrd="0" destOrd="0" presId="urn:microsoft.com/office/officeart/2005/8/layout/list1"/>
    <dgm:cxn modelId="{640C43D2-3983-4E64-96E2-260432ECC141}" type="presOf" srcId="{6702C802-2200-488B-9DAE-EADBAC43DB4A}" destId="{4A9B96A5-AD91-4F69-BE27-24DF1855DAEC}" srcOrd="1" destOrd="0" presId="urn:microsoft.com/office/officeart/2005/8/layout/list1"/>
    <dgm:cxn modelId="{8AB03457-43C5-4672-944C-A00777694545}" type="presOf" srcId="{9738BCA8-0020-49AD-BCBF-44E2B81CF976}" destId="{E97693B2-7D58-4428-8ADF-27AC8EB18125}" srcOrd="0" destOrd="0" presId="urn:microsoft.com/office/officeart/2005/8/layout/list1"/>
    <dgm:cxn modelId="{7029F6E2-0BEE-4954-9529-D5DEB9ED79F5}" type="presParOf" srcId="{4BE099DE-80FD-41CC-B374-55B439B6E93D}" destId="{6A5DBD74-FCA5-45C4-98C1-3D7B8BA92EBF}" srcOrd="0" destOrd="0" presId="urn:microsoft.com/office/officeart/2005/8/layout/list1"/>
    <dgm:cxn modelId="{51577CF4-17AF-497B-82AC-DA7334FAA2B5}" type="presParOf" srcId="{6A5DBD74-FCA5-45C4-98C1-3D7B8BA92EBF}" destId="{B25BA487-6769-45DC-A34C-96E433AC6BEE}" srcOrd="0" destOrd="0" presId="urn:microsoft.com/office/officeart/2005/8/layout/list1"/>
    <dgm:cxn modelId="{40D07E05-D263-47EA-A79F-AF947CFB021C}" type="presParOf" srcId="{6A5DBD74-FCA5-45C4-98C1-3D7B8BA92EBF}" destId="{16577001-8E20-42EA-85D8-AEA4A9F1AE28}" srcOrd="1" destOrd="0" presId="urn:microsoft.com/office/officeart/2005/8/layout/list1"/>
    <dgm:cxn modelId="{FA390872-DDAC-4F48-974F-7CE3D1C014E8}" type="presParOf" srcId="{4BE099DE-80FD-41CC-B374-55B439B6E93D}" destId="{13213ACD-027F-4AA8-8B00-9BDE38E39F25}" srcOrd="1" destOrd="0" presId="urn:microsoft.com/office/officeart/2005/8/layout/list1"/>
    <dgm:cxn modelId="{8EBC702C-6787-4A23-8F69-497AAD9C8898}" type="presParOf" srcId="{4BE099DE-80FD-41CC-B374-55B439B6E93D}" destId="{548B9BEA-59D7-4888-A584-87F1DC1CBD05}" srcOrd="2" destOrd="0" presId="urn:microsoft.com/office/officeart/2005/8/layout/list1"/>
    <dgm:cxn modelId="{2B42AA00-0140-4ECE-AB68-5F864D84D3FE}" type="presParOf" srcId="{4BE099DE-80FD-41CC-B374-55B439B6E93D}" destId="{81DD7B0C-5FEA-49AA-ABA7-F2533892EBEC}" srcOrd="3" destOrd="0" presId="urn:microsoft.com/office/officeart/2005/8/layout/list1"/>
    <dgm:cxn modelId="{A5B718AC-3C6B-4F87-898F-CEF167E25368}" type="presParOf" srcId="{4BE099DE-80FD-41CC-B374-55B439B6E93D}" destId="{0C7CFFF6-6268-4F7B-BB10-B94DDE89641C}" srcOrd="4" destOrd="0" presId="urn:microsoft.com/office/officeart/2005/8/layout/list1"/>
    <dgm:cxn modelId="{F10C2EC9-BAF0-4B53-A7B6-4679126621BE}" type="presParOf" srcId="{0C7CFFF6-6268-4F7B-BB10-B94DDE89641C}" destId="{636CBB9A-8981-4BF5-8B57-AB635261482E}" srcOrd="0" destOrd="0" presId="urn:microsoft.com/office/officeart/2005/8/layout/list1"/>
    <dgm:cxn modelId="{3DD554A4-30AA-4856-A4D0-3C11A7AC064E}" type="presParOf" srcId="{0C7CFFF6-6268-4F7B-BB10-B94DDE89641C}" destId="{4A9B96A5-AD91-4F69-BE27-24DF1855DAEC}" srcOrd="1" destOrd="0" presId="urn:microsoft.com/office/officeart/2005/8/layout/list1"/>
    <dgm:cxn modelId="{AE3CAB8A-118B-4D2D-AAA1-586033AD6BFE}" type="presParOf" srcId="{4BE099DE-80FD-41CC-B374-55B439B6E93D}" destId="{7ADF97DA-DD4A-451F-9D46-2457A94F4947}" srcOrd="5" destOrd="0" presId="urn:microsoft.com/office/officeart/2005/8/layout/list1"/>
    <dgm:cxn modelId="{5B617B4C-4917-45A8-A616-8CDD844EC681}" type="presParOf" srcId="{4BE099DE-80FD-41CC-B374-55B439B6E93D}" destId="{1A18FEFE-D032-46ED-8B96-A78489A8909B}" srcOrd="6" destOrd="0" presId="urn:microsoft.com/office/officeart/2005/8/layout/list1"/>
    <dgm:cxn modelId="{BA23237E-4AC8-4512-B67C-9001ABD36E6F}" type="presParOf" srcId="{4BE099DE-80FD-41CC-B374-55B439B6E93D}" destId="{0AB68184-0964-4DCF-96B2-01E75610B878}" srcOrd="7" destOrd="0" presId="urn:microsoft.com/office/officeart/2005/8/layout/list1"/>
    <dgm:cxn modelId="{1CA7911F-710B-4065-B2B7-48E83D80444A}" type="presParOf" srcId="{4BE099DE-80FD-41CC-B374-55B439B6E93D}" destId="{00B37967-C2AE-41F5-A795-E28A613A43EF}" srcOrd="8" destOrd="0" presId="urn:microsoft.com/office/officeart/2005/8/layout/list1"/>
    <dgm:cxn modelId="{0EDBDD7C-1992-4630-8B3B-6E9BF3D999D3}" type="presParOf" srcId="{00B37967-C2AE-41F5-A795-E28A613A43EF}" destId="{D85C7DAF-E0F4-42B8-BE42-913B5C2AF981}" srcOrd="0" destOrd="0" presId="urn:microsoft.com/office/officeart/2005/8/layout/list1"/>
    <dgm:cxn modelId="{8D56478D-E7EA-4365-88CA-580D4670073E}" type="presParOf" srcId="{00B37967-C2AE-41F5-A795-E28A613A43EF}" destId="{97E60F4B-0EEC-4B62-9604-6B03F738AC28}" srcOrd="1" destOrd="0" presId="urn:microsoft.com/office/officeart/2005/8/layout/list1"/>
    <dgm:cxn modelId="{9FACF3F3-C796-4F54-9343-9B0750DF0581}" type="presParOf" srcId="{4BE099DE-80FD-41CC-B374-55B439B6E93D}" destId="{429352D7-D19A-414C-B5FA-C6EB068098A0}" srcOrd="9" destOrd="0" presId="urn:microsoft.com/office/officeart/2005/8/layout/list1"/>
    <dgm:cxn modelId="{44BA74CB-9A67-45DB-A673-75157946E146}" type="presParOf" srcId="{4BE099DE-80FD-41CC-B374-55B439B6E93D}" destId="{7F78F55C-BC6F-4C98-B88A-DE8F4B88DCA4}" srcOrd="10" destOrd="0" presId="urn:microsoft.com/office/officeart/2005/8/layout/list1"/>
    <dgm:cxn modelId="{49E89D0B-D641-4DB7-AFDC-8B506849517A}" type="presParOf" srcId="{4BE099DE-80FD-41CC-B374-55B439B6E93D}" destId="{6121D575-1221-4092-9B23-A598DE4FF10B}" srcOrd="11" destOrd="0" presId="urn:microsoft.com/office/officeart/2005/8/layout/list1"/>
    <dgm:cxn modelId="{08C311C4-5928-4AA7-9CEE-126AFE7CEDEF}" type="presParOf" srcId="{4BE099DE-80FD-41CC-B374-55B439B6E93D}" destId="{5123EACB-A023-4371-911C-F7B8DD40DDF0}" srcOrd="12" destOrd="0" presId="urn:microsoft.com/office/officeart/2005/8/layout/list1"/>
    <dgm:cxn modelId="{71FDFE8B-878D-4059-8133-CF7BA8D0E0D0}" type="presParOf" srcId="{5123EACB-A023-4371-911C-F7B8DD40DDF0}" destId="{69EFEA0C-36F3-4313-9384-2DA1514282F3}" srcOrd="0" destOrd="0" presId="urn:microsoft.com/office/officeart/2005/8/layout/list1"/>
    <dgm:cxn modelId="{FC7F1F4F-96FA-4676-8EC5-61013A9E3AAD}" type="presParOf" srcId="{5123EACB-A023-4371-911C-F7B8DD40DDF0}" destId="{53FB1B67-AF89-4262-9B54-3824E033FB4A}" srcOrd="1" destOrd="0" presId="urn:microsoft.com/office/officeart/2005/8/layout/list1"/>
    <dgm:cxn modelId="{7CDFF0F4-C858-4863-BF11-0D447A1A5805}" type="presParOf" srcId="{4BE099DE-80FD-41CC-B374-55B439B6E93D}" destId="{FBDF4069-52AF-4108-B1E7-8DF63DADBFDE}" srcOrd="13" destOrd="0" presId="urn:microsoft.com/office/officeart/2005/8/layout/list1"/>
    <dgm:cxn modelId="{0C2573D6-655A-4B96-88FE-CB996175F653}" type="presParOf" srcId="{4BE099DE-80FD-41CC-B374-55B439B6E93D}" destId="{B7638C47-A899-4851-8EEA-CACE66F1E1AB}" srcOrd="14" destOrd="0" presId="urn:microsoft.com/office/officeart/2005/8/layout/list1"/>
    <dgm:cxn modelId="{4F7424C9-C3BA-41BD-BB68-CAF8E2FD3253}" type="presParOf" srcId="{4BE099DE-80FD-41CC-B374-55B439B6E93D}" destId="{4B0A7384-2BBE-4578-9B88-5CF1D9F23F98}" srcOrd="15" destOrd="0" presId="urn:microsoft.com/office/officeart/2005/8/layout/list1"/>
    <dgm:cxn modelId="{09959F09-04F7-4F23-9633-E4AF3C55E479}" type="presParOf" srcId="{4BE099DE-80FD-41CC-B374-55B439B6E93D}" destId="{9C24040A-DDA3-4B89-9F5A-9DE994C9BB19}" srcOrd="16" destOrd="0" presId="urn:microsoft.com/office/officeart/2005/8/layout/list1"/>
    <dgm:cxn modelId="{A601009F-33D4-49C5-A626-2A628091D2F2}" type="presParOf" srcId="{9C24040A-DDA3-4B89-9F5A-9DE994C9BB19}" destId="{E97693B2-7D58-4428-8ADF-27AC8EB18125}" srcOrd="0" destOrd="0" presId="urn:microsoft.com/office/officeart/2005/8/layout/list1"/>
    <dgm:cxn modelId="{1559813C-C91D-4BB1-8AE4-702B744DF46A}" type="presParOf" srcId="{9C24040A-DDA3-4B89-9F5A-9DE994C9BB19}" destId="{F17F4405-2F4C-48E6-B599-D265E5D02276}" srcOrd="1" destOrd="0" presId="urn:microsoft.com/office/officeart/2005/8/layout/list1"/>
    <dgm:cxn modelId="{03739C11-AC61-4846-B549-4C695A783E2D}" type="presParOf" srcId="{4BE099DE-80FD-41CC-B374-55B439B6E93D}" destId="{D65E464D-C623-4F05-B3E8-DBE2BA64AC81}" srcOrd="17" destOrd="0" presId="urn:microsoft.com/office/officeart/2005/8/layout/list1"/>
    <dgm:cxn modelId="{604F1EFD-83B2-4CC7-A7F7-D901D70B6AEE}" type="presParOf" srcId="{4BE099DE-80FD-41CC-B374-55B439B6E93D}" destId="{FF9309CA-7954-48B3-8EB2-0B8EE9E870B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EC3A5-76D2-4D47-AE7E-9A323037D135}">
      <dsp:nvSpPr>
        <dsp:cNvPr id="0" name=""/>
        <dsp:cNvSpPr/>
      </dsp:nvSpPr>
      <dsp:spPr>
        <a:xfrm>
          <a:off x="2688" y="854967"/>
          <a:ext cx="1878108" cy="1878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44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BDA0-B32E-4F1E-9CF8-619E2E1693BB}">
      <dsp:nvSpPr>
        <dsp:cNvPr id="0" name=""/>
        <dsp:cNvSpPr/>
      </dsp:nvSpPr>
      <dsp:spPr>
        <a:xfrm>
          <a:off x="126212" y="1981832"/>
          <a:ext cx="2242536" cy="187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bg1">
                  <a:lumMod val="95000"/>
                </a:schemeClr>
              </a:solidFill>
            </a:rPr>
            <a:t>2003</a:t>
          </a:r>
          <a:endParaRPr lang="pt-BR" sz="2500" b="1" kern="1200" dirty="0">
            <a:solidFill>
              <a:schemeClr val="bg1">
                <a:lumMod val="9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1º Reforma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LC nº 243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29 </a:t>
          </a:r>
          <a:r>
            <a:rPr lang="pt-BR" sz="2000" kern="1200" dirty="0" err="1" smtClean="0"/>
            <a:t>SDRs</a:t>
          </a:r>
          <a:endParaRPr lang="pt-BR" sz="2000" kern="1200" dirty="0"/>
        </a:p>
      </dsp:txBody>
      <dsp:txXfrm>
        <a:off x="126212" y="1981832"/>
        <a:ext cx="2242536" cy="1878108"/>
      </dsp:txXfrm>
    </dsp:sp>
    <dsp:sp modelId="{2FD2D645-9E7D-47D3-A822-2285E41EAA36}">
      <dsp:nvSpPr>
        <dsp:cNvPr id="0" name=""/>
        <dsp:cNvSpPr/>
      </dsp:nvSpPr>
      <dsp:spPr>
        <a:xfrm>
          <a:off x="2306337" y="1568379"/>
          <a:ext cx="425540" cy="451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2306337" y="1568379"/>
        <a:ext cx="425540" cy="451283"/>
      </dsp:txXfrm>
    </dsp:sp>
    <dsp:sp modelId="{7E87C08C-F83B-47D8-8B00-7F8BC064C09B}">
      <dsp:nvSpPr>
        <dsp:cNvPr id="0" name=""/>
        <dsp:cNvSpPr/>
      </dsp:nvSpPr>
      <dsp:spPr>
        <a:xfrm>
          <a:off x="3096625" y="854967"/>
          <a:ext cx="1878108" cy="1878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5D41A-12F5-4288-AF6B-135F1A2BC730}">
      <dsp:nvSpPr>
        <dsp:cNvPr id="0" name=""/>
        <dsp:cNvSpPr/>
      </dsp:nvSpPr>
      <dsp:spPr>
        <a:xfrm>
          <a:off x="3110731" y="1981832"/>
          <a:ext cx="2461373" cy="187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360023"/>
                <a:satOff val="40964"/>
                <a:lumOff val="-23726"/>
                <a:alphaOff val="0"/>
                <a:shade val="51000"/>
                <a:satMod val="130000"/>
              </a:schemeClr>
            </a:gs>
            <a:gs pos="80000">
              <a:schemeClr val="accent5">
                <a:hueOff val="-6360023"/>
                <a:satOff val="40964"/>
                <a:lumOff val="-2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6360023"/>
                <a:satOff val="40964"/>
                <a:lumOff val="-2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2005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2º Reforma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LC nº 284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30 </a:t>
          </a:r>
          <a:r>
            <a:rPr lang="pt-BR" sz="1900" kern="1200" dirty="0" err="1" smtClean="0"/>
            <a:t>SDRs</a:t>
          </a:r>
          <a:endParaRPr lang="pt-BR" sz="1900" kern="1200" dirty="0"/>
        </a:p>
      </dsp:txBody>
      <dsp:txXfrm>
        <a:off x="3110731" y="1981832"/>
        <a:ext cx="2461373" cy="1878108"/>
      </dsp:txXfrm>
    </dsp:sp>
    <dsp:sp modelId="{CE3DA2B3-D378-429C-B7CD-A1719C2A5E4C}">
      <dsp:nvSpPr>
        <dsp:cNvPr id="0" name=""/>
        <dsp:cNvSpPr/>
      </dsp:nvSpPr>
      <dsp:spPr>
        <a:xfrm>
          <a:off x="5438571" y="1568379"/>
          <a:ext cx="463836" cy="451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720046"/>
            <a:satOff val="81927"/>
            <a:lumOff val="-47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5438571" y="1568379"/>
        <a:ext cx="463836" cy="451283"/>
      </dsp:txXfrm>
    </dsp:sp>
    <dsp:sp modelId="{DF7CD2DB-98F7-456E-86BA-909ADC17FE80}">
      <dsp:nvSpPr>
        <dsp:cNvPr id="0" name=""/>
        <dsp:cNvSpPr/>
      </dsp:nvSpPr>
      <dsp:spPr>
        <a:xfrm>
          <a:off x="6299981" y="854967"/>
          <a:ext cx="1878108" cy="1878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C98ED-E472-4E8C-B552-643CD34A8286}">
      <dsp:nvSpPr>
        <dsp:cNvPr id="0" name=""/>
        <dsp:cNvSpPr/>
      </dsp:nvSpPr>
      <dsp:spPr>
        <a:xfrm>
          <a:off x="6305364" y="1981832"/>
          <a:ext cx="2478821" cy="187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720046"/>
                <a:satOff val="81927"/>
                <a:lumOff val="-47451"/>
                <a:alphaOff val="0"/>
                <a:shade val="51000"/>
                <a:satMod val="130000"/>
              </a:schemeClr>
            </a:gs>
            <a:gs pos="80000">
              <a:schemeClr val="accent5">
                <a:hueOff val="-12720046"/>
                <a:satOff val="81927"/>
                <a:lumOff val="-47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12720046"/>
                <a:satOff val="81927"/>
                <a:lumOff val="-4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2007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3º Reforma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LC nº 381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36 </a:t>
          </a:r>
          <a:r>
            <a:rPr lang="pt-BR" sz="1900" kern="1200" dirty="0" err="1" smtClean="0"/>
            <a:t>SDRs</a:t>
          </a:r>
          <a:endParaRPr lang="pt-BR" sz="1900" kern="1200" dirty="0"/>
        </a:p>
      </dsp:txBody>
      <dsp:txXfrm>
        <a:off x="6305364" y="1981832"/>
        <a:ext cx="2478821" cy="1878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089019-0EF1-426A-B5D6-2020C46EAF7D}">
      <dsp:nvSpPr>
        <dsp:cNvPr id="0" name=""/>
        <dsp:cNvSpPr/>
      </dsp:nvSpPr>
      <dsp:spPr>
        <a:xfrm>
          <a:off x="2071724" y="544282"/>
          <a:ext cx="3626343" cy="3626343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63478"/>
                <a:lumOff val="46017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63478"/>
                <a:lumOff val="46017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63478"/>
                <a:lumOff val="460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A308AC-93A1-4150-A269-C945E0C111C4}">
      <dsp:nvSpPr>
        <dsp:cNvPr id="0" name=""/>
        <dsp:cNvSpPr/>
      </dsp:nvSpPr>
      <dsp:spPr>
        <a:xfrm>
          <a:off x="2071724" y="544282"/>
          <a:ext cx="3626343" cy="3626343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42319"/>
                <a:lumOff val="3067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42319"/>
                <a:lumOff val="3067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42319"/>
                <a:lumOff val="306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6776D2-58C6-421B-83CE-BF729DCC52D4}">
      <dsp:nvSpPr>
        <dsp:cNvPr id="0" name=""/>
        <dsp:cNvSpPr/>
      </dsp:nvSpPr>
      <dsp:spPr>
        <a:xfrm>
          <a:off x="2071724" y="544282"/>
          <a:ext cx="3626343" cy="3626343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21159"/>
                <a:lumOff val="15339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-21159"/>
                <a:lumOff val="15339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-21159"/>
                <a:lumOff val="153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004A6C-B8C7-4F3C-8B48-AB56464D1409}">
      <dsp:nvSpPr>
        <dsp:cNvPr id="0" name=""/>
        <dsp:cNvSpPr/>
      </dsp:nvSpPr>
      <dsp:spPr>
        <a:xfrm>
          <a:off x="2071724" y="544282"/>
          <a:ext cx="3626343" cy="3626343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1319AD-809A-4BF6-85AB-550893B979BF}">
      <dsp:nvSpPr>
        <dsp:cNvPr id="0" name=""/>
        <dsp:cNvSpPr/>
      </dsp:nvSpPr>
      <dsp:spPr>
        <a:xfrm>
          <a:off x="3049511" y="1522068"/>
          <a:ext cx="1670770" cy="1670770"/>
        </a:xfrm>
        <a:prstGeom prst="ellipse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CDR</a:t>
          </a:r>
          <a:endParaRPr lang="pt-BR" sz="3900" kern="1200" dirty="0"/>
        </a:p>
      </dsp:txBody>
      <dsp:txXfrm>
        <a:off x="3049511" y="1522068"/>
        <a:ext cx="1670770" cy="1670770"/>
      </dsp:txXfrm>
    </dsp:sp>
    <dsp:sp modelId="{37104AE8-C143-4AAC-A291-1425BFD219F0}">
      <dsp:nvSpPr>
        <dsp:cNvPr id="0" name=""/>
        <dsp:cNvSpPr/>
      </dsp:nvSpPr>
      <dsp:spPr>
        <a:xfrm>
          <a:off x="2990508" y="1616"/>
          <a:ext cx="1788775" cy="116953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bri" pitchFamily="34" charset="0"/>
              <a:cs typeface="Calibri" pitchFamily="34" charset="0"/>
            </a:rPr>
            <a:t>2 membros da sociedade civil organizada</a:t>
          </a:r>
          <a:endParaRPr lang="pt-BR" sz="1600" kern="1200" dirty="0"/>
        </a:p>
      </dsp:txBody>
      <dsp:txXfrm>
        <a:off x="2990508" y="1616"/>
        <a:ext cx="1788775" cy="1169539"/>
      </dsp:txXfrm>
    </dsp:sp>
    <dsp:sp modelId="{0BC6984A-AFC8-4F22-8928-4AB504D51DB4}">
      <dsp:nvSpPr>
        <dsp:cNvPr id="0" name=""/>
        <dsp:cNvSpPr/>
      </dsp:nvSpPr>
      <dsp:spPr>
        <a:xfrm>
          <a:off x="4831924" y="1772684"/>
          <a:ext cx="1648079" cy="116953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bri" pitchFamily="34" charset="0"/>
              <a:cs typeface="Calibri" pitchFamily="34" charset="0"/>
            </a:rPr>
            <a:t>Prefeitos da região de abrangência</a:t>
          </a:r>
          <a:endParaRPr lang="pt-BR" sz="1600" kern="1200" dirty="0"/>
        </a:p>
      </dsp:txBody>
      <dsp:txXfrm>
        <a:off x="4831924" y="1772684"/>
        <a:ext cx="1648079" cy="1169539"/>
      </dsp:txXfrm>
    </dsp:sp>
    <dsp:sp modelId="{2F74B72C-DFE5-4620-ABBC-AD68F72116A3}">
      <dsp:nvSpPr>
        <dsp:cNvPr id="0" name=""/>
        <dsp:cNvSpPr/>
      </dsp:nvSpPr>
      <dsp:spPr>
        <a:xfrm>
          <a:off x="2871794" y="3543752"/>
          <a:ext cx="2026203" cy="1169539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Calibri" pitchFamily="34" charset="0"/>
              <a:cs typeface="Calibri" pitchFamily="34" charset="0"/>
            </a:rPr>
            <a:t>Presidentes das Câmaras de Vereadores</a:t>
          </a:r>
          <a:endParaRPr lang="pt-BR" sz="1600" kern="1200" dirty="0"/>
        </a:p>
      </dsp:txBody>
      <dsp:txXfrm>
        <a:off x="2871794" y="3543752"/>
        <a:ext cx="2026203" cy="1169539"/>
      </dsp:txXfrm>
    </dsp:sp>
    <dsp:sp modelId="{8F1594CF-37B9-4C3D-BA49-CE25CE3EF735}">
      <dsp:nvSpPr>
        <dsp:cNvPr id="0" name=""/>
        <dsp:cNvSpPr/>
      </dsp:nvSpPr>
      <dsp:spPr>
        <a:xfrm>
          <a:off x="1235299" y="1772684"/>
          <a:ext cx="1757057" cy="1169539"/>
        </a:xfrm>
        <a:prstGeom prst="ellipse">
          <a:avLst/>
        </a:prstGeom>
        <a:gradFill rotWithShape="0">
          <a:gsLst>
            <a:gs pos="0">
              <a:srgbClr val="FF3300"/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itchFamily="34" charset="0"/>
              <a:cs typeface="Calibri" pitchFamily="34" charset="0"/>
            </a:rPr>
            <a:t>Secretário Regional</a:t>
          </a:r>
          <a:endParaRPr lang="pt-BR" sz="1500" kern="1200" dirty="0"/>
        </a:p>
      </dsp:txBody>
      <dsp:txXfrm>
        <a:off x="1235299" y="1772684"/>
        <a:ext cx="1757057" cy="11695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8B9BEA-59D7-4888-A584-87F1DC1CBD05}">
      <dsp:nvSpPr>
        <dsp:cNvPr id="0" name=""/>
        <dsp:cNvSpPr/>
      </dsp:nvSpPr>
      <dsp:spPr>
        <a:xfrm>
          <a:off x="0" y="392072"/>
          <a:ext cx="87868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77001-8E20-42EA-85D8-AEA4A9F1AE28}">
      <dsp:nvSpPr>
        <dsp:cNvPr id="0" name=""/>
        <dsp:cNvSpPr/>
      </dsp:nvSpPr>
      <dsp:spPr>
        <a:xfrm>
          <a:off x="432908" y="127972"/>
          <a:ext cx="8352570" cy="4412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O processo de descentralização multiplicou o ambiente do diálogo regional</a:t>
          </a:r>
          <a:r>
            <a:rPr lang="pt-BR" sz="1800" kern="1200" dirty="0" smtClean="0"/>
            <a:t>.</a:t>
          </a:r>
          <a:endParaRPr lang="pt-BR" sz="1800" kern="1200" dirty="0"/>
        </a:p>
      </dsp:txBody>
      <dsp:txXfrm>
        <a:off x="432908" y="127972"/>
        <a:ext cx="8352570" cy="441220"/>
      </dsp:txXfrm>
    </dsp:sp>
    <dsp:sp modelId="{1A18FEFE-D032-46ED-8B96-A78489A8909B}">
      <dsp:nvSpPr>
        <dsp:cNvPr id="0" name=""/>
        <dsp:cNvSpPr/>
      </dsp:nvSpPr>
      <dsp:spPr>
        <a:xfrm>
          <a:off x="0" y="1076859"/>
          <a:ext cx="87868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B96A5-AD91-4F69-BE27-24DF1855DAEC}">
      <dsp:nvSpPr>
        <dsp:cNvPr id="0" name=""/>
        <dsp:cNvSpPr/>
      </dsp:nvSpPr>
      <dsp:spPr>
        <a:xfrm>
          <a:off x="432908" y="759272"/>
          <a:ext cx="8352570" cy="49470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Proximidade do governo com a própria  população (maior identificação regional);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32908" y="759272"/>
        <a:ext cx="8352570" cy="494706"/>
      </dsp:txXfrm>
    </dsp:sp>
    <dsp:sp modelId="{7F78F55C-BC6F-4C98-B88A-DE8F4B88DCA4}">
      <dsp:nvSpPr>
        <dsp:cNvPr id="0" name=""/>
        <dsp:cNvSpPr/>
      </dsp:nvSpPr>
      <dsp:spPr>
        <a:xfrm>
          <a:off x="0" y="1877897"/>
          <a:ext cx="87868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60F4B-0EEC-4B62-9604-6B03F738AC28}">
      <dsp:nvSpPr>
        <dsp:cNvPr id="0" name=""/>
        <dsp:cNvSpPr/>
      </dsp:nvSpPr>
      <dsp:spPr>
        <a:xfrm>
          <a:off x="432908" y="1444059"/>
          <a:ext cx="8352570" cy="61095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Em geral, os chefes do executivo municipal se sentem melhor atendidos com os Secretários Regionais;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32908" y="1444059"/>
        <a:ext cx="8352570" cy="610957"/>
      </dsp:txXfrm>
    </dsp:sp>
    <dsp:sp modelId="{B7638C47-A899-4851-8EEA-CACE66F1E1AB}">
      <dsp:nvSpPr>
        <dsp:cNvPr id="0" name=""/>
        <dsp:cNvSpPr/>
      </dsp:nvSpPr>
      <dsp:spPr>
        <a:xfrm>
          <a:off x="0" y="2824197"/>
          <a:ext cx="87868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B1B67-AF89-4262-9B54-3824E033FB4A}">
      <dsp:nvSpPr>
        <dsp:cNvPr id="0" name=""/>
        <dsp:cNvSpPr/>
      </dsp:nvSpPr>
      <dsp:spPr>
        <a:xfrm>
          <a:off x="432908" y="2245097"/>
          <a:ext cx="8352570" cy="7562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Satisfação expressa por atores de municípios menores, muitos dos quais compreendendo-se mais contemplados do que em outros tempos.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32908" y="2245097"/>
        <a:ext cx="8352570" cy="756220"/>
      </dsp:txXfrm>
    </dsp:sp>
    <dsp:sp modelId="{FF9309CA-7954-48B3-8EB2-0B8EE9E870B2}">
      <dsp:nvSpPr>
        <dsp:cNvPr id="0" name=""/>
        <dsp:cNvSpPr/>
      </dsp:nvSpPr>
      <dsp:spPr>
        <a:xfrm>
          <a:off x="0" y="3633627"/>
          <a:ext cx="87868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F4405-2F4C-48E6-B599-D265E5D02276}">
      <dsp:nvSpPr>
        <dsp:cNvPr id="0" name=""/>
        <dsp:cNvSpPr/>
      </dsp:nvSpPr>
      <dsp:spPr>
        <a:xfrm>
          <a:off x="432908" y="3191397"/>
          <a:ext cx="8352570" cy="61934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Maior agilidade no atendimento das demandas;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32908" y="3191397"/>
        <a:ext cx="8352570" cy="619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41FEB9C6-61EF-45CE-9E6E-67A281361462}" type="datetimeFigureOut">
              <a:rPr lang="pt-BR"/>
              <a:pPr>
                <a:defRPr/>
              </a:pPr>
              <a:t>16/10/2013</a:t>
            </a:fld>
            <a:endParaRPr lang="pt-B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77F9255F-C13F-45C4-9A8A-82D94F5BE3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A1C6C6-A4B9-43DE-92D5-3414D015A7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2" tIns="47627" rIns="95252" bIns="47627" anchor="b"/>
          <a:lstStyle/>
          <a:p>
            <a:pPr algn="r"/>
            <a:fld id="{F3BA03A9-CCD5-4C0C-B86E-5E859E1F3FD1}" type="slidenum">
              <a:rPr lang="pt-BR" sz="1200" b="0">
                <a:latin typeface="Arial" charset="0"/>
              </a:rPr>
              <a:pPr algn="r"/>
              <a:t>22</a:t>
            </a:fld>
            <a:endParaRPr lang="pt-BR" sz="1200" b="0">
              <a:latin typeface="Arial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20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4" tIns="47132" rIns="94264" bIns="47132" anchor="b"/>
          <a:lstStyle/>
          <a:p>
            <a:pPr algn="r" defTabSz="941388"/>
            <a:fld id="{92BE61D5-088F-4384-BFC1-B4F5686CCDE2}" type="slidenum">
              <a:rPr lang="pt-BR" sz="1200" b="0">
                <a:latin typeface="Arial" charset="0"/>
              </a:rPr>
              <a:pPr algn="r" defTabSz="941388"/>
              <a:t>22</a:t>
            </a:fld>
            <a:endParaRPr lang="pt-BR" sz="1200" b="0">
              <a:latin typeface="Arial" charset="0"/>
            </a:endParaRPr>
          </a:p>
        </p:txBody>
      </p:sp>
      <p:sp>
        <p:nvSpPr>
          <p:cNvPr id="5120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5120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/>
        </p:spPr>
        <p:txBody>
          <a:bodyPr lIns="94264" tIns="47132" rIns="94264" bIns="47132"/>
          <a:lstStyle/>
          <a:p>
            <a:pPr eaLnBrk="1" hangingPunct="1"/>
            <a:endParaRPr lang="en-GB" smtClean="0"/>
          </a:p>
        </p:txBody>
      </p:sp>
      <p:sp>
        <p:nvSpPr>
          <p:cNvPr id="51206" name="Espaço Reservado para Número de Slide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2" tIns="47621" rIns="95242" bIns="47621" anchor="b"/>
          <a:lstStyle/>
          <a:p>
            <a:pPr algn="r" defTabSz="941388"/>
            <a:fld id="{5076E311-89A2-47E1-908F-0698229B6AC1}" type="slidenum">
              <a:rPr lang="pt-BR" sz="1200" b="0">
                <a:latin typeface="Arial" charset="0"/>
              </a:rPr>
              <a:pPr algn="r" defTabSz="941388"/>
              <a:t>22</a:t>
            </a:fld>
            <a:endParaRPr lang="pt-BR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2C5F2E-4015-4A1F-A3B5-F578010D83AA}" type="slidenum">
              <a:rPr lang="pt-BR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0D7B57-1C95-41EC-B607-94030BA7E562}" type="slidenum">
              <a:rPr lang="pt-BR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2" tIns="47627" rIns="95252" bIns="47627" anchor="b"/>
          <a:lstStyle/>
          <a:p>
            <a:pPr algn="r"/>
            <a:fld id="{457EFD93-EA8E-4C6A-9925-7592DA5243CC}" type="slidenum">
              <a:rPr lang="pt-BR" sz="1200" b="0">
                <a:latin typeface="Arial" charset="0"/>
              </a:rPr>
              <a:pPr algn="r"/>
              <a:t>29</a:t>
            </a:fld>
            <a:endParaRPr lang="pt-BR" sz="1200" b="0">
              <a:latin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20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4" tIns="47132" rIns="94264" bIns="47132" anchor="b"/>
          <a:lstStyle/>
          <a:p>
            <a:pPr algn="r" defTabSz="941388"/>
            <a:fld id="{45539B00-0F7D-4A5A-9D75-15046ABC7A43}" type="slidenum">
              <a:rPr lang="pt-BR" sz="1200" b="0">
                <a:latin typeface="Arial" charset="0"/>
              </a:rPr>
              <a:pPr algn="r" defTabSz="941388"/>
              <a:t>29</a:t>
            </a:fld>
            <a:endParaRPr lang="pt-BR" sz="1200" b="0">
              <a:latin typeface="Arial" charset="0"/>
            </a:endParaRPr>
          </a:p>
        </p:txBody>
      </p:sp>
      <p:sp>
        <p:nvSpPr>
          <p:cNvPr id="4301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4301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/>
        </p:spPr>
        <p:txBody>
          <a:bodyPr lIns="94264" tIns="47132" rIns="94264" bIns="47132"/>
          <a:lstStyle/>
          <a:p>
            <a:pPr eaLnBrk="1" hangingPunct="1"/>
            <a:endParaRPr lang="en-GB" smtClean="0"/>
          </a:p>
        </p:txBody>
      </p:sp>
      <p:sp>
        <p:nvSpPr>
          <p:cNvPr id="43014" name="Espaço Reservado para Número de Slide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2" tIns="47621" rIns="95242" bIns="47621" anchor="b"/>
          <a:lstStyle/>
          <a:p>
            <a:pPr algn="r" defTabSz="941388"/>
            <a:fld id="{C60472D2-6DF6-43EB-810B-34CA1A35CB28}" type="slidenum">
              <a:rPr lang="pt-BR" sz="1200" b="0">
                <a:latin typeface="Arial" charset="0"/>
              </a:rPr>
              <a:pPr algn="r" defTabSz="941388"/>
              <a:t>29</a:t>
            </a:fld>
            <a:endParaRPr lang="pt-BR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2" tIns="47627" rIns="95252" bIns="47627" anchor="b"/>
          <a:lstStyle/>
          <a:p>
            <a:pPr algn="r"/>
            <a:fld id="{457EFD93-EA8E-4C6A-9925-7592DA5243CC}" type="slidenum">
              <a:rPr lang="pt-BR" sz="1200" b="0">
                <a:latin typeface="Arial" charset="0"/>
              </a:rPr>
              <a:pPr algn="r"/>
              <a:t>35</a:t>
            </a:fld>
            <a:endParaRPr lang="pt-BR" sz="1200" b="0">
              <a:latin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20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4" tIns="47132" rIns="94264" bIns="47132" anchor="b"/>
          <a:lstStyle/>
          <a:p>
            <a:pPr algn="r" defTabSz="941388"/>
            <a:fld id="{45539B00-0F7D-4A5A-9D75-15046ABC7A43}" type="slidenum">
              <a:rPr lang="pt-BR" sz="1200" b="0">
                <a:latin typeface="Arial" charset="0"/>
              </a:rPr>
              <a:pPr algn="r" defTabSz="941388"/>
              <a:t>35</a:t>
            </a:fld>
            <a:endParaRPr lang="pt-BR" sz="1200" b="0">
              <a:latin typeface="Arial" charset="0"/>
            </a:endParaRPr>
          </a:p>
        </p:txBody>
      </p:sp>
      <p:sp>
        <p:nvSpPr>
          <p:cNvPr id="4301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4301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/>
        </p:spPr>
        <p:txBody>
          <a:bodyPr lIns="94264" tIns="47132" rIns="94264" bIns="47132"/>
          <a:lstStyle/>
          <a:p>
            <a:pPr eaLnBrk="1" hangingPunct="1"/>
            <a:endParaRPr lang="en-GB" smtClean="0"/>
          </a:p>
        </p:txBody>
      </p:sp>
      <p:sp>
        <p:nvSpPr>
          <p:cNvPr id="43014" name="Espaço Reservado para Número de Slide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2" tIns="47621" rIns="95242" bIns="47621" anchor="b"/>
          <a:lstStyle/>
          <a:p>
            <a:pPr algn="r" defTabSz="941388"/>
            <a:fld id="{C60472D2-6DF6-43EB-810B-34CA1A35CB28}" type="slidenum">
              <a:rPr lang="pt-BR" sz="1200" b="0">
                <a:latin typeface="Arial" charset="0"/>
              </a:rPr>
              <a:pPr algn="r" defTabSz="941388"/>
              <a:t>35</a:t>
            </a:fld>
            <a:endParaRPr lang="pt-BR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2" tIns="47627" rIns="95252" bIns="47627" anchor="b"/>
          <a:lstStyle/>
          <a:p>
            <a:pPr algn="r"/>
            <a:fld id="{457EFD93-EA8E-4C6A-9925-7592DA5243CC}" type="slidenum">
              <a:rPr lang="pt-BR" sz="1200" b="0">
                <a:latin typeface="Arial" charset="0"/>
              </a:rPr>
              <a:pPr algn="r"/>
              <a:t>2</a:t>
            </a:fld>
            <a:endParaRPr lang="pt-BR" sz="1200" b="0">
              <a:latin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20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4" tIns="47132" rIns="94264" bIns="47132" anchor="b"/>
          <a:lstStyle/>
          <a:p>
            <a:pPr algn="r" defTabSz="941388"/>
            <a:fld id="{45539B00-0F7D-4A5A-9D75-15046ABC7A43}" type="slidenum">
              <a:rPr lang="pt-BR" sz="1200" b="0">
                <a:latin typeface="Arial" charset="0"/>
              </a:rPr>
              <a:pPr algn="r" defTabSz="941388"/>
              <a:t>2</a:t>
            </a:fld>
            <a:endParaRPr lang="pt-BR" sz="1200" b="0">
              <a:latin typeface="Arial" charset="0"/>
            </a:endParaRPr>
          </a:p>
        </p:txBody>
      </p:sp>
      <p:sp>
        <p:nvSpPr>
          <p:cNvPr id="4301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4301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/>
        </p:spPr>
        <p:txBody>
          <a:bodyPr lIns="94264" tIns="47132" rIns="94264" bIns="47132"/>
          <a:lstStyle/>
          <a:p>
            <a:pPr eaLnBrk="1" hangingPunct="1"/>
            <a:endParaRPr lang="en-GB" smtClean="0"/>
          </a:p>
        </p:txBody>
      </p:sp>
      <p:sp>
        <p:nvSpPr>
          <p:cNvPr id="43014" name="Espaço Reservado para Número de Slide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2" tIns="47621" rIns="95242" bIns="47621" anchor="b"/>
          <a:lstStyle/>
          <a:p>
            <a:pPr algn="r" defTabSz="941388"/>
            <a:fld id="{C60472D2-6DF6-43EB-810B-34CA1A35CB28}" type="slidenum">
              <a:rPr lang="pt-BR" sz="1200" b="0">
                <a:latin typeface="Arial" charset="0"/>
              </a:rPr>
              <a:pPr algn="r" defTabSz="941388"/>
              <a:t>2</a:t>
            </a:fld>
            <a:endParaRPr lang="pt-BR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2" tIns="47627" rIns="95252" bIns="47627" anchor="b"/>
          <a:lstStyle/>
          <a:p>
            <a:pPr algn="r"/>
            <a:fld id="{0D1762A5-69B1-4722-BBB8-EBE5E131226F}" type="slidenum">
              <a:rPr lang="pt-BR" sz="1200" b="0">
                <a:latin typeface="Arial" charset="0"/>
              </a:rPr>
              <a:pPr algn="r"/>
              <a:t>3</a:t>
            </a:fld>
            <a:endParaRPr lang="pt-BR" sz="1200" b="0">
              <a:latin typeface="Arial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20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4" tIns="47132" rIns="94264" bIns="47132" anchor="b"/>
          <a:lstStyle/>
          <a:p>
            <a:pPr algn="r" defTabSz="941388"/>
            <a:fld id="{0F5A32BC-709E-4421-B559-240135116627}" type="slidenum">
              <a:rPr lang="pt-BR" sz="1200" b="0">
                <a:latin typeface="Arial" charset="0"/>
              </a:rPr>
              <a:pPr algn="r" defTabSz="941388"/>
              <a:t>3</a:t>
            </a:fld>
            <a:endParaRPr lang="pt-BR" sz="1200" b="0">
              <a:latin typeface="Arial" charset="0"/>
            </a:endParaRPr>
          </a:p>
        </p:txBody>
      </p:sp>
      <p:sp>
        <p:nvSpPr>
          <p:cNvPr id="4403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4403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/>
        </p:spPr>
        <p:txBody>
          <a:bodyPr lIns="94264" tIns="47132" rIns="94264" bIns="47132"/>
          <a:lstStyle/>
          <a:p>
            <a:pPr eaLnBrk="1" hangingPunct="1"/>
            <a:endParaRPr lang="en-GB" smtClean="0"/>
          </a:p>
        </p:txBody>
      </p:sp>
      <p:sp>
        <p:nvSpPr>
          <p:cNvPr id="44038" name="Espaço Reservado para Número de Slide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2" tIns="47621" rIns="95242" bIns="47621" anchor="b"/>
          <a:lstStyle/>
          <a:p>
            <a:pPr algn="r" defTabSz="941388"/>
            <a:fld id="{63F0F44D-6EFB-45CD-ADB4-FA3F6DB1DC23}" type="slidenum">
              <a:rPr lang="pt-BR" sz="1200" b="0">
                <a:latin typeface="Arial" charset="0"/>
              </a:rPr>
              <a:pPr algn="r" defTabSz="941388"/>
              <a:t>3</a:t>
            </a:fld>
            <a:endParaRPr lang="pt-BR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21125" y="8704263"/>
            <a:ext cx="2921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072C35-9316-4285-83BD-4D65AD2F113E}" type="slidenum">
              <a:rPr lang="pt-BR" sz="1200" b="0">
                <a:latin typeface="Arial" charset="0"/>
              </a:rPr>
              <a:pPr algn="r"/>
              <a:t>5</a:t>
            </a:fld>
            <a:endParaRPr lang="pt-BR" sz="1200" b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6FFF3-BB35-42E7-9777-C0FB056AC880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9311" tIns="44656" rIns="89311" bIns="44656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2" tIns="47627" rIns="95252" bIns="47627" anchor="b"/>
          <a:lstStyle/>
          <a:p>
            <a:pPr algn="r"/>
            <a:fld id="{3B2A4CF5-E1EE-44A7-BABC-41BACD9D66C4}" type="slidenum">
              <a:rPr lang="pt-BR" sz="1200" b="0">
                <a:latin typeface="Arial" charset="0"/>
              </a:rPr>
              <a:pPr algn="r"/>
              <a:t>10</a:t>
            </a:fld>
            <a:endParaRPr lang="pt-BR" sz="1200" b="0">
              <a:latin typeface="Arial" charset="0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203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4" tIns="47132" rIns="94264" bIns="47132" anchor="b"/>
          <a:lstStyle/>
          <a:p>
            <a:pPr algn="r" defTabSz="941388"/>
            <a:fld id="{0D15C8DC-C816-48DF-ABBE-35A5CD8EBE45}" type="slidenum">
              <a:rPr lang="pt-BR" sz="1200" b="0">
                <a:latin typeface="Arial" charset="0"/>
              </a:rPr>
              <a:pPr algn="r" defTabSz="941388"/>
              <a:t>10</a:t>
            </a:fld>
            <a:endParaRPr lang="pt-BR" sz="1200" b="0">
              <a:latin typeface="Arial" charset="0"/>
            </a:endParaRPr>
          </a:p>
        </p:txBody>
      </p:sp>
      <p:sp>
        <p:nvSpPr>
          <p:cNvPr id="4608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4608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  <a:noFill/>
          <a:ln/>
        </p:spPr>
        <p:txBody>
          <a:bodyPr lIns="94264" tIns="47132" rIns="94264" bIns="47132"/>
          <a:lstStyle/>
          <a:p>
            <a:pPr eaLnBrk="1" hangingPunct="1"/>
            <a:endParaRPr lang="en-GB" smtClean="0"/>
          </a:p>
        </p:txBody>
      </p:sp>
      <p:sp>
        <p:nvSpPr>
          <p:cNvPr id="46086" name="Espaço Reservado para Número de Slide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42" tIns="47621" rIns="95242" bIns="47621" anchor="b"/>
          <a:lstStyle/>
          <a:p>
            <a:pPr algn="r" defTabSz="941388"/>
            <a:fld id="{824CC52C-5A54-4FB9-B27F-DA11BB625454}" type="slidenum">
              <a:rPr lang="pt-BR" sz="1200" b="0">
                <a:latin typeface="Arial" charset="0"/>
              </a:rPr>
              <a:pPr algn="r" defTabSz="941388"/>
              <a:t>10</a:t>
            </a:fld>
            <a:endParaRPr lang="pt-BR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491-C986-4937-B21D-512CB17D7213}" type="slidenum">
              <a:rPr lang="pt-BR" smtClean="0"/>
              <a:pPr>
                <a:defRPr/>
              </a:pPr>
              <a:t>11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704850"/>
            <a:ext cx="4583112" cy="34369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4513"/>
            <a:ext cx="4995862" cy="4141787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908C-72DE-4B90-8627-6D8E0F1317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405C-A25B-4EB3-8F73-EF6548DD75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BC82-23C9-474B-8C53-2B4A28AB12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2796E-A141-409A-BD11-86C87727C1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9165-AA1B-404F-81CD-F6020B00F0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C2E4-D743-4C37-A4CD-7F388D2374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B8FF-686A-479A-833B-B9AE82E9E7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460F-F55B-45A5-8CBE-DFCBE64897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4F16C-1010-4CF4-90F0-A93D33E70F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041B-C465-47E5-B79E-C2AEF8696A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D857-F70F-4213-B989-3ABF649D5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29513-A899-4F3C-B503-E561D74CE4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38175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92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AB1021F8-67B6-4D2D-86C5-60F36D6D89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1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2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708275"/>
            <a:ext cx="7489825" cy="1008063"/>
          </a:xfrm>
        </p:spPr>
        <p:txBody>
          <a:bodyPr/>
          <a:lstStyle/>
          <a:p>
            <a:pPr eaLnBrk="1" hangingPunct="1"/>
            <a:r>
              <a:rPr lang="pt-BR" sz="3200" b="1" smtClean="0">
                <a:latin typeface="Arial" charset="0"/>
              </a:rPr>
              <a:t/>
            </a:r>
            <a:br>
              <a:rPr lang="pt-BR" sz="3200" b="1" smtClean="0">
                <a:latin typeface="Arial" charset="0"/>
              </a:rPr>
            </a:br>
            <a:r>
              <a:rPr lang="pt-BR" sz="3200" b="1" smtClean="0">
                <a:latin typeface="Arial" charset="0"/>
              </a:rPr>
              <a:t/>
            </a:r>
            <a:br>
              <a:rPr lang="pt-BR" sz="3200" b="1" smtClean="0">
                <a:latin typeface="Arial" charset="0"/>
              </a:rPr>
            </a:br>
            <a:endParaRPr lang="pt-BR" sz="3200" b="1" smtClean="0">
              <a:latin typeface="Arial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59245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/>
              <a:t>Brasília </a:t>
            </a:r>
            <a:r>
              <a:rPr lang="pt-BR" sz="2400" dirty="0"/>
              <a:t>- </a:t>
            </a:r>
            <a:r>
              <a:rPr lang="pt-BR" sz="2400" dirty="0" smtClean="0"/>
              <a:t>16 </a:t>
            </a:r>
            <a:r>
              <a:rPr lang="pt-BR" sz="2400" dirty="0"/>
              <a:t>de </a:t>
            </a:r>
            <a:r>
              <a:rPr lang="pt-BR" sz="2400" dirty="0" smtClean="0"/>
              <a:t>outubro </a:t>
            </a:r>
            <a:r>
              <a:rPr lang="pt-BR" sz="2400" dirty="0"/>
              <a:t>de 2013 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0" y="2492375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 smtClean="0"/>
              <a:t>PACTO FEDERATIVO</a:t>
            </a:r>
          </a:p>
          <a:p>
            <a:r>
              <a:rPr lang="pt-BR" sz="4000" i="1" dirty="0" smtClean="0"/>
              <a:t>Descentralização, Experiência de Santa Catarina.</a:t>
            </a:r>
            <a:endParaRPr lang="pt-BR" sz="4000" i="1" dirty="0"/>
          </a:p>
          <a:p>
            <a:endParaRPr lang="pt-BR" sz="2400" dirty="0"/>
          </a:p>
          <a:p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6149" name="Picture 10" descr="linha2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6453188"/>
            <a:ext cx="8609013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84978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200">
                <a:latin typeface="Arial" charset="0"/>
              </a:rPr>
              <a:t>TULIO TAVARES SANTOS</a:t>
            </a:r>
          </a:p>
          <a:p>
            <a:pPr algn="r">
              <a:spcBef>
                <a:spcPct val="50000"/>
              </a:spcBef>
            </a:pPr>
            <a:r>
              <a:rPr lang="pt-BR" sz="1600">
                <a:latin typeface="Arial" charset="0"/>
              </a:rPr>
              <a:t>Secretario Adjunto do Planejamento</a:t>
            </a:r>
          </a:p>
          <a:p>
            <a:pPr algn="r">
              <a:spcBef>
                <a:spcPct val="50000"/>
              </a:spcBef>
            </a:pPr>
            <a:r>
              <a:rPr lang="pt-BR" sz="1600">
                <a:latin typeface="Arial" charset="0"/>
              </a:rPr>
              <a:t>Governo do Estado de Santa Catarina</a:t>
            </a:r>
          </a:p>
          <a:p>
            <a:pPr algn="r">
              <a:spcBef>
                <a:spcPct val="50000"/>
              </a:spcBef>
            </a:pPr>
            <a:r>
              <a:rPr lang="pt-BR" sz="3200">
                <a:latin typeface="Arial" charset="0"/>
              </a:rPr>
              <a:t> </a:t>
            </a:r>
            <a:endParaRPr lang="pt-BR">
              <a:latin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84213" y="1916113"/>
            <a:ext cx="77724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2819400" y="4437063"/>
            <a:ext cx="6000750" cy="1223962"/>
          </a:xfrm>
        </p:spPr>
        <p:txBody>
          <a:bodyPr/>
          <a:lstStyle/>
          <a:p>
            <a:r>
              <a:rPr lang="pt-BR" sz="2000" smtClean="0">
                <a:solidFill>
                  <a:srgbClr val="CF9E5D"/>
                </a:solidFill>
                <a:latin typeface="Arial" charset="0"/>
              </a:rPr>
              <a:t>O Modelo de Gestão Pública - Descentralização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pt-BR" sz="1600" smtClean="0">
                <a:latin typeface="Arial" charset="0"/>
              </a:rPr>
              <a:t>As Secretarias de Desenvolvimento Regional</a:t>
            </a:r>
            <a:endParaRPr lang="pt-BR" sz="2400" smtClean="0">
              <a:latin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027238" y="4418013"/>
            <a:ext cx="7191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600" b="0">
                <a:solidFill>
                  <a:srgbClr val="A20000"/>
                </a:solidFill>
                <a:latin typeface="Tahoma" pitchFamily="34" charset="0"/>
              </a:rPr>
              <a:t>2</a:t>
            </a:r>
          </a:p>
        </p:txBody>
      </p:sp>
      <p:pic>
        <p:nvPicPr>
          <p:cNvPr id="10244" name="Imagem 3" descr="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840038"/>
            <a:ext cx="27003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85750" y="0"/>
            <a:ext cx="842486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3600">
                <a:latin typeface="Calibri" pitchFamily="34" charset="0"/>
              </a:rPr>
              <a:t>DISTRIBUIÇÃO GEOGRÁFICA DAS SDRS</a:t>
            </a:r>
            <a:endParaRPr lang="pt-BR" sz="3600">
              <a:latin typeface="Calibri" pitchFamily="34" charset="0"/>
            </a:endParaRPr>
          </a:p>
        </p:txBody>
      </p:sp>
      <p:pic>
        <p:nvPicPr>
          <p:cNvPr id="17411" name="Imagem 3" descr="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836613"/>
            <a:ext cx="885825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Organograma Poder Executivo Estad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tângulo 7"/>
          <p:cNvSpPr>
            <a:spLocks noChangeArrowheads="1"/>
          </p:cNvSpPr>
          <p:nvPr/>
        </p:nvSpPr>
        <p:spPr bwMode="auto">
          <a:xfrm>
            <a:off x="857250" y="4429125"/>
            <a:ext cx="3857625" cy="428625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0">
              <a:latin typeface="Arial" charset="0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214438" y="4344988"/>
            <a:ext cx="500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Empowerment: ou delegação de autoridade </a:t>
            </a: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00063" y="3214688"/>
            <a:ext cx="8001000" cy="2714625"/>
            <a:chOff x="500034" y="3214686"/>
            <a:chExt cx="8001056" cy="2714644"/>
          </a:xfrm>
        </p:grpSpPr>
        <p:sp>
          <p:nvSpPr>
            <p:cNvPr id="18438" name="Retângulo 5"/>
            <p:cNvSpPr>
              <a:spLocks noChangeArrowheads="1"/>
            </p:cNvSpPr>
            <p:nvPr/>
          </p:nvSpPr>
          <p:spPr bwMode="auto">
            <a:xfrm>
              <a:off x="571472" y="4929198"/>
              <a:ext cx="7858180" cy="1000132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 b="0">
                <a:latin typeface="Arial" charset="0"/>
              </a:endParaRPr>
            </a:p>
          </p:txBody>
        </p:sp>
        <p:sp>
          <p:nvSpPr>
            <p:cNvPr id="18439" name="Retângulo 6"/>
            <p:cNvSpPr>
              <a:spLocks noChangeArrowheads="1"/>
            </p:cNvSpPr>
            <p:nvPr/>
          </p:nvSpPr>
          <p:spPr bwMode="auto">
            <a:xfrm>
              <a:off x="500034" y="3214686"/>
              <a:ext cx="8001056" cy="428628"/>
            </a:xfrm>
            <a:prstGeom prst="rect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pt-BR" b="0">
                <a:latin typeface="Arial" charset="0"/>
              </a:endParaRPr>
            </a:p>
          </p:txBody>
        </p:sp>
        <p:cxnSp>
          <p:nvCxnSpPr>
            <p:cNvPr id="18440" name="Conector angulado 10"/>
            <p:cNvCxnSpPr>
              <a:cxnSpLocks noChangeShapeType="1"/>
              <a:stCxn id="18439" idx="1"/>
              <a:endCxn id="9" idx="1"/>
            </p:cNvCxnSpPr>
            <p:nvPr/>
          </p:nvCxnSpPr>
          <p:spPr bwMode="auto">
            <a:xfrm rot="10800000" flipH="1" flipV="1">
              <a:off x="500034" y="3429000"/>
              <a:ext cx="714380" cy="1101218"/>
            </a:xfrm>
            <a:prstGeom prst="bentConnector3">
              <a:avLst>
                <a:gd name="adj1" fmla="val -32000"/>
              </a:avLst>
            </a:prstGeom>
            <a:noFill/>
            <a:ln w="635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8441" name="Conector angulado 12"/>
            <p:cNvCxnSpPr>
              <a:cxnSpLocks noChangeShapeType="1"/>
              <a:stCxn id="18438" idx="1"/>
              <a:endCxn id="9" idx="1"/>
            </p:cNvCxnSpPr>
            <p:nvPr/>
          </p:nvCxnSpPr>
          <p:spPr bwMode="auto">
            <a:xfrm rot="10800000" flipH="1">
              <a:off x="571472" y="4530218"/>
              <a:ext cx="642942" cy="899046"/>
            </a:xfrm>
            <a:prstGeom prst="bentConnector3">
              <a:avLst>
                <a:gd name="adj1" fmla="val -45361"/>
              </a:avLst>
            </a:prstGeom>
            <a:noFill/>
            <a:ln w="635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331788" y="55563"/>
            <a:ext cx="77406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/>
              <a:t>RELAÇÃO DE COMPETÊNCIAS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850" y="928688"/>
          <a:ext cx="8572560" cy="522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30"/>
                <a:gridCol w="3429023"/>
                <a:gridCol w="1042817"/>
                <a:gridCol w="3206190"/>
              </a:tblGrid>
              <a:tr h="77383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L.C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381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Secretaria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Setorial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0000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L.C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381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rgbClr val="FF0000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Secretaria Regional</a:t>
                      </a: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>
                    <a:gradFill flip="none" rotWithShape="1">
                      <a:gsLst>
                        <a:gs pos="0">
                          <a:srgbClr val="FF0000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75613">
                <a:tc rowSpan="2"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Art. 55 – I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Desenvolver as atividades relacionadas com o planejamento, a formulação e a normatização de políticas e planos de desenvolvimento global e regional.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Art. 76 - I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Agências de desenvolvimento regional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7756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Art. 76 - VII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Executar obras e serviços públicos na região de abrangência, ou coordenar a sua execução 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60370"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Art. 55 – II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Supervisionar, coordenar, orientar e controlar a execução dos programas, projetos e ações.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Art. 76 - VI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Promover a compatibilização do planejamento e das necessidades regionais com as metas do Governo do Estado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1551225"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Art. 55 - III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Planejar o apoio do Governo do Estado aos Municípios, de forma articulada com as Secretarias de Estado de Desenvolvimento Regional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Art. 76 - VIII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Realizar reuniões periódicas com o Conselho de Desenvolvimento Regional para propor, planejar e deliberar sobre assuntos de interesse da região.</a:t>
                      </a:r>
                      <a:endParaRPr lang="pt-BR" sz="17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6627" name="Rectangle 3"/>
          <p:cNvSpPr>
            <a:spLocks noChangeArrowheads="1"/>
          </p:cNvSpPr>
          <p:nvPr/>
        </p:nvSpPr>
        <p:spPr bwMode="auto">
          <a:xfrm>
            <a:off x="1284288" y="1484313"/>
            <a:ext cx="6762750" cy="457200"/>
          </a:xfrm>
          <a:prstGeom prst="rect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004C00"/>
            </a:outerShdw>
          </a:effec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20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Programa de Governo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75125" y="3055938"/>
            <a:ext cx="842963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333399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3333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Visão</a:t>
            </a:r>
          </a:p>
          <a:p>
            <a:pPr algn="ctr" defTabSz="449263" eaLnBrk="0" hangingPunct="0">
              <a:buClr>
                <a:srgbClr val="333399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>
                <a:solidFill>
                  <a:srgbClr val="333399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de longo prazo</a:t>
            </a: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107950" y="4797425"/>
            <a:ext cx="1655763" cy="863600"/>
          </a:xfrm>
          <a:prstGeom prst="rect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Orientação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Estratégica das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Secretarias 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Setoriais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211138" y="5949950"/>
            <a:ext cx="1476375" cy="604838"/>
          </a:xfrm>
          <a:prstGeom prst="rect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Secretarias 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Regionais</a:t>
            </a:r>
          </a:p>
        </p:txBody>
      </p:sp>
      <p:sp>
        <p:nvSpPr>
          <p:cNvPr id="666631" name="Rectangle 7"/>
          <p:cNvSpPr>
            <a:spLocks noChangeArrowheads="1"/>
          </p:cNvSpPr>
          <p:nvPr/>
        </p:nvSpPr>
        <p:spPr bwMode="auto">
          <a:xfrm>
            <a:off x="211138" y="3462338"/>
            <a:ext cx="1476375" cy="762000"/>
          </a:xfrm>
          <a:prstGeom prst="rect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Orientação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Estratégica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de Governo</a:t>
            </a:r>
          </a:p>
        </p:txBody>
      </p:sp>
      <p:sp>
        <p:nvSpPr>
          <p:cNvPr id="666632" name="Rectangle 8"/>
          <p:cNvSpPr>
            <a:spLocks noChangeArrowheads="1"/>
          </p:cNvSpPr>
          <p:nvPr/>
        </p:nvSpPr>
        <p:spPr bwMode="auto">
          <a:xfrm rot="21600000">
            <a:off x="5133975" y="2667000"/>
            <a:ext cx="2671763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25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Estratégia de desenvolvimento em base territorial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587750" y="4008438"/>
            <a:ext cx="1897063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875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Objetivos de </a:t>
            </a:r>
          </a:p>
          <a:p>
            <a:pPr algn="ctr" defTabSz="449263">
              <a:spcBef>
                <a:spcPts val="875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Governo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516313" y="5256213"/>
            <a:ext cx="21097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875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Políticas Públicas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270250" y="6170613"/>
            <a:ext cx="26019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875"/>
              </a:spcBef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Programas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828800" y="3122613"/>
            <a:ext cx="1588" cy="3657600"/>
          </a:xfrm>
          <a:prstGeom prst="line">
            <a:avLst/>
          </a:prstGeom>
          <a:noFill/>
          <a:ln w="19080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0" y="5661025"/>
            <a:ext cx="8604250" cy="74613"/>
          </a:xfrm>
          <a:prstGeom prst="line">
            <a:avLst/>
          </a:prstGeom>
          <a:noFill/>
          <a:ln w="19080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139700" y="4729163"/>
            <a:ext cx="3238500" cy="1587"/>
          </a:xfrm>
          <a:prstGeom prst="line">
            <a:avLst/>
          </a:prstGeom>
          <a:noFill/>
          <a:ln w="19080">
            <a:solidFill>
              <a:srgbClr val="FF33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08013" y="152400"/>
            <a:ext cx="84597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 sz="2800">
                <a:latin typeface="Arial" charset="0"/>
              </a:rPr>
              <a:t>Estrutura do Plano Plurianual</a:t>
            </a:r>
            <a:endParaRPr lang="pt-BR" sz="2800" b="0">
              <a:latin typeface="Arial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308850" y="4083050"/>
            <a:ext cx="1835150" cy="874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>
                <a:latin typeface="Arial" charset="0"/>
              </a:rPr>
              <a:t>Gestão Estratégica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pt-BR">
              <a:latin typeface="Arial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8172450" y="4738688"/>
            <a:ext cx="228600" cy="914400"/>
          </a:xfrm>
          <a:prstGeom prst="upArrow">
            <a:avLst>
              <a:gd name="adj1" fmla="val 37500"/>
              <a:gd name="adj2" fmla="val 115000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7380288" y="5949950"/>
            <a:ext cx="1512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>
                <a:latin typeface="Arial" charset="0"/>
              </a:rPr>
              <a:t>Gestão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pt-BR">
                <a:latin typeface="Arial" charset="0"/>
              </a:rPr>
              <a:t>Operacional</a:t>
            </a: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 flipV="1">
            <a:off x="7885113" y="5646738"/>
            <a:ext cx="228600" cy="381000"/>
          </a:xfrm>
          <a:prstGeom prst="upArrow">
            <a:avLst>
              <a:gd name="adj1" fmla="val 37509"/>
              <a:gd name="adj2" fmla="val 104167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00" name="AutoShape 7"/>
          <p:cNvSpPr>
            <a:spLocks noChangeArrowheads="1"/>
          </p:cNvSpPr>
          <p:nvPr/>
        </p:nvSpPr>
        <p:spPr bwMode="auto">
          <a:xfrm>
            <a:off x="684213" y="765175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 descr="Regional 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85813"/>
            <a:ext cx="8704263" cy="552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Retângulo 2"/>
          <p:cNvSpPr>
            <a:spLocks noChangeArrowheads="1"/>
          </p:cNvSpPr>
          <p:nvPr/>
        </p:nvSpPr>
        <p:spPr bwMode="auto">
          <a:xfrm>
            <a:off x="395288" y="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alibri" pitchFamily="34" charset="0"/>
              </a:rPr>
              <a:t>ORGANOGRAMA</a:t>
            </a:r>
          </a:p>
        </p:txBody>
      </p:sp>
      <p:sp>
        <p:nvSpPr>
          <p:cNvPr id="21508" name="Retângulo 3"/>
          <p:cNvSpPr>
            <a:spLocks noChangeArrowheads="1"/>
          </p:cNvSpPr>
          <p:nvPr/>
        </p:nvSpPr>
        <p:spPr bwMode="auto">
          <a:xfrm>
            <a:off x="7858125" y="3929063"/>
            <a:ext cx="571500" cy="3571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 descr="Regional B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1073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tângulo 2"/>
          <p:cNvSpPr>
            <a:spLocks noChangeArrowheads="1"/>
          </p:cNvSpPr>
          <p:nvPr/>
        </p:nvSpPr>
        <p:spPr bwMode="auto">
          <a:xfrm>
            <a:off x="395288" y="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alibri" pitchFamily="34" charset="0"/>
              </a:rPr>
              <a:t>ORGANOGRAMA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 descr="Regional C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193087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tângulo 2"/>
          <p:cNvSpPr>
            <a:spLocks noChangeArrowheads="1"/>
          </p:cNvSpPr>
          <p:nvPr/>
        </p:nvSpPr>
        <p:spPr bwMode="auto">
          <a:xfrm>
            <a:off x="395288" y="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alibri" pitchFamily="34" charset="0"/>
              </a:rPr>
              <a:t>ORGANOGRAMA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 descr="Regional 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0041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ângulo 2"/>
          <p:cNvSpPr>
            <a:spLocks noChangeArrowheads="1"/>
          </p:cNvSpPr>
          <p:nvPr/>
        </p:nvSpPr>
        <p:spPr bwMode="auto">
          <a:xfrm>
            <a:off x="395288" y="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alibri" pitchFamily="34" charset="0"/>
              </a:rPr>
              <a:t>ORGANOGRAMA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31"/>
          <p:cNvSpPr txBox="1">
            <a:spLocks noChangeArrowheads="1"/>
          </p:cNvSpPr>
          <p:nvPr/>
        </p:nvSpPr>
        <p:spPr bwMode="auto">
          <a:xfrm>
            <a:off x="0" y="0"/>
            <a:ext cx="824388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latin typeface="Calibri" pitchFamily="34" charset="0"/>
              </a:rPr>
              <a:t>CONSELHOS DE DESENVOLVIMENTO REGIONAL 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642910" y="1071546"/>
          <a:ext cx="771530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Elipse 7"/>
          <p:cNvSpPr>
            <a:spLocks noChangeArrowheads="1"/>
          </p:cNvSpPr>
          <p:nvPr/>
        </p:nvSpPr>
        <p:spPr bwMode="auto">
          <a:xfrm>
            <a:off x="1143000" y="857250"/>
            <a:ext cx="6786563" cy="5214938"/>
          </a:xfrm>
          <a:prstGeom prst="ellipse">
            <a:avLst/>
          </a:prstGeom>
          <a:noFill/>
          <a:ln w="635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 b="0">
              <a:latin typeface="Arial" charset="0"/>
            </a:endParaRPr>
          </a:p>
        </p:txBody>
      </p:sp>
      <p:sp>
        <p:nvSpPr>
          <p:cNvPr id="25605" name="Retângulo de cantos arredondados 8"/>
          <p:cNvSpPr>
            <a:spLocks noChangeArrowheads="1"/>
          </p:cNvSpPr>
          <p:nvPr/>
        </p:nvSpPr>
        <p:spPr bwMode="auto">
          <a:xfrm>
            <a:off x="571500" y="1000125"/>
            <a:ext cx="1912938" cy="1071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/>
              <a:t>Órgão de deliberação coletiva</a:t>
            </a:r>
            <a:endParaRPr lang="pt-BR" b="0">
              <a:latin typeface="Arial" charset="0"/>
            </a:endParaRPr>
          </a:p>
        </p:txBody>
      </p:sp>
      <p:sp>
        <p:nvSpPr>
          <p:cNvPr id="25606" name="Retângulo de cantos arredondados 9"/>
          <p:cNvSpPr>
            <a:spLocks noChangeArrowheads="1"/>
          </p:cNvSpPr>
          <p:nvPr/>
        </p:nvSpPr>
        <p:spPr bwMode="auto">
          <a:xfrm>
            <a:off x="6643688" y="1000125"/>
            <a:ext cx="1714500" cy="1071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b="0">
                <a:latin typeface="Arial" charset="0"/>
              </a:rPr>
              <a:t>Define prioridades para a região</a:t>
            </a:r>
          </a:p>
        </p:txBody>
      </p:sp>
      <p:sp>
        <p:nvSpPr>
          <p:cNvPr id="25607" name="Retângulo de cantos arredondados 10"/>
          <p:cNvSpPr>
            <a:spLocks noChangeArrowheads="1"/>
          </p:cNvSpPr>
          <p:nvPr/>
        </p:nvSpPr>
        <p:spPr bwMode="auto">
          <a:xfrm>
            <a:off x="6572250" y="4929188"/>
            <a:ext cx="1714500" cy="10715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b="0">
                <a:latin typeface="Arial" charset="0"/>
              </a:rPr>
              <a:t>Reúne-se a cada 30 dias </a:t>
            </a:r>
          </a:p>
        </p:txBody>
      </p:sp>
      <p:sp>
        <p:nvSpPr>
          <p:cNvPr id="25608" name="Retângulo de cantos arredondados 11"/>
          <p:cNvSpPr>
            <a:spLocks noChangeArrowheads="1"/>
          </p:cNvSpPr>
          <p:nvPr/>
        </p:nvSpPr>
        <p:spPr bwMode="auto">
          <a:xfrm>
            <a:off x="642938" y="4857750"/>
            <a:ext cx="1912937" cy="1071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/>
              <a:t>Propicia a participação popular</a:t>
            </a:r>
            <a:r>
              <a:rPr lang="pt-BR" b="0">
                <a:latin typeface="Arial" charset="0"/>
              </a:rPr>
              <a:t> </a:t>
            </a:r>
          </a:p>
        </p:txBody>
      </p:sp>
      <p:sp>
        <p:nvSpPr>
          <p:cNvPr id="15" name="CaixaDeTexto 14"/>
          <p:cNvSpPr txBox="1"/>
          <p:nvPr/>
        </p:nvSpPr>
        <p:spPr>
          <a:xfrm rot="18639811">
            <a:off x="1825657" y="1803890"/>
            <a:ext cx="228348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21599960" lon="0" rev="33"/>
              </a:camera>
              <a:lightRig rig="threePt" dir="t"/>
            </a:scene3d>
          </a:bodyPr>
          <a:lstStyle/>
          <a:p>
            <a:pPr>
              <a:defRPr/>
            </a:pPr>
            <a:r>
              <a:rPr lang="pt-BR" sz="2000" dirty="0"/>
              <a:t>COMPOSIÇÃO</a:t>
            </a:r>
          </a:p>
        </p:txBody>
      </p:sp>
      <p:sp>
        <p:nvSpPr>
          <p:cNvPr id="16" name="CaixaDeTexto 15"/>
          <p:cNvSpPr txBox="1"/>
          <p:nvPr/>
        </p:nvSpPr>
        <p:spPr>
          <a:xfrm rot="5400000">
            <a:off x="6873776" y="3341802"/>
            <a:ext cx="265460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21599960" lon="0" rev="33"/>
              </a:camera>
              <a:lightRig rig="threePt" dir="t"/>
            </a:scene3d>
          </a:bodyPr>
          <a:lstStyle/>
          <a:p>
            <a:pPr>
              <a:defRPr/>
            </a:pPr>
            <a:r>
              <a:rPr lang="pt-BR" sz="2000" dirty="0"/>
              <a:t>PRERROGATIVAS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 txBox="1">
            <a:spLocks noGrp="1" noChangeArrowheads="1"/>
          </p:cNvSpPr>
          <p:nvPr/>
        </p:nvSpPr>
        <p:spPr bwMode="auto">
          <a:xfrm>
            <a:off x="8658225" y="6562725"/>
            <a:ext cx="485775" cy="295275"/>
          </a:xfrm>
          <a:prstGeom prst="rect">
            <a:avLst/>
          </a:prstGeom>
          <a:solidFill>
            <a:srgbClr val="E9DBB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fld id="{A05974DA-302B-45E1-9385-8F0DB09D6A40}" type="slidenum">
              <a:rPr lang="pt-BR" sz="1400">
                <a:latin typeface="Arial" charset="0"/>
              </a:rPr>
              <a:pPr algn="ctr" eaLnBrk="0" hangingPunct="0"/>
              <a:t>2</a:t>
            </a:fld>
            <a:endParaRPr lang="pt-BR" sz="1400">
              <a:latin typeface="Arial" charset="0"/>
            </a:endParaRPr>
          </a:p>
        </p:txBody>
      </p:sp>
      <p:sp>
        <p:nvSpPr>
          <p:cNvPr id="7171" name="CaixaDeTexto 32"/>
          <p:cNvSpPr txBox="1">
            <a:spLocks noChangeArrowheads="1"/>
          </p:cNvSpPr>
          <p:nvPr/>
        </p:nvSpPr>
        <p:spPr bwMode="auto">
          <a:xfrm>
            <a:off x="2886075" y="3644900"/>
            <a:ext cx="61880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CF9E5D"/>
                </a:solidFill>
                <a:latin typeface="Arial" charset="0"/>
              </a:rPr>
              <a:t>O Modelo de Gestão Pública - Descentralização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pt-BR" sz="1600" b="0">
                <a:latin typeface="Arial" charset="0"/>
              </a:rPr>
              <a:t>As Secretarias de Desenvolvimento Regional</a:t>
            </a:r>
            <a:endParaRPr lang="pt-BR" sz="2400" b="0">
              <a:latin typeface="Arial" charset="0"/>
            </a:endParaRPr>
          </a:p>
        </p:txBody>
      </p:sp>
      <p:sp>
        <p:nvSpPr>
          <p:cNvPr id="7172" name="CaixaDeTexto 33"/>
          <p:cNvSpPr txBox="1">
            <a:spLocks noChangeArrowheads="1"/>
          </p:cNvSpPr>
          <p:nvPr/>
        </p:nvSpPr>
        <p:spPr bwMode="auto">
          <a:xfrm>
            <a:off x="2886075" y="2565400"/>
            <a:ext cx="61960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CF9E5D"/>
                </a:solidFill>
                <a:latin typeface="Arial" charset="0"/>
              </a:rPr>
              <a:t>O Estado de Santa Catarina</a:t>
            </a:r>
          </a:p>
          <a:p>
            <a:pPr lvl="1">
              <a:lnSpc>
                <a:spcPct val="150000"/>
              </a:lnSpc>
            </a:pPr>
            <a:r>
              <a:rPr lang="pt-BR" sz="1600" b="0">
                <a:latin typeface="Arial" charset="0"/>
              </a:rPr>
              <a:t>Estrutura Administrativa Centralizada</a:t>
            </a:r>
          </a:p>
        </p:txBody>
      </p:sp>
      <p:sp>
        <p:nvSpPr>
          <p:cNvPr id="7173" name="CaixaDeTexto 34"/>
          <p:cNvSpPr txBox="1">
            <a:spLocks noChangeArrowheads="1"/>
          </p:cNvSpPr>
          <p:nvPr/>
        </p:nvSpPr>
        <p:spPr bwMode="auto">
          <a:xfrm>
            <a:off x="2886075" y="4727575"/>
            <a:ext cx="61960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>
                <a:solidFill>
                  <a:srgbClr val="CF9E5D"/>
                </a:solidFill>
                <a:latin typeface="Arial" charset="0"/>
              </a:rPr>
              <a:t>Resultados e Perspectivas</a:t>
            </a:r>
          </a:p>
          <a:p>
            <a:pPr lvl="1">
              <a:lnSpc>
                <a:spcPct val="150000"/>
              </a:lnSpc>
            </a:pPr>
            <a:r>
              <a:rPr lang="pt-BR" sz="1600" b="0">
                <a:latin typeface="Arial" charset="0"/>
              </a:rPr>
              <a:t>Aperfeiçoamento do modelo</a:t>
            </a:r>
          </a:p>
        </p:txBody>
      </p:sp>
      <p:grpSp>
        <p:nvGrpSpPr>
          <p:cNvPr id="2" name="Grupo 58"/>
          <p:cNvGrpSpPr>
            <a:grpSpLocks/>
          </p:cNvGrpSpPr>
          <p:nvPr/>
        </p:nvGrpSpPr>
        <p:grpSpPr bwMode="auto">
          <a:xfrm>
            <a:off x="2051050" y="3375025"/>
            <a:ext cx="1571625" cy="2359025"/>
            <a:chOff x="928662" y="1071546"/>
            <a:chExt cx="1571636" cy="2359042"/>
          </a:xfrm>
        </p:grpSpPr>
        <p:cxnSp>
          <p:nvCxnSpPr>
            <p:cNvPr id="39" name="Conector reto 38"/>
            <p:cNvCxnSpPr/>
            <p:nvPr/>
          </p:nvCxnSpPr>
          <p:spPr>
            <a:xfrm>
              <a:off x="928662" y="1071546"/>
              <a:ext cx="1571636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928662" y="2143117"/>
              <a:ext cx="1571636" cy="15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>
              <a:off x="928662" y="3429001"/>
              <a:ext cx="1571636" cy="15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5" name="Retângulo 57"/>
          <p:cNvSpPr>
            <a:spLocks noChangeArrowheads="1"/>
          </p:cNvSpPr>
          <p:nvPr/>
        </p:nvSpPr>
        <p:spPr bwMode="auto">
          <a:xfrm>
            <a:off x="285750" y="285750"/>
            <a:ext cx="154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2192338" y="2473325"/>
            <a:ext cx="450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b="0">
                <a:solidFill>
                  <a:srgbClr val="A2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2127250" y="4697413"/>
            <a:ext cx="523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0">
                <a:solidFill>
                  <a:srgbClr val="A20000"/>
                </a:solidFill>
                <a:ea typeface="BatangChe" pitchFamily="49" charset="-127"/>
              </a:rPr>
              <a:t>3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2162175" y="3473450"/>
            <a:ext cx="523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0">
                <a:solidFill>
                  <a:srgbClr val="A20000"/>
                </a:solidFill>
                <a:ea typeface="BatangChe" pitchFamily="49" charset="-127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20713"/>
          </a:xfrm>
        </p:spPr>
        <p:txBody>
          <a:bodyPr/>
          <a:lstStyle/>
          <a:p>
            <a:pPr algn="ctr"/>
            <a:r>
              <a:rPr lang="pt-BR" sz="3200" b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smtClean="0">
                <a:latin typeface="Times New Roman" pitchFamily="18" charset="0"/>
                <a:cs typeface="Times New Roman" pitchFamily="18" charset="0"/>
              </a:rPr>
              <a:t>Funcionamento do CDR</a:t>
            </a:r>
          </a:p>
        </p:txBody>
      </p:sp>
      <p:pic>
        <p:nvPicPr>
          <p:cNvPr id="26627" name="Espaço Reservado para Conteúdo 3" descr="Fatores de bom funcionamen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692150"/>
            <a:ext cx="7345362" cy="5597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31"/>
          <p:cNvSpPr txBox="1">
            <a:spLocks noChangeArrowheads="1"/>
          </p:cNvSpPr>
          <p:nvPr/>
        </p:nvSpPr>
        <p:spPr bwMode="auto">
          <a:xfrm>
            <a:off x="0" y="0"/>
            <a:ext cx="824388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latin typeface="Calibri" pitchFamily="34" charset="0"/>
              </a:rPr>
              <a:t>CONSELHOS DE DESENVOLVIMENTO REGIONAL 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14393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Retângulo 5"/>
          <p:cNvSpPr>
            <a:spLocks noChangeArrowheads="1"/>
          </p:cNvSpPr>
          <p:nvPr/>
        </p:nvSpPr>
        <p:spPr bwMode="auto">
          <a:xfrm>
            <a:off x="500063" y="857250"/>
            <a:ext cx="8393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SDR – Joinville - 80º Assembléia do CDR - Araquari 12-11-10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2819400" y="4941888"/>
            <a:ext cx="6324600" cy="7921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000" smtClean="0">
                <a:solidFill>
                  <a:srgbClr val="CF9E5D"/>
                </a:solidFill>
                <a:latin typeface="Arial" charset="0"/>
              </a:rPr>
              <a:t>Resultados e Perspectivas</a:t>
            </a:r>
          </a:p>
          <a:p>
            <a:pPr lvl="1">
              <a:lnSpc>
                <a:spcPct val="150000"/>
              </a:lnSpc>
            </a:pPr>
            <a:r>
              <a:rPr lang="pt-BR" sz="1600" smtClean="0">
                <a:latin typeface="Arial" charset="0"/>
              </a:rPr>
              <a:t>Aperfeiçoamento do modelo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051050" y="4778375"/>
            <a:ext cx="7191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600" b="0">
                <a:solidFill>
                  <a:srgbClr val="A20000"/>
                </a:solidFill>
                <a:latin typeface="Tahoma" pitchFamily="34" charset="0"/>
              </a:rPr>
              <a:t>3</a:t>
            </a:r>
          </a:p>
        </p:txBody>
      </p:sp>
      <p:pic>
        <p:nvPicPr>
          <p:cNvPr id="29700" name="Imagem 3" descr="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125788"/>
            <a:ext cx="27003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00430" y="1142984"/>
            <a:ext cx="542283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500" dirty="0">
                <a:ln w="24500" cmpd="dbl">
                  <a:solidFill>
                    <a:srgbClr val="5C8E2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srgbClr val="A4D76B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74%  </a:t>
            </a:r>
          </a:p>
          <a:p>
            <a:pPr algn="ctr">
              <a:defRPr/>
            </a:pPr>
            <a:r>
              <a:rPr lang="pt-BR" sz="3500" dirty="0">
                <a:ln w="24500" cmpd="dbl">
                  <a:solidFill>
                    <a:srgbClr val="5C8E2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srgbClr val="A4D76B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Aprovam a continuidade </a:t>
            </a:r>
          </a:p>
          <a:p>
            <a:pPr algn="ctr">
              <a:defRPr/>
            </a:pPr>
            <a:r>
              <a:rPr lang="pt-BR" sz="3500" dirty="0">
                <a:ln w="24500" cmpd="dbl">
                  <a:solidFill>
                    <a:srgbClr val="5C8E2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srgbClr val="A4D76B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 estrutura descentralizada</a:t>
            </a:r>
          </a:p>
        </p:txBody>
      </p:sp>
      <p:pic>
        <p:nvPicPr>
          <p:cNvPr id="30723" name="Picture 10" descr="j0434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42938"/>
            <a:ext cx="321468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CaixaDeTexto 6"/>
          <p:cNvSpPr txBox="1">
            <a:spLocks noChangeArrowheads="1"/>
          </p:cNvSpPr>
          <p:nvPr/>
        </p:nvSpPr>
        <p:spPr bwMode="auto">
          <a:xfrm>
            <a:off x="0" y="6081713"/>
            <a:ext cx="4608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Fonte: Sinduscon/Ibope/Julho 2010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-142875" y="58738"/>
            <a:ext cx="85693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3200">
                <a:latin typeface="Calibri" pitchFamily="34" charset="0"/>
              </a:rPr>
              <a:t>AVALIAÇÃO DA POPULAÇÃO CATARINENSE</a:t>
            </a:r>
            <a:endParaRPr lang="pt-BR" sz="3200">
              <a:latin typeface="Calibri" pitchFamily="34" charset="0"/>
            </a:endParaRPr>
          </a:p>
        </p:txBody>
      </p:sp>
      <p:sp>
        <p:nvSpPr>
          <p:cNvPr id="30726" name="CaixaDeTexto 8"/>
          <p:cNvSpPr txBox="1">
            <a:spLocks noChangeArrowheads="1"/>
          </p:cNvSpPr>
          <p:nvPr/>
        </p:nvSpPr>
        <p:spPr bwMode="auto">
          <a:xfrm>
            <a:off x="0" y="3379788"/>
            <a:ext cx="9144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/>
              <a:t>PERCENTUAL QUE REFLETE:</a:t>
            </a:r>
          </a:p>
          <a:p>
            <a:pPr algn="ctr"/>
            <a:endParaRPr lang="pt-BR" sz="2600"/>
          </a:p>
          <a:p>
            <a:pPr algn="ctr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sz="2600"/>
              <a:t> CREDIBILIDADE</a:t>
            </a:r>
          </a:p>
          <a:p>
            <a:pPr algn="ctr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sz="2600"/>
              <a:t> CONFIANÇA</a:t>
            </a:r>
          </a:p>
          <a:p>
            <a:pPr algn="ctr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sz="2600"/>
              <a:t> LIDERANÇA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32838" t="67500" r="18437" b="7220"/>
          <a:stretch>
            <a:fillRect/>
          </a:stretch>
        </p:blipFill>
        <p:spPr bwMode="auto">
          <a:xfrm>
            <a:off x="1206500" y="5643563"/>
            <a:ext cx="24288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aixaDeTexto 5"/>
          <p:cNvSpPr txBox="1">
            <a:spLocks noChangeArrowheads="1"/>
          </p:cNvSpPr>
          <p:nvPr/>
        </p:nvSpPr>
        <p:spPr bwMode="auto">
          <a:xfrm>
            <a:off x="142875" y="5857875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Fonte: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75" y="58738"/>
            <a:ext cx="8569325" cy="107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3200">
                <a:latin typeface="Calibri" pitchFamily="34" charset="0"/>
              </a:rPr>
              <a:t>AVALIAÇÃO DO DESEMPENHO INSTITUCIONAL DAS SDRs - 2009</a:t>
            </a:r>
            <a:endParaRPr lang="pt-BR" sz="3200">
              <a:latin typeface="Calibri" pitchFamily="34" charset="0"/>
            </a:endParaRPr>
          </a:p>
        </p:txBody>
      </p:sp>
      <p:sp>
        <p:nvSpPr>
          <p:cNvPr id="31749" name="CaixaDeTexto 8"/>
          <p:cNvSpPr txBox="1">
            <a:spLocks noChangeArrowheads="1"/>
          </p:cNvSpPr>
          <p:nvPr/>
        </p:nvSpPr>
        <p:spPr bwMode="auto">
          <a:xfrm>
            <a:off x="214313" y="1214438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CONSTATOU-SE: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214282" y="1643050"/>
          <a:ext cx="87868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Rectangle 1030"/>
          <p:cNvSpPr>
            <a:spLocks noChangeArrowheads="1"/>
          </p:cNvSpPr>
          <p:nvPr/>
        </p:nvSpPr>
        <p:spPr bwMode="auto">
          <a:xfrm>
            <a:off x="0" y="59959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00CC66"/>
                </a:solidFill>
                <a:latin typeface="Arial Narrow" pitchFamily="34" charset="0"/>
              </a:rPr>
              <a:t>______________________________________________________________</a:t>
            </a:r>
          </a:p>
        </p:txBody>
      </p:sp>
      <p:sp>
        <p:nvSpPr>
          <p:cNvPr id="1028" name="Título 1"/>
          <p:cNvSpPr>
            <a:spLocks/>
          </p:cNvSpPr>
          <p:nvPr/>
        </p:nvSpPr>
        <p:spPr bwMode="auto">
          <a:xfrm>
            <a:off x="1004888" y="500063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>
                <a:latin typeface="Calibri" pitchFamily="34" charset="0"/>
              </a:rPr>
              <a:t>TABELA REPRESENTATIVA DA VARIAÇÃO POPULACIONAL DAS SDRS LITORÂNEAS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50825" y="5857875"/>
            <a:ext cx="1871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latin typeface="Calibri" pitchFamily="34" charset="0"/>
              </a:rPr>
              <a:t>Fonte: IBGE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42938" y="33338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2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ASSIMETRIAS REGIONAIS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0525" y="1714500"/>
          <a:ext cx="8324850" cy="3786188"/>
        </p:xfrm>
        <a:graphic>
          <a:graphicData uri="http://schemas.openxmlformats.org/presentationml/2006/ole">
            <p:oleObj spid="_x0000_s59394" name="Worksheet" r:id="rId4" imgW="5629275" imgH="20955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Rectangle 1030"/>
          <p:cNvSpPr>
            <a:spLocks noChangeArrowheads="1"/>
          </p:cNvSpPr>
          <p:nvPr/>
        </p:nvSpPr>
        <p:spPr bwMode="auto">
          <a:xfrm>
            <a:off x="0" y="59959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00CC66"/>
                </a:solidFill>
                <a:latin typeface="Arial Narrow" pitchFamily="34" charset="0"/>
              </a:rPr>
              <a:t>______________________________________________________________</a:t>
            </a:r>
          </a:p>
        </p:txBody>
      </p:sp>
      <p:sp>
        <p:nvSpPr>
          <p:cNvPr id="2052" name="Título 1"/>
          <p:cNvSpPr>
            <a:spLocks/>
          </p:cNvSpPr>
          <p:nvPr/>
        </p:nvSpPr>
        <p:spPr bwMode="auto">
          <a:xfrm>
            <a:off x="642938" y="428625"/>
            <a:ext cx="7681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>
                <a:latin typeface="Calibri" pitchFamily="34" charset="0"/>
              </a:rPr>
              <a:t>TABELA REPRESENTATIVA DA VARIAÇÃO POPULACIONAL DAS SDRS – INTERIOR DO ESTADO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857625" y="6429375"/>
            <a:ext cx="1871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latin typeface="Arial" charset="0"/>
              </a:rPr>
              <a:t>Fonte: IBGE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42938" y="0"/>
            <a:ext cx="73914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2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ASSIMETRIAS REGIONAIS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27038" y="1428750"/>
          <a:ext cx="8289925" cy="4857750"/>
        </p:xfrm>
        <a:graphic>
          <a:graphicData uri="http://schemas.openxmlformats.org/presentationml/2006/ole">
            <p:oleObj spid="_x0000_s60418" name="Worksheet" r:id="rId4" imgW="6534150" imgH="39624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112838"/>
            <a:ext cx="8167688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aixaDeTexto 3"/>
          <p:cNvSpPr txBox="1">
            <a:spLocks noChangeArrowheads="1"/>
          </p:cNvSpPr>
          <p:nvPr/>
        </p:nvSpPr>
        <p:spPr bwMode="auto">
          <a:xfrm>
            <a:off x="928688" y="214313"/>
            <a:ext cx="7215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Calibri" pitchFamily="34" charset="0"/>
              </a:rPr>
              <a:t>MAPA REPRESENTATIVO DA VARIAÇÃO POPULACIONAL DAS SDR’S NO PERÍODO 2000 - 2010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/>
          <p:cNvSpPr txBox="1">
            <a:spLocks noChangeArrowheads="1"/>
          </p:cNvSpPr>
          <p:nvPr/>
        </p:nvSpPr>
        <p:spPr bwMode="auto">
          <a:xfrm>
            <a:off x="357188" y="142875"/>
            <a:ext cx="8358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0"/>
              <a:t>Ranking de Investimentos Per Capita nas SRD’s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50" y="785813"/>
          <a:ext cx="8358214" cy="5876436"/>
        </p:xfrm>
        <a:graphic>
          <a:graphicData uri="http://schemas.openxmlformats.org/drawingml/2006/table">
            <a:tbl>
              <a:tblPr/>
              <a:tblGrid>
                <a:gridCol w="822119"/>
                <a:gridCol w="2557706"/>
                <a:gridCol w="2085747"/>
                <a:gridCol w="1644238"/>
                <a:gridCol w="1248404"/>
              </a:tblGrid>
              <a:tr h="12679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INVESTIMENTO PER CAPITA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0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Posição</a:t>
                      </a:r>
                    </a:p>
                  </a:txBody>
                  <a:tcPr marL="3445" marR="3445" marT="3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SDR</a:t>
                      </a:r>
                    </a:p>
                  </a:txBody>
                  <a:tcPr marL="3445" marR="3445" marT="3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Investido de 2003 a 2009</a:t>
                      </a:r>
                    </a:p>
                  </a:txBody>
                  <a:tcPr marL="3445" marR="3445" marT="3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Estimativa populacional de 2010 (IBGE 2010)</a:t>
                      </a:r>
                    </a:p>
                  </a:txBody>
                  <a:tcPr marL="3445" marR="3445" marT="3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Investimento Per capita</a:t>
                      </a:r>
                    </a:p>
                  </a:txBody>
                  <a:tcPr marL="3445" marR="3445" marT="3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CAÇADOR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 508.200.000,00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103.953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4.888,75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MARAVILHA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321.000.000,00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75.544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4.249,18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SÃO LOURENÇO DO OESTE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161.400.000,00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44.677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3.612,60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CAMPOS NOVOS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171.800.000,00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58.163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2.953,77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QUILOMBO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59.400.000,00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21.089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2.816,63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SEARA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132.700.000,00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47.565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2.789,87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BRUSQUE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578.700.000,00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211.690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2.733,71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CURITIBANOS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172.000.000,00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64.316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2.674,30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ITUPORANGA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169.200.000,00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64.779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2.611,96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CHAPECÓ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565.900.000,00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226.318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2.500,46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CANOINHAS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287.500.000,00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128.336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2.240,21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SÃO MIGUEL DO OESTE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146.000.000,00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66.930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2.181,38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BLUMENAU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855.700.000,00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417.749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2.048,36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SÃO JOAQUIM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109.800.000,00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53.774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2.041,88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ITAJAÍ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1.080.000.000,00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532.830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2.026,91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JOAÇABA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249.000.000,00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123.598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2.014,60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GRANDE FLORIANÓPOLIS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1.700.000.000,00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891.926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1.905,99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DO SUL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162.700.000,00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98.535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1.651,19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CRICIÚMA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634.500.000,00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390.761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1.623,75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PALMITOS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107.100.000,00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66.196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1.617,92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MAFRA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362.500.000,00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225.908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1.604,64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CONCÓRDIA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144.300.000,00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94.416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1.528,34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BRAÇO DO NORTE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94.600.000,00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63.686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1.485,41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JOINVILLE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857.600.000,00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617.621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1.388,55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TIMBÓ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180.300.000,00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134.159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1.343,93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TAIÓ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73.000.000,00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56.909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1.282,75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LAGES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 296.600.000,00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232.517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1.275,61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TUBARÃO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 211.400.000,00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168.283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1.256,22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XANXERÊ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179.800.000,00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144.358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1.245,51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LAGUNA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155.100.000,00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128.262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1.209,24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IBIRAMA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85.200.000,00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71.617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1.189,66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ITAPIRANGA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43.000.000,00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36.893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1.165,53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JARAGUÁ DO SUL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218.700.000,00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222.228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984,12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ARARANGUÁ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167.400.000,00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180.887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925,44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DIONÍSIO CERQUEIRA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45.500.000,00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50.576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899,64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36º</a:t>
                      </a:r>
                    </a:p>
                  </a:txBody>
                  <a:tcPr marL="3445" marR="3445" marT="3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VIDEIRA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   93.400.000,00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104.124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897,01 </a:t>
                      </a:r>
                    </a:p>
                  </a:txBody>
                  <a:tcPr marL="3445" marR="3445" marT="3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 txBox="1">
            <a:spLocks noGrp="1" noChangeArrowheads="1"/>
          </p:cNvSpPr>
          <p:nvPr/>
        </p:nvSpPr>
        <p:spPr bwMode="auto">
          <a:xfrm>
            <a:off x="8658225" y="6562725"/>
            <a:ext cx="485775" cy="295275"/>
          </a:xfrm>
          <a:prstGeom prst="rect">
            <a:avLst/>
          </a:prstGeom>
          <a:solidFill>
            <a:srgbClr val="E9DBB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fld id="{A05974DA-302B-45E1-9385-8F0DB09D6A40}" type="slidenum">
              <a:rPr lang="pt-BR" sz="1400">
                <a:latin typeface="Arial" charset="0"/>
              </a:rPr>
              <a:pPr algn="ctr" eaLnBrk="0" hangingPunct="0"/>
              <a:t>29</a:t>
            </a:fld>
            <a:endParaRPr lang="pt-BR" sz="1400">
              <a:latin typeface="Arial" charset="0"/>
            </a:endParaRPr>
          </a:p>
        </p:txBody>
      </p:sp>
      <p:sp>
        <p:nvSpPr>
          <p:cNvPr id="7175" name="Retângulo 57"/>
          <p:cNvSpPr>
            <a:spLocks noChangeArrowheads="1"/>
          </p:cNvSpPr>
          <p:nvPr/>
        </p:nvSpPr>
        <p:spPr bwMode="auto">
          <a:xfrm>
            <a:off x="285750" y="285750"/>
            <a:ext cx="154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3568" y="188640"/>
            <a:ext cx="82089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u="sng" dirty="0" smtClean="0"/>
              <a:t>Economia  Catarinense: Triplicou</a:t>
            </a:r>
          </a:p>
          <a:p>
            <a:endParaRPr lang="pt-BR" sz="3200" b="0" dirty="0" smtClean="0"/>
          </a:p>
          <a:p>
            <a:r>
              <a:rPr lang="pt-BR" sz="3200" b="0" dirty="0" smtClean="0"/>
              <a:t>PIB – 2002 – 55 Bilhões;</a:t>
            </a:r>
          </a:p>
          <a:p>
            <a:r>
              <a:rPr lang="pt-BR" sz="3200" b="0" dirty="0" smtClean="0"/>
              <a:t>PIB – 2011 – 169 Bilhões;</a:t>
            </a:r>
          </a:p>
          <a:p>
            <a:endParaRPr lang="pt-BR" sz="3200" b="0" dirty="0" smtClean="0"/>
          </a:p>
          <a:p>
            <a:r>
              <a:rPr lang="pt-BR" sz="3200" b="0" dirty="0" smtClean="0"/>
              <a:t>PIB per capta: 2002 – R$ 9.969,00;</a:t>
            </a:r>
          </a:p>
          <a:p>
            <a:r>
              <a:rPr lang="pt-BR" sz="3200" b="0" dirty="0" smtClean="0"/>
              <a:t>PIB per capta: 2011 – R$ 26.760,82;</a:t>
            </a:r>
          </a:p>
          <a:p>
            <a:endParaRPr lang="pt-BR" sz="3200" b="0" dirty="0" smtClean="0"/>
          </a:p>
          <a:p>
            <a:r>
              <a:rPr lang="pt-BR" sz="3200" b="0" dirty="0" smtClean="0"/>
              <a:t>IDH – 2000 – 0,674</a:t>
            </a:r>
          </a:p>
          <a:p>
            <a:r>
              <a:rPr lang="pt-BR" sz="3200" b="0" dirty="0" smtClean="0"/>
              <a:t>IDH – 2010 – 0,774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1763713" y="5229225"/>
            <a:ext cx="7129462" cy="1223963"/>
          </a:xfrm>
        </p:spPr>
        <p:txBody>
          <a:bodyPr/>
          <a:lstStyle/>
          <a:p>
            <a:r>
              <a:rPr lang="pt-BR" sz="2800" smtClean="0">
                <a:solidFill>
                  <a:srgbClr val="CF9E5D"/>
                </a:solidFill>
                <a:latin typeface="Arial" charset="0"/>
              </a:rPr>
              <a:t>O Estado de Santa Catarina – Ano/2002</a:t>
            </a:r>
          </a:p>
          <a:p>
            <a:pPr lvl="1">
              <a:lnSpc>
                <a:spcPct val="150000"/>
              </a:lnSpc>
            </a:pPr>
            <a:r>
              <a:rPr lang="pt-BR" sz="2400" smtClean="0">
                <a:latin typeface="Arial" charset="0"/>
              </a:rPr>
              <a:t>Estrutura Administrativa Centralizada</a:t>
            </a:r>
            <a:endParaRPr lang="pt-BR" sz="4400" b="1" smtClean="0">
              <a:solidFill>
                <a:srgbClr val="595959"/>
              </a:solidFill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116013" y="4994275"/>
            <a:ext cx="7191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600" b="0">
                <a:solidFill>
                  <a:srgbClr val="A20000"/>
                </a:solidFill>
                <a:latin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928688"/>
            <a:ext cx="5357812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aixaDeTexto 4"/>
          <p:cNvSpPr txBox="1">
            <a:spLocks noChangeArrowheads="1"/>
          </p:cNvSpPr>
          <p:nvPr/>
        </p:nvSpPr>
        <p:spPr bwMode="auto">
          <a:xfrm>
            <a:off x="928688" y="-142875"/>
            <a:ext cx="7000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000">
                <a:latin typeface="Mongolian Baiti" pitchFamily="66" charset="0"/>
              </a:rPr>
              <a:t>OBRAS DA DESCENTRALIZAÇÃO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1"/>
            <a:ext cx="6858048" cy="514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-142875" y="58738"/>
            <a:ext cx="85693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3200">
                <a:latin typeface="Calibri" pitchFamily="34" charset="0"/>
              </a:rPr>
              <a:t>SDR – CHAPECÓ: EEB – BOM PASTOR</a:t>
            </a:r>
            <a:endParaRPr lang="pt-BR" sz="3200">
              <a:latin typeface="Calibri" pitchFamily="34" charset="0"/>
            </a:endParaRPr>
          </a:p>
        </p:txBody>
      </p:sp>
      <p:sp>
        <p:nvSpPr>
          <p:cNvPr id="36868" name="CaixaDeTexto 5"/>
          <p:cNvSpPr txBox="1">
            <a:spLocks noChangeArrowheads="1"/>
          </p:cNvSpPr>
          <p:nvPr/>
        </p:nvSpPr>
        <p:spPr bwMode="auto">
          <a:xfrm>
            <a:off x="571500" y="71437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Município: Chapecó</a:t>
            </a:r>
          </a:p>
        </p:txBody>
      </p:sp>
      <p:sp>
        <p:nvSpPr>
          <p:cNvPr id="36869" name="CaixaDeTexto 6"/>
          <p:cNvSpPr txBox="1">
            <a:spLocks noChangeArrowheads="1"/>
          </p:cNvSpPr>
          <p:nvPr/>
        </p:nvSpPr>
        <p:spPr bwMode="auto">
          <a:xfrm>
            <a:off x="5500688" y="59166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Valor: 10,3 milhões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-142875" y="58738"/>
            <a:ext cx="85693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3200">
                <a:latin typeface="Calibri" pitchFamily="34" charset="0"/>
              </a:rPr>
              <a:t>SDR – RIO DO SUL: PRESÍDIO REGIONAL</a:t>
            </a:r>
            <a:endParaRPr lang="pt-BR" sz="3200">
              <a:latin typeface="Calibri" pitchFamily="34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03783"/>
            <a:ext cx="6786610" cy="450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2" name="CaixaDeTexto 5"/>
          <p:cNvSpPr txBox="1">
            <a:spLocks noChangeArrowheads="1"/>
          </p:cNvSpPr>
          <p:nvPr/>
        </p:nvSpPr>
        <p:spPr bwMode="auto">
          <a:xfrm>
            <a:off x="357188" y="844550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Município: Rio do Sul</a:t>
            </a:r>
          </a:p>
        </p:txBody>
      </p:sp>
      <p:sp>
        <p:nvSpPr>
          <p:cNvPr id="37893" name="CaixaDeTexto 6"/>
          <p:cNvSpPr txBox="1">
            <a:spLocks noChangeArrowheads="1"/>
          </p:cNvSpPr>
          <p:nvPr/>
        </p:nvSpPr>
        <p:spPr bwMode="auto">
          <a:xfrm>
            <a:off x="6143625" y="5643563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Valor: 3 milhões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-142875" y="58738"/>
            <a:ext cx="8569325" cy="107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3200">
                <a:latin typeface="Calibri" pitchFamily="34" charset="0"/>
              </a:rPr>
              <a:t>SDR – BRUSQUE: </a:t>
            </a:r>
            <a:r>
              <a:rPr lang="pt-BR" sz="3200">
                <a:latin typeface="Calibri" pitchFamily="34" charset="0"/>
              </a:rPr>
              <a:t>GINÁSIO DE ESPORTES NA EEB</a:t>
            </a:r>
          </a:p>
          <a:p>
            <a:pPr algn="ctr" eaLnBrk="0" hangingPunct="0"/>
            <a:r>
              <a:rPr lang="pt-BR" sz="3200">
                <a:latin typeface="Calibri" pitchFamily="34" charset="0"/>
              </a:rPr>
              <a:t>ALEXANDRE TERNES FILHO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785938"/>
            <a:ext cx="641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6" name="CaixaDeTexto 5"/>
          <p:cNvSpPr txBox="1">
            <a:spLocks noChangeArrowheads="1"/>
          </p:cNvSpPr>
          <p:nvPr/>
        </p:nvSpPr>
        <p:spPr bwMode="auto">
          <a:xfrm>
            <a:off x="571500" y="127317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Município: Tijucas</a:t>
            </a:r>
          </a:p>
        </p:txBody>
      </p:sp>
      <p:sp>
        <p:nvSpPr>
          <p:cNvPr id="38917" name="CaixaDeTexto 6"/>
          <p:cNvSpPr txBox="1">
            <a:spLocks noChangeArrowheads="1"/>
          </p:cNvSpPr>
          <p:nvPr/>
        </p:nvSpPr>
        <p:spPr bwMode="auto">
          <a:xfrm>
            <a:off x="5500688" y="5715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Valor: 414,6 mil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-142875" y="58738"/>
            <a:ext cx="85693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3200">
                <a:latin typeface="Calibri" pitchFamily="34" charset="0"/>
              </a:rPr>
              <a:t>SDR – BRUSQUE: SC - 408</a:t>
            </a:r>
            <a:endParaRPr lang="pt-BR" sz="3200">
              <a:latin typeface="Calibri" pitchFamily="34" charset="0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071563"/>
            <a:ext cx="4643437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40" name="CaixaDeTexto 5"/>
          <p:cNvSpPr txBox="1">
            <a:spLocks noChangeArrowheads="1"/>
          </p:cNvSpPr>
          <p:nvPr/>
        </p:nvSpPr>
        <p:spPr bwMode="auto">
          <a:xfrm>
            <a:off x="571500" y="701675"/>
            <a:ext cx="492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Município: Major Gercino / São João Batista</a:t>
            </a:r>
          </a:p>
        </p:txBody>
      </p:sp>
      <p:sp>
        <p:nvSpPr>
          <p:cNvPr id="39941" name="CaixaDeTexto 6"/>
          <p:cNvSpPr txBox="1">
            <a:spLocks noChangeArrowheads="1"/>
          </p:cNvSpPr>
          <p:nvPr/>
        </p:nvSpPr>
        <p:spPr bwMode="auto">
          <a:xfrm>
            <a:off x="6858000" y="58451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Valor: 24,8 milhões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 txBox="1">
            <a:spLocks noGrp="1" noChangeArrowheads="1"/>
          </p:cNvSpPr>
          <p:nvPr/>
        </p:nvSpPr>
        <p:spPr bwMode="auto">
          <a:xfrm>
            <a:off x="8658225" y="6562725"/>
            <a:ext cx="485775" cy="295275"/>
          </a:xfrm>
          <a:prstGeom prst="rect">
            <a:avLst/>
          </a:prstGeom>
          <a:solidFill>
            <a:srgbClr val="E9DBB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fld id="{A05974DA-302B-45E1-9385-8F0DB09D6A40}" type="slidenum">
              <a:rPr lang="pt-BR" sz="1400">
                <a:latin typeface="Arial" charset="0"/>
              </a:rPr>
              <a:pPr algn="ctr" eaLnBrk="0" hangingPunct="0"/>
              <a:t>35</a:t>
            </a:fld>
            <a:endParaRPr lang="pt-BR" sz="1400">
              <a:latin typeface="Arial" charset="0"/>
            </a:endParaRPr>
          </a:p>
        </p:txBody>
      </p:sp>
      <p:sp>
        <p:nvSpPr>
          <p:cNvPr id="7175" name="Retângulo 57"/>
          <p:cNvSpPr>
            <a:spLocks noChangeArrowheads="1"/>
          </p:cNvSpPr>
          <p:nvPr/>
        </p:nvSpPr>
        <p:spPr bwMode="auto">
          <a:xfrm>
            <a:off x="285750" y="285750"/>
            <a:ext cx="154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60648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0" u="sng" dirty="0" smtClean="0"/>
              <a:t>Avaliação popular:</a:t>
            </a:r>
          </a:p>
          <a:p>
            <a:endParaRPr lang="pt-BR" sz="3600" b="0" dirty="0" smtClean="0"/>
          </a:p>
          <a:p>
            <a:pPr>
              <a:buFont typeface="Wingdings" pitchFamily="2" charset="2"/>
              <a:buChar char="ü"/>
            </a:pPr>
            <a:r>
              <a:rPr lang="pt-BR" sz="3600" b="0" dirty="0" smtClean="0"/>
              <a:t> 1º Governador reeleito em 2006;</a:t>
            </a:r>
          </a:p>
          <a:p>
            <a:r>
              <a:rPr lang="pt-BR" sz="3600" dirty="0" smtClean="0">
                <a:solidFill>
                  <a:srgbClr val="FF0000"/>
                </a:solidFill>
              </a:rPr>
              <a:t>Após oito anos da implantação do modelo em Santa Catarina – 2010.</a:t>
            </a:r>
          </a:p>
          <a:p>
            <a:pPr>
              <a:buFont typeface="Wingdings" pitchFamily="2" charset="2"/>
              <a:buChar char="ü"/>
            </a:pPr>
            <a:r>
              <a:rPr lang="pt-BR" sz="3600" b="0" dirty="0" smtClean="0"/>
              <a:t> Elegeu sucessor no 1º turno;</a:t>
            </a:r>
          </a:p>
          <a:p>
            <a:pPr>
              <a:buFont typeface="Wingdings" pitchFamily="2" charset="2"/>
              <a:buChar char="ü"/>
            </a:pPr>
            <a:r>
              <a:rPr lang="pt-BR" sz="3600" b="0" dirty="0" smtClean="0"/>
              <a:t> Três Senadores;</a:t>
            </a:r>
          </a:p>
          <a:p>
            <a:pPr>
              <a:buFont typeface="Wingdings" pitchFamily="2" charset="2"/>
              <a:buChar char="ü"/>
            </a:pPr>
            <a:r>
              <a:rPr lang="pt-BR" sz="3600" b="0" dirty="0" smtClean="0"/>
              <a:t> 16 vagas: 10 Deputados Federais,</a:t>
            </a:r>
          </a:p>
          <a:p>
            <a:pPr>
              <a:buFont typeface="Wingdings" pitchFamily="2" charset="2"/>
              <a:buChar char="ü"/>
            </a:pPr>
            <a:r>
              <a:rPr lang="pt-BR" sz="3600" b="0" dirty="0" smtClean="0"/>
              <a:t> 40 vagas: 26 Deputados Estaduais</a:t>
            </a:r>
            <a:endParaRPr lang="pt-BR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2061423"/>
            <a:ext cx="7416825" cy="40318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pt-BR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Túlio Tavares Santos</a:t>
            </a:r>
          </a:p>
          <a:p>
            <a:pPr algn="ctr" eaLnBrk="0" hangingPunct="0">
              <a:defRPr/>
            </a:pPr>
            <a:endParaRPr lang="pt-BR" sz="3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Secretário Adjunto</a:t>
            </a:r>
          </a:p>
          <a:p>
            <a:pPr algn="ctr" eaLnBrk="0" hangingPunct="0">
              <a:defRPr/>
            </a:pPr>
            <a:r>
              <a:rPr lang="pt-BR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Secretaria de Estado do Planejamento – SPG</a:t>
            </a:r>
          </a:p>
          <a:p>
            <a:pPr algn="ctr" eaLnBrk="0" hangingPunct="0">
              <a:defRPr/>
            </a:pPr>
            <a:endParaRPr lang="pt-BR" sz="3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tulio@spg.sc.gov.br</a:t>
            </a:r>
          </a:p>
          <a:p>
            <a:pPr algn="ctr" eaLnBrk="0" hangingPunct="0">
              <a:defRPr/>
            </a:pPr>
            <a:r>
              <a:rPr lang="pt-BR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Tel.: (48) 3665 3356 * 8843 0953</a:t>
            </a:r>
            <a:endParaRPr lang="pt-BR" sz="3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11760" y="980728"/>
            <a:ext cx="41857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54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OBRIGADO</a:t>
            </a:r>
            <a:endParaRPr lang="pt-BR" sz="5400" b="1" u="sng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8" name="Group 1027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113" y="527"/>
            <a:chExt cx="5601" cy="3629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14" y="572"/>
            <a:ext cx="5170" cy="3201"/>
          </p:xfrm>
          <a:graphic>
            <a:graphicData uri="http://schemas.openxmlformats.org/presentationml/2006/ole">
              <p:oleObj spid="_x0000_s1026" name="CorelPhotoPaint.Image.10" r:id="rId3" imgW="6603175" imgH="4088889" progId="">
                <p:embed/>
              </p:oleObj>
            </a:graphicData>
          </a:graphic>
        </p:graphicFrame>
        <p:sp>
          <p:nvSpPr>
            <p:cNvPr id="1030" name="AutoShape 1029"/>
            <p:cNvSpPr>
              <a:spLocks noChangeArrowheads="1"/>
            </p:cNvSpPr>
            <p:nvPr/>
          </p:nvSpPr>
          <p:spPr bwMode="auto">
            <a:xfrm>
              <a:off x="113" y="3747"/>
              <a:ext cx="5126" cy="409"/>
            </a:xfrm>
            <a:prstGeom prst="leftRightArrow">
              <a:avLst>
                <a:gd name="adj1" fmla="val 50000"/>
                <a:gd name="adj2" fmla="val 25066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31" name="AutoShape 1030"/>
            <p:cNvSpPr>
              <a:spLocks noChangeArrowheads="1"/>
            </p:cNvSpPr>
            <p:nvPr/>
          </p:nvSpPr>
          <p:spPr bwMode="auto">
            <a:xfrm>
              <a:off x="5284" y="527"/>
              <a:ext cx="430" cy="3357"/>
            </a:xfrm>
            <a:prstGeom prst="upDownArrow">
              <a:avLst>
                <a:gd name="adj1" fmla="val 50000"/>
                <a:gd name="adj2" fmla="val 15614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" name="AutoShape 1031"/>
            <p:cNvSpPr>
              <a:spLocks noChangeArrowheads="1"/>
            </p:cNvSpPr>
            <p:nvPr/>
          </p:nvSpPr>
          <p:spPr bwMode="auto">
            <a:xfrm>
              <a:off x="3787" y="1888"/>
              <a:ext cx="1316" cy="408"/>
            </a:xfrm>
            <a:prstGeom prst="rightArrow">
              <a:avLst>
                <a:gd name="adj1" fmla="val 50000"/>
                <a:gd name="adj2" fmla="val 8063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" name="Text Box 1032"/>
            <p:cNvSpPr txBox="1">
              <a:spLocks noChangeArrowheads="1"/>
            </p:cNvSpPr>
            <p:nvPr/>
          </p:nvSpPr>
          <p:spPr bwMode="auto">
            <a:xfrm>
              <a:off x="2018" y="3793"/>
              <a:ext cx="87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FF3300"/>
                  </a:solidFill>
                  <a:latin typeface="Arial Black" pitchFamily="34" charset="0"/>
                </a:rPr>
                <a:t>750 km</a:t>
              </a:r>
            </a:p>
          </p:txBody>
        </p:sp>
        <p:sp>
          <p:nvSpPr>
            <p:cNvPr id="1034" name="Text Box 1033"/>
            <p:cNvSpPr txBox="1">
              <a:spLocks noChangeArrowheads="1"/>
            </p:cNvSpPr>
            <p:nvPr/>
          </p:nvSpPr>
          <p:spPr bwMode="auto">
            <a:xfrm>
              <a:off x="5377" y="1616"/>
              <a:ext cx="227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>
                  <a:solidFill>
                    <a:srgbClr val="FF3300"/>
                  </a:solidFill>
                  <a:latin typeface="Arial Black" pitchFamily="34" charset="0"/>
                </a:rPr>
                <a:t>490 km</a:t>
              </a:r>
            </a:p>
          </p:txBody>
        </p:sp>
        <p:sp>
          <p:nvSpPr>
            <p:cNvPr id="1035" name="Text Box 1034"/>
            <p:cNvSpPr txBox="1">
              <a:spLocks noChangeArrowheads="1"/>
            </p:cNvSpPr>
            <p:nvPr/>
          </p:nvSpPr>
          <p:spPr bwMode="auto">
            <a:xfrm>
              <a:off x="3944" y="1940"/>
              <a:ext cx="85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006600"/>
                  </a:solidFill>
                  <a:latin typeface="Arial Black" pitchFamily="34" charset="0"/>
                </a:rPr>
                <a:t>Capital</a:t>
              </a:r>
            </a:p>
          </p:txBody>
        </p:sp>
      </p:grpSp>
      <p:sp>
        <p:nvSpPr>
          <p:cNvPr id="1029" name="Text Box 1035"/>
          <p:cNvSpPr txBox="1">
            <a:spLocks noChangeArrowheads="1"/>
          </p:cNvSpPr>
          <p:nvPr/>
        </p:nvSpPr>
        <p:spPr bwMode="auto">
          <a:xfrm>
            <a:off x="609600" y="2895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19113" y="76200"/>
            <a:ext cx="82089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80000"/>
              </a:lnSpc>
            </a:pPr>
            <a:r>
              <a:rPr lang="pt-BR" sz="2800">
                <a:solidFill>
                  <a:schemeClr val="tx2"/>
                </a:solidFill>
                <a:latin typeface="Arial" charset="0"/>
              </a:rPr>
              <a:t>O Dilema da modernização do Estado</a:t>
            </a:r>
          </a:p>
        </p:txBody>
      </p:sp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684213" y="1171575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pt-BR" sz="2800" b="0" kern="0" dirty="0">
                <a:latin typeface="+mn-lt"/>
                <a:cs typeface="+mn-cs"/>
              </a:rPr>
              <a:t>“O Governo do Estado precisa de uma forte reestruturação;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pt-BR" sz="2800" b="0" kern="0" dirty="0">
                <a:latin typeface="+mn-lt"/>
                <a:cs typeface="+mn-cs"/>
              </a:rPr>
              <a:t>Temos tempos novos e um governo velho;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pt-BR" sz="2800" b="0" kern="0" dirty="0">
                <a:latin typeface="+mn-lt"/>
                <a:cs typeface="+mn-cs"/>
              </a:rPr>
              <a:t>Tempos digitais e um governo manual;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pt-BR" sz="2800" b="0" kern="0" dirty="0">
                <a:latin typeface="+mn-lt"/>
                <a:cs typeface="+mn-cs"/>
              </a:rPr>
              <a:t> Centralizado e, por isso, ineficaz;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pt-BR" sz="2800" b="0" kern="0" dirty="0">
                <a:latin typeface="+mn-lt"/>
                <a:cs typeface="+mn-cs"/>
              </a:rPr>
              <a:t> Centralizador e, por isso personalista;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pt-BR" sz="2800" b="0" kern="0" dirty="0">
                <a:latin typeface="+mn-lt"/>
                <a:cs typeface="+mn-cs"/>
              </a:rPr>
              <a:t> Distante e, por isso, ausente do conjunto das regiões mais afastadas.” </a:t>
            </a:r>
          </a:p>
          <a:p>
            <a:pPr algn="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b="0" kern="0" dirty="0">
              <a:latin typeface="+mn-lt"/>
              <a:cs typeface="+mn-cs"/>
            </a:endParaRPr>
          </a:p>
          <a:p>
            <a:pPr algn="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t-BR" b="0" kern="0" dirty="0">
                <a:latin typeface="+mn-lt"/>
                <a:cs typeface="+mn-cs"/>
              </a:rPr>
              <a:t>Luiz Henrique da Silveira – Ex-Governador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pt-BR" sz="2800" b="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0" y="59959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00CC66"/>
                </a:solidFill>
                <a:latin typeface="Arial Narrow" pitchFamily="34" charset="0"/>
              </a:rPr>
              <a:t>______________________________________________________________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6372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Descentralização</a:t>
            </a:r>
            <a:endParaRPr lang="pt-BR" sz="48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pt-BR" sz="4800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(do Governo) </a:t>
            </a:r>
          </a:p>
          <a:p>
            <a:pPr>
              <a:defRPr/>
            </a:pPr>
            <a:endParaRPr lang="pt-BR" sz="4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pt-BR" sz="4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Regionalização</a:t>
            </a:r>
          </a:p>
          <a:p>
            <a:pPr>
              <a:defRPr/>
            </a:pPr>
            <a:r>
              <a:rPr lang="pt-BR" sz="4800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(do Desenvolvimento)</a:t>
            </a:r>
          </a:p>
          <a:p>
            <a:pPr>
              <a:defRPr/>
            </a:pPr>
            <a:endParaRPr lang="pt-BR" sz="4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pt-BR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MUNICIPALIZAÇÃO</a:t>
            </a:r>
          </a:p>
          <a:p>
            <a:pPr>
              <a:defRPr/>
            </a:pPr>
            <a:r>
              <a:rPr lang="pt-BR" sz="4800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(das ações)</a:t>
            </a:r>
          </a:p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90563" y="2492375"/>
            <a:ext cx="8350250" cy="35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288925">
              <a:lnSpc>
                <a:spcPct val="110000"/>
              </a:lnSpc>
              <a:spcAft>
                <a:spcPct val="55000"/>
              </a:spcAft>
              <a:buClr>
                <a:schemeClr val="accent2"/>
              </a:buClr>
              <a:buSzPct val="95000"/>
              <a:buFont typeface="Wingdings" pitchFamily="2" charset="2"/>
              <a:buChar char="q"/>
              <a:tabLst>
                <a:tab pos="471488" algn="l"/>
              </a:tabLst>
            </a:pPr>
            <a:r>
              <a:rPr lang="pt-BR" sz="2200" b="0" dirty="0">
                <a:cs typeface="Times New Roman" pitchFamily="18" charset="0"/>
              </a:rPr>
              <a:t>Estado orientado para o cidadão e resultados na sociedade</a:t>
            </a:r>
          </a:p>
          <a:p>
            <a:pPr marL="387350" indent="-288925">
              <a:lnSpc>
                <a:spcPct val="110000"/>
              </a:lnSpc>
              <a:spcAft>
                <a:spcPct val="55000"/>
              </a:spcAft>
              <a:buClr>
                <a:schemeClr val="accent2"/>
              </a:buClr>
              <a:buSzPct val="95000"/>
              <a:buFont typeface="Wingdings" pitchFamily="2" charset="2"/>
              <a:buChar char="q"/>
              <a:tabLst>
                <a:tab pos="471488" algn="l"/>
              </a:tabLst>
            </a:pPr>
            <a:r>
              <a:rPr lang="pt-BR" sz="2200" b="0" u="sng" dirty="0">
                <a:cs typeface="Times New Roman" pitchFamily="18" charset="0"/>
              </a:rPr>
              <a:t>Descentralização</a:t>
            </a:r>
            <a:r>
              <a:rPr lang="pt-BR" sz="2200" b="0" dirty="0">
                <a:cs typeface="Times New Roman" pitchFamily="18" charset="0"/>
              </a:rPr>
              <a:t> da ação do setor público</a:t>
            </a:r>
          </a:p>
          <a:p>
            <a:pPr marL="387350" indent="-288925">
              <a:lnSpc>
                <a:spcPct val="110000"/>
              </a:lnSpc>
              <a:spcAft>
                <a:spcPct val="55000"/>
              </a:spcAft>
              <a:buClr>
                <a:schemeClr val="accent2"/>
              </a:buClr>
              <a:buSzPct val="95000"/>
              <a:buFont typeface="Wingdings" pitchFamily="2" charset="2"/>
              <a:buChar char="q"/>
              <a:tabLst>
                <a:tab pos="471488" algn="l"/>
              </a:tabLst>
            </a:pPr>
            <a:r>
              <a:rPr lang="pt-BR" sz="2200" b="0" dirty="0">
                <a:cs typeface="Times New Roman" pitchFamily="18" charset="0"/>
              </a:rPr>
              <a:t>Mais serviços e de melhor </a:t>
            </a:r>
            <a:r>
              <a:rPr lang="pt-BR" sz="2200" b="0" u="sng" dirty="0">
                <a:cs typeface="Times New Roman" pitchFamily="18" charset="0"/>
              </a:rPr>
              <a:t>qualidade</a:t>
            </a:r>
          </a:p>
          <a:p>
            <a:pPr marL="387350" indent="-288925">
              <a:lnSpc>
                <a:spcPct val="110000"/>
              </a:lnSpc>
              <a:spcAft>
                <a:spcPct val="55000"/>
              </a:spcAft>
              <a:buClr>
                <a:schemeClr val="accent2"/>
              </a:buClr>
              <a:buSzPct val="95000"/>
              <a:buFont typeface="Wingdings" pitchFamily="2" charset="2"/>
              <a:buChar char="q"/>
              <a:tabLst>
                <a:tab pos="471488" algn="l"/>
              </a:tabLst>
            </a:pPr>
            <a:r>
              <a:rPr lang="pt-BR" sz="2200" b="0" dirty="0">
                <a:cs typeface="Times New Roman" pitchFamily="18" charset="0"/>
              </a:rPr>
              <a:t>Transparência e </a:t>
            </a:r>
            <a:r>
              <a:rPr lang="pt-BR" sz="2200" b="0" u="sng" dirty="0">
                <a:cs typeface="Times New Roman" pitchFamily="18" charset="0"/>
              </a:rPr>
              <a:t>controle social</a:t>
            </a:r>
            <a:r>
              <a:rPr lang="pt-BR" sz="2200" b="0" dirty="0">
                <a:cs typeface="Times New Roman" pitchFamily="18" charset="0"/>
              </a:rPr>
              <a:t>  </a:t>
            </a:r>
          </a:p>
          <a:p>
            <a:pPr marL="387350" indent="-288925">
              <a:lnSpc>
                <a:spcPct val="130000"/>
              </a:lnSpc>
              <a:spcAft>
                <a:spcPct val="55000"/>
              </a:spcAft>
              <a:buClr>
                <a:schemeClr val="accent2"/>
              </a:buClr>
              <a:buSzPct val="95000"/>
              <a:buFont typeface="Wingdings" pitchFamily="2" charset="2"/>
              <a:buChar char="q"/>
              <a:tabLst>
                <a:tab pos="471488" algn="l"/>
              </a:tabLst>
            </a:pPr>
            <a:r>
              <a:rPr lang="pt-BR" sz="2200" b="0" dirty="0">
                <a:cs typeface="Times New Roman" pitchFamily="18" charset="0"/>
              </a:rPr>
              <a:t>Criação de </a:t>
            </a:r>
            <a:r>
              <a:rPr lang="pt-BR" sz="2200" b="0" u="sng" dirty="0" err="1">
                <a:cs typeface="Times New Roman" pitchFamily="18" charset="0"/>
              </a:rPr>
              <a:t>co-responsabilidades</a:t>
            </a:r>
            <a:r>
              <a:rPr lang="pt-BR" sz="2200" b="0" dirty="0">
                <a:cs typeface="Times New Roman" pitchFamily="18" charset="0"/>
              </a:rPr>
              <a:t> </a:t>
            </a:r>
            <a:r>
              <a:rPr lang="pt-BR" sz="2200" b="0" dirty="0" smtClean="0">
                <a:cs typeface="Times New Roman" pitchFamily="18" charset="0"/>
              </a:rPr>
              <a:t>Estado, Município </a:t>
            </a:r>
            <a:r>
              <a:rPr lang="pt-BR" sz="2200" b="0" dirty="0">
                <a:cs typeface="Times New Roman" pitchFamily="18" charset="0"/>
              </a:rPr>
              <a:t>e </a:t>
            </a:r>
            <a:r>
              <a:rPr lang="pt-BR" sz="2200" b="0" dirty="0" smtClean="0">
                <a:cs typeface="Times New Roman" pitchFamily="18" charset="0"/>
              </a:rPr>
              <a:t>Sociedade.</a:t>
            </a:r>
            <a:endParaRPr lang="pt-BR" sz="2200" b="0" dirty="0"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11188" y="76200"/>
            <a:ext cx="8001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pt-BR" sz="2800">
                <a:solidFill>
                  <a:schemeClr val="tx2"/>
                </a:solidFill>
                <a:latin typeface="Arial" charset="0"/>
              </a:rPr>
              <a:t>Impacto da descentralização</a:t>
            </a:r>
          </a:p>
        </p:txBody>
      </p:sp>
      <p:sp>
        <p:nvSpPr>
          <p:cNvPr id="13316" name="AutoShape 7"/>
          <p:cNvSpPr>
            <a:spLocks noChangeArrowheads="1"/>
          </p:cNvSpPr>
          <p:nvPr/>
        </p:nvSpPr>
        <p:spPr bwMode="auto">
          <a:xfrm>
            <a:off x="684213" y="1171575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6"/>
          <p:cNvSpPr>
            <a:spLocks noGrp="1"/>
          </p:cNvSpPr>
          <p:nvPr>
            <p:ph type="title"/>
          </p:nvPr>
        </p:nvSpPr>
        <p:spPr>
          <a:xfrm>
            <a:off x="574675" y="115888"/>
            <a:ext cx="8001000" cy="712787"/>
          </a:xfrm>
        </p:spPr>
        <p:txBody>
          <a:bodyPr/>
          <a:lstStyle/>
          <a:p>
            <a:pPr algn="ctr"/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3200" smtClean="0">
                <a:latin typeface="Calibri" pitchFamily="34" charset="0"/>
                <a:cs typeface="Calibri" pitchFamily="34" charset="0"/>
              </a:rPr>
              <a:t>CONCEITO E IMPORTÂNCIA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981075"/>
            <a:ext cx="8715375" cy="2808288"/>
          </a:xfrm>
        </p:spPr>
        <p:txBody>
          <a:bodyPr/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pt-PT" sz="3200" b="1" dirty="0" smtClean="0">
                <a:latin typeface="Calibri" pitchFamily="34" charset="0"/>
                <a:cs typeface="Calibri" pitchFamily="34" charset="0"/>
              </a:rPr>
              <a:t>Descentralização</a:t>
            </a:r>
            <a:r>
              <a:rPr lang="pt-PT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é a transferência da autoridade e do poder decisório de instâncias agregadas para unidades espacialmente menores, entre as quais o município e as comunidades, conferindo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capacidade de decisão e </a:t>
            </a: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autonomia de gestão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para as unidades territoriais de menor amplitude e escala.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pt-BR" sz="1600" dirty="0" smtClean="0">
                <a:latin typeface="Calibri" pitchFamily="34" charset="0"/>
                <a:cs typeface="Calibri" pitchFamily="34" charset="0"/>
              </a:rPr>
              <a:t>Fonte: Sérgio C. Buarque - Economista com mestrado em sociologia, consultor do IICA na área de planejamento e desenvolvimento sustentável</a:t>
            </a:r>
          </a:p>
        </p:txBody>
      </p:sp>
      <p:pic>
        <p:nvPicPr>
          <p:cNvPr id="14340" name="Picture 17" descr="j02832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508500"/>
            <a:ext cx="172878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1438" y="4500563"/>
            <a:ext cx="7215187" cy="1477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PT" sz="3200" dirty="0">
                <a:latin typeface="Calibri" pitchFamily="34" charset="0"/>
              </a:rPr>
              <a:t>Descentralização</a:t>
            </a:r>
            <a:r>
              <a:rPr lang="pt-PT" sz="2400" dirty="0">
                <a:latin typeface="Calibri" pitchFamily="34" charset="0"/>
              </a:rPr>
              <a:t> é a distribuição de competências de uma para outra pessoa, física ou jurídica. </a:t>
            </a:r>
          </a:p>
          <a:p>
            <a:pPr eaLnBrk="0" hangingPunct="0"/>
            <a:endParaRPr lang="pt-PT" dirty="0"/>
          </a:p>
          <a:p>
            <a:pPr eaLnBrk="0" hangingPunct="0"/>
            <a:r>
              <a:rPr lang="pt-PT" sz="1600" b="0" dirty="0">
                <a:latin typeface="Calibri" pitchFamily="34" charset="0"/>
              </a:rPr>
              <a:t>Fonte: Direito Administrativo, Maria Sylvia Di Pietro</a:t>
            </a:r>
            <a:endParaRPr lang="pt-BR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42844" y="714356"/>
          <a:ext cx="878687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0" y="142875"/>
            <a:ext cx="8351838" cy="1089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4000">
                <a:latin typeface="Calibri" pitchFamily="34" charset="0"/>
              </a:rPr>
              <a:t>TRANSIÇÃO TEMPORAL DAS REFORMAS ADMINISTRATIVAS</a:t>
            </a:r>
          </a:p>
        </p:txBody>
      </p:sp>
      <p:sp>
        <p:nvSpPr>
          <p:cNvPr id="16388" name="Line 25"/>
          <p:cNvSpPr>
            <a:spLocks noChangeShapeType="1"/>
          </p:cNvSpPr>
          <p:nvPr/>
        </p:nvSpPr>
        <p:spPr bwMode="auto">
          <a:xfrm>
            <a:off x="428625" y="5240338"/>
            <a:ext cx="8458200" cy="46037"/>
          </a:xfrm>
          <a:prstGeom prst="line">
            <a:avLst/>
          </a:prstGeom>
          <a:noFill/>
          <a:ln w="317500">
            <a:solidFill>
              <a:srgbClr val="C0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89" name="Text Box 28"/>
          <p:cNvSpPr txBox="1">
            <a:spLocks noChangeArrowheads="1"/>
          </p:cNvSpPr>
          <p:nvPr/>
        </p:nvSpPr>
        <p:spPr bwMode="auto">
          <a:xfrm>
            <a:off x="7215188" y="4786313"/>
            <a:ext cx="1008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pt-BR" sz="2400">
                <a:solidFill>
                  <a:srgbClr val="C00000"/>
                </a:solidFill>
                <a:latin typeface="Calibri" pitchFamily="34" charset="0"/>
              </a:rPr>
              <a:t>2013</a:t>
            </a:r>
          </a:p>
          <a:p>
            <a:pPr eaLnBrk="0" hangingPunct="0">
              <a:spcBef>
                <a:spcPct val="50000"/>
              </a:spcBef>
            </a:pPr>
            <a:endParaRPr lang="pt-B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 Box 27"/>
          <p:cNvSpPr txBox="1">
            <a:spLocks noChangeArrowheads="1"/>
          </p:cNvSpPr>
          <p:nvPr/>
        </p:nvSpPr>
        <p:spPr bwMode="auto">
          <a:xfrm>
            <a:off x="685800" y="4721225"/>
            <a:ext cx="91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solidFill>
                  <a:srgbClr val="C00000"/>
                </a:solidFill>
                <a:latin typeface="Calibri" pitchFamily="34" charset="0"/>
              </a:rPr>
              <a:t>2003</a:t>
            </a:r>
          </a:p>
          <a:p>
            <a:pPr eaLnBrk="0" hangingPunct="0">
              <a:spcBef>
                <a:spcPct val="50000"/>
              </a:spcBef>
            </a:pPr>
            <a:endParaRPr lang="pt-BR" sz="240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pt-BR" sz="2400">
              <a:latin typeface="Calibri" pitchFamily="34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14375" y="4743450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dirty="0">
                <a:solidFill>
                  <a:srgbClr val="C00000"/>
                </a:solidFill>
                <a:latin typeface="+mj-lt"/>
                <a:cs typeface="Calibri" pitchFamily="34" charset="0"/>
              </a:rPr>
              <a:t>Linha do Tempo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5387</TotalTime>
  <Words>1401</Words>
  <Application>Microsoft Office PowerPoint</Application>
  <PresentationFormat>Apresentação na tela (4:3)</PresentationFormat>
  <Paragraphs>417</Paragraphs>
  <Slides>36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Perfil</vt:lpstr>
      <vt:lpstr>CorelPhotoPaint.Image.10</vt:lpstr>
      <vt:lpstr>Worksheet</vt:lpstr>
      <vt:lpstr>  </vt:lpstr>
      <vt:lpstr>Slide 2</vt:lpstr>
      <vt:lpstr>Slide 3</vt:lpstr>
      <vt:lpstr>Slide 4</vt:lpstr>
      <vt:lpstr>Slide 5</vt:lpstr>
      <vt:lpstr>Slide 6</vt:lpstr>
      <vt:lpstr>Slide 7</vt:lpstr>
      <vt:lpstr>    CONCEITO E IMPORTÂNCIA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Bom Funcionamento do CDR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dieesesc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Atravessando a Crise Mundial LIDE Ministro Guido Mantega Fevereiro de 2009</dc:title>
  <dc:creator>danielr</dc:creator>
  <cp:lastModifiedBy>Waldir Bezerra Miranda</cp:lastModifiedBy>
  <cp:revision>291</cp:revision>
  <dcterms:created xsi:type="dcterms:W3CDTF">2009-02-17T18:35:39Z</dcterms:created>
  <dcterms:modified xsi:type="dcterms:W3CDTF">2013-10-16T11:09:35Z</dcterms:modified>
</cp:coreProperties>
</file>