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  <p:sldMasterId id="2147483674" r:id="rId2"/>
  </p:sldMasterIdLst>
  <p:notesMasterIdLst>
    <p:notesMasterId r:id="rId21"/>
  </p:notesMasterIdLst>
  <p:sldIdLst>
    <p:sldId id="1198" r:id="rId3"/>
    <p:sldId id="1236" r:id="rId4"/>
    <p:sldId id="1238" r:id="rId5"/>
    <p:sldId id="1239" r:id="rId6"/>
    <p:sldId id="1240" r:id="rId7"/>
    <p:sldId id="1241" r:id="rId8"/>
    <p:sldId id="1245" r:id="rId9"/>
    <p:sldId id="298" r:id="rId10"/>
    <p:sldId id="578" r:id="rId11"/>
    <p:sldId id="1235" r:id="rId12"/>
    <p:sldId id="338" r:id="rId13"/>
    <p:sldId id="1249" r:id="rId14"/>
    <p:sldId id="504" r:id="rId15"/>
    <p:sldId id="340" r:id="rId16"/>
    <p:sldId id="1247" r:id="rId17"/>
    <p:sldId id="1250" r:id="rId18"/>
    <p:sldId id="1251" r:id="rId19"/>
    <p:sldId id="564" r:id="rId20"/>
  </p:sldIdLst>
  <p:sldSz cx="9144000" cy="5143500" type="screen16x9"/>
  <p:notesSz cx="6858000" cy="9144000"/>
  <p:embeddedFontLst>
    <p:embeddedFont>
      <p:font typeface="Rockwell" panose="020B0604020202020204" charset="0"/>
      <p:regular r:id="rId22"/>
      <p:bold r:id="rId23"/>
      <p:italic r:id="rId24"/>
      <p:boldItalic r:id="rId25"/>
    </p:embeddedFont>
    <p:embeddedFont>
      <p:font typeface="Source Sans Pro" panose="020B0604020202020204" charset="0"/>
      <p:regular r:id="rId26"/>
      <p:bold r:id="rId27"/>
      <p:italic r:id="rId28"/>
      <p:boldItalic r:id="rId29"/>
    </p:embeddedFont>
    <p:embeddedFont>
      <p:font typeface="Oswald" panose="020B0604020202020204" charset="0"/>
      <p:regular r:id="rId30"/>
      <p:bold r:id="rId31"/>
    </p:embeddedFont>
    <p:embeddedFont>
      <p:font typeface="Calibri Light" panose="020F0302020204030204" pitchFamily="34" charset="0"/>
      <p:regular r:id="rId32"/>
      <p:italic r:id="rId33"/>
    </p:embeddedFont>
    <p:embeddedFont>
      <p:font typeface="Tw Cen MT" panose="020B0604020202020204" charset="0"/>
      <p:regular r:id="rId34"/>
      <p:bold r:id="rId35"/>
      <p:italic r:id="rId36"/>
      <p:boldItalic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19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91A1956-3D7E-41C0-9DF7-105A978C6925}">
  <a:tblStyle styleId="{891A1956-3D7E-41C0-9DF7-105A978C692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82E05BE-877C-40BA-BEE6-E4ECDAF45F9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012ECD-51FC-41F1-AA8D-1B2483CD663E}" styleName="Light Style 2 –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6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20" Type="http://schemas.openxmlformats.org/officeDocument/2006/relationships/slide" Target="slides/slide18.xml"/><Relationship Id="rId41" Type="http://schemas.openxmlformats.org/officeDocument/2006/relationships/font" Target="fonts/font20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b="1"/>
              <a:t>Interesse em C&amp;T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Planilha2!$A$4</c:f>
              <c:strCache>
                <c:ptCount val="1"/>
                <c:pt idx="0">
                  <c:v>Nada interessado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Planilha2!$B$3:$F$3</c:f>
              <c:numCache>
                <c:formatCode>General</c:formatCode>
                <c:ptCount val="5"/>
                <c:pt idx="0">
                  <c:v>1987</c:v>
                </c:pt>
                <c:pt idx="1">
                  <c:v>2006</c:v>
                </c:pt>
                <c:pt idx="2">
                  <c:v>2010</c:v>
                </c:pt>
                <c:pt idx="3">
                  <c:v>2015</c:v>
                </c:pt>
                <c:pt idx="4">
                  <c:v>2019</c:v>
                </c:pt>
              </c:numCache>
            </c:numRef>
          </c:cat>
          <c:val>
            <c:numRef>
              <c:f>Planilha2!$B$4:$F$4</c:f>
              <c:numCache>
                <c:formatCode>0.0%</c:formatCode>
                <c:ptCount val="5"/>
                <c:pt idx="0">
                  <c:v>0.28100000000000003</c:v>
                </c:pt>
                <c:pt idx="1">
                  <c:v>0.23300000000000001</c:v>
                </c:pt>
                <c:pt idx="2">
                  <c:v>0.152</c:v>
                </c:pt>
                <c:pt idx="3">
                  <c:v>0.13400000000000001</c:v>
                </c:pt>
                <c:pt idx="4">
                  <c:v>0.13600000000000001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8F4-4370-B365-B193D0AF2C40}"/>
            </c:ext>
          </c:extLst>
        </c:ser>
        <c:ser>
          <c:idx val="1"/>
          <c:order val="1"/>
          <c:tx>
            <c:strRef>
              <c:f>Planilha2!$A$5</c:f>
              <c:strCache>
                <c:ptCount val="1"/>
                <c:pt idx="0">
                  <c:v>Interessado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Planilha2!$B$3:$F$3</c:f>
              <c:numCache>
                <c:formatCode>General</c:formatCode>
                <c:ptCount val="5"/>
                <c:pt idx="0">
                  <c:v>1987</c:v>
                </c:pt>
                <c:pt idx="1">
                  <c:v>2006</c:v>
                </c:pt>
                <c:pt idx="2">
                  <c:v>2010</c:v>
                </c:pt>
                <c:pt idx="3">
                  <c:v>2015</c:v>
                </c:pt>
                <c:pt idx="4">
                  <c:v>2019</c:v>
                </c:pt>
              </c:numCache>
            </c:numRef>
          </c:cat>
          <c:val>
            <c:numRef>
              <c:f>Planilha2!$B$5:$F$5</c:f>
              <c:numCache>
                <c:formatCode>0.0%</c:formatCode>
                <c:ptCount val="5"/>
                <c:pt idx="0">
                  <c:v>0.71899999999999997</c:v>
                </c:pt>
                <c:pt idx="1">
                  <c:v>0.76700000000000002</c:v>
                </c:pt>
                <c:pt idx="2">
                  <c:v>0.84799999999999998</c:v>
                </c:pt>
                <c:pt idx="3">
                  <c:v>0.86599999999999999</c:v>
                </c:pt>
                <c:pt idx="4">
                  <c:v>0.8640000000000001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8F4-4370-B365-B193D0AF2C4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70694480"/>
        <c:axId val="570702096"/>
      </c:barChart>
      <c:catAx>
        <c:axId val="570694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70702096"/>
        <c:crosses val="autoZero"/>
        <c:auto val="1"/>
        <c:lblAlgn val="ctr"/>
        <c:lblOffset val="100"/>
        <c:noMultiLvlLbl val="0"/>
      </c:catAx>
      <c:valAx>
        <c:axId val="570702096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570694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05998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61250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06083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gcd566ac1d1_0_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9" name="Google Shape;789;gcd566ac1d1_0_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3534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49461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ECDB1490-FDBD-4C34-B66E-57F60874B6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/>
                <a:sym typeface="Arial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/>
              <a:sym typeface="Arial"/>
            </a:endParaRPr>
          </a:p>
        </p:txBody>
      </p:sp>
      <p:sp>
        <p:nvSpPr>
          <p:cNvPr id="71683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684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6025" cy="4111625"/>
          </a:xfrm>
          <a:noFill/>
          <a:ln/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1463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creativecommons.org/licenses/by-nc-sa/4.0/" TargetMode="External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creativecommons.org/licenses/by-nc-sa/4.0/" TargetMode="External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hyperlink" Target="http://creativecommons.org/licenses/by-nc-sa/4.0/" TargetMode="Externa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creativecommons.org/licenses/by-nc-sa/4.0/" TargetMode="External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creativecommons.org/licenses/by-nc-sa/4.0/" TargetMode="External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creativecommons.org/licenses/by-nc-sa/4.0/" TargetMode="External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creativecommons.org/licenses/by-nc-sa/4.0/" TargetMode="External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creativecommons.org/licenses/by-nc-sa/4.0/" TargetMode="External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creativecommons.org/licenses/by-nc-sa/4.0/" TargetMode="External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57700" y="1828800"/>
            <a:ext cx="4039200" cy="2283299"/>
          </a:xfrm>
          <a:gradFill>
            <a:gsLst>
              <a:gs pos="83186">
                <a:schemeClr val="tx1"/>
              </a:gs>
              <a:gs pos="0">
                <a:schemeClr val="accent1">
                  <a:alpha val="50000"/>
                </a:schemeClr>
              </a:gs>
              <a:gs pos="46000">
                <a:schemeClr val="accent1">
                  <a:lumMod val="50000"/>
                  <a:alpha val="90000"/>
                </a:schemeClr>
              </a:gs>
            </a:gsLst>
            <a:lin ang="3600000" scaled="0"/>
          </a:gradFill>
        </p:spPr>
        <p:txBody>
          <a:bodyPr lIns="72000" tIns="180000" rIns="180000" bIns="0" anchor="t"/>
          <a:lstStyle>
            <a:lvl1pPr algn="r">
              <a:lnSpc>
                <a:spcPts val="3525"/>
              </a:lnSpc>
              <a:defRPr sz="3375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segue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86729" y="3359448"/>
            <a:ext cx="2138722" cy="562151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10800000" scaled="0"/>
            </a:gradFill>
          </a:ln>
        </p:spPr>
        <p:txBody>
          <a:bodyPr tIns="144000" rIns="180000"/>
          <a:lstStyle>
            <a:lvl1pPr marL="0" indent="0" algn="r">
              <a:buNone/>
              <a:defRPr sz="1350">
                <a:solidFill>
                  <a:schemeClr val="bg1">
                    <a:lumMod val="7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 noProof="0"/>
              <a:t>Clique para editar o estilo do subtítulo Mestre</a:t>
            </a:r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028950" y="4767267"/>
            <a:ext cx="3086100" cy="273844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‹nº›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386080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189" lvl="0" indent="-342892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Google Shape;61;p14">
            <a:extLst>
              <a:ext uri="{FF2B5EF4-FFF2-40B4-BE49-F238E27FC236}">
                <a16:creationId xmlns:a16="http://schemas.microsoft.com/office/drawing/2014/main" xmlns="" id="{9E1DBE95-A2D0-2F38-BED2-F18BB87DDF8C}"/>
              </a:ext>
            </a:extLst>
          </p:cNvPr>
          <p:cNvSpPr txBox="1">
            <a:spLocks noGrp="1"/>
          </p:cNvSpPr>
          <p:nvPr>
            <p:ph type="ftr" idx="3"/>
          </p:nvPr>
        </p:nvSpPr>
        <p:spPr>
          <a:xfrm>
            <a:off x="3108959" y="4783455"/>
            <a:ext cx="3963869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pPr algn="l">
              <a:buClrTx/>
              <a:buSzTx/>
              <a:buFontTx/>
              <a:buNone/>
              <a:defRPr/>
            </a:pPr>
            <a:r>
              <a:rPr lang="pt-BR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Yurij Castelfranchi -  obra licenciada com Licença </a:t>
            </a:r>
          </a:p>
          <a:p>
            <a:pPr algn="l">
              <a:buClrTx/>
              <a:buSzTx/>
              <a:buFontTx/>
              <a:buNone/>
              <a:defRPr/>
            </a:pPr>
            <a:r>
              <a:rPr lang="pt-BR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  <a:hlinkClick r:id="rId2"/>
              </a:rPr>
              <a:t>Creative Commons Atribuição-NãoComercial-CompartilhaIgual 4.0 Internacional</a:t>
            </a:r>
            <a:endParaRPr lang="pt-BR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endParaRPr lang="pt-BR" dirty="0"/>
          </a:p>
        </p:txBody>
      </p:sp>
      <p:pic>
        <p:nvPicPr>
          <p:cNvPr id="3" name="Imagem 10">
            <a:extLst>
              <a:ext uri="{FF2B5EF4-FFF2-40B4-BE49-F238E27FC236}">
                <a16:creationId xmlns:a16="http://schemas.microsoft.com/office/drawing/2014/main" xmlns="" id="{C5E942B2-41E5-8EAB-ECA2-C0AD208151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6417" y="4781620"/>
            <a:ext cx="1239914" cy="258752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0535FF6B-4440-47F4-92B2-C5CB43BC27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183876" y="4726330"/>
            <a:ext cx="521494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933920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189" lvl="0" indent="-22859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Google Shape;61;p14">
            <a:extLst>
              <a:ext uri="{FF2B5EF4-FFF2-40B4-BE49-F238E27FC236}">
                <a16:creationId xmlns:a16="http://schemas.microsoft.com/office/drawing/2014/main" xmlns="" id="{18108899-4049-4BC2-7E61-C99713BC8FDF}"/>
              </a:ext>
            </a:extLst>
          </p:cNvPr>
          <p:cNvSpPr txBox="1">
            <a:spLocks noGrp="1"/>
          </p:cNvSpPr>
          <p:nvPr>
            <p:ph type="ftr" idx="3"/>
          </p:nvPr>
        </p:nvSpPr>
        <p:spPr>
          <a:xfrm>
            <a:off x="3108959" y="4783455"/>
            <a:ext cx="3963869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pPr algn="l">
              <a:buClrTx/>
              <a:buSzTx/>
              <a:buFontTx/>
              <a:buNone/>
              <a:defRPr/>
            </a:pPr>
            <a:r>
              <a:rPr lang="pt-BR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Yurij Castelfranchi -  obra licenciada com Licença </a:t>
            </a:r>
          </a:p>
          <a:p>
            <a:pPr algn="l">
              <a:buClrTx/>
              <a:buSzTx/>
              <a:buFontTx/>
              <a:buNone/>
              <a:defRPr/>
            </a:pPr>
            <a:r>
              <a:rPr lang="pt-BR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  <a:hlinkClick r:id="rId2"/>
              </a:rPr>
              <a:t>Creative Commons Atribuição-NãoComercial-CompartilhaIgual 4.0 Internacional</a:t>
            </a:r>
            <a:endParaRPr lang="pt-BR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endParaRPr lang="pt-BR" dirty="0"/>
          </a:p>
        </p:txBody>
      </p:sp>
      <p:pic>
        <p:nvPicPr>
          <p:cNvPr id="3" name="Imagem 10">
            <a:extLst>
              <a:ext uri="{FF2B5EF4-FFF2-40B4-BE49-F238E27FC236}">
                <a16:creationId xmlns:a16="http://schemas.microsoft.com/office/drawing/2014/main" xmlns="" id="{87787B90-6DDD-EC71-5DAC-C617D99FF2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6417" y="4781620"/>
            <a:ext cx="1239914" cy="258752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5CFE704A-0FD1-24BB-830B-1ED9B5B284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183876" y="4726330"/>
            <a:ext cx="521494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813841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42892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769191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67FC74B9-3A5A-4E34-585C-DFDAF38AC120}"/>
              </a:ext>
            </a:extLst>
          </p:cNvPr>
          <p:cNvSpPr txBox="1"/>
          <p:nvPr userDrawn="1"/>
        </p:nvSpPr>
        <p:spPr>
          <a:xfrm>
            <a:off x="3262383" y="476162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Yurij Castelfranchi -  obra licenciada com Licença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Creative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 Commons Atribuição-</a:t>
            </a:r>
            <a:r>
              <a:rPr kumimoji="0" lang="pt-B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NãoComercial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-</a:t>
            </a:r>
            <a:r>
              <a:rPr kumimoji="0" lang="pt-B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CompartilhaIgual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 4.0 Internacional</a:t>
            </a:r>
            <a:endParaRPr kumimoji="0" lang="pt-BR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2562834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obj">
  <p:cSld name="1_Title Only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1" y="8"/>
            <a:ext cx="9141771" cy="5141010"/>
          </a:xfrm>
          <a:custGeom>
            <a:avLst/>
            <a:gdLst/>
            <a:ahLst/>
            <a:cxnLst/>
            <a:rect l="l" t="t" r="r" b="b"/>
            <a:pathLst>
              <a:path w="10692130" h="7560309" extrusionOk="0">
                <a:moveTo>
                  <a:pt x="10692003" y="0"/>
                </a:moveTo>
                <a:lnTo>
                  <a:pt x="0" y="0"/>
                </a:lnTo>
                <a:lnTo>
                  <a:pt x="0" y="7559992"/>
                </a:lnTo>
                <a:lnTo>
                  <a:pt x="10692003" y="7559992"/>
                </a:lnTo>
                <a:lnTo>
                  <a:pt x="10692003" y="0"/>
                </a:lnTo>
                <a:close/>
              </a:path>
            </a:pathLst>
          </a:custGeom>
          <a:solidFill>
            <a:srgbClr val="F05D2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52" name="Google Shape;52;p13"/>
          <p:cNvSpPr/>
          <p:nvPr/>
        </p:nvSpPr>
        <p:spPr>
          <a:xfrm>
            <a:off x="5446348" y="1382008"/>
            <a:ext cx="545640" cy="228854"/>
          </a:xfrm>
          <a:custGeom>
            <a:avLst/>
            <a:gdLst/>
            <a:ahLst/>
            <a:cxnLst/>
            <a:rect l="l" t="t" r="r" b="b"/>
            <a:pathLst>
              <a:path w="638175" h="336550" extrusionOk="0">
                <a:moveTo>
                  <a:pt x="295325" y="75374"/>
                </a:moveTo>
                <a:lnTo>
                  <a:pt x="269951" y="43332"/>
                </a:lnTo>
                <a:lnTo>
                  <a:pt x="237909" y="19735"/>
                </a:lnTo>
                <a:lnTo>
                  <a:pt x="201396" y="5041"/>
                </a:lnTo>
                <a:lnTo>
                  <a:pt x="162356" y="0"/>
                </a:lnTo>
                <a:lnTo>
                  <a:pt x="145846" y="850"/>
                </a:lnTo>
                <a:lnTo>
                  <a:pt x="99288" y="13652"/>
                </a:lnTo>
                <a:lnTo>
                  <a:pt x="59169" y="39712"/>
                </a:lnTo>
                <a:lnTo>
                  <a:pt x="27876" y="76542"/>
                </a:lnTo>
                <a:lnTo>
                  <a:pt x="7200" y="122428"/>
                </a:lnTo>
                <a:lnTo>
                  <a:pt x="0" y="174523"/>
                </a:lnTo>
                <a:lnTo>
                  <a:pt x="800" y="191033"/>
                </a:lnTo>
                <a:lnTo>
                  <a:pt x="12776" y="237439"/>
                </a:lnTo>
                <a:lnTo>
                  <a:pt x="37185" y="277342"/>
                </a:lnTo>
                <a:lnTo>
                  <a:pt x="71615" y="308419"/>
                </a:lnTo>
                <a:lnTo>
                  <a:pt x="114312" y="328879"/>
                </a:lnTo>
                <a:lnTo>
                  <a:pt x="162356" y="335978"/>
                </a:lnTo>
                <a:lnTo>
                  <a:pt x="172237" y="335699"/>
                </a:lnTo>
                <a:lnTo>
                  <a:pt x="210413" y="328803"/>
                </a:lnTo>
                <a:lnTo>
                  <a:pt x="245402" y="313182"/>
                </a:lnTo>
                <a:lnTo>
                  <a:pt x="275907" y="289636"/>
                </a:lnTo>
                <a:lnTo>
                  <a:pt x="235369" y="207759"/>
                </a:lnTo>
                <a:lnTo>
                  <a:pt x="232206" y="214871"/>
                </a:lnTo>
                <a:lnTo>
                  <a:pt x="228104" y="221361"/>
                </a:lnTo>
                <a:lnTo>
                  <a:pt x="192532" y="249212"/>
                </a:lnTo>
                <a:lnTo>
                  <a:pt x="170268" y="254635"/>
                </a:lnTo>
                <a:lnTo>
                  <a:pt x="162356" y="254635"/>
                </a:lnTo>
                <a:lnTo>
                  <a:pt x="123952" y="245008"/>
                </a:lnTo>
                <a:lnTo>
                  <a:pt x="91859" y="212725"/>
                </a:lnTo>
                <a:lnTo>
                  <a:pt x="82232" y="174523"/>
                </a:lnTo>
                <a:lnTo>
                  <a:pt x="82626" y="164503"/>
                </a:lnTo>
                <a:lnTo>
                  <a:pt x="95846" y="121361"/>
                </a:lnTo>
                <a:lnTo>
                  <a:pt x="123952" y="92494"/>
                </a:lnTo>
                <a:lnTo>
                  <a:pt x="162356" y="81915"/>
                </a:lnTo>
                <a:lnTo>
                  <a:pt x="170268" y="81915"/>
                </a:lnTo>
                <a:lnTo>
                  <a:pt x="212864" y="100418"/>
                </a:lnTo>
                <a:lnTo>
                  <a:pt x="235966" y="135051"/>
                </a:lnTo>
                <a:lnTo>
                  <a:pt x="295325" y="75374"/>
                </a:lnTo>
                <a:close/>
              </a:path>
              <a:path w="638175" h="336550" extrusionOk="0">
                <a:moveTo>
                  <a:pt x="637844" y="12776"/>
                </a:moveTo>
                <a:lnTo>
                  <a:pt x="618261" y="12776"/>
                </a:lnTo>
                <a:lnTo>
                  <a:pt x="586790" y="50457"/>
                </a:lnTo>
                <a:lnTo>
                  <a:pt x="581050" y="45199"/>
                </a:lnTo>
                <a:lnTo>
                  <a:pt x="575119" y="40132"/>
                </a:lnTo>
                <a:lnTo>
                  <a:pt x="568960" y="35255"/>
                </a:lnTo>
                <a:lnTo>
                  <a:pt x="562597" y="30568"/>
                </a:lnTo>
                <a:lnTo>
                  <a:pt x="556221" y="26238"/>
                </a:lnTo>
                <a:lnTo>
                  <a:pt x="556221" y="168287"/>
                </a:lnTo>
                <a:lnTo>
                  <a:pt x="555828" y="176530"/>
                </a:lnTo>
                <a:lnTo>
                  <a:pt x="542315" y="215176"/>
                </a:lnTo>
                <a:lnTo>
                  <a:pt x="513918" y="243459"/>
                </a:lnTo>
                <a:lnTo>
                  <a:pt x="475500" y="254647"/>
                </a:lnTo>
                <a:lnTo>
                  <a:pt x="467309" y="254292"/>
                </a:lnTo>
                <a:lnTo>
                  <a:pt x="430453" y="242036"/>
                </a:lnTo>
                <a:lnTo>
                  <a:pt x="404990" y="212991"/>
                </a:lnTo>
                <a:lnTo>
                  <a:pt x="395351" y="168287"/>
                </a:lnTo>
                <a:lnTo>
                  <a:pt x="395744" y="158178"/>
                </a:lnTo>
                <a:lnTo>
                  <a:pt x="408978" y="116459"/>
                </a:lnTo>
                <a:lnTo>
                  <a:pt x="437083" y="90703"/>
                </a:lnTo>
                <a:lnTo>
                  <a:pt x="475500" y="81915"/>
                </a:lnTo>
                <a:lnTo>
                  <a:pt x="483692" y="82372"/>
                </a:lnTo>
                <a:lnTo>
                  <a:pt x="520573" y="97637"/>
                </a:lnTo>
                <a:lnTo>
                  <a:pt x="546366" y="128511"/>
                </a:lnTo>
                <a:lnTo>
                  <a:pt x="556221" y="168287"/>
                </a:lnTo>
                <a:lnTo>
                  <a:pt x="556221" y="26238"/>
                </a:lnTo>
                <a:lnTo>
                  <a:pt x="520979" y="8458"/>
                </a:lnTo>
                <a:lnTo>
                  <a:pt x="483196" y="241"/>
                </a:lnTo>
                <a:lnTo>
                  <a:pt x="475500" y="12"/>
                </a:lnTo>
                <a:lnTo>
                  <a:pt x="458978" y="774"/>
                </a:lnTo>
                <a:lnTo>
                  <a:pt x="412419" y="12331"/>
                </a:lnTo>
                <a:lnTo>
                  <a:pt x="372300" y="36372"/>
                </a:lnTo>
                <a:lnTo>
                  <a:pt x="341007" y="71335"/>
                </a:lnTo>
                <a:lnTo>
                  <a:pt x="320319" y="116052"/>
                </a:lnTo>
                <a:lnTo>
                  <a:pt x="313131" y="168287"/>
                </a:lnTo>
                <a:lnTo>
                  <a:pt x="313931" y="187629"/>
                </a:lnTo>
                <a:lnTo>
                  <a:pt x="325894" y="239217"/>
                </a:lnTo>
                <a:lnTo>
                  <a:pt x="350304" y="280543"/>
                </a:lnTo>
                <a:lnTo>
                  <a:pt x="384746" y="310857"/>
                </a:lnTo>
                <a:lnTo>
                  <a:pt x="427443" y="329641"/>
                </a:lnTo>
                <a:lnTo>
                  <a:pt x="475500" y="335978"/>
                </a:lnTo>
                <a:lnTo>
                  <a:pt x="483184" y="335737"/>
                </a:lnTo>
                <a:lnTo>
                  <a:pt x="520725" y="327558"/>
                </a:lnTo>
                <a:lnTo>
                  <a:pt x="555777" y="310248"/>
                </a:lnTo>
                <a:lnTo>
                  <a:pt x="586790" y="286423"/>
                </a:lnTo>
                <a:lnTo>
                  <a:pt x="618261" y="330047"/>
                </a:lnTo>
                <a:lnTo>
                  <a:pt x="637844" y="330047"/>
                </a:lnTo>
                <a:lnTo>
                  <a:pt x="637844" y="286423"/>
                </a:lnTo>
                <a:lnTo>
                  <a:pt x="637844" y="254647"/>
                </a:lnTo>
                <a:lnTo>
                  <a:pt x="637844" y="81915"/>
                </a:lnTo>
                <a:lnTo>
                  <a:pt x="637844" y="50457"/>
                </a:lnTo>
                <a:lnTo>
                  <a:pt x="637844" y="12776"/>
                </a:lnTo>
                <a:close/>
              </a:path>
            </a:pathLst>
          </a:custGeom>
          <a:solidFill>
            <a:srgbClr val="F1D09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53" name="Google Shape;53;p13"/>
          <p:cNvSpPr/>
          <p:nvPr/>
        </p:nvSpPr>
        <p:spPr>
          <a:xfrm>
            <a:off x="6033152" y="1294798"/>
            <a:ext cx="93383" cy="311759"/>
          </a:xfrm>
          <a:custGeom>
            <a:avLst/>
            <a:gdLst/>
            <a:ahLst/>
            <a:cxnLst/>
            <a:rect l="l" t="t" r="r" b="b"/>
            <a:pathLst>
              <a:path w="109220" h="458469" extrusionOk="0">
                <a:moveTo>
                  <a:pt x="94983" y="140398"/>
                </a:moveTo>
                <a:lnTo>
                  <a:pt x="13360" y="140398"/>
                </a:lnTo>
                <a:lnTo>
                  <a:pt x="13360" y="458266"/>
                </a:lnTo>
                <a:lnTo>
                  <a:pt x="94983" y="458266"/>
                </a:lnTo>
                <a:lnTo>
                  <a:pt x="94983" y="140398"/>
                </a:lnTo>
                <a:close/>
              </a:path>
              <a:path w="109220" h="458469" extrusionOk="0">
                <a:moveTo>
                  <a:pt x="61836" y="0"/>
                </a:moveTo>
                <a:lnTo>
                  <a:pt x="46799" y="0"/>
                </a:lnTo>
                <a:lnTo>
                  <a:pt x="39725" y="1447"/>
                </a:lnTo>
                <a:lnTo>
                  <a:pt x="7175" y="26454"/>
                </a:lnTo>
                <a:lnTo>
                  <a:pt x="0" y="46697"/>
                </a:lnTo>
                <a:lnTo>
                  <a:pt x="0" y="61544"/>
                </a:lnTo>
                <a:lnTo>
                  <a:pt x="20726" y="97002"/>
                </a:lnTo>
                <a:lnTo>
                  <a:pt x="46799" y="108051"/>
                </a:lnTo>
                <a:lnTo>
                  <a:pt x="61836" y="108051"/>
                </a:lnTo>
                <a:lnTo>
                  <a:pt x="97840" y="87312"/>
                </a:lnTo>
                <a:lnTo>
                  <a:pt x="108927" y="61544"/>
                </a:lnTo>
                <a:lnTo>
                  <a:pt x="108927" y="46697"/>
                </a:lnTo>
                <a:lnTo>
                  <a:pt x="87947" y="11036"/>
                </a:lnTo>
                <a:lnTo>
                  <a:pt x="61836" y="0"/>
                </a:lnTo>
                <a:close/>
              </a:path>
            </a:pathLst>
          </a:custGeom>
          <a:solidFill>
            <a:srgbClr val="F1D09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1016537" y="606043"/>
            <a:ext cx="4428000" cy="3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1500" b="0" i="0">
                <a:solidFill>
                  <a:srgbClr val="E0845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59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381717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1016537" y="606043"/>
            <a:ext cx="4428000" cy="3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1500" b="0" i="0">
                <a:solidFill>
                  <a:srgbClr val="E0845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1162296" y="1078157"/>
            <a:ext cx="4995300" cy="14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189" lvl="0" indent="-228594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 b="1" i="0">
                <a:solidFill>
                  <a:srgbClr val="E0845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378" lvl="1" indent="-228594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marL="1371566" lvl="2" indent="-228594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marL="1828754" lvl="3" indent="-228594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marL="2285943" lvl="4" indent="-228594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marL="2743132" lvl="5" indent="-228594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marL="3200320" lvl="6" indent="-228594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marL="3657509" lvl="7" indent="-228594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marL="4114697" lvl="8" indent="-228594" algn="l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ftr" idx="11"/>
          </p:nvPr>
        </p:nvSpPr>
        <p:spPr>
          <a:xfrm>
            <a:off x="3108959" y="4783455"/>
            <a:ext cx="3963869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pPr algn="l">
              <a:buClrTx/>
              <a:buSzTx/>
              <a:buFontTx/>
              <a:buNone/>
              <a:defRPr/>
            </a:pPr>
            <a:r>
              <a:rPr lang="pt-BR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Yurij Castelfranchi -  obra licenciada com Licença </a:t>
            </a:r>
          </a:p>
          <a:p>
            <a:pPr algn="l">
              <a:buClrTx/>
              <a:buSzTx/>
              <a:buFontTx/>
              <a:buNone/>
              <a:defRPr/>
            </a:pPr>
            <a:r>
              <a:rPr lang="pt-BR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  <a:hlinkClick r:id="rId2"/>
              </a:rPr>
              <a:t>Creative Commons Atribuição-NãoComercial-CompartilhaIgual 4.0 Internacional</a:t>
            </a:r>
            <a:endParaRPr lang="pt-BR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endParaRPr lang="pt-BR" dirty="0"/>
          </a:p>
        </p:txBody>
      </p:sp>
      <p:sp>
        <p:nvSpPr>
          <p:cNvPr id="62" name="Google Shape;62;p14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pic>
        <p:nvPicPr>
          <p:cNvPr id="2" name="Imagem 10">
            <a:extLst>
              <a:ext uri="{FF2B5EF4-FFF2-40B4-BE49-F238E27FC236}">
                <a16:creationId xmlns:a16="http://schemas.microsoft.com/office/drawing/2014/main" xmlns="" id="{9C2BFAED-7522-682A-C9F8-BD3DC33FEE4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6417" y="4781620"/>
            <a:ext cx="1239914" cy="258752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BE978DDD-CAD2-BC88-49C4-15185046D9A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183876" y="4726330"/>
            <a:ext cx="521494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34974554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1_Blank"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/>
          <p:nvPr/>
        </p:nvSpPr>
        <p:spPr>
          <a:xfrm>
            <a:off x="7257146" y="1156393"/>
            <a:ext cx="1291200" cy="3516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59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30353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B667D-EFE3-42FA-9BBD-ED87AE7A7546}" type="datetimeFigureOut">
              <a:rPr lang="pt-BR"/>
              <a:pPr>
                <a:defRPr/>
              </a:pPr>
              <a:t>28/06/2023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D6C38-E29A-4EFA-8F85-632DF1909AD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9488062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456F629-658F-4B7E-A1D1-2522EA76B0D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‹nº›</a:t>
            </a:fld>
            <a:endParaRPr lang="en-US" noProof="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35380A33-49FB-43FC-B60E-34A2E5556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/>
              <a:t>Clique para editar o título mestre</a:t>
            </a:r>
            <a:endParaRPr lang="en-US" noProof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D0F16635-76F3-45F7-9385-A99504D2B901}"/>
              </a:ext>
            </a:extLst>
          </p:cNvPr>
          <p:cNvSpPr>
            <a:spLocks noGrp="1"/>
          </p:cNvSpPr>
          <p:nvPr>
            <p:ph idx="34"/>
          </p:nvPr>
        </p:nvSpPr>
        <p:spPr>
          <a:xfrm>
            <a:off x="324000" y="756000"/>
            <a:ext cx="8504999" cy="3661142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pt-BR" noProof="0"/>
              <a:t>Editar estilos de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46748825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456F629-658F-4B7E-A1D1-2522EA76B0D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‹nº›</a:t>
            </a:fld>
            <a:endParaRPr lang="en-US" noProof="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35380A33-49FB-43FC-B60E-34A2E5556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/>
              <a:t>Clique para editar o título mestre</a:t>
            </a:r>
            <a:endParaRPr lang="en-US" noProof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D0F16635-76F3-45F7-9385-A99504D2B901}"/>
              </a:ext>
            </a:extLst>
          </p:cNvPr>
          <p:cNvSpPr>
            <a:spLocks noGrp="1"/>
          </p:cNvSpPr>
          <p:nvPr>
            <p:ph idx="34"/>
          </p:nvPr>
        </p:nvSpPr>
        <p:spPr>
          <a:xfrm>
            <a:off x="324000" y="756000"/>
            <a:ext cx="8504999" cy="3661142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pt-BR" noProof="0"/>
              <a:t>Editar estilos de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6108483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456F629-658F-4B7E-A1D1-2522EA76B0D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‹nº›</a:t>
            </a:fld>
            <a:endParaRPr lang="en-US" noProof="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35380A33-49FB-43FC-B60E-34A2E5556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/>
              <a:t>Clique para editar o título mestre</a:t>
            </a:r>
            <a:endParaRPr lang="en-US" noProof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D0F16635-76F3-45F7-9385-A99504D2B901}"/>
              </a:ext>
            </a:extLst>
          </p:cNvPr>
          <p:cNvSpPr>
            <a:spLocks noGrp="1"/>
          </p:cNvSpPr>
          <p:nvPr>
            <p:ph idx="34"/>
          </p:nvPr>
        </p:nvSpPr>
        <p:spPr>
          <a:xfrm>
            <a:off x="324000" y="756000"/>
            <a:ext cx="8504999" cy="3661142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pt-BR" noProof="0"/>
              <a:t>Editar estilos de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97878046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456F629-658F-4B7E-A1D1-2522EA76B0D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‹nº›</a:t>
            </a:fld>
            <a:endParaRPr lang="en-US" noProof="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35380A33-49FB-43FC-B60E-34A2E5556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/>
              <a:t>Clique para editar o título mestre</a:t>
            </a:r>
            <a:endParaRPr lang="en-US" noProof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D0F16635-76F3-45F7-9385-A99504D2B901}"/>
              </a:ext>
            </a:extLst>
          </p:cNvPr>
          <p:cNvSpPr>
            <a:spLocks noGrp="1"/>
          </p:cNvSpPr>
          <p:nvPr>
            <p:ph idx="34"/>
          </p:nvPr>
        </p:nvSpPr>
        <p:spPr>
          <a:xfrm>
            <a:off x="324000" y="756000"/>
            <a:ext cx="8504999" cy="3661142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pt-BR" noProof="0"/>
              <a:t>Editar estilos de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71825489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456F629-658F-4B7E-A1D1-2522EA76B0D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‹nº›</a:t>
            </a:fld>
            <a:endParaRPr lang="en-US" noProof="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35380A33-49FB-43FC-B60E-34A2E5556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/>
              <a:t>Clique para editar o título mestre</a:t>
            </a:r>
            <a:endParaRPr lang="en-US" noProof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D0F16635-76F3-45F7-9385-A99504D2B901}"/>
              </a:ext>
            </a:extLst>
          </p:cNvPr>
          <p:cNvSpPr>
            <a:spLocks noGrp="1"/>
          </p:cNvSpPr>
          <p:nvPr>
            <p:ph idx="34"/>
          </p:nvPr>
        </p:nvSpPr>
        <p:spPr>
          <a:xfrm>
            <a:off x="324000" y="756000"/>
            <a:ext cx="8504999" cy="3661142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pt-BR" noProof="0"/>
              <a:t>Editar estilos de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40614647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xmlns="" id="{943A3EB2-6423-8345-975C-F6A66FA9B5DD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046BF38F-2833-9E44-9865-FDF3ABC04E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576" r="7584"/>
          <a:stretch/>
        </p:blipFill>
        <p:spPr>
          <a:xfrm>
            <a:off x="843145" y="0"/>
            <a:ext cx="8300855" cy="5143500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999DCD0E-D9B9-D345-9BCB-C686DAC7322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15468" y="3290265"/>
            <a:ext cx="3799332" cy="124182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2">
                    <a:lumMod val="2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AEA7F056-D7A4-F241-BCF4-DF40F863E3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7"/>
            <a:ext cx="2057400" cy="273844"/>
          </a:xfrm>
          <a:prstGeom prst="rect">
            <a:avLst/>
          </a:prstGeom>
        </p:spPr>
        <p:txBody>
          <a:bodyPr/>
          <a:lstStyle/>
          <a:p>
            <a:fld id="{02E0F29F-889D-C240-8758-C52163CC5FD7}" type="datetimeFigureOut">
              <a:rPr lang="pt-BR" smtClean="0"/>
              <a:t>28/06/2023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E8A8E5CD-DD8C-FE44-9E2E-1FD4ECF5C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7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3EF6C3BA-C0F8-BF4E-AF9C-7797EB2A7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1CFAF-2037-9D4A-8310-067626BE95E3}" type="slidenum">
              <a:rPr lang="pt-BR" smtClean="0"/>
              <a:t>‹nº›</a:t>
            </a:fld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F0855B6D-6E0F-1944-8212-9A1042312D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5468" y="210150"/>
            <a:ext cx="2802636" cy="1118596"/>
          </a:xfrm>
          <a:prstGeom prst="rect">
            <a:avLst/>
          </a:prstGeom>
        </p:spPr>
      </p:pic>
      <p:sp>
        <p:nvSpPr>
          <p:cNvPr id="12" name="Título 11">
            <a:extLst>
              <a:ext uri="{FF2B5EF4-FFF2-40B4-BE49-F238E27FC236}">
                <a16:creationId xmlns:a16="http://schemas.microsoft.com/office/drawing/2014/main" xmlns="" id="{B0F46758-03B1-3841-8E03-D7FB7DCC9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468" y="1620427"/>
            <a:ext cx="3799332" cy="1434662"/>
          </a:xfrm>
        </p:spPr>
        <p:txBody>
          <a:bodyPr>
            <a:noAutofit/>
          </a:bodyPr>
          <a:lstStyle>
            <a:lvl1pPr>
              <a:defRPr sz="3750">
                <a:solidFill>
                  <a:srgbClr val="4341AC"/>
                </a:solidFill>
              </a:defRPr>
            </a:lvl1pPr>
          </a:lstStyle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023351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xmlns="" id="{FE842FA8-E742-4FD8-BFA1-7B8A13828E76}"/>
              </a:ext>
            </a:extLst>
          </p:cNvPr>
          <p:cNvSpPr/>
          <p:nvPr userDrawn="1"/>
        </p:nvSpPr>
        <p:spPr>
          <a:xfrm>
            <a:off x="6313932" y="3680460"/>
            <a:ext cx="205740" cy="219456"/>
          </a:xfrm>
          <a:prstGeom prst="ellipse">
            <a:avLst/>
          </a:prstGeom>
          <a:noFill/>
          <a:ln>
            <a:noFill/>
          </a:ln>
        </p:spPr>
        <p:txBody>
          <a:bodyPr vert="horz" lIns="54000" tIns="135000" rIns="135000" bIns="0" rtlCol="0" anchor="t">
            <a:noAutofit/>
          </a:bodyPr>
          <a:lstStyle/>
          <a:p>
            <a:pPr algn="r">
              <a:lnSpc>
                <a:spcPts val="3525"/>
              </a:lnSpc>
              <a:spcBef>
                <a:spcPct val="0"/>
              </a:spcBef>
            </a:pPr>
            <a:endParaRPr lang="en-US" sz="3375" noProof="0" dirty="0">
              <a:solidFill>
                <a:schemeClr val="bg1"/>
              </a:solidFill>
              <a:latin typeface="Rockwell" panose="02060603020205020403" pitchFamily="18" charset="0"/>
              <a:ea typeface="+mj-ea"/>
              <a:cs typeface="+mj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23F5D8CC-DBBC-4E65-A552-C98514F1E2F9}"/>
              </a:ext>
            </a:extLst>
          </p:cNvPr>
          <p:cNvSpPr/>
          <p:nvPr userDrawn="1"/>
        </p:nvSpPr>
        <p:spPr>
          <a:xfrm>
            <a:off x="6199632" y="3566160"/>
            <a:ext cx="205740" cy="219456"/>
          </a:xfrm>
          <a:prstGeom prst="ellipse">
            <a:avLst/>
          </a:prstGeom>
          <a:noFill/>
          <a:ln>
            <a:noFill/>
          </a:ln>
        </p:spPr>
        <p:txBody>
          <a:bodyPr vert="horz" lIns="54000" tIns="135000" rIns="135000" bIns="0" rtlCol="0" anchor="t">
            <a:noAutofit/>
          </a:bodyPr>
          <a:lstStyle/>
          <a:p>
            <a:pPr algn="r">
              <a:lnSpc>
                <a:spcPts val="3525"/>
              </a:lnSpc>
              <a:spcBef>
                <a:spcPct val="0"/>
              </a:spcBef>
            </a:pPr>
            <a:endParaRPr lang="en-US" sz="3375" noProof="0" dirty="0">
              <a:solidFill>
                <a:schemeClr val="bg1"/>
              </a:solidFill>
              <a:latin typeface="Rockwell" panose="02060603020205020403" pitchFamily="18" charset="0"/>
              <a:ea typeface="+mj-ea"/>
              <a:cs typeface="+mj-cs"/>
            </a:endParaRPr>
          </a:p>
        </p:txBody>
      </p:sp>
      <p:sp>
        <p:nvSpPr>
          <p:cNvPr id="9" name="Picture Placeholder 1">
            <a:extLst>
              <a:ext uri="{FF2B5EF4-FFF2-40B4-BE49-F238E27FC236}">
                <a16:creationId xmlns:a16="http://schemas.microsoft.com/office/drawing/2014/main" xmlns="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76825" y="108000"/>
            <a:ext cx="3960075" cy="4536000"/>
          </a:xfrm>
          <a:solidFill>
            <a:schemeClr val="tx1"/>
          </a:solidFill>
        </p:spPr>
        <p:txBody>
          <a:bodyPr lIns="0" tIns="180000" rIns="0" anchor="t"/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19750" y="1828800"/>
            <a:ext cx="2877150" cy="2283299"/>
          </a:xfrm>
          <a:gradFill>
            <a:gsLst>
              <a:gs pos="83186">
                <a:schemeClr val="tx1"/>
              </a:gs>
              <a:gs pos="0">
                <a:schemeClr val="accent1">
                  <a:alpha val="50000"/>
                </a:schemeClr>
              </a:gs>
              <a:gs pos="46000">
                <a:schemeClr val="accent1">
                  <a:lumMod val="50000"/>
                  <a:alpha val="90000"/>
                </a:schemeClr>
              </a:gs>
            </a:gsLst>
            <a:lin ang="3600000" scaled="0"/>
          </a:gradFill>
        </p:spPr>
        <p:txBody>
          <a:bodyPr lIns="432000" tIns="432000" rIns="72000" bIns="1188000" anchor="t"/>
          <a:lstStyle>
            <a:lvl1pPr algn="l">
              <a:lnSpc>
                <a:spcPts val="3525"/>
              </a:lnSpc>
              <a:defRPr sz="3375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0250" y="3348882"/>
            <a:ext cx="2529247" cy="581201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10800000" scaled="0"/>
            </a:gradFill>
          </a:ln>
        </p:spPr>
        <p:txBody>
          <a:bodyPr lIns="180000" tIns="144000" rIns="0"/>
          <a:lstStyle>
            <a:lvl1pPr marL="0" indent="0" algn="l">
              <a:buNone/>
              <a:defRPr sz="1350">
                <a:solidFill>
                  <a:schemeClr val="bg1">
                    <a:lumMod val="7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 noProof="0"/>
              <a:t>Clique para editar o estilo do subtítulo Mestre</a:t>
            </a:r>
            <a:endParaRPr lang="en-US" noProof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23D3924F-A5EC-4141-A191-1A110C406AF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24000" y="1828799"/>
            <a:ext cx="4104000" cy="22833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noProof="0"/>
              <a:t>Editar estilos de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028950" y="4767267"/>
            <a:ext cx="3086100" cy="273844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‹nº›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50236736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xmlns="" id="{EDE35ADD-8A62-4F35-950B-EA0CC678DE64}"/>
              </a:ext>
            </a:extLst>
          </p:cNvPr>
          <p:cNvSpPr/>
          <p:nvPr userDrawn="1"/>
        </p:nvSpPr>
        <p:spPr>
          <a:xfrm>
            <a:off x="6199632" y="3566160"/>
            <a:ext cx="205740" cy="219456"/>
          </a:xfrm>
          <a:prstGeom prst="ellipse">
            <a:avLst/>
          </a:prstGeom>
          <a:noFill/>
          <a:ln>
            <a:noFill/>
          </a:ln>
        </p:spPr>
        <p:txBody>
          <a:bodyPr vert="horz" lIns="54000" tIns="135000" rIns="135000" bIns="0" rtlCol="0" anchor="t">
            <a:noAutofit/>
          </a:bodyPr>
          <a:lstStyle/>
          <a:p>
            <a:pPr algn="r">
              <a:lnSpc>
                <a:spcPts val="3525"/>
              </a:lnSpc>
              <a:spcBef>
                <a:spcPct val="0"/>
              </a:spcBef>
            </a:pPr>
            <a:endParaRPr lang="en-US" sz="3375" noProof="0" dirty="0">
              <a:solidFill>
                <a:schemeClr val="bg1"/>
              </a:solidFill>
              <a:latin typeface="Rockwell" panose="02060603020205020403" pitchFamily="18" charset="0"/>
              <a:ea typeface="+mj-ea"/>
              <a:cs typeface="+mj-cs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xmlns="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3850" y="756000"/>
            <a:ext cx="8504635" cy="270000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028950" y="4767267"/>
            <a:ext cx="3086100" cy="273844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387D291-05F0-4DD7-A728-945B6C9F2382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‹nº›</a:t>
            </a:fld>
            <a:endParaRPr lang="en-US" noProof="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61A6105F-5309-4A56-AAF2-8D4A0477F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/>
              <a:t>Clique para editar o título mestre</a:t>
            </a:r>
            <a:endParaRPr lang="en-US" noProof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67DBAC9A-28A2-405B-8B7E-9BE425F51354}"/>
              </a:ext>
            </a:extLst>
          </p:cNvPr>
          <p:cNvSpPr>
            <a:spLocks noGrp="1"/>
          </p:cNvSpPr>
          <p:nvPr>
            <p:ph idx="34"/>
          </p:nvPr>
        </p:nvSpPr>
        <p:spPr>
          <a:xfrm>
            <a:off x="324000" y="1134001"/>
            <a:ext cx="8504999" cy="3283142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pt-BR" noProof="0"/>
              <a:t>Editar estilos de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12363263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:a16="http://schemas.microsoft.com/office/drawing/2014/main" xmlns="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8000" y="108000"/>
            <a:ext cx="8928900" cy="4927500"/>
          </a:xfrm>
          <a:solidFill>
            <a:schemeClr val="tx1"/>
          </a:solidFill>
        </p:spPr>
        <p:txBody>
          <a:bodyPr lIns="1764000" rIns="0" anchor="ctr"/>
          <a:lstStyle>
            <a:lvl1pPr marL="0" indent="0" algn="l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61559" y="270000"/>
            <a:ext cx="3312441" cy="3537429"/>
          </a:xfrm>
          <a:gradFill>
            <a:gsLst>
              <a:gs pos="0">
                <a:schemeClr val="tx1">
                  <a:lumMod val="75000"/>
                  <a:lumOff val="25000"/>
                  <a:alpha val="70000"/>
                </a:schemeClr>
              </a:gs>
              <a:gs pos="80000">
                <a:schemeClr val="tx1"/>
              </a:gs>
            </a:gsLst>
            <a:lin ang="3600000" scaled="0"/>
          </a:gradFill>
        </p:spPr>
        <p:txBody>
          <a:bodyPr lIns="72000" rIns="180000" bIns="180000" anchor="b"/>
          <a:lstStyle>
            <a:lvl1pPr algn="r">
              <a:lnSpc>
                <a:spcPts val="3525"/>
              </a:lnSpc>
              <a:defRPr sz="3375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61560" y="3807429"/>
            <a:ext cx="3312440" cy="1066072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468000"/>
          <a:lstStyle>
            <a:lvl1pPr marL="0" indent="0" algn="r">
              <a:buNone/>
              <a:defRPr sz="135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/>
              <a:t>.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xmlns="" id="{CEB7A85F-8707-4B62-B299-F53931B8617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61532" y="4155102"/>
            <a:ext cx="2547665" cy="147530"/>
          </a:xfrm>
        </p:spPr>
        <p:txBody>
          <a:bodyPr/>
          <a:lstStyle>
            <a:lvl1pPr marL="0" indent="0" algn="r">
              <a:buNone/>
              <a:defRPr sz="1050">
                <a:solidFill>
                  <a:schemeClr val="bg1">
                    <a:lumMod val="75000"/>
                  </a:schemeClr>
                </a:solidFill>
              </a:defRPr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/>
            <a:r>
              <a:rPr lang="en-US" noProof="0"/>
              <a:t>Phone Number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xmlns="" id="{BA4C7E3C-7C17-46E9-928A-D3D505EEAAE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61532" y="4357335"/>
            <a:ext cx="2547665" cy="147530"/>
          </a:xfrm>
        </p:spPr>
        <p:txBody>
          <a:bodyPr/>
          <a:lstStyle>
            <a:lvl1pPr marL="0" indent="0" algn="r">
              <a:buNone/>
              <a:defRPr sz="1050">
                <a:solidFill>
                  <a:schemeClr val="bg1">
                    <a:lumMod val="75000"/>
                  </a:schemeClr>
                </a:solidFill>
              </a:defRPr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/>
            <a:r>
              <a:rPr lang="en-US" noProof="0"/>
              <a:t>Email or Social Media Handle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xmlns="" id="{6ADD6EB2-7D8E-4991-87A6-02723731EBE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61532" y="4559568"/>
            <a:ext cx="2547665" cy="147530"/>
          </a:xfrm>
        </p:spPr>
        <p:txBody>
          <a:bodyPr/>
          <a:lstStyle>
            <a:lvl1pPr marL="0" indent="0" algn="r">
              <a:buNone/>
              <a:defRPr sz="1050">
                <a:solidFill>
                  <a:schemeClr val="bg1">
                    <a:lumMod val="75000"/>
                  </a:schemeClr>
                </a:solidFill>
              </a:defRPr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/>
            <a:r>
              <a:rPr lang="en-US" noProof="0"/>
              <a:t>Company Website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BE77267-9F51-4226-989C-ED57465596ED}"/>
              </a:ext>
            </a:extLst>
          </p:cNvPr>
          <p:cNvSpPr/>
          <p:nvPr userDrawn="1"/>
        </p:nvSpPr>
        <p:spPr>
          <a:xfrm>
            <a:off x="0" y="5035500"/>
            <a:ext cx="9144000" cy="10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21000">
                <a:schemeClr val="tx1">
                  <a:lumMod val="75000"/>
                  <a:lumOff val="25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A2CC678-341F-44F8-AE2E-A6C84D75C56A}"/>
              </a:ext>
            </a:extLst>
          </p:cNvPr>
          <p:cNvSpPr/>
          <p:nvPr userDrawn="1"/>
        </p:nvSpPr>
        <p:spPr>
          <a:xfrm>
            <a:off x="0" y="0"/>
            <a:ext cx="9144000" cy="10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87A001A-FE8B-41CE-AC81-69D4A2339087}"/>
              </a:ext>
            </a:extLst>
          </p:cNvPr>
          <p:cNvSpPr/>
          <p:nvPr userDrawn="1"/>
        </p:nvSpPr>
        <p:spPr>
          <a:xfrm>
            <a:off x="0" y="69056"/>
            <a:ext cx="108000" cy="497205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B1416AC-94BD-4442-B771-E1ACAA70367E}"/>
              </a:ext>
            </a:extLst>
          </p:cNvPr>
          <p:cNvSpPr/>
          <p:nvPr userDrawn="1"/>
        </p:nvSpPr>
        <p:spPr>
          <a:xfrm>
            <a:off x="9036000" y="69056"/>
            <a:ext cx="108000" cy="497205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BDB31DC4-A207-4A23-8E7A-40D0ECD04FDD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custGeom>
            <a:avLst/>
            <a:gdLst>
              <a:gd name="connsiteX0" fmla="*/ 36000 w 12192000"/>
              <a:gd name="connsiteY0" fmla="*/ 36000 h 6858000"/>
              <a:gd name="connsiteX1" fmla="*/ 36000 w 12192000"/>
              <a:gd name="connsiteY1" fmla="*/ 6822000 h 6858000"/>
              <a:gd name="connsiteX2" fmla="*/ 12156000 w 12192000"/>
              <a:gd name="connsiteY2" fmla="*/ 6822000 h 6858000"/>
              <a:gd name="connsiteX3" fmla="*/ 12156000 w 12192000"/>
              <a:gd name="connsiteY3" fmla="*/ 36000 h 6858000"/>
              <a:gd name="connsiteX4" fmla="*/ 0 w 12192000"/>
              <a:gd name="connsiteY4" fmla="*/ 0 h 6858000"/>
              <a:gd name="connsiteX5" fmla="*/ 36000 w 12192000"/>
              <a:gd name="connsiteY5" fmla="*/ 0 h 6858000"/>
              <a:gd name="connsiteX6" fmla="*/ 1215600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36000 h 6858000"/>
              <a:gd name="connsiteX9" fmla="*/ 12192000 w 12192000"/>
              <a:gd name="connsiteY9" fmla="*/ 6822000 h 6858000"/>
              <a:gd name="connsiteX10" fmla="*/ 12192000 w 12192000"/>
              <a:gd name="connsiteY10" fmla="*/ 6858000 h 6858000"/>
              <a:gd name="connsiteX11" fmla="*/ 12156000 w 12192000"/>
              <a:gd name="connsiteY11" fmla="*/ 6858000 h 6858000"/>
              <a:gd name="connsiteX12" fmla="*/ 36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6822000 h 6858000"/>
              <a:gd name="connsiteX15" fmla="*/ 0 w 12192000"/>
              <a:gd name="connsiteY15" fmla="*/ 36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0">
                <a:moveTo>
                  <a:pt x="36000" y="36000"/>
                </a:moveTo>
                <a:lnTo>
                  <a:pt x="36000" y="6822000"/>
                </a:lnTo>
                <a:lnTo>
                  <a:pt x="12156000" y="6822000"/>
                </a:lnTo>
                <a:lnTo>
                  <a:pt x="12156000" y="36000"/>
                </a:lnTo>
                <a:close/>
                <a:moveTo>
                  <a:pt x="0" y="0"/>
                </a:moveTo>
                <a:lnTo>
                  <a:pt x="36000" y="0"/>
                </a:lnTo>
                <a:lnTo>
                  <a:pt x="12156000" y="0"/>
                </a:lnTo>
                <a:lnTo>
                  <a:pt x="12192000" y="0"/>
                </a:lnTo>
                <a:lnTo>
                  <a:pt x="12192000" y="36000"/>
                </a:lnTo>
                <a:lnTo>
                  <a:pt x="12192000" y="6822000"/>
                </a:lnTo>
                <a:lnTo>
                  <a:pt x="12192000" y="6858000"/>
                </a:lnTo>
                <a:lnTo>
                  <a:pt x="12156000" y="6858000"/>
                </a:lnTo>
                <a:lnTo>
                  <a:pt x="36000" y="6858000"/>
                </a:lnTo>
                <a:lnTo>
                  <a:pt x="0" y="6858000"/>
                </a:lnTo>
                <a:lnTo>
                  <a:pt x="0" y="6822000"/>
                </a:lnTo>
                <a:lnTo>
                  <a:pt x="0" y="36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50" noProof="0" dirty="0"/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xmlns="" id="{94054031-2BEC-4DA9-90C3-616D2D61AB8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957663" y="3924953"/>
            <a:ext cx="2547665" cy="147530"/>
          </a:xfrm>
        </p:spPr>
        <p:txBody>
          <a:bodyPr/>
          <a:lstStyle>
            <a:lvl1pPr marL="0" indent="0" algn="r">
              <a:buNone/>
              <a:defRPr sz="1350">
                <a:solidFill>
                  <a:schemeClr val="bg1"/>
                </a:solidFill>
              </a:defRPr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/>
            <a:r>
              <a:rPr lang="en-US" noProof="0"/>
              <a:t>Full Name</a:t>
            </a:r>
          </a:p>
        </p:txBody>
      </p:sp>
    </p:spTree>
    <p:extLst>
      <p:ext uri="{BB962C8B-B14F-4D97-AF65-F5344CB8AC3E}">
        <p14:creationId xmlns:p14="http://schemas.microsoft.com/office/powerpoint/2010/main" val="2328055497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028950" y="4767267"/>
            <a:ext cx="3086100" cy="273844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F449EF3-C757-4F43-906C-DE0FF6262B2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‹nº›</a:t>
            </a:fld>
            <a:endParaRPr lang="en-US" noProof="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xmlns="" id="{216924A5-8BD5-4AC6-84B9-2F1A4AFCF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/>
              <a:t>Clique para editar o título mestre</a:t>
            </a:r>
            <a:endParaRPr lang="en-US" noProof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xmlns="" id="{70C8E421-28C0-4976-A17C-22789B6F3B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756001"/>
            <a:ext cx="4128919" cy="3876722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pt-BR" noProof="0"/>
              <a:t>Editar estilos de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  <a:endParaRPr lang="en-US" noProof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7AFEAA85-DD59-4B9B-B080-3368277EF6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4000" y="756001"/>
            <a:ext cx="4190850" cy="3876722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pt-BR" noProof="0"/>
              <a:t>Editar estilos de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79737682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028950" y="4767267"/>
            <a:ext cx="3086100" cy="273844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F449EF3-C757-4F43-906C-DE0FF6262B2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‹nº›</a:t>
            </a:fld>
            <a:endParaRPr lang="en-US" noProof="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xmlns="" id="{216924A5-8BD5-4AC6-84B9-2F1A4AFCF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/>
              <a:t>Clique para editar o título mestre</a:t>
            </a:r>
            <a:endParaRPr lang="en-US" noProof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xmlns="" id="{1EAE3C73-B1A9-4A3B-8DD2-5A34920790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756000"/>
            <a:ext cx="4199850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bg1">
                    <a:lumMod val="7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noProof="0"/>
              <a:t>Editar estilos de texto Mestre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xmlns="" id="{53A52FEF-F917-4982-9855-43A0DF5DA6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481935"/>
            <a:ext cx="4199850" cy="3160313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pt-BR" noProof="0"/>
              <a:t>Editar estilos de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  <a:endParaRPr lang="en-US" noProof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xmlns="" id="{DC1CA8AB-B7BE-4C9F-9A0A-C849A35AA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001" y="756000"/>
            <a:ext cx="4174181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bg1">
                    <a:lumMod val="7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noProof="0"/>
              <a:t>Editar estilos de texto Mestre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xmlns="" id="{7B0DF164-9487-4D3F-BA7D-E273D7F5A2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4001" y="1481935"/>
            <a:ext cx="4174181" cy="3160313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pt-BR" noProof="0"/>
              <a:t>Editar estilos de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62313909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3850" y="756000"/>
            <a:ext cx="8504635" cy="270000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00" y="1134000"/>
            <a:ext cx="2700000" cy="3509438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pt-BR" noProof="0"/>
              <a:t>Editar estilos de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028950" y="4767267"/>
            <a:ext cx="3086100" cy="273844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‹nº›</a:t>
            </a:fld>
            <a:endParaRPr lang="en-US" noProof="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684F2FFD-7164-411A-96A5-A5211A6CA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/>
              <a:t>Clique para editar o título mestre</a:t>
            </a:r>
            <a:endParaRPr lang="en-US" noProof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34E38C26-A932-4007-84B1-21C1D9744A76}"/>
              </a:ext>
            </a:extLst>
          </p:cNvPr>
          <p:cNvSpPr>
            <a:spLocks noGrp="1"/>
          </p:cNvSpPr>
          <p:nvPr>
            <p:ph idx="33"/>
          </p:nvPr>
        </p:nvSpPr>
        <p:spPr>
          <a:xfrm>
            <a:off x="3226500" y="1134000"/>
            <a:ext cx="2700000" cy="3509438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pt-BR" noProof="0"/>
              <a:t>Editar estilos de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  <a:endParaRPr lang="en-US" noProof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FA87EF18-D404-4A92-BE37-7AC9B7223D51}"/>
              </a:ext>
            </a:extLst>
          </p:cNvPr>
          <p:cNvSpPr>
            <a:spLocks noGrp="1"/>
          </p:cNvSpPr>
          <p:nvPr>
            <p:ph idx="34"/>
          </p:nvPr>
        </p:nvSpPr>
        <p:spPr>
          <a:xfrm>
            <a:off x="6129000" y="1134000"/>
            <a:ext cx="2700000" cy="3509438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pt-BR" noProof="0"/>
              <a:t>Editar estilos de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65035321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3850" y="756000"/>
            <a:ext cx="8504635" cy="270000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00" y="1134000"/>
            <a:ext cx="1620000" cy="3509438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pt-BR" noProof="0"/>
              <a:t>Editar estilos de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  <a:endParaRPr lang="en-US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44809" y="1134000"/>
            <a:ext cx="1620441" cy="3509438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pt-BR" noProof="0"/>
              <a:t>Editar estilos de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  <a:endParaRPr lang="en-US" noProof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xmlns="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66059" y="1134000"/>
            <a:ext cx="1620441" cy="3509438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pt-BR" noProof="0"/>
              <a:t>Editar estilos de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  <a:endParaRPr lang="en-US" noProof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xmlns="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87309" y="1130651"/>
            <a:ext cx="1620441" cy="3509438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pt-BR" noProof="0"/>
              <a:t>Editar estilos de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  <a:endParaRPr lang="en-US" noProof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xmlns="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208559" y="1130652"/>
            <a:ext cx="1620441" cy="3512786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pt-BR" noProof="0"/>
              <a:t>Editar estilos de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028950" y="4767267"/>
            <a:ext cx="3086100" cy="273844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D8B3FD9-234A-4B72-9A91-D7DD23D39CD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‹nº›</a:t>
            </a:fld>
            <a:endParaRPr lang="en-US" noProof="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1FDBADDA-AF39-45A0-BBAB-A87608C0A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/>
              <a:t>Clique para editar o título mestre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6469554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028950" y="4767267"/>
            <a:ext cx="3086100" cy="273844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387D291-05F0-4DD7-A728-945B6C9F2382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‹nº›</a:t>
            </a:fld>
            <a:endParaRPr lang="en-US" noProof="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61A6105F-5309-4A56-AAF2-8D4A0477F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/>
              <a:t>Clique para editar o título mestre</a:t>
            </a:r>
            <a:endParaRPr lang="en-US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F9F7BF0-5084-45F6-AF52-A3013D43946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039112" y="2005013"/>
            <a:ext cx="5065776" cy="1133475"/>
          </a:xfrm>
        </p:spPr>
        <p:txBody>
          <a:bodyPr anchor="ctr"/>
          <a:lstStyle>
            <a:lvl1pPr marL="0" indent="0" algn="ctr">
              <a:buNone/>
              <a:defRPr sz="3000"/>
            </a:lvl1pPr>
            <a:lvl2pPr marL="200025" indent="0">
              <a:buNone/>
              <a:defRPr/>
            </a:lvl2pPr>
          </a:lstStyle>
          <a:p>
            <a:pPr lvl="0"/>
            <a:r>
              <a:rPr lang="pt-BR" noProof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73916256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BE77267-9F51-4226-989C-ED57465596ED}"/>
              </a:ext>
            </a:extLst>
          </p:cNvPr>
          <p:cNvSpPr/>
          <p:nvPr userDrawn="1"/>
        </p:nvSpPr>
        <p:spPr>
          <a:xfrm>
            <a:off x="0" y="5035500"/>
            <a:ext cx="9144000" cy="10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21000">
                <a:schemeClr val="tx1">
                  <a:lumMod val="75000"/>
                  <a:lumOff val="25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A2CC678-341F-44F8-AE2E-A6C84D75C56A}"/>
              </a:ext>
            </a:extLst>
          </p:cNvPr>
          <p:cNvSpPr/>
          <p:nvPr userDrawn="1"/>
        </p:nvSpPr>
        <p:spPr>
          <a:xfrm>
            <a:off x="0" y="0"/>
            <a:ext cx="9144000" cy="10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87A001A-FE8B-41CE-AC81-69D4A2339087}"/>
              </a:ext>
            </a:extLst>
          </p:cNvPr>
          <p:cNvSpPr/>
          <p:nvPr userDrawn="1"/>
        </p:nvSpPr>
        <p:spPr>
          <a:xfrm>
            <a:off x="0" y="69056"/>
            <a:ext cx="108000" cy="497205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B1416AC-94BD-4442-B771-E1ACAA70367E}"/>
              </a:ext>
            </a:extLst>
          </p:cNvPr>
          <p:cNvSpPr/>
          <p:nvPr userDrawn="1"/>
        </p:nvSpPr>
        <p:spPr>
          <a:xfrm>
            <a:off x="9036000" y="69056"/>
            <a:ext cx="108000" cy="497205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BDB31DC4-A207-4A23-8E7A-40D0ECD04FDD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custGeom>
            <a:avLst/>
            <a:gdLst>
              <a:gd name="connsiteX0" fmla="*/ 36000 w 12192000"/>
              <a:gd name="connsiteY0" fmla="*/ 36000 h 6858000"/>
              <a:gd name="connsiteX1" fmla="*/ 36000 w 12192000"/>
              <a:gd name="connsiteY1" fmla="*/ 6822000 h 6858000"/>
              <a:gd name="connsiteX2" fmla="*/ 12156000 w 12192000"/>
              <a:gd name="connsiteY2" fmla="*/ 6822000 h 6858000"/>
              <a:gd name="connsiteX3" fmla="*/ 12156000 w 12192000"/>
              <a:gd name="connsiteY3" fmla="*/ 36000 h 6858000"/>
              <a:gd name="connsiteX4" fmla="*/ 0 w 12192000"/>
              <a:gd name="connsiteY4" fmla="*/ 0 h 6858000"/>
              <a:gd name="connsiteX5" fmla="*/ 36000 w 12192000"/>
              <a:gd name="connsiteY5" fmla="*/ 0 h 6858000"/>
              <a:gd name="connsiteX6" fmla="*/ 1215600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36000 h 6858000"/>
              <a:gd name="connsiteX9" fmla="*/ 12192000 w 12192000"/>
              <a:gd name="connsiteY9" fmla="*/ 6822000 h 6858000"/>
              <a:gd name="connsiteX10" fmla="*/ 12192000 w 12192000"/>
              <a:gd name="connsiteY10" fmla="*/ 6858000 h 6858000"/>
              <a:gd name="connsiteX11" fmla="*/ 12156000 w 12192000"/>
              <a:gd name="connsiteY11" fmla="*/ 6858000 h 6858000"/>
              <a:gd name="connsiteX12" fmla="*/ 36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6822000 h 6858000"/>
              <a:gd name="connsiteX15" fmla="*/ 0 w 12192000"/>
              <a:gd name="connsiteY15" fmla="*/ 36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0">
                <a:moveTo>
                  <a:pt x="36000" y="36000"/>
                </a:moveTo>
                <a:lnTo>
                  <a:pt x="36000" y="6822000"/>
                </a:lnTo>
                <a:lnTo>
                  <a:pt x="12156000" y="6822000"/>
                </a:lnTo>
                <a:lnTo>
                  <a:pt x="12156000" y="36000"/>
                </a:lnTo>
                <a:close/>
                <a:moveTo>
                  <a:pt x="0" y="0"/>
                </a:moveTo>
                <a:lnTo>
                  <a:pt x="36000" y="0"/>
                </a:lnTo>
                <a:lnTo>
                  <a:pt x="12156000" y="0"/>
                </a:lnTo>
                <a:lnTo>
                  <a:pt x="12192000" y="0"/>
                </a:lnTo>
                <a:lnTo>
                  <a:pt x="12192000" y="36000"/>
                </a:lnTo>
                <a:lnTo>
                  <a:pt x="12192000" y="6822000"/>
                </a:lnTo>
                <a:lnTo>
                  <a:pt x="12192000" y="6858000"/>
                </a:lnTo>
                <a:lnTo>
                  <a:pt x="12156000" y="6858000"/>
                </a:lnTo>
                <a:lnTo>
                  <a:pt x="36000" y="6858000"/>
                </a:lnTo>
                <a:lnTo>
                  <a:pt x="0" y="6858000"/>
                </a:lnTo>
                <a:lnTo>
                  <a:pt x="0" y="6822000"/>
                </a:lnTo>
                <a:lnTo>
                  <a:pt x="0" y="36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50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0000" y="270000"/>
            <a:ext cx="3312441" cy="3991445"/>
          </a:xfrm>
          <a:gradFill>
            <a:gsLst>
              <a:gs pos="0">
                <a:schemeClr val="tx1">
                  <a:lumMod val="75000"/>
                  <a:lumOff val="25000"/>
                  <a:alpha val="70000"/>
                </a:schemeClr>
              </a:gs>
              <a:gs pos="80000">
                <a:schemeClr val="tx1"/>
              </a:gs>
            </a:gsLst>
            <a:lin ang="3600000" scaled="0"/>
          </a:gradFill>
        </p:spPr>
        <p:txBody>
          <a:bodyPr lIns="72000" rIns="180000" bIns="180000" anchor="b"/>
          <a:lstStyle>
            <a:lvl1pPr algn="r">
              <a:lnSpc>
                <a:spcPts val="3525"/>
              </a:lnSpc>
              <a:defRPr sz="3375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0000" y="4261445"/>
            <a:ext cx="3312440" cy="612056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180000"/>
          <a:lstStyle>
            <a:lvl1pPr marL="0" indent="0" algn="r">
              <a:buNone/>
              <a:defRPr sz="1350">
                <a:solidFill>
                  <a:schemeClr val="bg1">
                    <a:lumMod val="7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 noProof="0"/>
              <a:t>Clique para editar o estilo do subtítulo Mestre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08538335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57700" y="1828800"/>
            <a:ext cx="4039200" cy="2283299"/>
          </a:xfrm>
          <a:gradFill>
            <a:gsLst>
              <a:gs pos="83186">
                <a:schemeClr val="tx1"/>
              </a:gs>
              <a:gs pos="0">
                <a:schemeClr val="accent1">
                  <a:alpha val="50000"/>
                </a:schemeClr>
              </a:gs>
              <a:gs pos="46000">
                <a:schemeClr val="accent1">
                  <a:lumMod val="50000"/>
                  <a:alpha val="90000"/>
                </a:schemeClr>
              </a:gs>
            </a:gsLst>
            <a:lin ang="3600000" scaled="0"/>
          </a:gradFill>
        </p:spPr>
        <p:txBody>
          <a:bodyPr lIns="72000" tIns="180000" rIns="180000" bIns="0" anchor="t"/>
          <a:lstStyle>
            <a:lvl1pPr algn="r">
              <a:lnSpc>
                <a:spcPts val="3525"/>
              </a:lnSpc>
              <a:defRPr sz="3375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segue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86729" y="3359448"/>
            <a:ext cx="2138722" cy="562151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10800000" scaled="0"/>
            </a:gradFill>
          </a:ln>
        </p:spPr>
        <p:txBody>
          <a:bodyPr tIns="144000" rIns="180000"/>
          <a:lstStyle>
            <a:lvl1pPr marL="0" indent="0" algn="r">
              <a:buNone/>
              <a:defRPr sz="1350">
                <a:solidFill>
                  <a:schemeClr val="bg1">
                    <a:lumMod val="7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 noProof="0"/>
              <a:t>Clique para editar o estilo do subtítulo Mestre</a:t>
            </a:r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028950" y="4767267"/>
            <a:ext cx="3086100" cy="273844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‹nº›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71018473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028950" y="4767267"/>
            <a:ext cx="3086100" cy="273844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‹nº›</a:t>
            </a:fld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F30A9B71-A789-4057-B729-15D78CF34E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701" y="2447924"/>
            <a:ext cx="3630064" cy="1219510"/>
          </a:xfrm>
          <a:gradFill>
            <a:gsLst>
              <a:gs pos="0">
                <a:schemeClr val="tx1">
                  <a:lumMod val="75000"/>
                  <a:lumOff val="25000"/>
                  <a:alpha val="70000"/>
                </a:schemeClr>
              </a:gs>
              <a:gs pos="80000">
                <a:schemeClr val="tx1"/>
              </a:gs>
            </a:gsLst>
            <a:lin ang="3600000" scaled="0"/>
          </a:gradFill>
        </p:spPr>
        <p:txBody>
          <a:bodyPr lIns="72000" rIns="180000" bIns="180000" anchor="b"/>
          <a:lstStyle>
            <a:lvl1pPr algn="r">
              <a:lnSpc>
                <a:spcPts val="3525"/>
              </a:lnSpc>
              <a:defRPr sz="3375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xmlns="" id="{4EF269EA-6AE9-449D-BE5A-03758EA88D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1" y="3667433"/>
            <a:ext cx="3630064" cy="612058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vert="horz" lIns="0" tIns="144000" rIns="91440" bIns="0" rtlCol="0">
            <a:noAutofit/>
          </a:bodyPr>
          <a:lstStyle>
            <a:lvl1pPr marL="0" indent="0" algn="r">
              <a:buNone/>
              <a:defRPr lang="en-US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200025" lvl="0" indent="-200025" algn="r"/>
            <a:r>
              <a:rPr lang="pt-BR" noProof="0"/>
              <a:t>Editar estilos de texto Mestre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="" id="{A473F491-E8FD-4CBC-84E6-5139D5161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9" y="488731"/>
            <a:ext cx="4104001" cy="3790760"/>
          </a:xfrm>
        </p:spPr>
        <p:txBody>
          <a:bodyPr anchor="b" anchorCtr="0"/>
          <a:lstStyle>
            <a:lvl1pPr>
              <a:defRPr sz="1500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 sz="1350"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 sz="1200"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 sz="1050"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 sz="1050">
                <a:solidFill>
                  <a:schemeClr val="bg1">
                    <a:lumMod val="75000"/>
                  </a:schemeClr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noProof="0"/>
              <a:t>Editar estilos de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7824182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028950" y="4767267"/>
            <a:ext cx="3086100" cy="273844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‹nº›</a:t>
            </a:fld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F30A9B71-A789-4057-B729-15D78CF34E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701" y="2447924"/>
            <a:ext cx="3630064" cy="1219510"/>
          </a:xfrm>
          <a:gradFill>
            <a:gsLst>
              <a:gs pos="0">
                <a:schemeClr val="tx1">
                  <a:lumMod val="75000"/>
                  <a:lumOff val="25000"/>
                  <a:alpha val="70000"/>
                </a:schemeClr>
              </a:gs>
              <a:gs pos="80000">
                <a:schemeClr val="tx1"/>
              </a:gs>
            </a:gsLst>
            <a:lin ang="3600000" scaled="0"/>
          </a:gradFill>
        </p:spPr>
        <p:txBody>
          <a:bodyPr lIns="72000" rIns="180000" bIns="180000" anchor="b"/>
          <a:lstStyle>
            <a:lvl1pPr algn="r">
              <a:lnSpc>
                <a:spcPts val="3525"/>
              </a:lnSpc>
              <a:defRPr sz="3375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xmlns="" id="{AC12A5E3-4178-4927-9321-CCDE04B7D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1" y="3667433"/>
            <a:ext cx="3630064" cy="612057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vert="horz" lIns="0" tIns="144000" rIns="91440" bIns="0" rtlCol="0">
            <a:noAutofit/>
          </a:bodyPr>
          <a:lstStyle>
            <a:lvl1pPr marL="0" indent="0" algn="r">
              <a:buNone/>
              <a:defRPr lang="en-US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200025" lvl="0" indent="-200025" algn="r"/>
            <a:r>
              <a:rPr lang="pt-BR" noProof="0"/>
              <a:t>Editar estilos de texto Mestre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xmlns="" id="{73C2D913-09CE-4035-84E6-3144961151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71998" y="488731"/>
            <a:ext cx="4104002" cy="379076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 noProof="0"/>
              <a:t>Clique no ícone para adicionar uma imagem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41973388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028950" y="4767267"/>
            <a:ext cx="3086100" cy="273844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387D291-05F0-4DD7-A728-945B6C9F2382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‹nº›</a:t>
            </a:fld>
            <a:endParaRPr lang="en-US" noProof="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61A6105F-5309-4A56-AAF2-8D4A0477F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/>
              <a:t>Clique para editar o título mestre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29360725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028950" y="4767267"/>
            <a:ext cx="3086100" cy="273844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387D291-05F0-4DD7-A728-945B6C9F2382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‹nº›</a:t>
            </a:fld>
            <a:endParaRPr lang="en-US" noProof="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61A6105F-5309-4A56-AAF2-8D4A0477F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/>
              <a:t>Clique para editar o título mestre</a:t>
            </a:r>
            <a:endParaRPr lang="en-US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F9F7BF0-5084-45F6-AF52-A3013D43946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039112" y="2005013"/>
            <a:ext cx="5065776" cy="1133475"/>
          </a:xfrm>
        </p:spPr>
        <p:txBody>
          <a:bodyPr anchor="ctr"/>
          <a:lstStyle>
            <a:lvl1pPr marL="0" indent="0" algn="ctr">
              <a:buNone/>
              <a:defRPr sz="3000"/>
            </a:lvl1pPr>
            <a:lvl2pPr marL="200025" indent="0">
              <a:buNone/>
              <a:defRPr/>
            </a:lvl2pPr>
          </a:lstStyle>
          <a:p>
            <a:pPr lvl="0"/>
            <a:r>
              <a:rPr lang="pt-BR" noProof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1015233033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028950" y="4767267"/>
            <a:ext cx="3086100" cy="273844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387D291-05F0-4DD7-A728-945B6C9F2382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‹nº›</a:t>
            </a:fld>
            <a:endParaRPr lang="en-US" noProof="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61A6105F-5309-4A56-AAF2-8D4A0477F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/>
              <a:t>Clique para editar o título mestre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62182757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xmlns="" id="{901FAF19-EC05-4368-9C23-D1307429BBA4}"/>
              </a:ext>
            </a:extLst>
          </p:cNvPr>
          <p:cNvSpPr/>
          <p:nvPr userDrawn="1"/>
        </p:nvSpPr>
        <p:spPr>
          <a:xfrm>
            <a:off x="6199632" y="3566160"/>
            <a:ext cx="1837944" cy="1248245"/>
          </a:xfrm>
          <a:prstGeom prst="ellipse">
            <a:avLst/>
          </a:prstGeom>
          <a:noFill/>
          <a:ln>
            <a:noFill/>
          </a:ln>
        </p:spPr>
        <p:txBody>
          <a:bodyPr vert="horz" lIns="54000" tIns="135000" rIns="135000" bIns="0" rtlCol="0" anchor="t">
            <a:noAutofit/>
          </a:bodyPr>
          <a:lstStyle/>
          <a:p>
            <a:pPr algn="r">
              <a:lnSpc>
                <a:spcPts val="3525"/>
              </a:lnSpc>
              <a:spcBef>
                <a:spcPct val="0"/>
              </a:spcBef>
            </a:pPr>
            <a:endParaRPr lang="en-US" sz="3375" noProof="0" dirty="0">
              <a:solidFill>
                <a:schemeClr val="bg1"/>
              </a:solidFill>
              <a:latin typeface="Rockwell" panose="02060603020205020403" pitchFamily="18" charset="0"/>
              <a:ea typeface="+mj-ea"/>
              <a:cs typeface="+mj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6296D70-8C54-475E-8440-66769A72C583}"/>
              </a:ext>
            </a:extLst>
          </p:cNvPr>
          <p:cNvSpPr/>
          <p:nvPr userDrawn="1"/>
        </p:nvSpPr>
        <p:spPr>
          <a:xfrm>
            <a:off x="8874252" y="822961"/>
            <a:ext cx="108000" cy="3991445"/>
          </a:xfrm>
          <a:prstGeom prst="rect">
            <a:avLst/>
          </a:prstGeom>
          <a:noFill/>
          <a:ln>
            <a:noFill/>
          </a:ln>
        </p:spPr>
        <p:txBody>
          <a:bodyPr vert="horz" lIns="54000" tIns="135000" rIns="135000" bIns="0" rtlCol="0" anchor="t">
            <a:noAutofit/>
          </a:bodyPr>
          <a:lstStyle/>
          <a:p>
            <a:pPr algn="r">
              <a:lnSpc>
                <a:spcPts val="3525"/>
              </a:lnSpc>
              <a:spcBef>
                <a:spcPct val="0"/>
              </a:spcBef>
            </a:pPr>
            <a:endParaRPr lang="en-US" sz="3375" noProof="0" dirty="0">
              <a:solidFill>
                <a:schemeClr val="bg1"/>
              </a:solidFill>
              <a:latin typeface="Rockwell" panose="02060603020205020403" pitchFamily="18" charset="0"/>
              <a:ea typeface="+mj-ea"/>
              <a:cs typeface="+mj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BE77267-9F51-4226-989C-ED57465596ED}"/>
              </a:ext>
            </a:extLst>
          </p:cNvPr>
          <p:cNvSpPr/>
          <p:nvPr userDrawn="1"/>
        </p:nvSpPr>
        <p:spPr>
          <a:xfrm>
            <a:off x="0" y="5035500"/>
            <a:ext cx="9144000" cy="10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21000">
                <a:schemeClr val="tx1">
                  <a:lumMod val="75000"/>
                  <a:lumOff val="25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A2CC678-341F-44F8-AE2E-A6C84D75C56A}"/>
              </a:ext>
            </a:extLst>
          </p:cNvPr>
          <p:cNvSpPr/>
          <p:nvPr userDrawn="1"/>
        </p:nvSpPr>
        <p:spPr>
          <a:xfrm>
            <a:off x="0" y="0"/>
            <a:ext cx="9144000" cy="10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87A001A-FE8B-41CE-AC81-69D4A2339087}"/>
              </a:ext>
            </a:extLst>
          </p:cNvPr>
          <p:cNvSpPr/>
          <p:nvPr userDrawn="1"/>
        </p:nvSpPr>
        <p:spPr>
          <a:xfrm>
            <a:off x="0" y="69056"/>
            <a:ext cx="108000" cy="497205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B1416AC-94BD-4442-B771-E1ACAA70367E}"/>
              </a:ext>
            </a:extLst>
          </p:cNvPr>
          <p:cNvSpPr/>
          <p:nvPr userDrawn="1"/>
        </p:nvSpPr>
        <p:spPr>
          <a:xfrm>
            <a:off x="9036000" y="69056"/>
            <a:ext cx="108000" cy="497205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BDB31DC4-A207-4A23-8E7A-40D0ECD04FDD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custGeom>
            <a:avLst/>
            <a:gdLst>
              <a:gd name="connsiteX0" fmla="*/ 36000 w 12192000"/>
              <a:gd name="connsiteY0" fmla="*/ 36000 h 6858000"/>
              <a:gd name="connsiteX1" fmla="*/ 36000 w 12192000"/>
              <a:gd name="connsiteY1" fmla="*/ 6822000 h 6858000"/>
              <a:gd name="connsiteX2" fmla="*/ 12156000 w 12192000"/>
              <a:gd name="connsiteY2" fmla="*/ 6822000 h 6858000"/>
              <a:gd name="connsiteX3" fmla="*/ 12156000 w 12192000"/>
              <a:gd name="connsiteY3" fmla="*/ 36000 h 6858000"/>
              <a:gd name="connsiteX4" fmla="*/ 0 w 12192000"/>
              <a:gd name="connsiteY4" fmla="*/ 0 h 6858000"/>
              <a:gd name="connsiteX5" fmla="*/ 36000 w 12192000"/>
              <a:gd name="connsiteY5" fmla="*/ 0 h 6858000"/>
              <a:gd name="connsiteX6" fmla="*/ 1215600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36000 h 6858000"/>
              <a:gd name="connsiteX9" fmla="*/ 12192000 w 12192000"/>
              <a:gd name="connsiteY9" fmla="*/ 6822000 h 6858000"/>
              <a:gd name="connsiteX10" fmla="*/ 12192000 w 12192000"/>
              <a:gd name="connsiteY10" fmla="*/ 6858000 h 6858000"/>
              <a:gd name="connsiteX11" fmla="*/ 12156000 w 12192000"/>
              <a:gd name="connsiteY11" fmla="*/ 6858000 h 6858000"/>
              <a:gd name="connsiteX12" fmla="*/ 36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6822000 h 6858000"/>
              <a:gd name="connsiteX15" fmla="*/ 0 w 12192000"/>
              <a:gd name="connsiteY15" fmla="*/ 36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0">
                <a:moveTo>
                  <a:pt x="36000" y="36000"/>
                </a:moveTo>
                <a:lnTo>
                  <a:pt x="36000" y="6822000"/>
                </a:lnTo>
                <a:lnTo>
                  <a:pt x="12156000" y="6822000"/>
                </a:lnTo>
                <a:lnTo>
                  <a:pt x="12156000" y="36000"/>
                </a:lnTo>
                <a:close/>
                <a:moveTo>
                  <a:pt x="0" y="0"/>
                </a:moveTo>
                <a:lnTo>
                  <a:pt x="36000" y="0"/>
                </a:lnTo>
                <a:lnTo>
                  <a:pt x="12156000" y="0"/>
                </a:lnTo>
                <a:lnTo>
                  <a:pt x="12192000" y="0"/>
                </a:lnTo>
                <a:lnTo>
                  <a:pt x="12192000" y="36000"/>
                </a:lnTo>
                <a:lnTo>
                  <a:pt x="12192000" y="6822000"/>
                </a:lnTo>
                <a:lnTo>
                  <a:pt x="12192000" y="6858000"/>
                </a:lnTo>
                <a:lnTo>
                  <a:pt x="12156000" y="6858000"/>
                </a:lnTo>
                <a:lnTo>
                  <a:pt x="36000" y="6858000"/>
                </a:lnTo>
                <a:lnTo>
                  <a:pt x="0" y="6858000"/>
                </a:lnTo>
                <a:lnTo>
                  <a:pt x="0" y="6822000"/>
                </a:lnTo>
                <a:lnTo>
                  <a:pt x="0" y="36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50" noProof="0" dirty="0"/>
          </a:p>
        </p:txBody>
      </p:sp>
      <p:sp>
        <p:nvSpPr>
          <p:cNvPr id="9" name="Picture Placeholder 1">
            <a:extLst>
              <a:ext uri="{FF2B5EF4-FFF2-40B4-BE49-F238E27FC236}">
                <a16:creationId xmlns:a16="http://schemas.microsoft.com/office/drawing/2014/main" xmlns="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8000" y="108000"/>
            <a:ext cx="8928900" cy="4927500"/>
          </a:xfrm>
          <a:solidFill>
            <a:schemeClr val="tx1"/>
          </a:solidFill>
        </p:spPr>
        <p:txBody>
          <a:bodyPr lIns="0" rIns="1764000" anchor="ctr"/>
          <a:lstStyle>
            <a:lvl1pPr marL="0" indent="0" algn="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0000" y="270000"/>
            <a:ext cx="3312441" cy="3991445"/>
          </a:xfrm>
          <a:gradFill>
            <a:gsLst>
              <a:gs pos="0">
                <a:schemeClr val="tx1">
                  <a:lumMod val="75000"/>
                  <a:lumOff val="25000"/>
                  <a:alpha val="70000"/>
                </a:schemeClr>
              </a:gs>
              <a:gs pos="80000">
                <a:schemeClr val="tx1"/>
              </a:gs>
            </a:gsLst>
            <a:lin ang="3600000" scaled="0"/>
          </a:gradFill>
        </p:spPr>
        <p:txBody>
          <a:bodyPr lIns="72000" rIns="180000" bIns="180000" anchor="b"/>
          <a:lstStyle>
            <a:lvl1pPr algn="r">
              <a:lnSpc>
                <a:spcPts val="3525"/>
              </a:lnSpc>
              <a:defRPr sz="3375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0000" y="4261445"/>
            <a:ext cx="3312440" cy="612056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180000"/>
          <a:lstStyle>
            <a:lvl1pPr marL="0" indent="0" algn="r">
              <a:buNone/>
              <a:defRPr sz="1350">
                <a:solidFill>
                  <a:schemeClr val="bg1">
                    <a:lumMod val="7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 noProof="0"/>
              <a:t>Clique para editar o estilo do subtítulo Mestre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11061271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xmlns="" id="{F6E7EBFD-F776-4FA5-B67B-AEAB104C7125}"/>
              </a:ext>
            </a:extLst>
          </p:cNvPr>
          <p:cNvSpPr/>
          <p:nvPr userDrawn="1"/>
        </p:nvSpPr>
        <p:spPr>
          <a:xfrm>
            <a:off x="6313932" y="3680460"/>
            <a:ext cx="1165860" cy="827532"/>
          </a:xfrm>
          <a:prstGeom prst="ellipse">
            <a:avLst/>
          </a:prstGeom>
          <a:noFill/>
          <a:ln>
            <a:noFill/>
          </a:ln>
        </p:spPr>
        <p:txBody>
          <a:bodyPr vert="horz" lIns="54000" tIns="135000" rIns="135000" bIns="0" rtlCol="0" anchor="t">
            <a:noAutofit/>
          </a:bodyPr>
          <a:lstStyle/>
          <a:p>
            <a:pPr algn="r">
              <a:lnSpc>
                <a:spcPts val="3525"/>
              </a:lnSpc>
              <a:spcBef>
                <a:spcPct val="0"/>
              </a:spcBef>
            </a:pPr>
            <a:endParaRPr lang="en-US" sz="3375" noProof="0" dirty="0">
              <a:solidFill>
                <a:schemeClr val="bg1"/>
              </a:solidFill>
              <a:latin typeface="Rockwell" panose="02060603020205020403" pitchFamily="18" charset="0"/>
              <a:ea typeface="+mj-ea"/>
              <a:cs typeface="+mj-cs"/>
            </a:endParaRPr>
          </a:p>
        </p:txBody>
      </p:sp>
      <p:sp>
        <p:nvSpPr>
          <p:cNvPr id="9" name="Picture Placeholder 1">
            <a:extLst>
              <a:ext uri="{FF2B5EF4-FFF2-40B4-BE49-F238E27FC236}">
                <a16:creationId xmlns:a16="http://schemas.microsoft.com/office/drawing/2014/main" xmlns="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8000" y="108001"/>
            <a:ext cx="8928900" cy="4545116"/>
          </a:xfrm>
          <a:solidFill>
            <a:schemeClr val="tx1"/>
          </a:solidFill>
        </p:spPr>
        <p:txBody>
          <a:bodyPr lIns="0" rIns="1764000" anchor="ctr"/>
          <a:lstStyle>
            <a:lvl1pPr marL="0" indent="0" algn="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4325" y="603375"/>
            <a:ext cx="3312441" cy="2864034"/>
          </a:xfrm>
          <a:gradFill>
            <a:gsLst>
              <a:gs pos="0">
                <a:schemeClr val="tx1">
                  <a:lumMod val="75000"/>
                  <a:lumOff val="25000"/>
                  <a:alpha val="70000"/>
                </a:schemeClr>
              </a:gs>
              <a:gs pos="80000">
                <a:schemeClr val="tx1"/>
              </a:gs>
            </a:gsLst>
            <a:lin ang="3600000" scaled="0"/>
          </a:gradFill>
        </p:spPr>
        <p:txBody>
          <a:bodyPr lIns="72000" rIns="180000" bIns="180000" anchor="b"/>
          <a:lstStyle>
            <a:lvl1pPr algn="r">
              <a:lnSpc>
                <a:spcPts val="3525"/>
              </a:lnSpc>
              <a:defRPr sz="3375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segue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4325" y="3467410"/>
            <a:ext cx="3312440" cy="612056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180000"/>
          <a:lstStyle>
            <a:lvl1pPr marL="0" indent="0" algn="r">
              <a:buNone/>
              <a:defRPr sz="1350">
                <a:solidFill>
                  <a:schemeClr val="bg1">
                    <a:lumMod val="7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 noProof="0"/>
              <a:t>Clique para editar o estilo do subtítulo Mestre</a:t>
            </a:r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028950" y="4767267"/>
            <a:ext cx="3086100" cy="273844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‹nº›</a:t>
            </a:fld>
            <a:endParaRPr lang="en-US" noProof="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6901C03F-F087-4546-A9C3-5B5B81E3BD7B}"/>
              </a:ext>
            </a:extLst>
          </p:cNvPr>
          <p:cNvSpPr/>
          <p:nvPr userDrawn="1"/>
        </p:nvSpPr>
        <p:spPr>
          <a:xfrm>
            <a:off x="6199632" y="3566160"/>
            <a:ext cx="205740" cy="219456"/>
          </a:xfrm>
          <a:prstGeom prst="ellipse">
            <a:avLst/>
          </a:prstGeom>
          <a:noFill/>
          <a:ln>
            <a:noFill/>
          </a:ln>
        </p:spPr>
        <p:txBody>
          <a:bodyPr vert="horz" lIns="54000" tIns="135000" rIns="135000" bIns="0" rtlCol="0" anchor="t">
            <a:noAutofit/>
          </a:bodyPr>
          <a:lstStyle/>
          <a:p>
            <a:pPr algn="r">
              <a:lnSpc>
                <a:spcPts val="3525"/>
              </a:lnSpc>
              <a:spcBef>
                <a:spcPct val="0"/>
              </a:spcBef>
            </a:pPr>
            <a:endParaRPr lang="en-US" sz="3375" noProof="0" dirty="0">
              <a:solidFill>
                <a:schemeClr val="bg1"/>
              </a:solidFill>
              <a:latin typeface="Rockwell" panose="02060603020205020403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30910509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xmlns="" id="{1AB7A8BA-0531-4A37-BB60-9E1CA4764B40}"/>
              </a:ext>
            </a:extLst>
          </p:cNvPr>
          <p:cNvSpPr/>
          <p:nvPr userDrawn="1"/>
        </p:nvSpPr>
        <p:spPr>
          <a:xfrm>
            <a:off x="1088136" y="490384"/>
            <a:ext cx="1993392" cy="1837944"/>
          </a:xfrm>
          <a:prstGeom prst="ellipse">
            <a:avLst/>
          </a:prstGeom>
          <a:noFill/>
          <a:ln>
            <a:noFill/>
          </a:ln>
        </p:spPr>
        <p:txBody>
          <a:bodyPr vert="horz" lIns="54000" tIns="135000" rIns="135000" bIns="0" rtlCol="0" anchor="t">
            <a:noAutofit/>
          </a:bodyPr>
          <a:lstStyle/>
          <a:p>
            <a:pPr algn="r">
              <a:lnSpc>
                <a:spcPts val="3525"/>
              </a:lnSpc>
              <a:spcBef>
                <a:spcPct val="0"/>
              </a:spcBef>
            </a:pPr>
            <a:endParaRPr lang="en-US" sz="3375" noProof="0" dirty="0">
              <a:solidFill>
                <a:schemeClr val="bg1"/>
              </a:solidFill>
              <a:latin typeface="Rockwell" panose="02060603020205020403" pitchFamily="18" charset="0"/>
              <a:ea typeface="+mj-ea"/>
              <a:cs typeface="+mj-cs"/>
            </a:endParaRPr>
          </a:p>
        </p:txBody>
      </p:sp>
      <p:sp>
        <p:nvSpPr>
          <p:cNvPr id="9" name="Picture Placeholder 1">
            <a:extLst>
              <a:ext uri="{FF2B5EF4-FFF2-40B4-BE49-F238E27FC236}">
                <a16:creationId xmlns:a16="http://schemas.microsoft.com/office/drawing/2014/main" xmlns="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8000" y="108001"/>
            <a:ext cx="8928900" cy="4545116"/>
          </a:xfrm>
          <a:solidFill>
            <a:schemeClr val="tx1"/>
          </a:solidFill>
        </p:spPr>
        <p:txBody>
          <a:bodyPr lIns="0" tIns="180000" rIns="0" anchor="t"/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57700" y="1828800"/>
            <a:ext cx="4039200" cy="2283299"/>
          </a:xfrm>
          <a:gradFill>
            <a:gsLst>
              <a:gs pos="83186">
                <a:schemeClr val="tx1"/>
              </a:gs>
              <a:gs pos="0">
                <a:schemeClr val="accent1">
                  <a:alpha val="50000"/>
                </a:schemeClr>
              </a:gs>
              <a:gs pos="46000">
                <a:schemeClr val="accent1">
                  <a:lumMod val="50000"/>
                  <a:alpha val="90000"/>
                </a:schemeClr>
              </a:gs>
            </a:gsLst>
            <a:lin ang="3600000" scaled="0"/>
          </a:gradFill>
        </p:spPr>
        <p:txBody>
          <a:bodyPr lIns="72000" tIns="180000" rIns="180000" bIns="0" anchor="t"/>
          <a:lstStyle>
            <a:lvl1pPr algn="r">
              <a:lnSpc>
                <a:spcPts val="3525"/>
              </a:lnSpc>
              <a:defRPr sz="3375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segue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86729" y="3359448"/>
            <a:ext cx="2138722" cy="562151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10800000" scaled="0"/>
            </a:gradFill>
          </a:ln>
        </p:spPr>
        <p:txBody>
          <a:bodyPr tIns="144000" rIns="180000"/>
          <a:lstStyle>
            <a:lvl1pPr marL="0" indent="0" algn="r">
              <a:buNone/>
              <a:defRPr sz="1350">
                <a:solidFill>
                  <a:schemeClr val="bg1">
                    <a:lumMod val="7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 noProof="0"/>
              <a:t>Clique para editar o estilo do subtítulo Mestre</a:t>
            </a:r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028950" y="4767267"/>
            <a:ext cx="3086100" cy="273844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‹nº›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2018370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4218765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xmlns="" id="{34827DBE-7690-48BE-8673-ABB67E101D80}"/>
              </a:ext>
            </a:extLst>
          </p:cNvPr>
          <p:cNvSpPr/>
          <p:nvPr userDrawn="1"/>
        </p:nvSpPr>
        <p:spPr>
          <a:xfrm>
            <a:off x="6199632" y="3566160"/>
            <a:ext cx="205740" cy="219456"/>
          </a:xfrm>
          <a:prstGeom prst="ellipse">
            <a:avLst/>
          </a:prstGeom>
          <a:noFill/>
          <a:ln>
            <a:noFill/>
          </a:ln>
        </p:spPr>
        <p:txBody>
          <a:bodyPr vert="horz" lIns="54000" tIns="135000" rIns="135000" bIns="0" rtlCol="0" anchor="t">
            <a:noAutofit/>
          </a:bodyPr>
          <a:lstStyle/>
          <a:p>
            <a:pPr algn="r">
              <a:lnSpc>
                <a:spcPts val="3525"/>
              </a:lnSpc>
              <a:spcBef>
                <a:spcPct val="0"/>
              </a:spcBef>
            </a:pPr>
            <a:endParaRPr lang="en-US" sz="3375" noProof="0" dirty="0">
              <a:solidFill>
                <a:schemeClr val="bg1"/>
              </a:solidFill>
              <a:latin typeface="Rockwell" panose="02060603020205020403" pitchFamily="18" charset="0"/>
              <a:ea typeface="+mj-ea"/>
              <a:cs typeface="+mj-cs"/>
            </a:endParaRPr>
          </a:p>
        </p:txBody>
      </p:sp>
      <p:sp>
        <p:nvSpPr>
          <p:cNvPr id="9" name="Picture Placeholder 1">
            <a:extLst>
              <a:ext uri="{FF2B5EF4-FFF2-40B4-BE49-F238E27FC236}">
                <a16:creationId xmlns:a16="http://schemas.microsoft.com/office/drawing/2014/main" xmlns="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8000" y="108001"/>
            <a:ext cx="3960075" cy="4545116"/>
          </a:xfrm>
          <a:solidFill>
            <a:schemeClr val="tx1"/>
          </a:solidFill>
        </p:spPr>
        <p:txBody>
          <a:bodyPr lIns="0" tIns="1440000" rIns="0" anchor="t"/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23D3924F-A5EC-4141-A191-1A110C406AF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572000" y="2447924"/>
            <a:ext cx="4104000" cy="1831566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noProof="0"/>
              <a:t>Editar estilos de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028950" y="4767267"/>
            <a:ext cx="3086100" cy="273844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‹nº›</a:t>
            </a:fld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F30A9B71-A789-4057-B729-15D78CF34E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701" y="2447924"/>
            <a:ext cx="3630064" cy="1219510"/>
          </a:xfrm>
          <a:gradFill>
            <a:gsLst>
              <a:gs pos="0">
                <a:schemeClr val="tx1">
                  <a:lumMod val="75000"/>
                  <a:lumOff val="25000"/>
                  <a:alpha val="70000"/>
                </a:schemeClr>
              </a:gs>
              <a:gs pos="80000">
                <a:schemeClr val="tx1"/>
              </a:gs>
            </a:gsLst>
            <a:lin ang="3600000" scaled="0"/>
          </a:gradFill>
        </p:spPr>
        <p:txBody>
          <a:bodyPr lIns="72000" rIns="180000" bIns="180000" anchor="b"/>
          <a:lstStyle>
            <a:lvl1pPr algn="r">
              <a:lnSpc>
                <a:spcPts val="3525"/>
              </a:lnSpc>
              <a:defRPr sz="3375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xmlns="" id="{499E1708-B7A6-4D6F-9968-5398B335FA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1" y="3667435"/>
            <a:ext cx="3630064" cy="612056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180000"/>
          <a:lstStyle>
            <a:lvl1pPr marL="0" indent="0" algn="r">
              <a:buNone/>
              <a:defRPr sz="1350">
                <a:solidFill>
                  <a:schemeClr val="bg1">
                    <a:lumMod val="7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 noProof="0"/>
              <a:t>Clique para editar o estilo do subtítulo Mestre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88966850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3850" y="756000"/>
            <a:ext cx="8504635" cy="270000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mparison Left Placeholder 1">
            <a:extLst>
              <a:ext uri="{FF2B5EF4-FFF2-40B4-BE49-F238E27FC236}">
                <a16:creationId xmlns:a16="http://schemas.microsoft.com/office/drawing/2014/main" xmlns="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000" y="1136876"/>
            <a:ext cx="4104000" cy="270000"/>
          </a:xfrm>
        </p:spPr>
        <p:txBody>
          <a:bodyPr anchor="t"/>
          <a:lstStyle>
            <a:lvl1pPr marL="0" indent="0">
              <a:buNone/>
              <a:defRPr sz="1800" b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noProof="0"/>
              <a:t>Editar estilos de texto Mestre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4000" y="1517751"/>
            <a:ext cx="4104000" cy="3126249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pt-BR" noProof="0"/>
              <a:t>Editar estilos de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  <a:endParaRPr lang="en-US" noProof="0"/>
          </a:p>
        </p:txBody>
      </p:sp>
      <p:sp>
        <p:nvSpPr>
          <p:cNvPr id="12" name="Comparison Left Placeholder 2">
            <a:extLst>
              <a:ext uri="{FF2B5EF4-FFF2-40B4-BE49-F238E27FC236}">
                <a16:creationId xmlns:a16="http://schemas.microsoft.com/office/drawing/2014/main" xmlns="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25000" y="1137270"/>
            <a:ext cx="4104000" cy="269081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pt-BR" noProof="0"/>
              <a:t>Editar estilos de texto Mestre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xmlns="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24916" y="1515270"/>
            <a:ext cx="4104085" cy="3128168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pt-BR" noProof="0"/>
              <a:t>Editar estilos de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028950" y="4767267"/>
            <a:ext cx="3086100" cy="273844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E8FD215-79E5-48E4-95DB-2C5E5A1F8E8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‹nº›</a:t>
            </a:fld>
            <a:endParaRPr lang="en-US" noProof="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DF905B34-4C18-4A8D-8167-57B7BF03D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/>
              <a:t>Clique para editar o título mestre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64694339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>
            <a:extLst>
              <a:ext uri="{FF2B5EF4-FFF2-40B4-BE49-F238E27FC236}">
                <a16:creationId xmlns:a16="http://schemas.microsoft.com/office/drawing/2014/main" xmlns="" id="{FDA3C530-12F9-48FC-BC5E-D34BDC504BC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8000" y="108000"/>
            <a:ext cx="8928900" cy="4535999"/>
          </a:xfrm>
          <a:solidFill>
            <a:schemeClr val="tx1"/>
          </a:solidFill>
        </p:spPr>
        <p:txBody>
          <a:bodyPr lIns="0" rIns="0" anchor="ctr"/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98675" y="3682839"/>
            <a:ext cx="3076425" cy="580160"/>
          </a:xfrm>
          <a:solidFill>
            <a:schemeClr val="bg1">
              <a:lumMod val="95000"/>
            </a:schemeClr>
          </a:solidFill>
        </p:spPr>
        <p:txBody>
          <a:bodyPr lIns="180000" tIns="72000" rIns="180000" anchor="t"/>
          <a:lstStyle>
            <a:lvl1pPr marL="0" indent="0">
              <a:buNone/>
              <a:defRPr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Enter your caption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028950" y="4767267"/>
            <a:ext cx="3086100" cy="273844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3EC14527-4DF5-4A98-AE66-C80F3B8E6D2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‹nº›</a:t>
            </a:fld>
            <a:endParaRPr lang="en-US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AB05C513-FBE3-4BA7-9084-69899356E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/>
              <a:t>Clique para editar o título mestre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92204482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028950" y="4767267"/>
            <a:ext cx="3086100" cy="273844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456F629-658F-4B7E-A1D1-2522EA76B0D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‹nº›</a:t>
            </a:fld>
            <a:endParaRPr lang="en-US" noProof="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35380A33-49FB-43FC-B60E-34A2E5556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/>
              <a:t>Clique para editar o título mestre</a:t>
            </a:r>
            <a:endParaRPr lang="en-US" noProof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D0F16635-76F3-45F7-9385-A99504D2B901}"/>
              </a:ext>
            </a:extLst>
          </p:cNvPr>
          <p:cNvSpPr>
            <a:spLocks noGrp="1"/>
          </p:cNvSpPr>
          <p:nvPr>
            <p:ph idx="34"/>
          </p:nvPr>
        </p:nvSpPr>
        <p:spPr>
          <a:xfrm>
            <a:off x="324000" y="756000"/>
            <a:ext cx="8504999" cy="3661142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pt-BR" noProof="0"/>
              <a:t>Editar estilos de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70113825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028950" y="4767267"/>
            <a:ext cx="3086100" cy="273844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387D291-05F0-4DD7-A728-945B6C9F2382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‹nº›</a:t>
            </a:fld>
            <a:endParaRPr lang="en-US" noProof="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61A6105F-5309-4A56-AAF2-8D4A0477F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/>
              <a:t>Clique para editar o título mestre</a:t>
            </a:r>
            <a:endParaRPr lang="en-US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F9F7BF0-5084-45F6-AF52-A3013D43946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039112" y="2005013"/>
            <a:ext cx="5065776" cy="1133475"/>
          </a:xfrm>
        </p:spPr>
        <p:txBody>
          <a:bodyPr anchor="ctr"/>
          <a:lstStyle>
            <a:lvl1pPr marL="0" indent="0" algn="ctr">
              <a:buNone/>
              <a:defRPr sz="3000"/>
            </a:lvl1pPr>
            <a:lvl2pPr marL="200025" indent="0">
              <a:buNone/>
              <a:defRPr/>
            </a:lvl2pPr>
          </a:lstStyle>
          <a:p>
            <a:pPr lvl="0"/>
            <a:r>
              <a:rPr lang="pt-BR" noProof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408499882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Google Shape;61;p14">
            <a:extLst>
              <a:ext uri="{FF2B5EF4-FFF2-40B4-BE49-F238E27FC236}">
                <a16:creationId xmlns:a16="http://schemas.microsoft.com/office/drawing/2014/main" xmlns="" id="{770B6BC1-81DE-82C6-79F8-3B115D085DFB}"/>
              </a:ext>
            </a:extLst>
          </p:cNvPr>
          <p:cNvSpPr txBox="1">
            <a:spLocks noGrp="1"/>
          </p:cNvSpPr>
          <p:nvPr>
            <p:ph type="ftr" idx="3"/>
          </p:nvPr>
        </p:nvSpPr>
        <p:spPr>
          <a:xfrm>
            <a:off x="3108959" y="4783455"/>
            <a:ext cx="3963869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pPr algn="l">
              <a:buClrTx/>
              <a:buSzTx/>
              <a:buFontTx/>
              <a:buNone/>
              <a:defRPr/>
            </a:pPr>
            <a:r>
              <a:rPr lang="pt-BR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Yurij Castelfranchi -  obra licenciada com Licença </a:t>
            </a:r>
          </a:p>
          <a:p>
            <a:pPr algn="l">
              <a:buClrTx/>
              <a:buSzTx/>
              <a:buFontTx/>
              <a:buNone/>
              <a:defRPr/>
            </a:pPr>
            <a:r>
              <a:rPr lang="pt-BR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  <a:hlinkClick r:id="rId2"/>
              </a:rPr>
              <a:t>Creative Commons Atribuição-NãoComercial-CompartilhaIgual 4.0 Internacional</a:t>
            </a:r>
            <a:endParaRPr lang="pt-BR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endParaRPr lang="pt-BR" dirty="0"/>
          </a:p>
        </p:txBody>
      </p:sp>
      <p:pic>
        <p:nvPicPr>
          <p:cNvPr id="4" name="Imagem 10">
            <a:extLst>
              <a:ext uri="{FF2B5EF4-FFF2-40B4-BE49-F238E27FC236}">
                <a16:creationId xmlns:a16="http://schemas.microsoft.com/office/drawing/2014/main" xmlns="" id="{67CFDA26-D5B3-A91F-AF6E-302884F963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6417" y="4781620"/>
            <a:ext cx="1239914" cy="2587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EA2351B-E1DB-B36F-7B2D-0AA754A9E7A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183876" y="4726330"/>
            <a:ext cx="521494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4955071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42892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Google Shape;61;p14">
            <a:extLst>
              <a:ext uri="{FF2B5EF4-FFF2-40B4-BE49-F238E27FC236}">
                <a16:creationId xmlns:a16="http://schemas.microsoft.com/office/drawing/2014/main" xmlns="" id="{4C60D50B-5AEA-2845-2B29-1F363506F8B2}"/>
              </a:ext>
            </a:extLst>
          </p:cNvPr>
          <p:cNvSpPr txBox="1">
            <a:spLocks noGrp="1"/>
          </p:cNvSpPr>
          <p:nvPr>
            <p:ph type="ftr" idx="3"/>
          </p:nvPr>
        </p:nvSpPr>
        <p:spPr>
          <a:xfrm>
            <a:off x="3108959" y="4783455"/>
            <a:ext cx="3963869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pPr algn="l">
              <a:buClrTx/>
              <a:buSzTx/>
              <a:buFontTx/>
              <a:buNone/>
              <a:defRPr/>
            </a:pPr>
            <a:r>
              <a:rPr lang="pt-BR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Yurij Castelfranchi -  obra licenciada com Licença </a:t>
            </a:r>
          </a:p>
          <a:p>
            <a:pPr algn="l">
              <a:buClrTx/>
              <a:buSzTx/>
              <a:buFontTx/>
              <a:buNone/>
              <a:defRPr/>
            </a:pPr>
            <a:r>
              <a:rPr lang="pt-BR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  <a:hlinkClick r:id="rId2"/>
              </a:rPr>
              <a:t>Creative Commons Atribuição-NãoComercial-CompartilhaIgual 4.0 Internacional</a:t>
            </a:r>
            <a:endParaRPr lang="pt-BR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endParaRPr lang="pt-BR" dirty="0"/>
          </a:p>
        </p:txBody>
      </p:sp>
      <p:pic>
        <p:nvPicPr>
          <p:cNvPr id="4" name="Imagem 10">
            <a:extLst>
              <a:ext uri="{FF2B5EF4-FFF2-40B4-BE49-F238E27FC236}">
                <a16:creationId xmlns:a16="http://schemas.microsoft.com/office/drawing/2014/main" xmlns="" id="{E40374E2-23BA-07CD-13F3-C460966CE5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6417" y="4781620"/>
            <a:ext cx="1239914" cy="2587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8668E4C-0680-6BB1-280F-46BA161091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183876" y="4726330"/>
            <a:ext cx="521494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5637098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Google Shape;61;p14">
            <a:extLst>
              <a:ext uri="{FF2B5EF4-FFF2-40B4-BE49-F238E27FC236}">
                <a16:creationId xmlns:a16="http://schemas.microsoft.com/office/drawing/2014/main" xmlns="" id="{9399C83B-5B81-8A97-504A-79BF716C882A}"/>
              </a:ext>
            </a:extLst>
          </p:cNvPr>
          <p:cNvSpPr txBox="1">
            <a:spLocks noGrp="1"/>
          </p:cNvSpPr>
          <p:nvPr>
            <p:ph type="ftr" idx="3"/>
          </p:nvPr>
        </p:nvSpPr>
        <p:spPr>
          <a:xfrm>
            <a:off x="3108959" y="4783455"/>
            <a:ext cx="3963869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pPr algn="l">
              <a:buClrTx/>
              <a:buSzTx/>
              <a:buFontTx/>
              <a:buNone/>
              <a:defRPr/>
            </a:pPr>
            <a:r>
              <a:rPr lang="pt-BR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Yurij Castelfranchi -  obra licenciada com Licença </a:t>
            </a:r>
          </a:p>
          <a:p>
            <a:pPr algn="l">
              <a:buClrTx/>
              <a:buSzTx/>
              <a:buFontTx/>
              <a:buNone/>
              <a:defRPr/>
            </a:pPr>
            <a:r>
              <a:rPr lang="pt-BR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  <a:hlinkClick r:id="rId2"/>
              </a:rPr>
              <a:t>Creative Commons Atribuição-NãoComercial-CompartilhaIgual 4.0 Internacional</a:t>
            </a:r>
            <a:endParaRPr lang="pt-BR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endParaRPr lang="pt-BR" dirty="0"/>
          </a:p>
        </p:txBody>
      </p:sp>
      <p:pic>
        <p:nvPicPr>
          <p:cNvPr id="4" name="Imagem 10">
            <a:extLst>
              <a:ext uri="{FF2B5EF4-FFF2-40B4-BE49-F238E27FC236}">
                <a16:creationId xmlns:a16="http://schemas.microsoft.com/office/drawing/2014/main" xmlns="" id="{9B5B9FF7-163C-96DE-DA73-A27EA6C7BD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6417" y="4781620"/>
            <a:ext cx="1239914" cy="2587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05BA92C-D71D-9746-F4F7-00DC7B663E0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183876" y="4726330"/>
            <a:ext cx="521494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0317201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04793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378" lvl="1" indent="-304793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3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3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Google Shape;61;p14">
            <a:extLst>
              <a:ext uri="{FF2B5EF4-FFF2-40B4-BE49-F238E27FC236}">
                <a16:creationId xmlns:a16="http://schemas.microsoft.com/office/drawing/2014/main" xmlns="" id="{77D80FB0-792A-541F-5F20-0CA9549218FF}"/>
              </a:ext>
            </a:extLst>
          </p:cNvPr>
          <p:cNvSpPr txBox="1">
            <a:spLocks noGrp="1"/>
          </p:cNvSpPr>
          <p:nvPr>
            <p:ph type="ftr" idx="3"/>
          </p:nvPr>
        </p:nvSpPr>
        <p:spPr>
          <a:xfrm>
            <a:off x="3108959" y="4783455"/>
            <a:ext cx="3963869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pPr algn="l">
              <a:buClrTx/>
              <a:buSzTx/>
              <a:buFontTx/>
              <a:buNone/>
              <a:defRPr/>
            </a:pPr>
            <a:r>
              <a:rPr lang="pt-BR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Yurij Castelfranchi -  obra licenciada com Licença </a:t>
            </a:r>
          </a:p>
          <a:p>
            <a:pPr algn="l">
              <a:buClrTx/>
              <a:buSzTx/>
              <a:buFontTx/>
              <a:buNone/>
              <a:defRPr/>
            </a:pPr>
            <a:r>
              <a:rPr lang="pt-BR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  <a:hlinkClick r:id="rId2"/>
              </a:rPr>
              <a:t>Creative Commons Atribuição-NãoComercial-CompartilhaIgual 4.0 Internacional</a:t>
            </a:r>
            <a:endParaRPr lang="pt-BR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endParaRPr lang="pt-BR" dirty="0"/>
          </a:p>
        </p:txBody>
      </p:sp>
      <p:pic>
        <p:nvPicPr>
          <p:cNvPr id="3" name="Imagem 10">
            <a:extLst>
              <a:ext uri="{FF2B5EF4-FFF2-40B4-BE49-F238E27FC236}">
                <a16:creationId xmlns:a16="http://schemas.microsoft.com/office/drawing/2014/main" xmlns="" id="{F2F5FDDA-561C-3F79-BF8D-3BECD866DB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6417" y="4781620"/>
            <a:ext cx="1239914" cy="258752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5E935603-CE8E-09DF-AA14-B1BF5155E6E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183876" y="4726330"/>
            <a:ext cx="521494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899153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Google Shape;61;p14">
            <a:extLst>
              <a:ext uri="{FF2B5EF4-FFF2-40B4-BE49-F238E27FC236}">
                <a16:creationId xmlns:a16="http://schemas.microsoft.com/office/drawing/2014/main" xmlns="" id="{6A4BFAFA-59B1-48B7-F236-B8DA4370B52E}"/>
              </a:ext>
            </a:extLst>
          </p:cNvPr>
          <p:cNvSpPr txBox="1">
            <a:spLocks noGrp="1"/>
          </p:cNvSpPr>
          <p:nvPr>
            <p:ph type="ftr" idx="3"/>
          </p:nvPr>
        </p:nvSpPr>
        <p:spPr>
          <a:xfrm>
            <a:off x="3108959" y="4783455"/>
            <a:ext cx="3963869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pPr algn="l">
              <a:buClrTx/>
              <a:buSzTx/>
              <a:buFontTx/>
              <a:buNone/>
              <a:defRPr/>
            </a:pPr>
            <a:r>
              <a:rPr lang="pt-BR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Yurij Castelfranchi -  obra licenciada com Licença </a:t>
            </a:r>
          </a:p>
          <a:p>
            <a:pPr algn="l">
              <a:buClrTx/>
              <a:buSzTx/>
              <a:buFontTx/>
              <a:buNone/>
              <a:defRPr/>
            </a:pPr>
            <a:r>
              <a:rPr lang="pt-BR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  <a:hlinkClick r:id="rId2"/>
              </a:rPr>
              <a:t>Creative Commons Atribuição-NãoComercial-CompartilhaIgual 4.0 Internacional</a:t>
            </a:r>
            <a:endParaRPr lang="pt-BR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endParaRPr lang="pt-BR" dirty="0"/>
          </a:p>
        </p:txBody>
      </p:sp>
      <p:pic>
        <p:nvPicPr>
          <p:cNvPr id="3" name="Imagem 10">
            <a:extLst>
              <a:ext uri="{FF2B5EF4-FFF2-40B4-BE49-F238E27FC236}">
                <a16:creationId xmlns:a16="http://schemas.microsoft.com/office/drawing/2014/main" xmlns="" id="{652A429E-7F02-4093-59D9-16AA64B9A7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6417" y="4781620"/>
            <a:ext cx="1239914" cy="258752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7D774783-2BBF-3BDD-582B-19664DA6A3B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183876" y="4726330"/>
            <a:ext cx="521494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7555568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26" Type="http://schemas.openxmlformats.org/officeDocument/2006/relationships/slideLayout" Target="../slideLayouts/slideLayout29.xml"/><Relationship Id="rId39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24.xml"/><Relationship Id="rId34" Type="http://schemas.openxmlformats.org/officeDocument/2006/relationships/slideLayout" Target="../slideLayouts/slideLayout37.xml"/><Relationship Id="rId42" Type="http://schemas.openxmlformats.org/officeDocument/2006/relationships/theme" Target="../theme/theme2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9" Type="http://schemas.openxmlformats.org/officeDocument/2006/relationships/slideLayout" Target="../slideLayouts/slideLayout32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24" Type="http://schemas.openxmlformats.org/officeDocument/2006/relationships/slideLayout" Target="../slideLayouts/slideLayout27.xml"/><Relationship Id="rId32" Type="http://schemas.openxmlformats.org/officeDocument/2006/relationships/slideLayout" Target="../slideLayouts/slideLayout35.xml"/><Relationship Id="rId37" Type="http://schemas.openxmlformats.org/officeDocument/2006/relationships/slideLayout" Target="../slideLayouts/slideLayout40.xml"/><Relationship Id="rId40" Type="http://schemas.openxmlformats.org/officeDocument/2006/relationships/slideLayout" Target="../slideLayouts/slideLayout43.xml"/><Relationship Id="rId45" Type="http://schemas.openxmlformats.org/officeDocument/2006/relationships/image" Target="../media/image2.png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23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31.xml"/><Relationship Id="rId36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31" Type="http://schemas.openxmlformats.org/officeDocument/2006/relationships/slideLayout" Target="../slideLayouts/slideLayout34.xml"/><Relationship Id="rId44" Type="http://schemas.openxmlformats.org/officeDocument/2006/relationships/image" Target="../media/image1.png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Relationship Id="rId22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30.xml"/><Relationship Id="rId30" Type="http://schemas.openxmlformats.org/officeDocument/2006/relationships/slideLayout" Target="../slideLayouts/slideLayout33.xml"/><Relationship Id="rId35" Type="http://schemas.openxmlformats.org/officeDocument/2006/relationships/slideLayout" Target="../slideLayouts/slideLayout38.xml"/><Relationship Id="rId43" Type="http://schemas.openxmlformats.org/officeDocument/2006/relationships/hyperlink" Target="http://creativecommons.org/licenses/by-nc-sa/4.0/" TargetMode="External"/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5" Type="http://schemas.openxmlformats.org/officeDocument/2006/relationships/slideLayout" Target="../slideLayouts/slideLayout28.xml"/><Relationship Id="rId33" Type="http://schemas.openxmlformats.org/officeDocument/2006/relationships/slideLayout" Target="../slideLayouts/slideLayout36.xml"/><Relationship Id="rId38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23.xml"/><Relationship Id="rId41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381000" y="7"/>
            <a:ext cx="8382000" cy="5162348"/>
            <a:chOff x="381000" y="-18750"/>
            <a:chExt cx="8382000" cy="5181000"/>
          </a:xfrm>
        </p:grpSpPr>
        <p:cxnSp>
          <p:nvCxnSpPr>
            <p:cNvPr id="7" name="Google Shape;7;p1"/>
            <p:cNvCxnSpPr/>
            <p:nvPr/>
          </p:nvCxnSpPr>
          <p:spPr>
            <a:xfrm>
              <a:off x="762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" name="Google Shape;8;p1"/>
            <p:cNvCxnSpPr/>
            <p:nvPr/>
          </p:nvCxnSpPr>
          <p:spPr>
            <a:xfrm>
              <a:off x="1524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" name="Google Shape;9;p1"/>
            <p:cNvCxnSpPr/>
            <p:nvPr/>
          </p:nvCxnSpPr>
          <p:spPr>
            <a:xfrm>
              <a:off x="2286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" name="Google Shape;10;p1"/>
            <p:cNvCxnSpPr/>
            <p:nvPr/>
          </p:nvCxnSpPr>
          <p:spPr>
            <a:xfrm>
              <a:off x="3048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1"/>
            <p:cNvCxnSpPr/>
            <p:nvPr/>
          </p:nvCxnSpPr>
          <p:spPr>
            <a:xfrm>
              <a:off x="3810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1"/>
            <p:cNvCxnSpPr/>
            <p:nvPr/>
          </p:nvCxnSpPr>
          <p:spPr>
            <a:xfrm>
              <a:off x="4572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1"/>
            <p:cNvCxnSpPr/>
            <p:nvPr/>
          </p:nvCxnSpPr>
          <p:spPr>
            <a:xfrm>
              <a:off x="5334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1"/>
            <p:cNvCxnSpPr/>
            <p:nvPr/>
          </p:nvCxnSpPr>
          <p:spPr>
            <a:xfrm>
              <a:off x="6096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1"/>
            <p:cNvCxnSpPr/>
            <p:nvPr/>
          </p:nvCxnSpPr>
          <p:spPr>
            <a:xfrm>
              <a:off x="6858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1"/>
            <p:cNvCxnSpPr/>
            <p:nvPr/>
          </p:nvCxnSpPr>
          <p:spPr>
            <a:xfrm>
              <a:off x="7620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1"/>
            <p:cNvCxnSpPr/>
            <p:nvPr/>
          </p:nvCxnSpPr>
          <p:spPr>
            <a:xfrm>
              <a:off x="8382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1"/>
            <p:cNvCxnSpPr/>
            <p:nvPr/>
          </p:nvCxnSpPr>
          <p:spPr>
            <a:xfrm>
              <a:off x="381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1"/>
            <p:cNvCxnSpPr/>
            <p:nvPr/>
          </p:nvCxnSpPr>
          <p:spPr>
            <a:xfrm>
              <a:off x="1143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1"/>
            <p:cNvCxnSpPr/>
            <p:nvPr/>
          </p:nvCxnSpPr>
          <p:spPr>
            <a:xfrm>
              <a:off x="1905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1"/>
            <p:cNvCxnSpPr/>
            <p:nvPr/>
          </p:nvCxnSpPr>
          <p:spPr>
            <a:xfrm>
              <a:off x="2667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1"/>
            <p:cNvCxnSpPr/>
            <p:nvPr/>
          </p:nvCxnSpPr>
          <p:spPr>
            <a:xfrm>
              <a:off x="3429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1"/>
            <p:cNvCxnSpPr/>
            <p:nvPr/>
          </p:nvCxnSpPr>
          <p:spPr>
            <a:xfrm>
              <a:off x="4191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1"/>
            <p:cNvCxnSpPr/>
            <p:nvPr/>
          </p:nvCxnSpPr>
          <p:spPr>
            <a:xfrm>
              <a:off x="4953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1"/>
            <p:cNvCxnSpPr/>
            <p:nvPr/>
          </p:nvCxnSpPr>
          <p:spPr>
            <a:xfrm>
              <a:off x="5715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1"/>
            <p:cNvCxnSpPr/>
            <p:nvPr/>
          </p:nvCxnSpPr>
          <p:spPr>
            <a:xfrm>
              <a:off x="6477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1"/>
            <p:cNvCxnSpPr/>
            <p:nvPr/>
          </p:nvCxnSpPr>
          <p:spPr>
            <a:xfrm>
              <a:off x="7239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1"/>
            <p:cNvCxnSpPr/>
            <p:nvPr/>
          </p:nvCxnSpPr>
          <p:spPr>
            <a:xfrm>
              <a:off x="8001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1"/>
            <p:cNvCxnSpPr/>
            <p:nvPr/>
          </p:nvCxnSpPr>
          <p:spPr>
            <a:xfrm>
              <a:off x="8763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  <p:sp>
        <p:nvSpPr>
          <p:cNvPr id="30" name="Google Shape;30;p1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31" name="Google Shape;31;p1"/>
          <p:cNvSpPr txBox="1">
            <a:spLocks noGrp="1"/>
          </p:cNvSpPr>
          <p:nvPr>
            <p:ph type="body" idx="1"/>
          </p:nvPr>
        </p:nvSpPr>
        <p:spPr>
          <a:xfrm>
            <a:off x="1075850" y="1540175"/>
            <a:ext cx="6996600" cy="19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◉"/>
              <a:defRPr sz="2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◉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2" name="Google Shape;32;p1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71" r:id="rId2"/>
    <p:sldLayoutId id="2147483719" r:id="rId3"/>
  </p:sldLayoutIdLst>
  <p:transition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Google Shape;61;p14">
            <a:extLst>
              <a:ext uri="{FF2B5EF4-FFF2-40B4-BE49-F238E27FC236}">
                <a16:creationId xmlns:a16="http://schemas.microsoft.com/office/drawing/2014/main" xmlns="" id="{77CE8D8C-3F3D-ADDD-9807-5866035E6098}"/>
              </a:ext>
            </a:extLst>
          </p:cNvPr>
          <p:cNvSpPr txBox="1">
            <a:spLocks noGrp="1"/>
          </p:cNvSpPr>
          <p:nvPr>
            <p:ph type="ftr" idx="3"/>
          </p:nvPr>
        </p:nvSpPr>
        <p:spPr>
          <a:xfrm>
            <a:off x="3108959" y="4783455"/>
            <a:ext cx="3963869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pPr algn="l">
              <a:buClrTx/>
              <a:buSzTx/>
              <a:buFontTx/>
              <a:buNone/>
              <a:defRPr/>
            </a:pPr>
            <a:r>
              <a:rPr lang="pt-BR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Yurij Castelfranchi -  obra licenciada com Licença </a:t>
            </a:r>
          </a:p>
          <a:p>
            <a:pPr algn="l">
              <a:buClrTx/>
              <a:buSzTx/>
              <a:buFontTx/>
              <a:buNone/>
              <a:defRPr/>
            </a:pPr>
            <a:r>
              <a:rPr lang="pt-BR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  <a:hlinkClick r:id="rId43"/>
              </a:rPr>
              <a:t>Creative Commons Atribuição-NãoComercial-CompartilhaIgual 4.0 Internacional</a:t>
            </a:r>
            <a:endParaRPr lang="pt-BR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endParaRPr lang="pt-BR" dirty="0"/>
          </a:p>
        </p:txBody>
      </p:sp>
      <p:pic>
        <p:nvPicPr>
          <p:cNvPr id="3" name="Imagem 10">
            <a:extLst>
              <a:ext uri="{FF2B5EF4-FFF2-40B4-BE49-F238E27FC236}">
                <a16:creationId xmlns:a16="http://schemas.microsoft.com/office/drawing/2014/main" xmlns="" id="{E121276E-E1EC-6958-8D6E-001FAE20F8F8}"/>
              </a:ext>
            </a:extLst>
          </p:cNvPr>
          <p:cNvPicPr>
            <a:picLocks noChangeAspect="1"/>
          </p:cNvPicPr>
          <p:nvPr userDrawn="1"/>
        </p:nvPicPr>
        <p:blipFill>
          <a:blip r:embed="rId44"/>
          <a:stretch>
            <a:fillRect/>
          </a:stretch>
        </p:blipFill>
        <p:spPr>
          <a:xfrm>
            <a:off x="7816417" y="4781620"/>
            <a:ext cx="1239914" cy="258752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0A867E7D-2CF4-DFA9-BBC0-013DAABFBE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5" cstate="screen"/>
          <a:srcRect/>
          <a:stretch>
            <a:fillRect/>
          </a:stretch>
        </p:blipFill>
        <p:spPr bwMode="auto">
          <a:xfrm>
            <a:off x="7183876" y="4726330"/>
            <a:ext cx="521494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297089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90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  <p:sldLayoutId id="2147483698" r:id="rId21"/>
    <p:sldLayoutId id="2147483699" r:id="rId22"/>
    <p:sldLayoutId id="2147483700" r:id="rId23"/>
    <p:sldLayoutId id="2147483701" r:id="rId24"/>
    <p:sldLayoutId id="2147483702" r:id="rId25"/>
    <p:sldLayoutId id="2147483703" r:id="rId26"/>
    <p:sldLayoutId id="2147483704" r:id="rId27"/>
    <p:sldLayoutId id="2147483705" r:id="rId28"/>
    <p:sldLayoutId id="2147483706" r:id="rId29"/>
    <p:sldLayoutId id="2147483707" r:id="rId30"/>
    <p:sldLayoutId id="2147483708" r:id="rId31"/>
    <p:sldLayoutId id="2147483709" r:id="rId32"/>
    <p:sldLayoutId id="2147483710" r:id="rId33"/>
    <p:sldLayoutId id="2147483711" r:id="rId34"/>
    <p:sldLayoutId id="2147483712" r:id="rId35"/>
    <p:sldLayoutId id="2147483713" r:id="rId36"/>
    <p:sldLayoutId id="2147483714" r:id="rId37"/>
    <p:sldLayoutId id="2147483715" r:id="rId38"/>
    <p:sldLayoutId id="2147483716" r:id="rId39"/>
    <p:sldLayoutId id="2147483717" r:id="rId40"/>
    <p:sldLayoutId id="2147483718" r:id="rId41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/>
          </p:cNvSpPr>
          <p:nvPr/>
        </p:nvSpPr>
        <p:spPr>
          <a:xfrm>
            <a:off x="799280" y="2927450"/>
            <a:ext cx="7660192" cy="1392550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1435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None/>
              <a:defRPr/>
            </a:pPr>
            <a:r>
              <a:rPr lang="it-IT" sz="15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Yurij Castelfranchi </a:t>
            </a:r>
            <a:r>
              <a:rPr lang="it-IT" sz="15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– </a:t>
            </a:r>
            <a:r>
              <a:rPr lang="it-IT" sz="15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Departamento</a:t>
            </a:r>
            <a:r>
              <a:rPr lang="it-IT" sz="15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 de Sociologia - </a:t>
            </a:r>
            <a:r>
              <a:rPr lang="it-IT" sz="15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Universidade</a:t>
            </a:r>
            <a:r>
              <a:rPr lang="it-IT" sz="15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 Federal de Minas Gerais - </a:t>
            </a:r>
            <a:r>
              <a:rPr lang="it-IT" sz="15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UFMG</a:t>
            </a:r>
          </a:p>
          <a:p>
            <a:pPr marL="0" indent="0" defTabSz="51435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None/>
              <a:defRPr/>
            </a:pPr>
            <a:r>
              <a:rPr lang="pt-BR" sz="15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Coordenador. “</a:t>
            </a:r>
            <a:r>
              <a:rPr lang="pt-BR" sz="15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Amerek</a:t>
            </a:r>
            <a:r>
              <a:rPr lang="pt-BR" sz="15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”: Curso de Especialização em Comunicação Pública da Ciência </a:t>
            </a:r>
          </a:p>
          <a:p>
            <a:pPr marL="0" indent="0" defTabSz="51435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None/>
              <a:defRPr/>
            </a:pPr>
            <a:r>
              <a:rPr lang="pt-BR" sz="15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Coord. Observatório </a:t>
            </a:r>
            <a:r>
              <a:rPr lang="pt-BR" sz="15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InCiTe</a:t>
            </a:r>
            <a:r>
              <a:rPr lang="pt-BR" sz="15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 (Inovação, Cidadania, </a:t>
            </a:r>
            <a:r>
              <a:rPr lang="pt-BR" sz="15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Tecnociência</a:t>
            </a:r>
            <a:r>
              <a:rPr lang="it-IT" sz="15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)</a:t>
            </a:r>
            <a:endParaRPr lang="pt-BR" sz="150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</a:endParaRPr>
          </a:p>
          <a:p>
            <a:pPr marL="0" indent="0" defTabSz="51435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None/>
              <a:defRPr/>
            </a:pPr>
            <a:r>
              <a:rPr lang="pt-BR" sz="15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Pesquisador </a:t>
            </a:r>
            <a:r>
              <a:rPr lang="pt-BR" sz="15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Instituto Nacional para a Comunicação Pública da C&amp;T </a:t>
            </a:r>
            <a:r>
              <a:rPr lang="pt-BR" sz="15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(</a:t>
            </a:r>
            <a:r>
              <a:rPr lang="pt-BR" sz="15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INCT-CPCT</a:t>
            </a:r>
            <a:r>
              <a:rPr lang="pt-BR" sz="15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)</a:t>
            </a:r>
          </a:p>
        </p:txBody>
      </p:sp>
      <p:pic>
        <p:nvPicPr>
          <p:cNvPr id="13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5" t="85606" r="62907" b="5910"/>
          <a:stretch/>
        </p:blipFill>
        <p:spPr bwMode="auto">
          <a:xfrm>
            <a:off x="3351286" y="4461958"/>
            <a:ext cx="829712" cy="57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1" t="19459" r="12929" b="5904"/>
          <a:stretch/>
        </p:blipFill>
        <p:spPr bwMode="auto">
          <a:xfrm>
            <a:off x="4180998" y="4425234"/>
            <a:ext cx="782004" cy="574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846" y="4442858"/>
            <a:ext cx="2494913" cy="520652"/>
          </a:xfrm>
          <a:prstGeom prst="rect">
            <a:avLst/>
          </a:prstGeom>
        </p:spPr>
      </p:pic>
      <p:pic>
        <p:nvPicPr>
          <p:cNvPr id="9" name="Imagem 1">
            <a:extLst>
              <a:ext uri="{FF2B5EF4-FFF2-40B4-BE49-F238E27FC236}">
                <a16:creationId xmlns:a16="http://schemas.microsoft.com/office/drawing/2014/main" xmlns="" id="{D80A934C-B9CF-BBF9-7104-BC530231E0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65" t="85606" r="26424" b="5910"/>
          <a:stretch/>
        </p:blipFill>
        <p:spPr bwMode="auto">
          <a:xfrm>
            <a:off x="7658359" y="4406151"/>
            <a:ext cx="1260747" cy="59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C841066-BEB7-7FE9-9C1B-138BBC363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06650" y="-197257"/>
            <a:ext cx="6996600" cy="715800"/>
          </a:xfrm>
        </p:spPr>
        <p:txBody>
          <a:bodyPr/>
          <a:lstStyle/>
          <a:p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Percepção pública sobre CT&amp;I no Brasil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1EB75A0F-10CE-9F62-AB84-DAD52AD13E8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84529" y="1156259"/>
            <a:ext cx="7774942" cy="1133475"/>
          </a:xfrm>
        </p:spPr>
        <p:txBody>
          <a:bodyPr/>
          <a:lstStyle/>
          <a:p>
            <a:pPr marL="457200" indent="-457200" algn="l">
              <a:buAutoNum type="arabicPeriod"/>
            </a:pPr>
            <a:r>
              <a:rPr lang="pt-BR" sz="2400" dirty="0">
                <a:solidFill>
                  <a:srgbClr val="002060"/>
                </a:solidFill>
              </a:rPr>
              <a:t>É importante conhecer as opiniões das pessoas sobre ciência, tecnologia, inovação?</a:t>
            </a:r>
          </a:p>
          <a:p>
            <a:pPr marL="457200" indent="-457200" algn="l">
              <a:buAutoNum type="arabicPeriod"/>
            </a:pPr>
            <a:r>
              <a:rPr lang="pt-BR" sz="2400" dirty="0">
                <a:solidFill>
                  <a:srgbClr val="002060"/>
                </a:solidFill>
              </a:rPr>
              <a:t>O que sabemos hoje sobre a percepção pública da ciência?</a:t>
            </a:r>
          </a:p>
          <a:p>
            <a:pPr marL="457200" indent="-457200" algn="l">
              <a:buAutoNum type="arabicPeriod"/>
            </a:pPr>
            <a:r>
              <a:rPr lang="pt-BR" sz="2400" dirty="0">
                <a:solidFill>
                  <a:srgbClr val="002060"/>
                </a:solidFill>
              </a:rPr>
              <a:t>Como auxiliar políticas públicas?</a:t>
            </a:r>
          </a:p>
        </p:txBody>
      </p:sp>
    </p:spTree>
    <p:extLst>
      <p:ext uri="{BB962C8B-B14F-4D97-AF65-F5344CB8AC3E}">
        <p14:creationId xmlns:p14="http://schemas.microsoft.com/office/powerpoint/2010/main" val="3091222745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CB16D415-6D57-5436-10CC-1BAD88FDEA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212" t="30947" r="50606" b="8361"/>
          <a:stretch/>
        </p:blipFill>
        <p:spPr>
          <a:xfrm rot="16200000">
            <a:off x="1776535" y="-342262"/>
            <a:ext cx="3695101" cy="6938026"/>
          </a:xfrm>
          <a:prstGeom prst="rect">
            <a:avLst/>
          </a:prstGeom>
        </p:spPr>
      </p:pic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xmlns="" id="{A580C7F1-19A0-2A1D-4BB3-C25EF06E9A26}"/>
              </a:ext>
            </a:extLst>
          </p:cNvPr>
          <p:cNvSpPr/>
          <p:nvPr/>
        </p:nvSpPr>
        <p:spPr>
          <a:xfrm rot="16200000">
            <a:off x="2934716" y="3087665"/>
            <a:ext cx="3125241" cy="224671"/>
          </a:xfrm>
          <a:prstGeom prst="roundRect">
            <a:avLst/>
          </a:prstGeom>
          <a:solidFill>
            <a:srgbClr val="FFAB4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xmlns="" id="{DD948B45-8253-3677-0AD3-40B947B13EC6}"/>
              </a:ext>
            </a:extLst>
          </p:cNvPr>
          <p:cNvCxnSpPr>
            <a:cxnSpLocks/>
          </p:cNvCxnSpPr>
          <p:nvPr/>
        </p:nvCxnSpPr>
        <p:spPr>
          <a:xfrm flipH="1" flipV="1">
            <a:off x="2843332" y="3322637"/>
            <a:ext cx="46502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xmlns="" id="{FEB1DDC1-47E0-7220-7186-738C1F56D909}"/>
              </a:ext>
            </a:extLst>
          </p:cNvPr>
          <p:cNvCxnSpPr/>
          <p:nvPr/>
        </p:nvCxnSpPr>
        <p:spPr>
          <a:xfrm flipH="1">
            <a:off x="203564" y="1729687"/>
            <a:ext cx="66571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>
            <a:extLst>
              <a:ext uri="{FF2B5EF4-FFF2-40B4-BE49-F238E27FC236}">
                <a16:creationId xmlns:a16="http://schemas.microsoft.com/office/drawing/2014/main" xmlns="" id="{05DDB24B-BF20-4621-34FE-B5C945205022}"/>
              </a:ext>
            </a:extLst>
          </p:cNvPr>
          <p:cNvCxnSpPr/>
          <p:nvPr/>
        </p:nvCxnSpPr>
        <p:spPr>
          <a:xfrm>
            <a:off x="2732018" y="1729687"/>
            <a:ext cx="0" cy="332509"/>
          </a:xfrm>
          <a:prstGeom prst="straightConnector1">
            <a:avLst/>
          </a:prstGeom>
          <a:ln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>
            <a:extLst>
              <a:ext uri="{FF2B5EF4-FFF2-40B4-BE49-F238E27FC236}">
                <a16:creationId xmlns:a16="http://schemas.microsoft.com/office/drawing/2014/main" xmlns="" id="{B9456C54-707D-238C-972C-906736C5E576}"/>
              </a:ext>
            </a:extLst>
          </p:cNvPr>
          <p:cNvCxnSpPr>
            <a:cxnSpLocks/>
          </p:cNvCxnSpPr>
          <p:nvPr/>
        </p:nvCxnSpPr>
        <p:spPr>
          <a:xfrm>
            <a:off x="5205055" y="1729687"/>
            <a:ext cx="0" cy="240202"/>
          </a:xfrm>
          <a:prstGeom prst="straightConnector1">
            <a:avLst/>
          </a:prstGeom>
          <a:ln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ixaDeTexto 28">
            <a:extLst>
              <a:ext uri="{FF2B5EF4-FFF2-40B4-BE49-F238E27FC236}">
                <a16:creationId xmlns:a16="http://schemas.microsoft.com/office/drawing/2014/main" xmlns="" id="{FC8D301B-7F95-A83E-18B6-A45B9BBE5F87}"/>
              </a:ext>
            </a:extLst>
          </p:cNvPr>
          <p:cNvSpPr txBox="1"/>
          <p:nvPr/>
        </p:nvSpPr>
        <p:spPr>
          <a:xfrm>
            <a:off x="7173051" y="1261008"/>
            <a:ext cx="18158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002060"/>
                </a:solidFill>
              </a:rPr>
              <a:t>O impacto da ciência e da tecnologia na sociedade: positivo ou negativo?</a:t>
            </a:r>
          </a:p>
        </p:txBody>
      </p:sp>
      <p:sp>
        <p:nvSpPr>
          <p:cNvPr id="3" name="Espaço Reservado para Texto 4">
            <a:extLst>
              <a:ext uri="{FF2B5EF4-FFF2-40B4-BE49-F238E27FC236}">
                <a16:creationId xmlns:a16="http://schemas.microsoft.com/office/drawing/2014/main" xmlns="" id="{CAC1CB59-7053-ECF0-809A-FB7BEFC474F4}"/>
              </a:ext>
            </a:extLst>
          </p:cNvPr>
          <p:cNvSpPr txBox="1">
            <a:spLocks/>
          </p:cNvSpPr>
          <p:nvPr/>
        </p:nvSpPr>
        <p:spPr>
          <a:xfrm>
            <a:off x="256440" y="130822"/>
            <a:ext cx="7774942" cy="113347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2100" dirty="0">
                <a:solidFill>
                  <a:srgbClr val="002060"/>
                </a:solidFill>
              </a:rPr>
              <a:t>2. O que sabemos hoje sobre a percepção pública da ciência?</a:t>
            </a:r>
          </a:p>
        </p:txBody>
      </p:sp>
    </p:spTree>
    <p:extLst>
      <p:ext uri="{BB962C8B-B14F-4D97-AF65-F5344CB8AC3E}">
        <p14:creationId xmlns:p14="http://schemas.microsoft.com/office/powerpoint/2010/main" val="335221551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91;p40">
            <a:extLst>
              <a:ext uri="{FF2B5EF4-FFF2-40B4-BE49-F238E27FC236}">
                <a16:creationId xmlns:a16="http://schemas.microsoft.com/office/drawing/2014/main" xmlns="" id="{267FF525-86AB-E66A-DF63-AE172AF723C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2755" y="501774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2060"/>
                </a:solidFill>
              </a:rPr>
              <a:t>Brasileiras e brasileiros se interessam por temas de ciência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ADF61F1F-94DB-EAC0-9040-841E34DC42B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pt-BR" sz="1000" b="0" i="0" u="none" strike="noStrike" kern="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lang="pt-BR" sz="1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xmlns="" id="{A121F6A8-4250-2AF8-451A-DF87E43F2C0D}"/>
              </a:ext>
            </a:extLst>
          </p:cNvPr>
          <p:cNvGraphicFramePr>
            <a:graphicFrameLocks/>
          </p:cNvGraphicFramePr>
          <p:nvPr/>
        </p:nvGraphicFramePr>
        <p:xfrm>
          <a:off x="1664241" y="1561258"/>
          <a:ext cx="5815517" cy="3489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0195369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5513AC6E-206D-BA80-6A67-442B704C0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00" y="1237367"/>
            <a:ext cx="8402400" cy="3906133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0F0B832F-350B-C5CF-D1A5-C1DB8683EFC3}"/>
              </a:ext>
            </a:extLst>
          </p:cNvPr>
          <p:cNvSpPr txBox="1"/>
          <p:nvPr/>
        </p:nvSpPr>
        <p:spPr>
          <a:xfrm>
            <a:off x="486493" y="244800"/>
            <a:ext cx="7588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dirty="0">
                <a:solidFill>
                  <a:srgbClr val="002060"/>
                </a:solidFill>
              </a:rPr>
              <a:t>Brasileiras e brasileiros confiam (muito) nos cientistas de instituições públicas como fontes de informação</a:t>
            </a:r>
          </a:p>
        </p:txBody>
      </p:sp>
    </p:spTree>
    <p:extLst>
      <p:ext uri="{BB962C8B-B14F-4D97-AF65-F5344CB8AC3E}">
        <p14:creationId xmlns:p14="http://schemas.microsoft.com/office/powerpoint/2010/main" val="9683154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áfico 4">
            <a:extLst>
              <a:ext uri="{FF2B5EF4-FFF2-40B4-BE49-F238E27FC236}">
                <a16:creationId xmlns:a16="http://schemas.microsoft.com/office/drawing/2014/main" xmlns="" id="{FB3A6693-1FDF-8C42-A51F-BE8902367D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874017" y="347298"/>
            <a:ext cx="2500052" cy="411119"/>
          </a:xfrm>
          <a:prstGeom prst="rect">
            <a:avLst/>
          </a:prstGeom>
          <a:solidFill>
            <a:schemeClr val="bg1"/>
          </a:solidFill>
        </p:spPr>
      </p:pic>
      <p:graphicFrame>
        <p:nvGraphicFramePr>
          <p:cNvPr id="6" name="Espaço Reservado para Conteúdo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56150117"/>
              </p:ext>
            </p:extLst>
          </p:nvPr>
        </p:nvGraphicFramePr>
        <p:xfrm>
          <a:off x="431620" y="1151571"/>
          <a:ext cx="7817576" cy="2079474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941949">
                  <a:extLst>
                    <a:ext uri="{9D8B030D-6E8A-4147-A177-3AD203B41FA5}">
                      <a16:colId xmlns:a16="http://schemas.microsoft.com/office/drawing/2014/main" xmlns="" val="2332924558"/>
                    </a:ext>
                  </a:extLst>
                </a:gridCol>
                <a:gridCol w="1560752">
                  <a:extLst>
                    <a:ext uri="{9D8B030D-6E8A-4147-A177-3AD203B41FA5}">
                      <a16:colId xmlns:a16="http://schemas.microsoft.com/office/drawing/2014/main" xmlns="" val="2137416411"/>
                    </a:ext>
                  </a:extLst>
                </a:gridCol>
                <a:gridCol w="662975">
                  <a:extLst>
                    <a:ext uri="{9D8B030D-6E8A-4147-A177-3AD203B41FA5}">
                      <a16:colId xmlns:a16="http://schemas.microsoft.com/office/drawing/2014/main" xmlns="" val="867272031"/>
                    </a:ext>
                  </a:extLst>
                </a:gridCol>
                <a:gridCol w="662975">
                  <a:extLst>
                    <a:ext uri="{9D8B030D-6E8A-4147-A177-3AD203B41FA5}">
                      <a16:colId xmlns:a16="http://schemas.microsoft.com/office/drawing/2014/main" xmlns="" val="730964291"/>
                    </a:ext>
                  </a:extLst>
                </a:gridCol>
                <a:gridCol w="662975">
                  <a:extLst>
                    <a:ext uri="{9D8B030D-6E8A-4147-A177-3AD203B41FA5}">
                      <a16:colId xmlns:a16="http://schemas.microsoft.com/office/drawing/2014/main" xmlns="" val="1886148258"/>
                    </a:ext>
                  </a:extLst>
                </a:gridCol>
                <a:gridCol w="662975">
                  <a:extLst>
                    <a:ext uri="{9D8B030D-6E8A-4147-A177-3AD203B41FA5}">
                      <a16:colId xmlns:a16="http://schemas.microsoft.com/office/drawing/2014/main" xmlns="" val="3494194398"/>
                    </a:ext>
                  </a:extLst>
                </a:gridCol>
                <a:gridCol w="662975">
                  <a:extLst>
                    <a:ext uri="{9D8B030D-6E8A-4147-A177-3AD203B41FA5}">
                      <a16:colId xmlns:a16="http://schemas.microsoft.com/office/drawing/2014/main" xmlns="" val="3064749719"/>
                    </a:ext>
                  </a:extLst>
                </a:gridCol>
              </a:tblGrid>
              <a:tr h="396560">
                <a:tc rowSpan="2" gridSpan="2"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54" marR="5554" marT="5554" marB="0" anchor="b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err="1">
                          <a:effectLst/>
                        </a:rPr>
                        <a:t>Ano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54" marR="5554" marT="5554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54" marR="5554" marT="5554" marB="0" anchor="b"/>
                </a:tc>
                <a:extLst>
                  <a:ext uri="{0D108BD9-81ED-4DB2-BD59-A6C34878D82A}">
                    <a16:rowId xmlns:a16="http://schemas.microsoft.com/office/drawing/2014/main" xmlns="" val="2910386572"/>
                  </a:ext>
                </a:extLst>
              </a:tr>
              <a:tr h="39656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2006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54" marR="5554" marT="55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2010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54" marR="5554" marT="55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2015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54" marR="5554" marT="55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2019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54" marR="5554" marT="5554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43146124"/>
                  </a:ext>
                </a:extLst>
              </a:tr>
              <a:tr h="396560">
                <a:tc rowSpan="2">
                  <a:txBody>
                    <a:bodyPr/>
                    <a:lstStyle/>
                    <a:p>
                      <a:pPr algn="l" fontAlgn="t"/>
                      <a:r>
                        <a:rPr lang="pt-BR" sz="1600" b="1" u="none" strike="noStrike" dirty="0">
                          <a:effectLst/>
                        </a:rPr>
                        <a:t>O governo deve aumentar os investimentos à pesquisa científica e tecnológica?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54" marR="5554" marT="555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 dirty="0" err="1">
                          <a:effectLst/>
                        </a:rPr>
                        <a:t>Diminuir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54" marR="5554" marT="5554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u="none" strike="noStrike">
                          <a:effectLst/>
                        </a:rPr>
                        <a:t>8.3%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54" marR="5554" marT="555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u="none" strike="noStrike">
                          <a:effectLst/>
                        </a:rPr>
                        <a:t>7.1%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54" marR="5554" marT="555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u="none" strike="noStrike">
                          <a:effectLst/>
                        </a:rPr>
                        <a:t>18.0%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54" marR="5554" marT="555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u="none" strike="noStrike">
                          <a:effectLst/>
                        </a:rPr>
                        <a:t>6.3%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54" marR="5554" marT="5554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54" marR="5554" marT="5554" marB="0" anchor="ctr"/>
                </a:tc>
                <a:extLst>
                  <a:ext uri="{0D108BD9-81ED-4DB2-BD59-A6C34878D82A}">
                    <a16:rowId xmlns:a16="http://schemas.microsoft.com/office/drawing/2014/main" xmlns="" val="2049357589"/>
                  </a:ext>
                </a:extLst>
              </a:tr>
              <a:tr h="4856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 dirty="0" err="1">
                          <a:effectLst/>
                        </a:rPr>
                        <a:t>Aumenta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ou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manter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54" marR="5554" marT="5554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u="none" strike="noStrike">
                          <a:effectLst/>
                        </a:rPr>
                        <a:t>91.7%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54" marR="5554" marT="555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u="none" strike="noStrike">
                          <a:effectLst/>
                        </a:rPr>
                        <a:t>92.9%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54" marR="5554" marT="555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u="none" strike="noStrike">
                          <a:effectLst/>
                        </a:rPr>
                        <a:t>82.0%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54" marR="5554" marT="555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u="none" strike="noStrike">
                          <a:effectLst/>
                        </a:rPr>
                        <a:t>93.7%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54" marR="5554" marT="5554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54" marR="5554" marT="5554" marB="0" anchor="ctr"/>
                </a:tc>
                <a:extLst>
                  <a:ext uri="{0D108BD9-81ED-4DB2-BD59-A6C34878D82A}">
                    <a16:rowId xmlns:a16="http://schemas.microsoft.com/office/drawing/2014/main" xmlns="" val="780611127"/>
                  </a:ext>
                </a:extLst>
              </a:tr>
              <a:tr h="396560">
                <a:tc gridSpan="2">
                  <a:txBody>
                    <a:bodyPr/>
                    <a:lstStyle/>
                    <a:p>
                      <a:pPr algn="l" fontAlgn="t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54" marR="5554" marT="5554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54" marR="5554" marT="5554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54" marR="5554" marT="5554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54" marR="5554" marT="5554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54" marR="5554" marT="5554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54" marR="5554" marT="5554" marB="0" anchor="ctr"/>
                </a:tc>
                <a:extLst>
                  <a:ext uri="{0D108BD9-81ED-4DB2-BD59-A6C34878D82A}">
                    <a16:rowId xmlns:a16="http://schemas.microsoft.com/office/drawing/2014/main" xmlns="" val="2612561267"/>
                  </a:ext>
                </a:extLst>
              </a:tr>
            </a:tbl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19B51A1E-902D-48AF-9020-955120F399B6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13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877970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91;p40">
            <a:extLst>
              <a:ext uri="{FF2B5EF4-FFF2-40B4-BE49-F238E27FC236}">
                <a16:creationId xmlns:a16="http://schemas.microsoft.com/office/drawing/2014/main" xmlns="" id="{D85183AC-7038-332E-C42E-B86C14F9DA5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3555" y="523374"/>
            <a:ext cx="6996600" cy="65022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2060"/>
                </a:solidFill>
              </a:rPr>
              <a:t>Mas: o acesso ao conhecimento é baixo e incrivelmente desigual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110F805F-2520-280C-0613-05F79FEF583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pt-BR" sz="1000" b="0" i="0" u="none" strike="noStrike" kern="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14</a:t>
            </a:fld>
            <a:endParaRPr kumimoji="0" lang="pt-BR" sz="1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5" name="image9.png">
            <a:extLst>
              <a:ext uri="{FF2B5EF4-FFF2-40B4-BE49-F238E27FC236}">
                <a16:creationId xmlns:a16="http://schemas.microsoft.com/office/drawing/2014/main" xmlns="" id="{7A7F980B-8BCC-B989-4CAC-0CA41CB218B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537316" y="1441213"/>
            <a:ext cx="5758815" cy="3441700"/>
          </a:xfrm>
          <a:prstGeom prst="rect">
            <a:avLst/>
          </a:prstGeom>
          <a:solidFill>
            <a:schemeClr val="lt1"/>
          </a:solidFill>
          <a:ln/>
        </p:spPr>
      </p:pic>
    </p:spTree>
    <p:extLst>
      <p:ext uri="{BB962C8B-B14F-4D97-AF65-F5344CB8AC3E}">
        <p14:creationId xmlns:p14="http://schemas.microsoft.com/office/powerpoint/2010/main" val="2312644555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720" y="1551802"/>
            <a:ext cx="2782705" cy="2318921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592720" y="235155"/>
            <a:ext cx="5022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Graças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a tais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estudos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descobrimos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os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fatores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que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afetam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opiniao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pública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sobre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CT&amp;I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24B003B6-7BC1-2EE1-2171-7CE8FAC88FA4}"/>
              </a:ext>
            </a:extLst>
          </p:cNvPr>
          <p:cNvSpPr txBox="1"/>
          <p:nvPr/>
        </p:nvSpPr>
        <p:spPr>
          <a:xfrm>
            <a:off x="3611864" y="1210851"/>
            <a:ext cx="5258536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sz="2100" dirty="0"/>
              <a:t>Nem sempre a “ignorância gera ódio”</a:t>
            </a:r>
          </a:p>
          <a:p>
            <a:pPr marL="285750" indent="-285750">
              <a:buFontTx/>
              <a:buChar char="-"/>
            </a:pPr>
            <a:r>
              <a:rPr lang="pt-BR" sz="2100" dirty="0"/>
              <a:t>Existem pessoas com acesso ao conhecimento e que rejeitam as evidências científica</a:t>
            </a:r>
          </a:p>
          <a:p>
            <a:pPr marL="285750" indent="-285750">
              <a:buFontTx/>
              <a:buChar char="-"/>
            </a:pPr>
            <a:r>
              <a:rPr lang="pt-BR" sz="2100" dirty="0"/>
              <a:t>Existem (a maioria) de brasileiros com pouco acesso à informação de qualidade ou conhecimento, mas que apoiam a ciência e consideram o conhecimento científico confiável</a:t>
            </a:r>
          </a:p>
        </p:txBody>
      </p:sp>
    </p:spTree>
    <p:extLst>
      <p:ext uri="{BB962C8B-B14F-4D97-AF65-F5344CB8AC3E}">
        <p14:creationId xmlns:p14="http://schemas.microsoft.com/office/powerpoint/2010/main" val="4046848153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DBC4A654-D3DD-CF72-57BB-7B016B91F035}"/>
              </a:ext>
            </a:extLst>
          </p:cNvPr>
          <p:cNvSpPr>
            <a:spLocks noGrp="1"/>
          </p:cNvSpPr>
          <p:nvPr>
            <p:ph idx="34"/>
          </p:nvPr>
        </p:nvSpPr>
        <p:spPr>
          <a:xfrm>
            <a:off x="100801" y="741179"/>
            <a:ext cx="4118400" cy="3661142"/>
          </a:xfrm>
        </p:spPr>
        <p:txBody>
          <a:bodyPr/>
          <a:lstStyle/>
          <a:p>
            <a:r>
              <a:rPr lang="pt-BR" sz="2100" dirty="0">
                <a:solidFill>
                  <a:srgbClr val="002060"/>
                </a:solidFill>
              </a:rPr>
              <a:t>Capacitação, apoio, incentivos à divulgação científica, tanto no setor privado como nas instituições de pesquisa</a:t>
            </a:r>
          </a:p>
          <a:p>
            <a:r>
              <a:rPr lang="pt-BR" sz="2100" dirty="0">
                <a:solidFill>
                  <a:srgbClr val="002060"/>
                </a:solidFill>
              </a:rPr>
              <a:t>Educação, letramento (científico, em saúde, meio ambiente, midiático)</a:t>
            </a:r>
          </a:p>
          <a:p>
            <a:r>
              <a:rPr lang="pt-BR" sz="2100" dirty="0">
                <a:solidFill>
                  <a:srgbClr val="002060"/>
                </a:solidFill>
              </a:rPr>
              <a:t>Apropriação social da CT&amp;I</a:t>
            </a:r>
          </a:p>
          <a:p>
            <a:endParaRPr lang="pt-BR" sz="2100" dirty="0">
              <a:solidFill>
                <a:srgbClr val="002060"/>
              </a:solidFill>
            </a:endParaRPr>
          </a:p>
        </p:txBody>
      </p:sp>
      <p:sp>
        <p:nvSpPr>
          <p:cNvPr id="4" name="Espaço Reservado para Texto 4">
            <a:extLst>
              <a:ext uri="{FF2B5EF4-FFF2-40B4-BE49-F238E27FC236}">
                <a16:creationId xmlns:a16="http://schemas.microsoft.com/office/drawing/2014/main" xmlns="" id="{5DE6F7EF-7189-783A-5B67-5EDE0935A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50" y="84795"/>
            <a:ext cx="8521700" cy="573088"/>
          </a:xfrm>
        </p:spPr>
        <p:txBody>
          <a:bodyPr/>
          <a:lstStyle/>
          <a:p>
            <a:pPr algn="l"/>
            <a:r>
              <a:rPr lang="pt-BR" sz="2400" dirty="0">
                <a:solidFill>
                  <a:srgbClr val="002060"/>
                </a:solidFill>
              </a:rPr>
              <a:t>3. Como auxiliar políticas públicas?</a:t>
            </a:r>
          </a:p>
        </p:txBody>
      </p:sp>
      <p:pic>
        <p:nvPicPr>
          <p:cNvPr id="6" name="image5.png">
            <a:extLst>
              <a:ext uri="{FF2B5EF4-FFF2-40B4-BE49-F238E27FC236}">
                <a16:creationId xmlns:a16="http://schemas.microsoft.com/office/drawing/2014/main" xmlns="" id="{8096E8EA-ABC5-90A0-A2BB-4308CE9E62F3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451901" y="657883"/>
            <a:ext cx="4692099" cy="3914117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3474090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DBC4A654-D3DD-CF72-57BB-7B016B91F035}"/>
              </a:ext>
            </a:extLst>
          </p:cNvPr>
          <p:cNvSpPr>
            <a:spLocks noGrp="1"/>
          </p:cNvSpPr>
          <p:nvPr>
            <p:ph idx="34"/>
          </p:nvPr>
        </p:nvSpPr>
        <p:spPr>
          <a:xfrm>
            <a:off x="100800" y="1200888"/>
            <a:ext cx="5167299" cy="3661142"/>
          </a:xfrm>
        </p:spPr>
        <p:txBody>
          <a:bodyPr/>
          <a:lstStyle/>
          <a:p>
            <a:r>
              <a:rPr lang="pt-BR" sz="2100" dirty="0">
                <a:solidFill>
                  <a:srgbClr val="002060"/>
                </a:solidFill>
              </a:rPr>
              <a:t>Regulamentação</a:t>
            </a:r>
          </a:p>
          <a:p>
            <a:r>
              <a:rPr lang="pt-BR" sz="2100" dirty="0">
                <a:solidFill>
                  <a:srgbClr val="002060"/>
                </a:solidFill>
              </a:rPr>
              <a:t>Pesquisas articuladas: um “barômetro” da percepção</a:t>
            </a:r>
          </a:p>
          <a:p>
            <a:r>
              <a:rPr lang="pt-BR" sz="2100" dirty="0">
                <a:solidFill>
                  <a:srgbClr val="002060"/>
                </a:solidFill>
              </a:rPr>
              <a:t>Participação pública: inclusão, diversidade, ciência cidadã, laboratórios colaborativos, assembleias de cidadãos</a:t>
            </a:r>
          </a:p>
          <a:p>
            <a:endParaRPr lang="pt-BR" sz="2100" dirty="0">
              <a:solidFill>
                <a:srgbClr val="002060"/>
              </a:solidFill>
            </a:endParaRPr>
          </a:p>
        </p:txBody>
      </p:sp>
      <p:sp>
        <p:nvSpPr>
          <p:cNvPr id="4" name="Espaço Reservado para Texto 4">
            <a:extLst>
              <a:ext uri="{FF2B5EF4-FFF2-40B4-BE49-F238E27FC236}">
                <a16:creationId xmlns:a16="http://schemas.microsoft.com/office/drawing/2014/main" xmlns="" id="{5DE6F7EF-7189-783A-5B67-5EDE0935A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50" y="191415"/>
            <a:ext cx="8521700" cy="573088"/>
          </a:xfrm>
        </p:spPr>
        <p:txBody>
          <a:bodyPr/>
          <a:lstStyle/>
          <a:p>
            <a:pPr algn="l"/>
            <a:r>
              <a:rPr lang="pt-BR" sz="2400" dirty="0">
                <a:solidFill>
                  <a:srgbClr val="002060"/>
                </a:solidFill>
              </a:rPr>
              <a:t>3. Como auxiliar políticas públicas?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xmlns="" id="{4D3E059B-BDAD-3A49-7540-CBD5F90678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93" t="5149"/>
          <a:stretch/>
        </p:blipFill>
        <p:spPr>
          <a:xfrm>
            <a:off x="5454506" y="922941"/>
            <a:ext cx="3588694" cy="329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9011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01" t="85380" r="62111" b="6136"/>
          <a:stretch/>
        </p:blipFill>
        <p:spPr bwMode="auto">
          <a:xfrm>
            <a:off x="6350400" y="4548349"/>
            <a:ext cx="790110" cy="527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455353" y="2184398"/>
            <a:ext cx="28954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36947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pt-BR" sz="3000" kern="1200" dirty="0">
                <a:solidFill>
                  <a:srgbClr val="4472C4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Obrigado!</a:t>
            </a:r>
          </a:p>
        </p:txBody>
      </p:sp>
    </p:spTree>
    <p:extLst>
      <p:ext uri="{BB962C8B-B14F-4D97-AF65-F5344CB8AC3E}">
        <p14:creationId xmlns:p14="http://schemas.microsoft.com/office/powerpoint/2010/main" val="345757917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305" y="0"/>
            <a:ext cx="2922528" cy="3580433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1784" y="2704619"/>
            <a:ext cx="2354736" cy="192746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993305"/>
            <a:ext cx="3017642" cy="178785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8A200BD3-D540-A456-C919-8BD80B323A2C}"/>
              </a:ext>
            </a:extLst>
          </p:cNvPr>
          <p:cNvSpPr txBox="1"/>
          <p:nvPr/>
        </p:nvSpPr>
        <p:spPr>
          <a:xfrm>
            <a:off x="435544" y="1357081"/>
            <a:ext cx="516419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Estudos de percepção sobre ciência, tecnologia e inovação: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Estratégicos desde o pós-guerra</a:t>
            </a:r>
            <a:endParaRPr kumimoji="0" lang="pt-BR" sz="2400" b="0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Espaço Reservado para Texto 4">
            <a:extLst>
              <a:ext uri="{FF2B5EF4-FFF2-40B4-BE49-F238E27FC236}">
                <a16:creationId xmlns:a16="http://schemas.microsoft.com/office/drawing/2014/main" xmlns="" id="{3CD2188F-6A2E-621D-D2AE-AFA53E88B21C}"/>
              </a:ext>
            </a:extLst>
          </p:cNvPr>
          <p:cNvSpPr txBox="1">
            <a:spLocks/>
          </p:cNvSpPr>
          <p:nvPr/>
        </p:nvSpPr>
        <p:spPr>
          <a:xfrm>
            <a:off x="242249" y="133785"/>
            <a:ext cx="5687471" cy="113347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>
              <a:buFont typeface="Arial"/>
              <a:buAutoNum type="arabicPeriod"/>
            </a:pPr>
            <a:r>
              <a:rPr lang="pt-BR" sz="2200" dirty="0">
                <a:solidFill>
                  <a:srgbClr val="002060"/>
                </a:solidFill>
              </a:rPr>
              <a:t>É importante conhecer as opiniões das pessoas sobre ciência, tecnologia, inovação?</a:t>
            </a:r>
          </a:p>
        </p:txBody>
      </p:sp>
    </p:spTree>
    <p:extLst>
      <p:ext uri="{BB962C8B-B14F-4D97-AF65-F5344CB8AC3E}">
        <p14:creationId xmlns:p14="http://schemas.microsoft.com/office/powerpoint/2010/main" val="398100607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693622" cy="264825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113131"/>
            <a:ext cx="3329164" cy="2215407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1739" y="60829"/>
            <a:ext cx="2797843" cy="1861837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171E7EB5-3C6F-3A8C-6A2F-F11B02EA205B}"/>
              </a:ext>
            </a:extLst>
          </p:cNvPr>
          <p:cNvSpPr txBox="1">
            <a:spLocks/>
          </p:cNvSpPr>
          <p:nvPr/>
        </p:nvSpPr>
        <p:spPr>
          <a:xfrm>
            <a:off x="-666582" y="3003547"/>
            <a:ext cx="5238582" cy="43457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0" marR="0" lvl="0" indent="0" algn="ctr" defTabSz="6858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7448D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Arial"/>
              </a:rPr>
              <a:t>Exploratorium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77448D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Arial"/>
              </a:rPr>
              <a:t> </a:t>
            </a:r>
          </a:p>
          <a:p>
            <a:pPr marL="0" marR="0" lvl="0" indent="0" algn="ctr" defTabSz="6858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77448D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Arial"/>
              </a:rPr>
              <a:t>(San Francisco, EUA):</a:t>
            </a:r>
          </a:p>
          <a:p>
            <a:pPr marL="0" marR="0" lvl="0" indent="0" algn="ctr" defTabSz="6858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77448D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Arial"/>
              </a:rPr>
              <a:t>Surge a geração </a:t>
            </a:r>
          </a:p>
          <a:p>
            <a:pPr marL="0" marR="0" lvl="0" indent="0" algn="ctr" defTabSz="6858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77448D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Arial"/>
              </a:rPr>
              <a:t>dos museus interativos</a:t>
            </a:r>
          </a:p>
        </p:txBody>
      </p:sp>
    </p:spTree>
    <p:extLst>
      <p:ext uri="{BB962C8B-B14F-4D97-AF65-F5344CB8AC3E}">
        <p14:creationId xmlns:p14="http://schemas.microsoft.com/office/powerpoint/2010/main" val="278999509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864" y="346429"/>
            <a:ext cx="2518483" cy="142349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2581" y="2249931"/>
            <a:ext cx="3338484" cy="2003091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6748" y="228665"/>
            <a:ext cx="2733263" cy="181886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4999" y="403700"/>
            <a:ext cx="2767026" cy="1366219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xmlns="" id="{0B7986A3-998F-250A-34DB-4A1A45FF52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6685" y="2306639"/>
            <a:ext cx="4353147" cy="2283299"/>
          </a:xfrm>
        </p:spPr>
        <p:txBody>
          <a:bodyPr/>
          <a:lstStyle/>
          <a:p>
            <a:r>
              <a:rPr lang="pt-BR" sz="2400" dirty="0" err="1"/>
              <a:t>Bhopal</a:t>
            </a:r>
            <a:r>
              <a:rPr lang="pt-BR" sz="2400" dirty="0"/>
              <a:t>, </a:t>
            </a:r>
            <a:r>
              <a:rPr lang="pt-BR" sz="2400" dirty="0" err="1"/>
              <a:t>Seveso</a:t>
            </a:r>
            <a:r>
              <a:rPr lang="pt-BR" sz="2400" dirty="0"/>
              <a:t>, </a:t>
            </a:r>
            <a:r>
              <a:rPr lang="pt-BR" sz="2400" dirty="0" err="1"/>
              <a:t>Cherobyl</a:t>
            </a:r>
            <a:r>
              <a:rPr lang="pt-BR" sz="2400" dirty="0"/>
              <a:t>, BSE: cresce a necessidade de indicadores de atitudes e confiança sobre CT&amp;I</a:t>
            </a:r>
          </a:p>
        </p:txBody>
      </p:sp>
    </p:spTree>
    <p:extLst>
      <p:ext uri="{BB962C8B-B14F-4D97-AF65-F5344CB8AC3E}">
        <p14:creationId xmlns:p14="http://schemas.microsoft.com/office/powerpoint/2010/main" val="251825171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ítulo 8">
            <a:extLst>
              <a:ext uri="{FF2B5EF4-FFF2-40B4-BE49-F238E27FC236}">
                <a16:creationId xmlns:a16="http://schemas.microsoft.com/office/drawing/2014/main" xmlns="" id="{1AE205BC-410A-3ADF-4D8A-515730E90D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1318" y="724075"/>
            <a:ext cx="4045200" cy="1235100"/>
          </a:xfrm>
        </p:spPr>
        <p:txBody>
          <a:bodyPr/>
          <a:lstStyle/>
          <a:p>
            <a:r>
              <a:rPr lang="pt-BR" dirty="0"/>
              <a:t>Quase todos os governos, e todas as maiores instituições transnacionais produzem indicadores de percepção da CT&amp;I...</a:t>
            </a:r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xmlns="" id="{B444501A-4FC2-5CF1-70FA-DA726220C370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Science popularization in a changing world">
            <a:extLst>
              <a:ext uri="{FF2B5EF4-FFF2-40B4-BE49-F238E27FC236}">
                <a16:creationId xmlns:a16="http://schemas.microsoft.com/office/drawing/2014/main" xmlns="" id="{5AB9F0E6-36D4-218F-936B-AD07E216736F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503" y="0"/>
            <a:ext cx="1520456" cy="2244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Public perception of science">
            <a:extLst>
              <a:ext uri="{FF2B5EF4-FFF2-40B4-BE49-F238E27FC236}">
                <a16:creationId xmlns:a16="http://schemas.microsoft.com/office/drawing/2014/main" xmlns="" id="{DBFFD02A-A0E4-6CCA-96F0-FBDBBDE8C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501" y="172436"/>
            <a:ext cx="1520456" cy="223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6705D0CB-1DAD-26C6-E928-CBE9F85FA57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954" t="12128" r="34961" b="16032"/>
          <a:stretch/>
        </p:blipFill>
        <p:spPr>
          <a:xfrm>
            <a:off x="5333303" y="2571625"/>
            <a:ext cx="1595927" cy="207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63165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ítulo 8">
            <a:extLst>
              <a:ext uri="{FF2B5EF4-FFF2-40B4-BE49-F238E27FC236}">
                <a16:creationId xmlns:a16="http://schemas.microsoft.com/office/drawing/2014/main" xmlns="" id="{1AE205BC-410A-3ADF-4D8A-515730E90D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92" y="3518569"/>
            <a:ext cx="4523508" cy="1235100"/>
          </a:xfrm>
        </p:spPr>
        <p:txBody>
          <a:bodyPr/>
          <a:lstStyle/>
          <a:p>
            <a:pPr marL="36000" algn="l"/>
            <a:r>
              <a:rPr lang="pt-BR" sz="2200" dirty="0">
                <a:solidFill>
                  <a:schemeClr val="accent5">
                    <a:lumMod val="50000"/>
                  </a:schemeClr>
                </a:solidFill>
              </a:rPr>
              <a:t>...E os consideram parte dos indicadores de avaliação dos sistemas de CT&amp;I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xmlns="" id="{7CC2FE78-8739-FF23-8544-A9745317DB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256" t="12816" r="34108" b="9871"/>
          <a:stretch/>
        </p:blipFill>
        <p:spPr>
          <a:xfrm>
            <a:off x="5721530" y="0"/>
            <a:ext cx="2553873" cy="3403145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ADBDD7B3-77BE-AD09-E48E-38EB989713D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465" t="12390" r="40454" b="79933"/>
          <a:stretch/>
        </p:blipFill>
        <p:spPr>
          <a:xfrm>
            <a:off x="4859648" y="3501048"/>
            <a:ext cx="4277638" cy="614072"/>
          </a:xfrm>
          <a:prstGeom prst="rect">
            <a:avLst/>
          </a:prstGeom>
        </p:spPr>
      </p:pic>
      <p:pic>
        <p:nvPicPr>
          <p:cNvPr id="2050" name="Picture 2" descr="The State of U.S. Science and Engineering 2022 cover image.">
            <a:extLst>
              <a:ext uri="{FF2B5EF4-FFF2-40B4-BE49-F238E27FC236}">
                <a16:creationId xmlns:a16="http://schemas.microsoft.com/office/drawing/2014/main" xmlns="" id="{71368ECE-6C17-ACF1-F187-54C199119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461" y="0"/>
            <a:ext cx="2104583" cy="271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E491972D-08E7-D0F0-606C-0BDA7D37992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3561" t="30976" r="9545" b="60135"/>
          <a:stretch/>
        </p:blipFill>
        <p:spPr>
          <a:xfrm>
            <a:off x="48491" y="2730221"/>
            <a:ext cx="4523509" cy="84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31080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49" y="929186"/>
            <a:ext cx="9078751" cy="3769655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F04A3971-C497-FD25-5C31-DDEE796C5B73}"/>
              </a:ext>
            </a:extLst>
          </p:cNvPr>
          <p:cNvSpPr txBox="1"/>
          <p:nvPr/>
        </p:nvSpPr>
        <p:spPr>
          <a:xfrm>
            <a:off x="266400" y="29160"/>
            <a:ext cx="795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Participação e força da democracia dependem também da apropriação social da ciência</a:t>
            </a:r>
          </a:p>
        </p:txBody>
      </p:sp>
    </p:spTree>
    <p:extLst>
      <p:ext uri="{BB962C8B-B14F-4D97-AF65-F5344CB8AC3E}">
        <p14:creationId xmlns:p14="http://schemas.microsoft.com/office/powerpoint/2010/main" val="244100296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15299F85-175B-52D0-A9A7-BFD2B7235DD2}"/>
              </a:ext>
            </a:extLst>
          </p:cNvPr>
          <p:cNvSpPr/>
          <p:nvPr/>
        </p:nvSpPr>
        <p:spPr>
          <a:xfrm>
            <a:off x="2058190" y="4049700"/>
            <a:ext cx="2028074" cy="10110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91" name="Google Shape;791;p40"/>
          <p:cNvSpPr txBox="1">
            <a:spLocks noGrp="1"/>
          </p:cNvSpPr>
          <p:nvPr>
            <p:ph type="title"/>
          </p:nvPr>
        </p:nvSpPr>
        <p:spPr>
          <a:xfrm>
            <a:off x="947955" y="40974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</a:rPr>
              <a:t>PESQUISAS BRASILEIRAS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792" name="Google Shape;792;p4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93" name="Google Shape;793;p40"/>
          <p:cNvSpPr/>
          <p:nvPr/>
        </p:nvSpPr>
        <p:spPr>
          <a:xfrm>
            <a:off x="0" y="2371028"/>
            <a:ext cx="9144000" cy="1011043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228600" cap="flat" cmpd="sng">
            <a:solidFill>
              <a:schemeClr val="dk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4" name="Google Shape;794;p40"/>
          <p:cNvSpPr/>
          <p:nvPr/>
        </p:nvSpPr>
        <p:spPr>
          <a:xfrm>
            <a:off x="0" y="2371028"/>
            <a:ext cx="9144000" cy="1011043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95" name="Google Shape;795;p40"/>
          <p:cNvGrpSpPr/>
          <p:nvPr/>
        </p:nvGrpSpPr>
        <p:grpSpPr>
          <a:xfrm>
            <a:off x="1786339" y="1703401"/>
            <a:ext cx="473400" cy="473400"/>
            <a:chOff x="1786339" y="1703401"/>
            <a:chExt cx="473400" cy="473400"/>
          </a:xfrm>
        </p:grpSpPr>
        <p:sp>
          <p:nvSpPr>
            <p:cNvPr id="796" name="Google Shape;796;p40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797" name="Google Shape;797;p40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600" b="0" i="0" u="none" strike="noStrike" kern="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Source Sans Pro"/>
                  <a:ea typeface="Source Sans Pro"/>
                  <a:cs typeface="Source Sans Pro"/>
                  <a:sym typeface="Source Sans Pro"/>
                </a:rPr>
                <a:t>1</a:t>
              </a:r>
              <a:endParaRPr kumimoji="0" sz="6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798" name="Google Shape;798;p40"/>
          <p:cNvGrpSpPr/>
          <p:nvPr/>
        </p:nvGrpSpPr>
        <p:grpSpPr>
          <a:xfrm>
            <a:off x="3814414" y="1703401"/>
            <a:ext cx="473400" cy="473400"/>
            <a:chOff x="3814414" y="1703401"/>
            <a:chExt cx="473400" cy="473400"/>
          </a:xfrm>
        </p:grpSpPr>
        <p:sp>
          <p:nvSpPr>
            <p:cNvPr id="799" name="Google Shape;799;p40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800" name="Google Shape;800;p40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600" b="0" i="0" u="none" strike="noStrike" kern="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Source Sans Pro"/>
                  <a:ea typeface="Source Sans Pro"/>
                  <a:cs typeface="Source Sans Pro"/>
                  <a:sym typeface="Source Sans Pro"/>
                </a:rPr>
                <a:t>3</a:t>
              </a:r>
              <a:endParaRPr kumimoji="0" sz="6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801" name="Google Shape;801;p40"/>
          <p:cNvGrpSpPr/>
          <p:nvPr/>
        </p:nvGrpSpPr>
        <p:grpSpPr>
          <a:xfrm>
            <a:off x="5842489" y="1703401"/>
            <a:ext cx="473400" cy="473400"/>
            <a:chOff x="5842489" y="1703401"/>
            <a:chExt cx="473400" cy="473400"/>
          </a:xfrm>
        </p:grpSpPr>
        <p:sp>
          <p:nvSpPr>
            <p:cNvPr id="802" name="Google Shape;802;p40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803" name="Google Shape;803;p40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600" b="0" i="0" u="none" strike="noStrike" kern="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Source Sans Pro"/>
                  <a:ea typeface="Source Sans Pro"/>
                  <a:cs typeface="Source Sans Pro"/>
                  <a:sym typeface="Source Sans Pro"/>
                </a:rPr>
                <a:t>5</a:t>
              </a:r>
              <a:endParaRPr kumimoji="0" sz="6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807" name="Google Shape;807;p40"/>
          <p:cNvGrpSpPr/>
          <p:nvPr/>
        </p:nvGrpSpPr>
        <p:grpSpPr>
          <a:xfrm>
            <a:off x="4852739" y="3576300"/>
            <a:ext cx="473400" cy="473400"/>
            <a:chOff x="4852739" y="3576300"/>
            <a:chExt cx="473400" cy="473400"/>
          </a:xfrm>
        </p:grpSpPr>
        <p:sp>
          <p:nvSpPr>
            <p:cNvPr id="808" name="Google Shape;808;p40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809" name="Google Shape;809;p40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600" b="0" i="0" u="none" strike="noStrike" kern="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Source Sans Pro"/>
                  <a:ea typeface="Source Sans Pro"/>
                  <a:cs typeface="Source Sans Pro"/>
                  <a:sym typeface="Source Sans Pro"/>
                </a:rPr>
                <a:t>4</a:t>
              </a:r>
              <a:endParaRPr kumimoji="0" sz="6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810" name="Google Shape;810;p40"/>
          <p:cNvGrpSpPr/>
          <p:nvPr/>
        </p:nvGrpSpPr>
        <p:grpSpPr>
          <a:xfrm>
            <a:off x="2824664" y="3576300"/>
            <a:ext cx="473400" cy="473400"/>
            <a:chOff x="2824664" y="3576300"/>
            <a:chExt cx="473400" cy="473400"/>
          </a:xfrm>
        </p:grpSpPr>
        <p:sp>
          <p:nvSpPr>
            <p:cNvPr id="811" name="Google Shape;811;p40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812" name="Google Shape;812;p40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600" b="0" i="0" u="none" strike="noStrike" kern="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Source Sans Pro"/>
                  <a:ea typeface="Source Sans Pro"/>
                  <a:cs typeface="Source Sans Pro"/>
                  <a:sym typeface="Source Sans Pro"/>
                </a:rPr>
                <a:t>2</a:t>
              </a:r>
              <a:endParaRPr kumimoji="0" sz="6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813" name="Google Shape;813;p40"/>
          <p:cNvSpPr txBox="1"/>
          <p:nvPr/>
        </p:nvSpPr>
        <p:spPr>
          <a:xfrm>
            <a:off x="1022125" y="1174516"/>
            <a:ext cx="1802539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0097A7">
                    <a:lumMod val="50000"/>
                  </a:srgbClr>
                </a:solidFill>
                <a:effectLst/>
                <a:uLnTx/>
                <a:uFillTx/>
                <a:latin typeface="Tw Cen MT" panose="020B0602020104020603"/>
                <a:ea typeface="+mn-ea"/>
                <a:cs typeface="Arial"/>
                <a:sym typeface="Arial"/>
              </a:rPr>
              <a:t>1987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0097A7">
                    <a:lumMod val="50000"/>
                  </a:srgbClr>
                </a:solidFill>
                <a:effectLst/>
                <a:uLnTx/>
                <a:uFillTx/>
                <a:latin typeface="Tw Cen MT" panose="020B0602020104020603"/>
                <a:ea typeface="+mn-ea"/>
                <a:cs typeface="Arial"/>
                <a:sym typeface="Arial"/>
              </a:rPr>
              <a:t>: </a:t>
            </a:r>
            <a:r>
              <a:rPr kumimoji="0" lang="pt-BR" sz="1200" b="0" i="1" u="none" strike="noStrike" kern="1200" cap="none" spc="0" normalizeH="0" baseline="0" noProof="0" dirty="0">
                <a:ln>
                  <a:noFill/>
                </a:ln>
                <a:solidFill>
                  <a:srgbClr val="0097A7">
                    <a:lumMod val="50000"/>
                  </a:srgbClr>
                </a:solidFill>
                <a:effectLst/>
                <a:uLnTx/>
                <a:uFillTx/>
                <a:latin typeface="Tw Cen MT" panose="020B0602020104020603"/>
                <a:ea typeface="+mn-ea"/>
                <a:cs typeface="Arial"/>
                <a:sym typeface="Arial"/>
              </a:rPr>
              <a:t>O que o brasileiro pensa da Ciência e da Tecnologia (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0097A7">
                    <a:lumMod val="50000"/>
                  </a:srgbClr>
                </a:solidFill>
                <a:effectLst/>
                <a:uLnTx/>
                <a:uFillTx/>
                <a:latin typeface="Tw Cen MT" panose="020B0602020104020603"/>
                <a:ea typeface="+mn-ea"/>
                <a:cs typeface="Arial"/>
                <a:sym typeface="Arial"/>
              </a:rPr>
              <a:t>CNPq/ Gallup). N = 2.882, 18 </a:t>
            </a:r>
            <a:r>
              <a:rPr kumimoji="0" lang="pt-BR" sz="1200" b="0" i="0" u="none" strike="noStrike" kern="0" cap="none" spc="0" normalizeH="0" baseline="0" noProof="0" dirty="0">
                <a:ln>
                  <a:noFill/>
                </a:ln>
                <a:solidFill>
                  <a:srgbClr val="0097A7">
                    <a:lumMod val="50000"/>
                  </a:srgbClr>
                </a:solidFill>
                <a:effectLst/>
                <a:uLnTx/>
                <a:uFillTx/>
                <a:latin typeface="Tw Cen MT" panose="020B0602020104020603"/>
                <a:cs typeface="Arial"/>
                <a:sym typeface="Arial"/>
              </a:rPr>
              <a:t>anos ou mais. 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97A7">
                  <a:lumMod val="50000"/>
                </a:srgbClr>
              </a:solidFill>
              <a:effectLst/>
              <a:uLnTx/>
              <a:uFillTx/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14" name="Google Shape;814;p40"/>
          <p:cNvSpPr txBox="1"/>
          <p:nvPr/>
        </p:nvSpPr>
        <p:spPr>
          <a:xfrm>
            <a:off x="3228187" y="1156100"/>
            <a:ext cx="1948934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200" b="1" i="1" u="none" strike="noStrike" kern="1200" cap="none" spc="0" normalizeH="0" baseline="0" noProof="0" dirty="0">
                <a:ln>
                  <a:noFill/>
                </a:ln>
                <a:solidFill>
                  <a:srgbClr val="0097A7">
                    <a:lumMod val="50000"/>
                  </a:srgbClr>
                </a:solidFill>
                <a:effectLst/>
                <a:uLnTx/>
                <a:uFillTx/>
                <a:latin typeface="Tw Cen MT" panose="020B0602020104020603"/>
                <a:ea typeface="+mn-ea"/>
                <a:cs typeface="Arial"/>
                <a:sym typeface="Arial"/>
              </a:rPr>
              <a:t>2010</a:t>
            </a:r>
            <a:r>
              <a:rPr kumimoji="0" lang="pt-BR" sz="1200" b="0" i="1" u="none" strike="noStrike" kern="1200" cap="none" spc="0" normalizeH="0" baseline="0" noProof="0" dirty="0">
                <a:ln>
                  <a:noFill/>
                </a:ln>
                <a:solidFill>
                  <a:srgbClr val="0097A7">
                    <a:lumMod val="50000"/>
                  </a:srgbClr>
                </a:solidFill>
                <a:effectLst/>
                <a:uLnTx/>
                <a:uFillTx/>
                <a:latin typeface="Tw Cen MT" panose="020B0602020104020603"/>
                <a:ea typeface="+mn-ea"/>
                <a:cs typeface="Arial"/>
                <a:sym typeface="Arial"/>
              </a:rPr>
              <a:t>: “Percepção pública da C&amp;T” (DEPDI/</a:t>
            </a:r>
            <a:r>
              <a:rPr kumimoji="0" lang="pt-BR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0097A7">
                    <a:lumMod val="50000"/>
                  </a:srgbClr>
                </a:solidFill>
                <a:effectLst/>
                <a:uLnTx/>
                <a:uFillTx/>
                <a:latin typeface="Tw Cen MT" panose="020B0602020104020603"/>
                <a:ea typeface="+mn-ea"/>
                <a:cs typeface="Arial"/>
                <a:sym typeface="Arial"/>
              </a:rPr>
              <a:t>Secis</a:t>
            </a:r>
            <a:r>
              <a:rPr kumimoji="0" lang="pt-BR" sz="1200" b="0" i="1" u="none" strike="noStrike" kern="1200" cap="none" spc="0" normalizeH="0" baseline="0" noProof="0" dirty="0">
                <a:ln>
                  <a:noFill/>
                </a:ln>
                <a:solidFill>
                  <a:srgbClr val="0097A7">
                    <a:lumMod val="50000"/>
                  </a:srgbClr>
                </a:solidFill>
                <a:effectLst/>
                <a:uLnTx/>
                <a:uFillTx/>
                <a:latin typeface="Tw Cen MT" panose="020B0602020104020603"/>
                <a:ea typeface="+mn-ea"/>
                <a:cs typeface="Arial"/>
                <a:sym typeface="Arial"/>
              </a:rPr>
              <a:t>/MCT). N = 2.016, 16 anos ou mais. Entrevistas em domicílio.</a:t>
            </a:r>
            <a:endParaRPr kumimoji="0" sz="1200" b="0" i="1" u="none" strike="noStrike" kern="1200" cap="none" spc="0" normalizeH="0" baseline="0" noProof="0" dirty="0">
              <a:ln>
                <a:noFill/>
              </a:ln>
              <a:solidFill>
                <a:srgbClr val="0097A7">
                  <a:lumMod val="50000"/>
                </a:srgbClr>
              </a:solidFill>
              <a:effectLst/>
              <a:uLnTx/>
              <a:uFillTx/>
              <a:latin typeface="Tw Cen MT" panose="020B0602020104020603"/>
              <a:ea typeface="+mn-ea"/>
              <a:cs typeface="Arial"/>
              <a:sym typeface="Source Sans Pro"/>
            </a:endParaRPr>
          </a:p>
        </p:txBody>
      </p:sp>
      <p:sp>
        <p:nvSpPr>
          <p:cNvPr id="815" name="Google Shape;815;p40"/>
          <p:cNvSpPr txBox="1"/>
          <p:nvPr/>
        </p:nvSpPr>
        <p:spPr>
          <a:xfrm>
            <a:off x="5436009" y="1156100"/>
            <a:ext cx="1948933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200" b="1" i="1" u="none" strike="noStrike" kern="1200" cap="none" spc="0" normalizeH="0" baseline="0" noProof="0" dirty="0">
                <a:ln>
                  <a:noFill/>
                </a:ln>
                <a:solidFill>
                  <a:srgbClr val="0097A7">
                    <a:lumMod val="50000"/>
                  </a:srgbClr>
                </a:solidFill>
                <a:effectLst/>
                <a:uLnTx/>
                <a:uFillTx/>
                <a:latin typeface="Tw Cen MT" panose="020B0602020104020603"/>
                <a:ea typeface="+mn-ea"/>
                <a:cs typeface="Arial"/>
                <a:sym typeface="Arial"/>
              </a:rPr>
              <a:t>2019</a:t>
            </a:r>
            <a:r>
              <a:rPr kumimoji="0" lang="pt-BR" sz="1200" b="0" i="1" u="none" strike="noStrike" kern="1200" cap="none" spc="0" normalizeH="0" baseline="0" noProof="0" dirty="0">
                <a:ln>
                  <a:noFill/>
                </a:ln>
                <a:solidFill>
                  <a:srgbClr val="0097A7">
                    <a:lumMod val="50000"/>
                  </a:srgbClr>
                </a:solidFill>
                <a:effectLst/>
                <a:uLnTx/>
                <a:uFillTx/>
                <a:latin typeface="Tw Cen MT" panose="020B0602020104020603"/>
                <a:ea typeface="+mn-ea"/>
                <a:cs typeface="Arial"/>
                <a:sym typeface="Arial"/>
              </a:rPr>
              <a:t>: “Percepção pública da C&amp;T no Brasil” (CGEE/MCTIC). N = 2.200, 16 anos ou mais. Entrevistas em domicílio.</a:t>
            </a:r>
            <a:endParaRPr kumimoji="0" sz="1200" b="0" i="1" u="none" strike="noStrike" kern="1200" cap="none" spc="0" normalizeH="0" baseline="0" noProof="0" dirty="0">
              <a:ln>
                <a:noFill/>
              </a:ln>
              <a:solidFill>
                <a:srgbClr val="0097A7">
                  <a:lumMod val="50000"/>
                </a:srgbClr>
              </a:solidFill>
              <a:effectLst/>
              <a:uLnTx/>
              <a:uFillTx/>
              <a:latin typeface="Tw Cen MT" panose="020B0602020104020603"/>
              <a:ea typeface="+mn-ea"/>
              <a:cs typeface="Arial"/>
              <a:sym typeface="Source Sans Pro"/>
            </a:endParaRPr>
          </a:p>
        </p:txBody>
      </p:sp>
      <p:sp>
        <p:nvSpPr>
          <p:cNvPr id="816" name="Google Shape;816;p40"/>
          <p:cNvSpPr txBox="1"/>
          <p:nvPr/>
        </p:nvSpPr>
        <p:spPr>
          <a:xfrm>
            <a:off x="1310265" y="4063600"/>
            <a:ext cx="2663436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pt-BR" sz="1200" b="1" i="1" u="none" strike="noStrike" kern="1200" cap="none" spc="0" normalizeH="0" baseline="0" noProof="0" dirty="0">
                <a:ln>
                  <a:noFill/>
                </a:ln>
                <a:solidFill>
                  <a:srgbClr val="0097A7">
                    <a:lumMod val="50000"/>
                  </a:srgbClr>
                </a:solidFill>
                <a:effectLst/>
                <a:uLnTx/>
                <a:uFillTx/>
                <a:latin typeface="Tw Cen MT" panose="020B0602020104020603"/>
                <a:ea typeface="+mn-ea"/>
                <a:cs typeface="Arial"/>
                <a:sym typeface="Arial"/>
              </a:rPr>
              <a:t>2006:</a:t>
            </a:r>
            <a:r>
              <a:rPr kumimoji="0" lang="pt-BR" sz="1200" b="0" i="1" u="none" strike="noStrike" kern="1200" cap="none" spc="0" normalizeH="0" baseline="0" noProof="0" dirty="0">
                <a:ln>
                  <a:noFill/>
                </a:ln>
                <a:solidFill>
                  <a:srgbClr val="0097A7">
                    <a:lumMod val="50000"/>
                  </a:srgbClr>
                </a:solidFill>
                <a:effectLst/>
                <a:uLnTx/>
                <a:uFillTx/>
                <a:latin typeface="Tw Cen MT" panose="020B0602020104020603"/>
                <a:ea typeface="+mn-ea"/>
                <a:cs typeface="Arial"/>
                <a:sym typeface="Arial"/>
              </a:rPr>
              <a:t> “Percepção Pública da Ciência e Tecnologia no Brasil” (DEPDI/</a:t>
            </a:r>
            <a:r>
              <a:rPr kumimoji="0" lang="pt-BR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0097A7">
                    <a:lumMod val="50000"/>
                  </a:srgbClr>
                </a:solidFill>
                <a:effectLst/>
                <a:uLnTx/>
                <a:uFillTx/>
                <a:latin typeface="Tw Cen MT" panose="020B0602020104020603"/>
                <a:ea typeface="+mn-ea"/>
                <a:cs typeface="Arial"/>
                <a:sym typeface="Arial"/>
              </a:rPr>
              <a:t>Secis</a:t>
            </a:r>
            <a:r>
              <a:rPr kumimoji="0" lang="pt-BR" sz="1200" b="0" i="1" u="none" strike="noStrike" kern="1200" cap="none" spc="0" normalizeH="0" baseline="0" noProof="0" dirty="0">
                <a:ln>
                  <a:noFill/>
                </a:ln>
                <a:solidFill>
                  <a:srgbClr val="0097A7">
                    <a:lumMod val="50000"/>
                  </a:srgbClr>
                </a:solidFill>
                <a:effectLst/>
                <a:uLnTx/>
                <a:uFillTx/>
                <a:latin typeface="Tw Cen MT" panose="020B0602020104020603"/>
                <a:ea typeface="+mn-ea"/>
                <a:cs typeface="Arial"/>
                <a:sym typeface="Arial"/>
              </a:rPr>
              <a:t>/MCT). N = 2.004, 16 anos ou mais. Entrevistas em domicílio.</a:t>
            </a:r>
            <a:br>
              <a:rPr kumimoji="0" lang="pt-BR" sz="1200" b="0" i="1" u="none" strike="noStrike" kern="1200" cap="none" spc="0" normalizeH="0" baseline="0" noProof="0" dirty="0">
                <a:ln>
                  <a:noFill/>
                </a:ln>
                <a:solidFill>
                  <a:srgbClr val="0097A7">
                    <a:lumMod val="50000"/>
                  </a:srgbClr>
                </a:solidFill>
                <a:effectLst/>
                <a:uLnTx/>
                <a:uFillTx/>
                <a:latin typeface="Tw Cen MT" panose="020B0602020104020603"/>
                <a:ea typeface="+mn-ea"/>
                <a:cs typeface="Arial"/>
                <a:sym typeface="Arial"/>
              </a:rPr>
            </a:br>
            <a:endParaRPr kumimoji="0" lang="pt-BR" sz="1200" b="0" i="1" u="none" strike="noStrike" kern="1200" cap="none" spc="0" normalizeH="0" baseline="0" noProof="0" dirty="0">
              <a:ln>
                <a:noFill/>
              </a:ln>
              <a:solidFill>
                <a:srgbClr val="0097A7">
                  <a:lumMod val="50000"/>
                </a:srgbClr>
              </a:solidFill>
              <a:effectLst/>
              <a:uLnTx/>
              <a:uFillTx/>
              <a:latin typeface="Tw Cen MT" panose="020B0602020104020603"/>
              <a:ea typeface="+mn-ea"/>
              <a:cs typeface="Arial"/>
              <a:sym typeface="Arial"/>
            </a:endParaRPr>
          </a:p>
        </p:txBody>
      </p:sp>
      <p:sp>
        <p:nvSpPr>
          <p:cNvPr id="817" name="Google Shape;817;p40"/>
          <p:cNvSpPr txBox="1"/>
          <p:nvPr/>
        </p:nvSpPr>
        <p:spPr>
          <a:xfrm>
            <a:off x="4202654" y="3987400"/>
            <a:ext cx="3001877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200" b="1" i="1" u="none" strike="noStrike" kern="1200" cap="none" spc="0" normalizeH="0" baseline="0" noProof="0" dirty="0">
                <a:ln>
                  <a:noFill/>
                </a:ln>
                <a:solidFill>
                  <a:srgbClr val="0097A7">
                    <a:lumMod val="50000"/>
                  </a:srgbClr>
                </a:solidFill>
                <a:effectLst/>
                <a:uLnTx/>
                <a:uFillTx/>
                <a:latin typeface="Tw Cen MT" panose="020B0602020104020603"/>
                <a:ea typeface="+mn-ea"/>
                <a:cs typeface="Arial"/>
                <a:sym typeface="Arial"/>
              </a:rPr>
              <a:t>2015</a:t>
            </a:r>
            <a:r>
              <a:rPr kumimoji="0" lang="pt-BR" sz="1200" b="0" i="1" u="none" strike="noStrike" kern="1200" cap="none" spc="0" normalizeH="0" baseline="0" noProof="0" dirty="0">
                <a:ln>
                  <a:noFill/>
                </a:ln>
                <a:solidFill>
                  <a:srgbClr val="0097A7">
                    <a:lumMod val="50000"/>
                  </a:srgbClr>
                </a:solidFill>
                <a:effectLst/>
                <a:uLnTx/>
                <a:uFillTx/>
                <a:latin typeface="Tw Cen MT" panose="020B0602020104020603"/>
                <a:ea typeface="+mn-ea"/>
                <a:cs typeface="Arial"/>
                <a:sym typeface="Arial"/>
              </a:rPr>
              <a:t>: “A ciência e a tecnologia no olhar dos brasileiros – percepção pública da C&amp;T no Brasil” (CGEE/MCTI). N = 1.962, 16 anos ou mais. Entrevistas realizadas por Computer-</a:t>
            </a:r>
            <a:r>
              <a:rPr kumimoji="0" lang="pt-BR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0097A7">
                    <a:lumMod val="50000"/>
                  </a:srgbClr>
                </a:solidFill>
                <a:effectLst/>
                <a:uLnTx/>
                <a:uFillTx/>
                <a:latin typeface="Tw Cen MT" panose="020B0602020104020603"/>
                <a:ea typeface="+mn-ea"/>
                <a:cs typeface="Arial"/>
                <a:sym typeface="Arial"/>
              </a:rPr>
              <a:t>Assisted</a:t>
            </a:r>
            <a:r>
              <a:rPr kumimoji="0" lang="pt-BR" sz="1200" b="0" i="1" u="none" strike="noStrike" kern="1200" cap="none" spc="0" normalizeH="0" baseline="0" noProof="0" dirty="0">
                <a:ln>
                  <a:noFill/>
                </a:ln>
                <a:solidFill>
                  <a:srgbClr val="0097A7">
                    <a:lumMod val="50000"/>
                  </a:srgbClr>
                </a:solidFill>
                <a:effectLst/>
                <a:uLnTx/>
                <a:uFillTx/>
                <a:latin typeface="Tw Cen MT" panose="020B0602020104020603"/>
                <a:ea typeface="+mn-ea"/>
                <a:cs typeface="Arial"/>
                <a:sym typeface="Arial"/>
              </a:rPr>
              <a:t> </a:t>
            </a:r>
            <a:r>
              <a:rPr kumimoji="0" lang="pt-BR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0097A7">
                    <a:lumMod val="50000"/>
                  </a:srgbClr>
                </a:solidFill>
                <a:effectLst/>
                <a:uLnTx/>
                <a:uFillTx/>
                <a:latin typeface="Tw Cen MT" panose="020B0602020104020603"/>
                <a:ea typeface="+mn-ea"/>
                <a:cs typeface="Arial"/>
                <a:sym typeface="Arial"/>
              </a:rPr>
              <a:t>Telephone</a:t>
            </a:r>
            <a:r>
              <a:rPr kumimoji="0" lang="pt-BR" sz="1200" b="0" i="1" u="none" strike="noStrike" kern="1200" cap="none" spc="0" normalizeH="0" baseline="0" noProof="0" dirty="0">
                <a:ln>
                  <a:noFill/>
                </a:ln>
                <a:solidFill>
                  <a:srgbClr val="0097A7">
                    <a:lumMod val="50000"/>
                  </a:srgbClr>
                </a:solidFill>
                <a:effectLst/>
                <a:uLnTx/>
                <a:uFillTx/>
                <a:latin typeface="Tw Cen MT" panose="020B0602020104020603"/>
                <a:ea typeface="+mn-ea"/>
                <a:cs typeface="Arial"/>
                <a:sym typeface="Arial"/>
              </a:rPr>
              <a:t> </a:t>
            </a:r>
            <a:r>
              <a:rPr kumimoji="0" lang="pt-BR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0097A7">
                    <a:lumMod val="50000"/>
                  </a:srgbClr>
                </a:solidFill>
                <a:effectLst/>
                <a:uLnTx/>
                <a:uFillTx/>
                <a:latin typeface="Tw Cen MT" panose="020B0602020104020603"/>
                <a:ea typeface="+mn-ea"/>
                <a:cs typeface="Arial"/>
                <a:sym typeface="Arial"/>
              </a:rPr>
              <a:t>Interviewing</a:t>
            </a:r>
            <a:r>
              <a:rPr kumimoji="0" lang="pt-BR" sz="1200" b="0" i="1" u="none" strike="noStrike" kern="1200" cap="none" spc="0" normalizeH="0" baseline="0" noProof="0" dirty="0">
                <a:ln>
                  <a:noFill/>
                </a:ln>
                <a:solidFill>
                  <a:srgbClr val="0097A7">
                    <a:lumMod val="50000"/>
                  </a:srgbClr>
                </a:solidFill>
                <a:effectLst/>
                <a:uLnTx/>
                <a:uFillTx/>
                <a:latin typeface="Tw Cen MT" panose="020B0602020104020603"/>
                <a:ea typeface="+mn-ea"/>
                <a:cs typeface="Arial"/>
                <a:sym typeface="Arial"/>
              </a:rPr>
              <a:t> (CATI).</a:t>
            </a:r>
            <a:endParaRPr kumimoji="0" sz="1200" b="0" i="1" u="none" strike="noStrike" kern="1200" cap="none" spc="0" normalizeH="0" baseline="0" noProof="0" dirty="0">
              <a:ln>
                <a:noFill/>
              </a:ln>
              <a:solidFill>
                <a:srgbClr val="0097A7">
                  <a:lumMod val="50000"/>
                </a:srgbClr>
              </a:solidFill>
              <a:effectLst/>
              <a:uLnTx/>
              <a:uFillTx/>
              <a:latin typeface="Tw Cen MT" panose="020B0602020104020603"/>
              <a:ea typeface="+mn-ea"/>
              <a:cs typeface="Arial"/>
              <a:sym typeface="Source Sans Pro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13071B81-6A07-2A10-29C4-ABC9A546C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0804" y="2767049"/>
            <a:ext cx="1291090" cy="147553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95A15CBD-5D35-D8E1-DE41-9880B7829E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7603" y="366663"/>
            <a:ext cx="1119205" cy="156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32771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O que os jovens brasileiros pensam da ciência e da tecnologia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00" y="388035"/>
            <a:ext cx="3990616" cy="288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1E945F13-F46D-5C99-EED5-898B255B75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5810" y="996823"/>
            <a:ext cx="2050805" cy="314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25810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Quince template">
  <a:themeElements>
    <a:clrScheme name="Custom 347">
      <a:dk1>
        <a:srgbClr val="28324A"/>
      </a:dk1>
      <a:lt1>
        <a:srgbClr val="FFFFFF"/>
      </a:lt1>
      <a:dk2>
        <a:srgbClr val="707685"/>
      </a:dk2>
      <a:lt2>
        <a:srgbClr val="E5E5E5"/>
      </a:lt2>
      <a:accent1>
        <a:srgbClr val="00CEF6"/>
      </a:accent1>
      <a:accent2>
        <a:srgbClr val="3C78D8"/>
      </a:accent2>
      <a:accent3>
        <a:srgbClr val="00A7C8"/>
      </a:accent3>
      <a:accent4>
        <a:srgbClr val="8EC400"/>
      </a:accent4>
      <a:accent5>
        <a:srgbClr val="AFF000"/>
      </a:accent5>
      <a:accent6>
        <a:srgbClr val="7F7F7F"/>
      </a:accent6>
      <a:hlink>
        <a:srgbClr val="28324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1262</TotalTime>
  <Words>589</Words>
  <Application>Microsoft Office PowerPoint</Application>
  <PresentationFormat>Apresentação na tela (16:9)</PresentationFormat>
  <Paragraphs>71</Paragraphs>
  <Slides>18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18</vt:i4>
      </vt:variant>
    </vt:vector>
  </HeadingPairs>
  <TitlesOfParts>
    <vt:vector size="28" baseType="lpstr">
      <vt:lpstr>Times New Roman</vt:lpstr>
      <vt:lpstr>Rockwell</vt:lpstr>
      <vt:lpstr>Arial</vt:lpstr>
      <vt:lpstr>Source Sans Pro</vt:lpstr>
      <vt:lpstr>Oswald</vt:lpstr>
      <vt:lpstr>Calibri Light</vt:lpstr>
      <vt:lpstr>Tw Cen MT</vt:lpstr>
      <vt:lpstr>Calibri</vt:lpstr>
      <vt:lpstr>Quince template</vt:lpstr>
      <vt:lpstr>Simple Light</vt:lpstr>
      <vt:lpstr>Percepção pública sobre CT&amp;I no Brasil</vt:lpstr>
      <vt:lpstr>Apresentação do PowerPoint</vt:lpstr>
      <vt:lpstr>Apresentação do PowerPoint</vt:lpstr>
      <vt:lpstr>Bhopal, Seveso, Cherobyl, BSE: cresce a necessidade de indicadores de atitudes e confiança sobre CT&amp;I</vt:lpstr>
      <vt:lpstr>Apresentação do PowerPoint</vt:lpstr>
      <vt:lpstr>Apresentação do PowerPoint</vt:lpstr>
      <vt:lpstr>Apresentação do PowerPoint</vt:lpstr>
      <vt:lpstr>PESQUISAS BRASILEIRAS</vt:lpstr>
      <vt:lpstr>Apresentação do PowerPoint</vt:lpstr>
      <vt:lpstr>Apresentação do PowerPoint</vt:lpstr>
      <vt:lpstr>Brasileiras e brasileiros se interessam por temas de ciência</vt:lpstr>
      <vt:lpstr>Apresentação do PowerPoint</vt:lpstr>
      <vt:lpstr>Apresentação do PowerPoint</vt:lpstr>
      <vt:lpstr>Mas: o acesso ao conhecimento é baixo e incrivelmente desigual</vt:lpstr>
      <vt:lpstr>Apresentação do PowerPoint</vt:lpstr>
      <vt:lpstr>3. Como auxiliar políticas públicas?</vt:lpstr>
      <vt:lpstr>3. Como auxiliar políticas públicas?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Vanessa</dc:creator>
  <cp:lastModifiedBy>Felipe Luiz da Silva</cp:lastModifiedBy>
  <cp:revision>67</cp:revision>
  <dcterms:modified xsi:type="dcterms:W3CDTF">2023-06-28T20:09:34Z</dcterms:modified>
</cp:coreProperties>
</file>