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61"/>
  </p:notesMasterIdLst>
  <p:sldIdLst>
    <p:sldId id="2076138730" r:id="rId2"/>
    <p:sldId id="2076138652" r:id="rId3"/>
    <p:sldId id="2076138689" r:id="rId4"/>
    <p:sldId id="283" r:id="rId5"/>
    <p:sldId id="2076138655" r:id="rId6"/>
    <p:sldId id="2076138691" r:id="rId7"/>
    <p:sldId id="2076138667" r:id="rId8"/>
    <p:sldId id="2076138656" r:id="rId9"/>
    <p:sldId id="309" r:id="rId10"/>
    <p:sldId id="2076138660" r:id="rId11"/>
    <p:sldId id="2076138668" r:id="rId12"/>
    <p:sldId id="2076138669" r:id="rId13"/>
    <p:sldId id="2076138670" r:id="rId14"/>
    <p:sldId id="2076138671" r:id="rId15"/>
    <p:sldId id="1906" r:id="rId16"/>
    <p:sldId id="2076138672" r:id="rId17"/>
    <p:sldId id="2076138675" r:id="rId18"/>
    <p:sldId id="2076138673" r:id="rId19"/>
    <p:sldId id="2076138674" r:id="rId20"/>
    <p:sldId id="2076138683" r:id="rId21"/>
    <p:sldId id="2076138677" r:id="rId22"/>
    <p:sldId id="2076138678" r:id="rId23"/>
    <p:sldId id="2076138676" r:id="rId24"/>
    <p:sldId id="2076138679" r:id="rId25"/>
    <p:sldId id="2076138680" r:id="rId26"/>
    <p:sldId id="4195" r:id="rId27"/>
    <p:sldId id="4264" r:id="rId28"/>
    <p:sldId id="2076138681" r:id="rId29"/>
    <p:sldId id="2076138682" r:id="rId30"/>
    <p:sldId id="2076138684" r:id="rId31"/>
    <p:sldId id="2076138685" r:id="rId32"/>
    <p:sldId id="2076138686" r:id="rId33"/>
    <p:sldId id="2076138651" r:id="rId34"/>
    <p:sldId id="13804" r:id="rId35"/>
    <p:sldId id="2076138714" r:id="rId36"/>
    <p:sldId id="1854" r:id="rId37"/>
    <p:sldId id="1902" r:id="rId38"/>
    <p:sldId id="323" r:id="rId39"/>
    <p:sldId id="1901" r:id="rId40"/>
    <p:sldId id="1884" r:id="rId41"/>
    <p:sldId id="1845" r:id="rId42"/>
    <p:sldId id="2076138731" r:id="rId43"/>
    <p:sldId id="256" r:id="rId44"/>
    <p:sldId id="2076138732" r:id="rId45"/>
    <p:sldId id="2076138715" r:id="rId46"/>
    <p:sldId id="2076138716" r:id="rId47"/>
    <p:sldId id="2076138717" r:id="rId48"/>
    <p:sldId id="2076138718" r:id="rId49"/>
    <p:sldId id="2076138719" r:id="rId50"/>
    <p:sldId id="2076138720" r:id="rId51"/>
    <p:sldId id="2076138721" r:id="rId52"/>
    <p:sldId id="2076138722" r:id="rId53"/>
    <p:sldId id="2076138723" r:id="rId54"/>
    <p:sldId id="2076138724" r:id="rId55"/>
    <p:sldId id="2076138725" r:id="rId56"/>
    <p:sldId id="2076138729" r:id="rId57"/>
    <p:sldId id="2076138727" r:id="rId58"/>
    <p:sldId id="2076138728" r:id="rId59"/>
    <p:sldId id="2076138726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A1606A48-8396-41C9-A851-5F2A8BAF1B25}">
          <p14:sldIdLst>
            <p14:sldId id="2076138730"/>
            <p14:sldId id="2076138652"/>
            <p14:sldId id="2076138689"/>
            <p14:sldId id="283"/>
            <p14:sldId id="2076138655"/>
            <p14:sldId id="2076138691"/>
            <p14:sldId id="2076138667"/>
            <p14:sldId id="2076138656"/>
            <p14:sldId id="309"/>
          </p14:sldIdLst>
        </p14:section>
        <p14:section name="Seção sem Título" id="{DF7AEAE8-7E27-45DF-8449-366703EA69C2}">
          <p14:sldIdLst>
            <p14:sldId id="2076138660"/>
            <p14:sldId id="2076138668"/>
            <p14:sldId id="2076138669"/>
            <p14:sldId id="2076138670"/>
            <p14:sldId id="2076138671"/>
            <p14:sldId id="1906"/>
            <p14:sldId id="2076138672"/>
            <p14:sldId id="2076138675"/>
            <p14:sldId id="2076138673"/>
            <p14:sldId id="2076138674"/>
            <p14:sldId id="2076138683"/>
            <p14:sldId id="2076138677"/>
            <p14:sldId id="2076138678"/>
            <p14:sldId id="2076138676"/>
            <p14:sldId id="2076138679"/>
            <p14:sldId id="2076138680"/>
            <p14:sldId id="4195"/>
            <p14:sldId id="4264"/>
            <p14:sldId id="2076138681"/>
            <p14:sldId id="2076138682"/>
            <p14:sldId id="2076138684"/>
            <p14:sldId id="2076138685"/>
            <p14:sldId id="2076138686"/>
            <p14:sldId id="2076138651"/>
            <p14:sldId id="13804"/>
            <p14:sldId id="2076138714"/>
            <p14:sldId id="1854"/>
            <p14:sldId id="1902"/>
            <p14:sldId id="323"/>
            <p14:sldId id="1901"/>
            <p14:sldId id="1884"/>
            <p14:sldId id="1845"/>
            <p14:sldId id="2076138731"/>
            <p14:sldId id="256"/>
            <p14:sldId id="2076138732"/>
            <p14:sldId id="2076138715"/>
            <p14:sldId id="2076138716"/>
            <p14:sldId id="2076138717"/>
            <p14:sldId id="2076138718"/>
            <p14:sldId id="2076138719"/>
            <p14:sldId id="2076138720"/>
            <p14:sldId id="2076138721"/>
            <p14:sldId id="2076138722"/>
            <p14:sldId id="2076138723"/>
            <p14:sldId id="2076138724"/>
            <p14:sldId id="2076138725"/>
            <p14:sldId id="2076138729"/>
            <p14:sldId id="2076138727"/>
            <p14:sldId id="2076138728"/>
            <p14:sldId id="207613872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A3B12E-1EE2-BFD5-A303-8BE7C5E215C6}" name="Michelle Sims" initials="MS" userId="S::michelle.sims@wri.org::b22e1f3b-bd80-42f8-b5a8-8258ae07f9fa" providerId="AD"/>
  <p188:author id="{586E6F38-9DB7-7261-4AFE-47141DD94A67}" name="Kaitlyn Thayer" initials="KT" userId="S::kaitlyn.thayer@wri.org::4c244160-7f1b-472b-95e1-baa99bcb982b" providerId="AD"/>
  <p188:author id="{7DE41BA7-BAB0-E69D-0890-137B660C2C2F}" name="Nate Shelter" initials="NS" userId="S::nate.shelter@wri.org::9e6be2fc-a12c-4bf6-9e46-c06d038b195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D8EC6F-C5AC-46F7-9E6B-9DF2A653AAA5}" v="98" dt="2025-08-06T10:01:08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47" autoAdjust="0"/>
    <p:restoredTop sz="91634" autoAdjust="0"/>
  </p:normalViewPr>
  <p:slideViewPr>
    <p:cSldViewPr snapToGrid="0">
      <p:cViewPr varScale="1">
        <p:scale>
          <a:sx n="68" d="100"/>
          <a:sy n="68" d="100"/>
        </p:scale>
        <p:origin x="129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68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é Lima AL" userId="a7debc9c4da0f1ac" providerId="LiveId" clId="{B4D8EC6F-C5AC-46F7-9E6B-9DF2A653AAA5}"/>
    <pc:docChg chg="custSel addSld delSld modSld sldOrd modSection">
      <pc:chgData name="André Lima AL" userId="a7debc9c4da0f1ac" providerId="LiveId" clId="{B4D8EC6F-C5AC-46F7-9E6B-9DF2A653AAA5}" dt="2025-08-06T10:01:46.364" v="800" actId="1076"/>
      <pc:docMkLst>
        <pc:docMk/>
      </pc:docMkLst>
      <pc:sldChg chg="del">
        <pc:chgData name="André Lima AL" userId="a7debc9c4da0f1ac" providerId="LiveId" clId="{B4D8EC6F-C5AC-46F7-9E6B-9DF2A653AAA5}" dt="2025-08-06T09:19:39.249" v="0" actId="47"/>
        <pc:sldMkLst>
          <pc:docMk/>
          <pc:sldMk cId="3078592116" sldId="258"/>
        </pc:sldMkLst>
      </pc:sldChg>
      <pc:sldChg chg="del">
        <pc:chgData name="André Lima AL" userId="a7debc9c4da0f1ac" providerId="LiveId" clId="{B4D8EC6F-C5AC-46F7-9E6B-9DF2A653AAA5}" dt="2025-08-06T09:19:39.249" v="0" actId="47"/>
        <pc:sldMkLst>
          <pc:docMk/>
          <pc:sldMk cId="3478452520" sldId="259"/>
        </pc:sldMkLst>
      </pc:sldChg>
      <pc:sldChg chg="del">
        <pc:chgData name="André Lima AL" userId="a7debc9c4da0f1ac" providerId="LiveId" clId="{B4D8EC6F-C5AC-46F7-9E6B-9DF2A653AAA5}" dt="2025-08-06T09:19:39.249" v="0" actId="47"/>
        <pc:sldMkLst>
          <pc:docMk/>
          <pc:sldMk cId="2241505770" sldId="260"/>
        </pc:sldMkLst>
      </pc:sldChg>
      <pc:sldChg chg="del">
        <pc:chgData name="André Lima AL" userId="a7debc9c4da0f1ac" providerId="LiveId" clId="{B4D8EC6F-C5AC-46F7-9E6B-9DF2A653AAA5}" dt="2025-08-06T09:19:39.249" v="0" actId="47"/>
        <pc:sldMkLst>
          <pc:docMk/>
          <pc:sldMk cId="1302065058" sldId="261"/>
        </pc:sldMkLst>
      </pc:sldChg>
      <pc:sldChg chg="del">
        <pc:chgData name="André Lima AL" userId="a7debc9c4da0f1ac" providerId="LiveId" clId="{B4D8EC6F-C5AC-46F7-9E6B-9DF2A653AAA5}" dt="2025-08-06T09:19:39.249" v="0" actId="47"/>
        <pc:sldMkLst>
          <pc:docMk/>
          <pc:sldMk cId="3441649262" sldId="262"/>
        </pc:sldMkLst>
      </pc:sldChg>
      <pc:sldChg chg="del">
        <pc:chgData name="André Lima AL" userId="a7debc9c4da0f1ac" providerId="LiveId" clId="{B4D8EC6F-C5AC-46F7-9E6B-9DF2A653AAA5}" dt="2025-08-06T09:19:39.249" v="0" actId="47"/>
        <pc:sldMkLst>
          <pc:docMk/>
          <pc:sldMk cId="1558867500" sldId="264"/>
        </pc:sldMkLst>
      </pc:sldChg>
      <pc:sldChg chg="del">
        <pc:chgData name="André Lima AL" userId="a7debc9c4da0f1ac" providerId="LiveId" clId="{B4D8EC6F-C5AC-46F7-9E6B-9DF2A653AAA5}" dt="2025-08-06T09:19:39.249" v="0" actId="47"/>
        <pc:sldMkLst>
          <pc:docMk/>
          <pc:sldMk cId="1910048430" sldId="274"/>
        </pc:sldMkLst>
      </pc:sldChg>
      <pc:sldChg chg="del">
        <pc:chgData name="André Lima AL" userId="a7debc9c4da0f1ac" providerId="LiveId" clId="{B4D8EC6F-C5AC-46F7-9E6B-9DF2A653AAA5}" dt="2025-08-06T09:19:39.249" v="0" actId="47"/>
        <pc:sldMkLst>
          <pc:docMk/>
          <pc:sldMk cId="2680496356" sldId="275"/>
        </pc:sldMkLst>
      </pc:sldChg>
      <pc:sldChg chg="del">
        <pc:chgData name="André Lima AL" userId="a7debc9c4da0f1ac" providerId="LiveId" clId="{B4D8EC6F-C5AC-46F7-9E6B-9DF2A653AAA5}" dt="2025-08-06T09:19:39.249" v="0" actId="47"/>
        <pc:sldMkLst>
          <pc:docMk/>
          <pc:sldMk cId="2630922347" sldId="276"/>
        </pc:sldMkLst>
      </pc:sldChg>
      <pc:sldChg chg="modSp mod">
        <pc:chgData name="André Lima AL" userId="a7debc9c4da0f1ac" providerId="LiveId" clId="{B4D8EC6F-C5AC-46F7-9E6B-9DF2A653AAA5}" dt="2025-08-06T09:51:17.957" v="662" actId="1076"/>
        <pc:sldMkLst>
          <pc:docMk/>
          <pc:sldMk cId="1726598875" sldId="283"/>
        </pc:sldMkLst>
        <pc:spChg chg="mod">
          <ac:chgData name="André Lima AL" userId="a7debc9c4da0f1ac" providerId="LiveId" clId="{B4D8EC6F-C5AC-46F7-9E6B-9DF2A653AAA5}" dt="2025-08-06T09:51:14.397" v="661" actId="1076"/>
          <ac:spMkLst>
            <pc:docMk/>
            <pc:sldMk cId="1726598875" sldId="283"/>
            <ac:spMk id="2" creationId="{899AE0D5-CA61-90E6-8983-74209C074754}"/>
          </ac:spMkLst>
        </pc:spChg>
        <pc:spChg chg="mod">
          <ac:chgData name="André Lima AL" userId="a7debc9c4da0f1ac" providerId="LiveId" clId="{B4D8EC6F-C5AC-46F7-9E6B-9DF2A653AAA5}" dt="2025-08-06T09:51:17.957" v="662" actId="1076"/>
          <ac:spMkLst>
            <pc:docMk/>
            <pc:sldMk cId="1726598875" sldId="283"/>
            <ac:spMk id="3" creationId="{4A252336-58DE-BE4E-A399-CAAF31E2F9E2}"/>
          </ac:spMkLst>
        </pc:spChg>
      </pc:sldChg>
      <pc:sldChg chg="modSp mod">
        <pc:chgData name="André Lima AL" userId="a7debc9c4da0f1ac" providerId="LiveId" clId="{B4D8EC6F-C5AC-46F7-9E6B-9DF2A653AAA5}" dt="2025-08-06T09:43:29.226" v="410" actId="1076"/>
        <pc:sldMkLst>
          <pc:docMk/>
          <pc:sldMk cId="3536220229" sldId="309"/>
        </pc:sldMkLst>
        <pc:spChg chg="mod">
          <ac:chgData name="André Lima AL" userId="a7debc9c4da0f1ac" providerId="LiveId" clId="{B4D8EC6F-C5AC-46F7-9E6B-9DF2A653AAA5}" dt="2025-08-06T09:43:29.226" v="410" actId="1076"/>
          <ac:spMkLst>
            <pc:docMk/>
            <pc:sldMk cId="3536220229" sldId="309"/>
            <ac:spMk id="20" creationId="{95A2D1CB-F20F-4C37-AFAB-9BD66347820C}"/>
          </ac:spMkLst>
        </pc:spChg>
        <pc:spChg chg="mod">
          <ac:chgData name="André Lima AL" userId="a7debc9c4da0f1ac" providerId="LiveId" clId="{B4D8EC6F-C5AC-46F7-9E6B-9DF2A653AAA5}" dt="2025-08-06T09:43:13.444" v="406" actId="14100"/>
          <ac:spMkLst>
            <pc:docMk/>
            <pc:sldMk cId="3536220229" sldId="309"/>
            <ac:spMk id="23" creationId="{B20666A0-FB66-426D-9159-4DC27E9D3B43}"/>
          </ac:spMkLst>
        </pc:spChg>
        <pc:spChg chg="mod">
          <ac:chgData name="André Lima AL" userId="a7debc9c4da0f1ac" providerId="LiveId" clId="{B4D8EC6F-C5AC-46F7-9E6B-9DF2A653AAA5}" dt="2025-08-06T09:43:26.071" v="409" actId="1076"/>
          <ac:spMkLst>
            <pc:docMk/>
            <pc:sldMk cId="3536220229" sldId="309"/>
            <ac:spMk id="24" creationId="{0507D833-6470-4F67-A8BD-1BF1AE7CECA0}"/>
          </ac:spMkLst>
        </pc:spChg>
      </pc:sldChg>
      <pc:sldChg chg="modSp mod">
        <pc:chgData name="André Lima AL" userId="a7debc9c4da0f1ac" providerId="LiveId" clId="{B4D8EC6F-C5AC-46F7-9E6B-9DF2A653AAA5}" dt="2025-08-06T10:01:46.364" v="800" actId="1076"/>
        <pc:sldMkLst>
          <pc:docMk/>
          <pc:sldMk cId="2537849157" sldId="13804"/>
        </pc:sldMkLst>
        <pc:spChg chg="mod">
          <ac:chgData name="André Lima AL" userId="a7debc9c4da0f1ac" providerId="LiveId" clId="{B4D8EC6F-C5AC-46F7-9E6B-9DF2A653AAA5}" dt="2025-08-06T10:01:46.364" v="800" actId="1076"/>
          <ac:spMkLst>
            <pc:docMk/>
            <pc:sldMk cId="2537849157" sldId="13804"/>
            <ac:spMk id="5" creationId="{E1A2E722-E3F2-8511-1574-1F1D0EF11AA9}"/>
          </ac:spMkLst>
        </pc:spChg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2537849157" sldId="13804"/>
            <ac:spMk id="6" creationId="{4D0DC5D5-1491-E5B2-68A0-6DAA79961614}"/>
          </ac:spMkLst>
        </pc:spChg>
      </pc:sldChg>
      <pc:sldChg chg="del">
        <pc:chgData name="André Lima AL" userId="a7debc9c4da0f1ac" providerId="LiveId" clId="{B4D8EC6F-C5AC-46F7-9E6B-9DF2A653AAA5}" dt="2025-08-06T09:19:39.249" v="0" actId="47"/>
        <pc:sldMkLst>
          <pc:docMk/>
          <pc:sldMk cId="3244191796" sldId="2076138649"/>
        </pc:sldMkLst>
      </pc:sldChg>
      <pc:sldChg chg="modSp">
        <pc:chgData name="André Lima AL" userId="a7debc9c4da0f1ac" providerId="LiveId" clId="{B4D8EC6F-C5AC-46F7-9E6B-9DF2A653AAA5}" dt="2025-08-06T09:41:53.202" v="385"/>
        <pc:sldMkLst>
          <pc:docMk/>
          <pc:sldMk cId="2624943699" sldId="2076138651"/>
        </pc:sldMkLst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2624943699" sldId="2076138651"/>
            <ac:spMk id="2" creationId="{04E93090-6D11-97EF-565F-6326B299BD1C}"/>
          </ac:spMkLst>
        </pc:spChg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2624943699" sldId="2076138651"/>
            <ac:spMk id="3" creationId="{712A9647-985F-4374-35E7-50B9A9B536A4}"/>
          </ac:spMkLst>
        </pc:spChg>
      </pc:sldChg>
      <pc:sldChg chg="modSp mod">
        <pc:chgData name="André Lima AL" userId="a7debc9c4da0f1ac" providerId="LiveId" clId="{B4D8EC6F-C5AC-46F7-9E6B-9DF2A653AAA5}" dt="2025-08-06T09:50:56.122" v="660" actId="167"/>
        <pc:sldMkLst>
          <pc:docMk/>
          <pc:sldMk cId="1161230588" sldId="2076138652"/>
        </pc:sldMkLst>
        <pc:spChg chg="mod">
          <ac:chgData name="André Lima AL" userId="a7debc9c4da0f1ac" providerId="LiveId" clId="{B4D8EC6F-C5AC-46F7-9E6B-9DF2A653AAA5}" dt="2025-08-06T09:50:31.953" v="656" actId="14100"/>
          <ac:spMkLst>
            <pc:docMk/>
            <pc:sldMk cId="1161230588" sldId="2076138652"/>
            <ac:spMk id="14" creationId="{95C8B396-9F25-A835-5A94-77F08D6694AA}"/>
          </ac:spMkLst>
        </pc:spChg>
        <pc:spChg chg="mod">
          <ac:chgData name="André Lima AL" userId="a7debc9c4da0f1ac" providerId="LiveId" clId="{B4D8EC6F-C5AC-46F7-9E6B-9DF2A653AAA5}" dt="2025-08-06T09:50:23.391" v="654" actId="1076"/>
          <ac:spMkLst>
            <pc:docMk/>
            <pc:sldMk cId="1161230588" sldId="2076138652"/>
            <ac:spMk id="15" creationId="{F62DAEA0-E563-D0BE-7EF1-102334CA99E7}"/>
          </ac:spMkLst>
        </pc:spChg>
        <pc:picChg chg="mod ord">
          <ac:chgData name="André Lima AL" userId="a7debc9c4da0f1ac" providerId="LiveId" clId="{B4D8EC6F-C5AC-46F7-9E6B-9DF2A653AAA5}" dt="2025-08-06T09:50:56.122" v="660" actId="167"/>
          <ac:picMkLst>
            <pc:docMk/>
            <pc:sldMk cId="1161230588" sldId="2076138652"/>
            <ac:picMk id="11" creationId="{B8AE4486-99A9-FD82-4478-FB1798E2530F}"/>
          </ac:picMkLst>
        </pc:picChg>
      </pc:sldChg>
      <pc:sldChg chg="modSp mod">
        <pc:chgData name="André Lima AL" userId="a7debc9c4da0f1ac" providerId="LiveId" clId="{B4D8EC6F-C5AC-46F7-9E6B-9DF2A653AAA5}" dt="2025-08-06T09:41:53.306" v="387" actId="27636"/>
        <pc:sldMkLst>
          <pc:docMk/>
          <pc:sldMk cId="2005822514" sldId="2076138655"/>
        </pc:sldMkLst>
        <pc:spChg chg="mod">
          <ac:chgData name="André Lima AL" userId="a7debc9c4da0f1ac" providerId="LiveId" clId="{B4D8EC6F-C5AC-46F7-9E6B-9DF2A653AAA5}" dt="2025-08-06T09:41:53.306" v="387" actId="27636"/>
          <ac:spMkLst>
            <pc:docMk/>
            <pc:sldMk cId="2005822514" sldId="2076138655"/>
            <ac:spMk id="3" creationId="{CBB4A008-0919-3E98-F32C-94843CEB3957}"/>
          </ac:spMkLst>
        </pc:spChg>
      </pc:sldChg>
      <pc:sldChg chg="modSp">
        <pc:chgData name="André Lima AL" userId="a7debc9c4da0f1ac" providerId="LiveId" clId="{B4D8EC6F-C5AC-46F7-9E6B-9DF2A653AAA5}" dt="2025-08-06T09:41:53.202" v="385"/>
        <pc:sldMkLst>
          <pc:docMk/>
          <pc:sldMk cId="3003035709" sldId="2076138656"/>
        </pc:sldMkLst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3003035709" sldId="2076138656"/>
            <ac:spMk id="2" creationId="{600D1664-7687-4E21-64CC-B521B8A809FA}"/>
          </ac:spMkLst>
        </pc:spChg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3003035709" sldId="2076138656"/>
            <ac:spMk id="3" creationId="{F1ED0088-B481-EA54-41E8-BCC9F43E218E}"/>
          </ac:spMkLst>
        </pc:spChg>
      </pc:sldChg>
      <pc:sldChg chg="modSp">
        <pc:chgData name="André Lima AL" userId="a7debc9c4da0f1ac" providerId="LiveId" clId="{B4D8EC6F-C5AC-46F7-9E6B-9DF2A653AAA5}" dt="2025-08-06T09:41:53.202" v="385"/>
        <pc:sldMkLst>
          <pc:docMk/>
          <pc:sldMk cId="1609648138" sldId="2076138671"/>
        </pc:sldMkLst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1609648138" sldId="2076138671"/>
            <ac:spMk id="2" creationId="{48735A3E-7777-0A90-5108-8D98B1E1C445}"/>
          </ac:spMkLst>
        </pc:spChg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1609648138" sldId="2076138671"/>
            <ac:spMk id="3" creationId="{8879A470-4DC5-62A4-C091-E7F2C44844AC}"/>
          </ac:spMkLst>
        </pc:spChg>
      </pc:sldChg>
      <pc:sldChg chg="modSp mod">
        <pc:chgData name="André Lima AL" userId="a7debc9c4da0f1ac" providerId="LiveId" clId="{B4D8EC6F-C5AC-46F7-9E6B-9DF2A653AAA5}" dt="2025-08-06T09:52:15.607" v="666" actId="113"/>
        <pc:sldMkLst>
          <pc:docMk/>
          <pc:sldMk cId="300753189" sldId="2076138672"/>
        </pc:sldMkLst>
        <pc:spChg chg="mod">
          <ac:chgData name="André Lima AL" userId="a7debc9c4da0f1ac" providerId="LiveId" clId="{B4D8EC6F-C5AC-46F7-9E6B-9DF2A653AAA5}" dt="2025-08-06T09:52:03.327" v="663" actId="1076"/>
          <ac:spMkLst>
            <pc:docMk/>
            <pc:sldMk cId="300753189" sldId="2076138672"/>
            <ac:spMk id="2" creationId="{7CE57A4F-5567-4714-9BA4-6C488673A3C9}"/>
          </ac:spMkLst>
        </pc:spChg>
        <pc:spChg chg="mod">
          <ac:chgData name="André Lima AL" userId="a7debc9c4da0f1ac" providerId="LiveId" clId="{B4D8EC6F-C5AC-46F7-9E6B-9DF2A653AAA5}" dt="2025-08-06T09:52:15.607" v="666" actId="113"/>
          <ac:spMkLst>
            <pc:docMk/>
            <pc:sldMk cId="300753189" sldId="2076138672"/>
            <ac:spMk id="3" creationId="{2CDFFDB1-2CAA-39B3-CF77-3A8698A55DB8}"/>
          </ac:spMkLst>
        </pc:spChg>
        <pc:picChg chg="mod">
          <ac:chgData name="André Lima AL" userId="a7debc9c4da0f1ac" providerId="LiveId" clId="{B4D8EC6F-C5AC-46F7-9E6B-9DF2A653AAA5}" dt="2025-08-06T09:52:07.581" v="665" actId="1076"/>
          <ac:picMkLst>
            <pc:docMk/>
            <pc:sldMk cId="300753189" sldId="2076138672"/>
            <ac:picMk id="5" creationId="{AD3E0680-0EF1-E8BE-2FDE-2F38AD1E2721}"/>
          </ac:picMkLst>
        </pc:picChg>
        <pc:picChg chg="mod">
          <ac:chgData name="André Lima AL" userId="a7debc9c4da0f1ac" providerId="LiveId" clId="{B4D8EC6F-C5AC-46F7-9E6B-9DF2A653AAA5}" dt="2025-08-06T09:52:05.685" v="664" actId="1076"/>
          <ac:picMkLst>
            <pc:docMk/>
            <pc:sldMk cId="300753189" sldId="2076138672"/>
            <ac:picMk id="7" creationId="{E9DB89AC-DD13-5DE2-0AFF-52F77B6BC8EA}"/>
          </ac:picMkLst>
        </pc:picChg>
      </pc:sldChg>
      <pc:sldChg chg="modSp mod">
        <pc:chgData name="André Lima AL" userId="a7debc9c4da0f1ac" providerId="LiveId" clId="{B4D8EC6F-C5AC-46F7-9E6B-9DF2A653AAA5}" dt="2025-08-06T09:52:41.324" v="669" actId="1076"/>
        <pc:sldMkLst>
          <pc:docMk/>
          <pc:sldMk cId="3709071625" sldId="2076138673"/>
        </pc:sldMkLst>
        <pc:spChg chg="mod">
          <ac:chgData name="André Lima AL" userId="a7debc9c4da0f1ac" providerId="LiveId" clId="{B4D8EC6F-C5AC-46F7-9E6B-9DF2A653AAA5}" dt="2025-08-06T09:52:41.324" v="669" actId="1076"/>
          <ac:spMkLst>
            <pc:docMk/>
            <pc:sldMk cId="3709071625" sldId="2076138673"/>
            <ac:spMk id="2" creationId="{6BFE9E00-EB9D-36FB-D858-1DA40661DBDA}"/>
          </ac:spMkLst>
        </pc:spChg>
        <pc:spChg chg="mod">
          <ac:chgData name="André Lima AL" userId="a7debc9c4da0f1ac" providerId="LiveId" clId="{B4D8EC6F-C5AC-46F7-9E6B-9DF2A653AAA5}" dt="2025-08-06T09:41:53.325" v="389" actId="27636"/>
          <ac:spMkLst>
            <pc:docMk/>
            <pc:sldMk cId="3709071625" sldId="2076138673"/>
            <ac:spMk id="3" creationId="{64EDD983-D452-167E-5CCC-56BAE2209C80}"/>
          </ac:spMkLst>
        </pc:spChg>
      </pc:sldChg>
      <pc:sldChg chg="modSp mod">
        <pc:chgData name="André Lima AL" userId="a7debc9c4da0f1ac" providerId="LiveId" clId="{B4D8EC6F-C5AC-46F7-9E6B-9DF2A653AAA5}" dt="2025-08-06T09:52:56.239" v="671" actId="1076"/>
        <pc:sldMkLst>
          <pc:docMk/>
          <pc:sldMk cId="2422782258" sldId="2076138674"/>
        </pc:sldMkLst>
        <pc:spChg chg="mod">
          <ac:chgData name="André Lima AL" userId="a7debc9c4da0f1ac" providerId="LiveId" clId="{B4D8EC6F-C5AC-46F7-9E6B-9DF2A653AAA5}" dt="2025-08-06T09:52:55.151" v="670" actId="1076"/>
          <ac:spMkLst>
            <pc:docMk/>
            <pc:sldMk cId="2422782258" sldId="2076138674"/>
            <ac:spMk id="2" creationId="{31C2FEE9-0387-A5E7-950F-EBA595B90130}"/>
          </ac:spMkLst>
        </pc:spChg>
        <pc:picChg chg="mod">
          <ac:chgData name="André Lima AL" userId="a7debc9c4da0f1ac" providerId="LiveId" clId="{B4D8EC6F-C5AC-46F7-9E6B-9DF2A653AAA5}" dt="2025-08-06T09:52:56.239" v="671" actId="1076"/>
          <ac:picMkLst>
            <pc:docMk/>
            <pc:sldMk cId="2422782258" sldId="2076138674"/>
            <ac:picMk id="5" creationId="{477AA125-3A40-994B-A417-610B7395A434}"/>
          </ac:picMkLst>
        </pc:picChg>
      </pc:sldChg>
      <pc:sldChg chg="modSp mod">
        <pc:chgData name="André Lima AL" userId="a7debc9c4da0f1ac" providerId="LiveId" clId="{B4D8EC6F-C5AC-46F7-9E6B-9DF2A653AAA5}" dt="2025-08-06T09:52:31.782" v="668" actId="1076"/>
        <pc:sldMkLst>
          <pc:docMk/>
          <pc:sldMk cId="261253252" sldId="2076138675"/>
        </pc:sldMkLst>
        <pc:spChg chg="mod">
          <ac:chgData name="André Lima AL" userId="a7debc9c4da0f1ac" providerId="LiveId" clId="{B4D8EC6F-C5AC-46F7-9E6B-9DF2A653AAA5}" dt="2025-08-06T09:52:29.595" v="667" actId="1076"/>
          <ac:spMkLst>
            <pc:docMk/>
            <pc:sldMk cId="261253252" sldId="2076138675"/>
            <ac:spMk id="2" creationId="{D68CB859-AAB5-14CD-D07D-27B850202730}"/>
          </ac:spMkLst>
        </pc:spChg>
        <pc:picChg chg="mod">
          <ac:chgData name="André Lima AL" userId="a7debc9c4da0f1ac" providerId="LiveId" clId="{B4D8EC6F-C5AC-46F7-9E6B-9DF2A653AAA5}" dt="2025-08-06T09:52:31.782" v="668" actId="1076"/>
          <ac:picMkLst>
            <pc:docMk/>
            <pc:sldMk cId="261253252" sldId="2076138675"/>
            <ac:picMk id="6" creationId="{A10E7007-576A-17F4-19B6-9153DD30E732}"/>
          </ac:picMkLst>
        </pc:picChg>
      </pc:sldChg>
      <pc:sldChg chg="modSp mod">
        <pc:chgData name="André Lima AL" userId="a7debc9c4da0f1ac" providerId="LiveId" clId="{B4D8EC6F-C5AC-46F7-9E6B-9DF2A653AAA5}" dt="2025-08-06T09:55:40.464" v="698" actId="1076"/>
        <pc:sldMkLst>
          <pc:docMk/>
          <pc:sldMk cId="749778279" sldId="2076138676"/>
        </pc:sldMkLst>
        <pc:spChg chg="mod">
          <ac:chgData name="André Lima AL" userId="a7debc9c4da0f1ac" providerId="LiveId" clId="{B4D8EC6F-C5AC-46F7-9E6B-9DF2A653AAA5}" dt="2025-08-06T09:55:35.619" v="697" actId="121"/>
          <ac:spMkLst>
            <pc:docMk/>
            <pc:sldMk cId="749778279" sldId="2076138676"/>
            <ac:spMk id="2" creationId="{E5DB8C90-69A9-A413-F73F-99071331810E}"/>
          </ac:spMkLst>
        </pc:spChg>
        <pc:spChg chg="mod">
          <ac:chgData name="André Lima AL" userId="a7debc9c4da0f1ac" providerId="LiveId" clId="{B4D8EC6F-C5AC-46F7-9E6B-9DF2A653AAA5}" dt="2025-08-06T09:55:40.464" v="698" actId="1076"/>
          <ac:spMkLst>
            <pc:docMk/>
            <pc:sldMk cId="749778279" sldId="2076138676"/>
            <ac:spMk id="5" creationId="{6D42756B-8CA1-2D97-842F-C46492092EAB}"/>
          </ac:spMkLst>
        </pc:spChg>
      </pc:sldChg>
      <pc:sldChg chg="modSp mod">
        <pc:chgData name="André Lima AL" userId="a7debc9c4da0f1ac" providerId="LiveId" clId="{B4D8EC6F-C5AC-46F7-9E6B-9DF2A653AAA5}" dt="2025-08-06T09:53:41.816" v="678" actId="1076"/>
        <pc:sldMkLst>
          <pc:docMk/>
          <pc:sldMk cId="3095770843" sldId="2076138677"/>
        </pc:sldMkLst>
        <pc:spChg chg="mod">
          <ac:chgData name="André Lima AL" userId="a7debc9c4da0f1ac" providerId="LiveId" clId="{B4D8EC6F-C5AC-46F7-9E6B-9DF2A653AAA5}" dt="2025-08-06T09:53:22.496" v="675" actId="1076"/>
          <ac:spMkLst>
            <pc:docMk/>
            <pc:sldMk cId="3095770843" sldId="2076138677"/>
            <ac:spMk id="2" creationId="{FFF3EB3A-8F15-E438-5189-19C431613753}"/>
          </ac:spMkLst>
        </pc:spChg>
        <pc:picChg chg="mod">
          <ac:chgData name="André Lima AL" userId="a7debc9c4da0f1ac" providerId="LiveId" clId="{B4D8EC6F-C5AC-46F7-9E6B-9DF2A653AAA5}" dt="2025-08-06T09:53:37.543" v="677" actId="1076"/>
          <ac:picMkLst>
            <pc:docMk/>
            <pc:sldMk cId="3095770843" sldId="2076138677"/>
            <ac:picMk id="6" creationId="{1B546545-BD52-7FF7-FE11-7442FA062A61}"/>
          </ac:picMkLst>
        </pc:picChg>
        <pc:picChg chg="mod">
          <ac:chgData name="André Lima AL" userId="a7debc9c4da0f1ac" providerId="LiveId" clId="{B4D8EC6F-C5AC-46F7-9E6B-9DF2A653AAA5}" dt="2025-08-06T09:53:41.816" v="678" actId="1076"/>
          <ac:picMkLst>
            <pc:docMk/>
            <pc:sldMk cId="3095770843" sldId="2076138677"/>
            <ac:picMk id="8" creationId="{FA5A3DB0-971D-C010-5E9A-FECE13B7C42B}"/>
          </ac:picMkLst>
        </pc:picChg>
      </pc:sldChg>
      <pc:sldChg chg="modSp mod">
        <pc:chgData name="André Lima AL" userId="a7debc9c4da0f1ac" providerId="LiveId" clId="{B4D8EC6F-C5AC-46F7-9E6B-9DF2A653AAA5}" dt="2025-08-06T09:55:04.883" v="694" actId="14100"/>
        <pc:sldMkLst>
          <pc:docMk/>
          <pc:sldMk cId="1260343936" sldId="2076138678"/>
        </pc:sldMkLst>
        <pc:spChg chg="mod">
          <ac:chgData name="André Lima AL" userId="a7debc9c4da0f1ac" providerId="LiveId" clId="{B4D8EC6F-C5AC-46F7-9E6B-9DF2A653AAA5}" dt="2025-08-06T09:55:00.412" v="693" actId="1076"/>
          <ac:spMkLst>
            <pc:docMk/>
            <pc:sldMk cId="1260343936" sldId="2076138678"/>
            <ac:spMk id="2" creationId="{8E16D5A4-E007-74D9-35C0-98EFA088A3F4}"/>
          </ac:spMkLst>
        </pc:spChg>
        <pc:spChg chg="mod">
          <ac:chgData name="André Lima AL" userId="a7debc9c4da0f1ac" providerId="LiveId" clId="{B4D8EC6F-C5AC-46F7-9E6B-9DF2A653AAA5}" dt="2025-08-06T09:54:55.438" v="692" actId="1076"/>
          <ac:spMkLst>
            <pc:docMk/>
            <pc:sldMk cId="1260343936" sldId="2076138678"/>
            <ac:spMk id="3" creationId="{16239333-2301-6A8F-FBAF-5F8EF3D23608}"/>
          </ac:spMkLst>
        </pc:spChg>
        <pc:picChg chg="mod">
          <ac:chgData name="André Lima AL" userId="a7debc9c4da0f1ac" providerId="LiveId" clId="{B4D8EC6F-C5AC-46F7-9E6B-9DF2A653AAA5}" dt="2025-08-06T09:55:04.883" v="694" actId="14100"/>
          <ac:picMkLst>
            <pc:docMk/>
            <pc:sldMk cId="1260343936" sldId="2076138678"/>
            <ac:picMk id="9" creationId="{D7FBC47E-1AFF-3E8E-555D-927CA23DCB63}"/>
          </ac:picMkLst>
        </pc:picChg>
      </pc:sldChg>
      <pc:sldChg chg="modSp mod">
        <pc:chgData name="André Lima AL" userId="a7debc9c4da0f1ac" providerId="LiveId" clId="{B4D8EC6F-C5AC-46F7-9E6B-9DF2A653AAA5}" dt="2025-08-06T09:56:02.699" v="703" actId="1076"/>
        <pc:sldMkLst>
          <pc:docMk/>
          <pc:sldMk cId="2973783792" sldId="2076138679"/>
        </pc:sldMkLst>
        <pc:spChg chg="mod">
          <ac:chgData name="André Lima AL" userId="a7debc9c4da0f1ac" providerId="LiveId" clId="{B4D8EC6F-C5AC-46F7-9E6B-9DF2A653AAA5}" dt="2025-08-06T09:55:55.452" v="700" actId="1076"/>
          <ac:spMkLst>
            <pc:docMk/>
            <pc:sldMk cId="2973783792" sldId="2076138679"/>
            <ac:spMk id="2" creationId="{0E4CC3BF-7B0D-7445-861C-9262B266D7C6}"/>
          </ac:spMkLst>
        </pc:spChg>
        <pc:spChg chg="mod">
          <ac:chgData name="André Lima AL" userId="a7debc9c4da0f1ac" providerId="LiveId" clId="{B4D8EC6F-C5AC-46F7-9E6B-9DF2A653AAA5}" dt="2025-08-06T09:56:02.699" v="703" actId="1076"/>
          <ac:spMkLst>
            <pc:docMk/>
            <pc:sldMk cId="2973783792" sldId="2076138679"/>
            <ac:spMk id="5" creationId="{8E192CDB-458B-7ECD-7335-12FD3969A4D5}"/>
          </ac:spMkLst>
        </pc:spChg>
        <pc:picChg chg="mod">
          <ac:chgData name="André Lima AL" userId="a7debc9c4da0f1ac" providerId="LiveId" clId="{B4D8EC6F-C5AC-46F7-9E6B-9DF2A653AAA5}" dt="2025-08-06T09:55:58.991" v="702" actId="1076"/>
          <ac:picMkLst>
            <pc:docMk/>
            <pc:sldMk cId="2973783792" sldId="2076138679"/>
            <ac:picMk id="4" creationId="{F38D582B-79A6-FDBB-AB63-2A031C58B298}"/>
          </ac:picMkLst>
        </pc:picChg>
        <pc:picChg chg="mod">
          <ac:chgData name="André Lima AL" userId="a7debc9c4da0f1ac" providerId="LiveId" clId="{B4D8EC6F-C5AC-46F7-9E6B-9DF2A653AAA5}" dt="2025-08-06T09:55:57.413" v="701" actId="1076"/>
          <ac:picMkLst>
            <pc:docMk/>
            <pc:sldMk cId="2973783792" sldId="2076138679"/>
            <ac:picMk id="8" creationId="{238BFB9A-9CEE-A230-FA1B-E6B317564CA3}"/>
          </ac:picMkLst>
        </pc:picChg>
      </pc:sldChg>
      <pc:sldChg chg="addSp modSp mod modAnim">
        <pc:chgData name="André Lima AL" userId="a7debc9c4da0f1ac" providerId="LiveId" clId="{B4D8EC6F-C5AC-46F7-9E6B-9DF2A653AAA5}" dt="2025-08-06T09:59:49.699" v="789" actId="1076"/>
        <pc:sldMkLst>
          <pc:docMk/>
          <pc:sldMk cId="4022204916" sldId="2076138681"/>
        </pc:sldMkLst>
        <pc:spChg chg="mod">
          <ac:chgData name="André Lima AL" userId="a7debc9c4da0f1ac" providerId="LiveId" clId="{B4D8EC6F-C5AC-46F7-9E6B-9DF2A653AAA5}" dt="2025-08-06T09:57:17.706" v="785" actId="1076"/>
          <ac:spMkLst>
            <pc:docMk/>
            <pc:sldMk cId="4022204916" sldId="2076138681"/>
            <ac:spMk id="2" creationId="{94F2E6A1-E467-1CF0-BCD8-C2FFB292166A}"/>
          </ac:spMkLst>
        </pc:spChg>
        <pc:spChg chg="mod">
          <ac:chgData name="André Lima AL" userId="a7debc9c4da0f1ac" providerId="LiveId" clId="{B4D8EC6F-C5AC-46F7-9E6B-9DF2A653AAA5}" dt="2025-08-06T09:57:06.210" v="783" actId="20577"/>
          <ac:spMkLst>
            <pc:docMk/>
            <pc:sldMk cId="4022204916" sldId="2076138681"/>
            <ac:spMk id="5" creationId="{2F8C8CE3-A8BC-428D-67B0-F1FE2C4A865D}"/>
          </ac:spMkLst>
        </pc:spChg>
        <pc:picChg chg="add mod">
          <ac:chgData name="André Lima AL" userId="a7debc9c4da0f1ac" providerId="LiveId" clId="{B4D8EC6F-C5AC-46F7-9E6B-9DF2A653AAA5}" dt="2025-08-06T09:59:49.699" v="789" actId="1076"/>
          <ac:picMkLst>
            <pc:docMk/>
            <pc:sldMk cId="4022204916" sldId="2076138681"/>
            <ac:picMk id="6" creationId="{B6865C9A-D048-35BA-023B-83EF11D0B699}"/>
          </ac:picMkLst>
        </pc:picChg>
      </pc:sldChg>
      <pc:sldChg chg="addSp modSp mod modAnim">
        <pc:chgData name="André Lima AL" userId="a7debc9c4da0f1ac" providerId="LiveId" clId="{B4D8EC6F-C5AC-46F7-9E6B-9DF2A653AAA5}" dt="2025-08-06T10:01:21.659" v="796" actId="1036"/>
        <pc:sldMkLst>
          <pc:docMk/>
          <pc:sldMk cId="3375886976" sldId="2076138682"/>
        </pc:sldMkLst>
        <pc:spChg chg="mod">
          <ac:chgData name="André Lima AL" userId="a7debc9c4da0f1ac" providerId="LiveId" clId="{B4D8EC6F-C5AC-46F7-9E6B-9DF2A653AAA5}" dt="2025-08-06T10:01:08.127" v="794" actId="121"/>
          <ac:spMkLst>
            <pc:docMk/>
            <pc:sldMk cId="3375886976" sldId="2076138682"/>
            <ac:spMk id="2" creationId="{22665777-04EC-0717-434A-8EEB28DFAD6B}"/>
          </ac:spMkLst>
        </pc:spChg>
        <pc:picChg chg="add mod">
          <ac:chgData name="André Lima AL" userId="a7debc9c4da0f1ac" providerId="LiveId" clId="{B4D8EC6F-C5AC-46F7-9E6B-9DF2A653AAA5}" dt="2025-08-06T10:01:03.280" v="793" actId="1076"/>
          <ac:picMkLst>
            <pc:docMk/>
            <pc:sldMk cId="3375886976" sldId="2076138682"/>
            <ac:picMk id="4" creationId="{FA6AAF21-CCF7-338A-F0A6-B76ED7B3D566}"/>
          </ac:picMkLst>
        </pc:picChg>
        <pc:picChg chg="mod">
          <ac:chgData name="André Lima AL" userId="a7debc9c4da0f1ac" providerId="LiveId" clId="{B4D8EC6F-C5AC-46F7-9E6B-9DF2A653AAA5}" dt="2025-08-06T10:01:21.659" v="796" actId="1036"/>
          <ac:picMkLst>
            <pc:docMk/>
            <pc:sldMk cId="3375886976" sldId="2076138682"/>
            <ac:picMk id="9" creationId="{3AA1E610-6F59-D1E0-D632-4A2AA5C6FA08}"/>
          </ac:picMkLst>
        </pc:picChg>
      </pc:sldChg>
      <pc:sldChg chg="modSp mod">
        <pc:chgData name="André Lima AL" userId="a7debc9c4da0f1ac" providerId="LiveId" clId="{B4D8EC6F-C5AC-46F7-9E6B-9DF2A653AAA5}" dt="2025-08-06T09:53:05.791" v="672" actId="1076"/>
        <pc:sldMkLst>
          <pc:docMk/>
          <pc:sldMk cId="1695103020" sldId="2076138683"/>
        </pc:sldMkLst>
        <pc:spChg chg="mod">
          <ac:chgData name="André Lima AL" userId="a7debc9c4da0f1ac" providerId="LiveId" clId="{B4D8EC6F-C5AC-46F7-9E6B-9DF2A653AAA5}" dt="2025-08-06T09:53:05.791" v="672" actId="1076"/>
          <ac:spMkLst>
            <pc:docMk/>
            <pc:sldMk cId="1695103020" sldId="2076138683"/>
            <ac:spMk id="2" creationId="{6B251A89-585B-1BC4-EB31-2627ACA8F958}"/>
          </ac:spMkLst>
        </pc:spChg>
      </pc:sldChg>
      <pc:sldChg chg="modSp mod">
        <pc:chgData name="André Lima AL" userId="a7debc9c4da0f1ac" providerId="LiveId" clId="{B4D8EC6F-C5AC-46F7-9E6B-9DF2A653AAA5}" dt="2025-08-06T10:01:36.660" v="798" actId="1076"/>
        <pc:sldMkLst>
          <pc:docMk/>
          <pc:sldMk cId="3413487307" sldId="2076138686"/>
        </pc:sldMkLst>
        <pc:spChg chg="mod">
          <ac:chgData name="André Lima AL" userId="a7debc9c4da0f1ac" providerId="LiveId" clId="{B4D8EC6F-C5AC-46F7-9E6B-9DF2A653AAA5}" dt="2025-08-06T10:01:34.784" v="797" actId="121"/>
          <ac:spMkLst>
            <pc:docMk/>
            <pc:sldMk cId="3413487307" sldId="2076138686"/>
            <ac:spMk id="2" creationId="{E136AEB0-4B7E-4153-D5BC-CEA3547A2E65}"/>
          </ac:spMkLst>
        </pc:spChg>
        <pc:picChg chg="mod">
          <ac:chgData name="André Lima AL" userId="a7debc9c4da0f1ac" providerId="LiveId" clId="{B4D8EC6F-C5AC-46F7-9E6B-9DF2A653AAA5}" dt="2025-08-06T10:01:36.660" v="798" actId="1076"/>
          <ac:picMkLst>
            <pc:docMk/>
            <pc:sldMk cId="3413487307" sldId="2076138686"/>
            <ac:picMk id="9" creationId="{5D2BB35D-9E2C-F7D3-AD16-AC671DE0507B}"/>
          </ac:picMkLst>
        </pc:picChg>
      </pc:sldChg>
      <pc:sldChg chg="delSp delDesignElem">
        <pc:chgData name="André Lima AL" userId="a7debc9c4da0f1ac" providerId="LiveId" clId="{B4D8EC6F-C5AC-46F7-9E6B-9DF2A653AAA5}" dt="2025-08-06T09:41:53.202" v="385"/>
        <pc:sldMkLst>
          <pc:docMk/>
          <pc:sldMk cId="2664067330" sldId="2076138689"/>
        </pc:sldMkLst>
        <pc:spChg chg="del">
          <ac:chgData name="André Lima AL" userId="a7debc9c4da0f1ac" providerId="LiveId" clId="{B4D8EC6F-C5AC-46F7-9E6B-9DF2A653AAA5}" dt="2025-08-06T09:41:53.202" v="385"/>
          <ac:spMkLst>
            <pc:docMk/>
            <pc:sldMk cId="2664067330" sldId="2076138689"/>
            <ac:spMk id="6" creationId="{42A4FC2C-047E-45A5-965D-8E1E3BF09BC6}"/>
          </ac:spMkLst>
        </pc:spChg>
      </pc:sldChg>
      <pc:sldChg chg="modSp">
        <pc:chgData name="André Lima AL" userId="a7debc9c4da0f1ac" providerId="LiveId" clId="{B4D8EC6F-C5AC-46F7-9E6B-9DF2A653AAA5}" dt="2025-08-06T09:41:53.202" v="385"/>
        <pc:sldMkLst>
          <pc:docMk/>
          <pc:sldMk cId="3225373695" sldId="2076138691"/>
        </pc:sldMkLst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3225373695" sldId="2076138691"/>
            <ac:spMk id="2" creationId="{9B28402D-438D-DEF8-9964-9773562BE6CF}"/>
          </ac:spMkLst>
        </pc:spChg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3225373695" sldId="2076138691"/>
            <ac:spMk id="3" creationId="{2A17288C-FB33-1DC1-90A2-8D1E4AA979E1}"/>
          </ac:spMkLst>
        </pc:spChg>
      </pc:sldChg>
      <pc:sldChg chg="del">
        <pc:chgData name="André Lima AL" userId="a7debc9c4da0f1ac" providerId="LiveId" clId="{B4D8EC6F-C5AC-46F7-9E6B-9DF2A653AAA5}" dt="2025-08-06T09:19:39.249" v="0" actId="47"/>
        <pc:sldMkLst>
          <pc:docMk/>
          <pc:sldMk cId="3023536388" sldId="2076138712"/>
        </pc:sldMkLst>
      </pc:sldChg>
      <pc:sldChg chg="del">
        <pc:chgData name="André Lima AL" userId="a7debc9c4da0f1ac" providerId="LiveId" clId="{B4D8EC6F-C5AC-46F7-9E6B-9DF2A653AAA5}" dt="2025-08-06T09:19:39.249" v="0" actId="47"/>
        <pc:sldMkLst>
          <pc:docMk/>
          <pc:sldMk cId="959865653" sldId="2076138713"/>
        </pc:sldMkLst>
      </pc:sldChg>
      <pc:sldChg chg="modSp mod">
        <pc:chgData name="André Lima AL" userId="a7debc9c4da0f1ac" providerId="LiveId" clId="{B4D8EC6F-C5AC-46F7-9E6B-9DF2A653AAA5}" dt="2025-08-06T09:44:11.152" v="467" actId="20577"/>
        <pc:sldMkLst>
          <pc:docMk/>
          <pc:sldMk cId="160507585" sldId="2076138714"/>
        </pc:sldMkLst>
        <pc:spChg chg="mod">
          <ac:chgData name="André Lima AL" userId="a7debc9c4da0f1ac" providerId="LiveId" clId="{B4D8EC6F-C5AC-46F7-9E6B-9DF2A653AAA5}" dt="2025-08-06T09:44:11.152" v="467" actId="20577"/>
          <ac:spMkLst>
            <pc:docMk/>
            <pc:sldMk cId="160507585" sldId="2076138714"/>
            <ac:spMk id="143" creationId="{96F35447-F78F-75D5-2F18-476BC0DDF317}"/>
          </ac:spMkLst>
        </pc:spChg>
      </pc:sldChg>
      <pc:sldChg chg="modSp add mod">
        <pc:chgData name="André Lima AL" userId="a7debc9c4da0f1ac" providerId="LiveId" clId="{B4D8EC6F-C5AC-46F7-9E6B-9DF2A653AAA5}" dt="2025-08-06T09:47:41.157" v="653" actId="1076"/>
        <pc:sldMkLst>
          <pc:docMk/>
          <pc:sldMk cId="1668957571" sldId="2076138715"/>
        </pc:sldMkLst>
        <pc:spChg chg="mod">
          <ac:chgData name="André Lima AL" userId="a7debc9c4da0f1ac" providerId="LiveId" clId="{B4D8EC6F-C5AC-46F7-9E6B-9DF2A653AAA5}" dt="2025-08-06T09:47:34.443" v="651" actId="255"/>
          <ac:spMkLst>
            <pc:docMk/>
            <pc:sldMk cId="1668957571" sldId="2076138715"/>
            <ac:spMk id="143" creationId="{22E3F0D0-F3F3-1850-5662-CA116B0ED4D2}"/>
          </ac:spMkLst>
        </pc:spChg>
        <pc:picChg chg="mod">
          <ac:chgData name="André Lima AL" userId="a7debc9c4da0f1ac" providerId="LiveId" clId="{B4D8EC6F-C5AC-46F7-9E6B-9DF2A653AAA5}" dt="2025-08-06T09:47:41.157" v="653" actId="1076"/>
          <ac:picMkLst>
            <pc:docMk/>
            <pc:sldMk cId="1668957571" sldId="2076138715"/>
            <ac:picMk id="8" creationId="{FF556940-2150-63AF-7A90-37104383838A}"/>
          </ac:picMkLst>
        </pc:picChg>
      </pc:sldChg>
      <pc:sldChg chg="addSp modSp new mod">
        <pc:chgData name="André Lima AL" userId="a7debc9c4da0f1ac" providerId="LiveId" clId="{B4D8EC6F-C5AC-46F7-9E6B-9DF2A653AAA5}" dt="2025-08-06T09:41:53.202" v="385"/>
        <pc:sldMkLst>
          <pc:docMk/>
          <pc:sldMk cId="658616264" sldId="2076138716"/>
        </pc:sldMkLst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658616264" sldId="2076138716"/>
            <ac:spMk id="2" creationId="{874DB085-A32F-DA72-9C06-6DB9D2A9038F}"/>
          </ac:spMkLst>
        </pc:spChg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658616264" sldId="2076138716"/>
            <ac:spMk id="3" creationId="{517F7A7C-498F-DE64-6A7D-40E122940F56}"/>
          </ac:spMkLst>
        </pc:spChg>
        <pc:picChg chg="add mod">
          <ac:chgData name="André Lima AL" userId="a7debc9c4da0f1ac" providerId="LiveId" clId="{B4D8EC6F-C5AC-46F7-9E6B-9DF2A653AAA5}" dt="2025-08-06T09:26:22.650" v="70" actId="1076"/>
          <ac:picMkLst>
            <pc:docMk/>
            <pc:sldMk cId="658616264" sldId="2076138716"/>
            <ac:picMk id="5" creationId="{46CED4D3-90C7-2C15-3ED5-665E5953CCEE}"/>
          </ac:picMkLst>
        </pc:picChg>
      </pc:sldChg>
      <pc:sldChg chg="addSp modSp new mod">
        <pc:chgData name="André Lima AL" userId="a7debc9c4da0f1ac" providerId="LiveId" clId="{B4D8EC6F-C5AC-46F7-9E6B-9DF2A653AAA5}" dt="2025-08-06T09:41:53.202" v="385"/>
        <pc:sldMkLst>
          <pc:docMk/>
          <pc:sldMk cId="2892299083" sldId="2076138717"/>
        </pc:sldMkLst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2892299083" sldId="2076138717"/>
            <ac:spMk id="2" creationId="{AD711336-FC5E-DD80-A8A5-D6EE1EEBF6E4}"/>
          </ac:spMkLst>
        </pc:spChg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2892299083" sldId="2076138717"/>
            <ac:spMk id="3" creationId="{92CE578C-E6EB-70C3-7AE5-DE91FEB5E37B}"/>
          </ac:spMkLst>
        </pc:spChg>
        <pc:picChg chg="add mod">
          <ac:chgData name="André Lima AL" userId="a7debc9c4da0f1ac" providerId="LiveId" clId="{B4D8EC6F-C5AC-46F7-9E6B-9DF2A653AAA5}" dt="2025-08-06T09:27:19.310" v="76" actId="1076"/>
          <ac:picMkLst>
            <pc:docMk/>
            <pc:sldMk cId="2892299083" sldId="2076138717"/>
            <ac:picMk id="5" creationId="{76F27538-610F-F3A5-5923-936272BD3B9D}"/>
          </ac:picMkLst>
        </pc:picChg>
      </pc:sldChg>
      <pc:sldChg chg="addSp modSp new mod">
        <pc:chgData name="André Lima AL" userId="a7debc9c4da0f1ac" providerId="LiveId" clId="{B4D8EC6F-C5AC-46F7-9E6B-9DF2A653AAA5}" dt="2025-08-06T09:41:53.202" v="385"/>
        <pc:sldMkLst>
          <pc:docMk/>
          <pc:sldMk cId="2957000761" sldId="2076138718"/>
        </pc:sldMkLst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2957000761" sldId="2076138718"/>
            <ac:spMk id="2" creationId="{4889EE63-6B2C-7667-230C-C09FC3AA2D37}"/>
          </ac:spMkLst>
        </pc:spChg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2957000761" sldId="2076138718"/>
            <ac:spMk id="3" creationId="{1AB56EF2-CFDA-736A-B16B-FF72DB19CDAB}"/>
          </ac:spMkLst>
        </pc:spChg>
        <pc:picChg chg="add mod">
          <ac:chgData name="André Lima AL" userId="a7debc9c4da0f1ac" providerId="LiveId" clId="{B4D8EC6F-C5AC-46F7-9E6B-9DF2A653AAA5}" dt="2025-08-06T09:28:34.198" v="79" actId="14100"/>
          <ac:picMkLst>
            <pc:docMk/>
            <pc:sldMk cId="2957000761" sldId="2076138718"/>
            <ac:picMk id="5" creationId="{86F1F98E-4C56-C5F5-534D-6CAF1909538D}"/>
          </ac:picMkLst>
        </pc:picChg>
      </pc:sldChg>
      <pc:sldChg chg="addSp modSp new mod">
        <pc:chgData name="André Lima AL" userId="a7debc9c4da0f1ac" providerId="LiveId" clId="{B4D8EC6F-C5AC-46F7-9E6B-9DF2A653AAA5}" dt="2025-08-06T09:41:53.202" v="385"/>
        <pc:sldMkLst>
          <pc:docMk/>
          <pc:sldMk cId="1441658205" sldId="2076138719"/>
        </pc:sldMkLst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1441658205" sldId="2076138719"/>
            <ac:spMk id="2" creationId="{35436FDF-ACB1-EE28-893F-1F884560E83C}"/>
          </ac:spMkLst>
        </pc:spChg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1441658205" sldId="2076138719"/>
            <ac:spMk id="3" creationId="{1B07C52D-9691-7D7D-B10A-996CBCD58973}"/>
          </ac:spMkLst>
        </pc:spChg>
        <pc:picChg chg="add mod">
          <ac:chgData name="André Lima AL" userId="a7debc9c4da0f1ac" providerId="LiveId" clId="{B4D8EC6F-C5AC-46F7-9E6B-9DF2A653AAA5}" dt="2025-08-06T09:35:44.848" v="105" actId="14100"/>
          <ac:picMkLst>
            <pc:docMk/>
            <pc:sldMk cId="1441658205" sldId="2076138719"/>
            <ac:picMk id="5" creationId="{9CE1BE68-539D-B6CE-3931-7C8A243168FE}"/>
          </ac:picMkLst>
        </pc:picChg>
      </pc:sldChg>
      <pc:sldChg chg="addSp modSp new mod">
        <pc:chgData name="André Lima AL" userId="a7debc9c4da0f1ac" providerId="LiveId" clId="{B4D8EC6F-C5AC-46F7-9E6B-9DF2A653AAA5}" dt="2025-08-06T09:41:53.202" v="385"/>
        <pc:sldMkLst>
          <pc:docMk/>
          <pc:sldMk cId="3000755513" sldId="2076138720"/>
        </pc:sldMkLst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3000755513" sldId="2076138720"/>
            <ac:spMk id="2" creationId="{FC0FFE0D-3C36-56B1-59CF-11BAE31137AF}"/>
          </ac:spMkLst>
        </pc:spChg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3000755513" sldId="2076138720"/>
            <ac:spMk id="3" creationId="{585232A3-13E9-06CA-77D1-4FCD5787A836}"/>
          </ac:spMkLst>
        </pc:spChg>
        <pc:picChg chg="add mod">
          <ac:chgData name="André Lima AL" userId="a7debc9c4da0f1ac" providerId="LiveId" clId="{B4D8EC6F-C5AC-46F7-9E6B-9DF2A653AAA5}" dt="2025-08-06T09:35:51.758" v="107" actId="14100"/>
          <ac:picMkLst>
            <pc:docMk/>
            <pc:sldMk cId="3000755513" sldId="2076138720"/>
            <ac:picMk id="5" creationId="{AA4AB820-6777-E08F-389A-599C81E280DA}"/>
          </ac:picMkLst>
        </pc:picChg>
      </pc:sldChg>
      <pc:sldChg chg="addSp modSp new mod">
        <pc:chgData name="André Lima AL" userId="a7debc9c4da0f1ac" providerId="LiveId" clId="{B4D8EC6F-C5AC-46F7-9E6B-9DF2A653AAA5}" dt="2025-08-06T09:41:53.202" v="385"/>
        <pc:sldMkLst>
          <pc:docMk/>
          <pc:sldMk cId="1366199083" sldId="2076138721"/>
        </pc:sldMkLst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1366199083" sldId="2076138721"/>
            <ac:spMk id="2" creationId="{B9942B20-84D3-ACCA-B64A-ECDFF107A16E}"/>
          </ac:spMkLst>
        </pc:spChg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1366199083" sldId="2076138721"/>
            <ac:spMk id="3" creationId="{F00B579F-2116-2DB2-647E-4CA703994FA4}"/>
          </ac:spMkLst>
        </pc:spChg>
        <pc:picChg chg="add mod">
          <ac:chgData name="André Lima AL" userId="a7debc9c4da0f1ac" providerId="LiveId" clId="{B4D8EC6F-C5AC-46F7-9E6B-9DF2A653AAA5}" dt="2025-08-06T09:36:00.326" v="110" actId="1076"/>
          <ac:picMkLst>
            <pc:docMk/>
            <pc:sldMk cId="1366199083" sldId="2076138721"/>
            <ac:picMk id="5" creationId="{43598969-BE29-54D8-18F6-403FC99D5E47}"/>
          </ac:picMkLst>
        </pc:picChg>
      </pc:sldChg>
      <pc:sldChg chg="addSp modSp new mod">
        <pc:chgData name="André Lima AL" userId="a7debc9c4da0f1ac" providerId="LiveId" clId="{B4D8EC6F-C5AC-46F7-9E6B-9DF2A653AAA5}" dt="2025-08-06T09:41:53.202" v="385"/>
        <pc:sldMkLst>
          <pc:docMk/>
          <pc:sldMk cId="4215041797" sldId="2076138722"/>
        </pc:sldMkLst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4215041797" sldId="2076138722"/>
            <ac:spMk id="2" creationId="{62793F0F-410F-BC34-A1FE-BC28C133F5E8}"/>
          </ac:spMkLst>
        </pc:spChg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4215041797" sldId="2076138722"/>
            <ac:spMk id="3" creationId="{45FB84E7-5C65-62C2-4B92-CB1C8F43C2F8}"/>
          </ac:spMkLst>
        </pc:spChg>
        <pc:picChg chg="add mod">
          <ac:chgData name="André Lima AL" userId="a7debc9c4da0f1ac" providerId="LiveId" clId="{B4D8EC6F-C5AC-46F7-9E6B-9DF2A653AAA5}" dt="2025-08-06T09:36:12.154" v="112" actId="14100"/>
          <ac:picMkLst>
            <pc:docMk/>
            <pc:sldMk cId="4215041797" sldId="2076138722"/>
            <ac:picMk id="5" creationId="{6A3D53B3-2D32-D00A-122F-8D4EE1824C91}"/>
          </ac:picMkLst>
        </pc:picChg>
      </pc:sldChg>
      <pc:sldChg chg="addSp modSp new mod">
        <pc:chgData name="André Lima AL" userId="a7debc9c4da0f1ac" providerId="LiveId" clId="{B4D8EC6F-C5AC-46F7-9E6B-9DF2A653AAA5}" dt="2025-08-06T09:41:53.202" v="385"/>
        <pc:sldMkLst>
          <pc:docMk/>
          <pc:sldMk cId="2250595997" sldId="2076138723"/>
        </pc:sldMkLst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2250595997" sldId="2076138723"/>
            <ac:spMk id="2" creationId="{3361112B-826D-4F19-8E91-162ABAA99DA1}"/>
          </ac:spMkLst>
        </pc:spChg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2250595997" sldId="2076138723"/>
            <ac:spMk id="3" creationId="{D83DF259-BBD3-22DB-9CF4-AE33578BA8B4}"/>
          </ac:spMkLst>
        </pc:spChg>
        <pc:picChg chg="add mod">
          <ac:chgData name="André Lima AL" userId="a7debc9c4da0f1ac" providerId="LiveId" clId="{B4D8EC6F-C5AC-46F7-9E6B-9DF2A653AAA5}" dt="2025-08-06T09:36:19.124" v="114" actId="14100"/>
          <ac:picMkLst>
            <pc:docMk/>
            <pc:sldMk cId="2250595997" sldId="2076138723"/>
            <ac:picMk id="5" creationId="{9B9C2BB6-CB8A-DC03-CE31-4624B34FB452}"/>
          </ac:picMkLst>
        </pc:picChg>
      </pc:sldChg>
      <pc:sldChg chg="addSp modSp new mod">
        <pc:chgData name="André Lima AL" userId="a7debc9c4da0f1ac" providerId="LiveId" clId="{B4D8EC6F-C5AC-46F7-9E6B-9DF2A653AAA5}" dt="2025-08-06T09:41:53.202" v="385"/>
        <pc:sldMkLst>
          <pc:docMk/>
          <pc:sldMk cId="68242700" sldId="2076138724"/>
        </pc:sldMkLst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68242700" sldId="2076138724"/>
            <ac:spMk id="2" creationId="{2214C514-9253-E9BA-4F9F-60E34A24C36F}"/>
          </ac:spMkLst>
        </pc:spChg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68242700" sldId="2076138724"/>
            <ac:spMk id="3" creationId="{094A987D-E01A-E571-E895-AC5362B3672A}"/>
          </ac:spMkLst>
        </pc:spChg>
        <pc:picChg chg="add mod">
          <ac:chgData name="André Lima AL" userId="a7debc9c4da0f1ac" providerId="LiveId" clId="{B4D8EC6F-C5AC-46F7-9E6B-9DF2A653AAA5}" dt="2025-08-06T09:36:25.149" v="116" actId="14100"/>
          <ac:picMkLst>
            <pc:docMk/>
            <pc:sldMk cId="68242700" sldId="2076138724"/>
            <ac:picMk id="5" creationId="{F7393C5D-C0DB-1247-3C9E-E8FC2A5844DF}"/>
          </ac:picMkLst>
        </pc:picChg>
      </pc:sldChg>
      <pc:sldChg chg="addSp modSp new mod">
        <pc:chgData name="André Lima AL" userId="a7debc9c4da0f1ac" providerId="LiveId" clId="{B4D8EC6F-C5AC-46F7-9E6B-9DF2A653AAA5}" dt="2025-08-06T09:41:53.202" v="385"/>
        <pc:sldMkLst>
          <pc:docMk/>
          <pc:sldMk cId="3997185817" sldId="2076138725"/>
        </pc:sldMkLst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3997185817" sldId="2076138725"/>
            <ac:spMk id="2" creationId="{3397C3F2-182D-FDEE-505B-0D8EE2D77FBD}"/>
          </ac:spMkLst>
        </pc:spChg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3997185817" sldId="2076138725"/>
            <ac:spMk id="3" creationId="{1B649ED6-D527-2ED5-AAA2-AABEB5E71563}"/>
          </ac:spMkLst>
        </pc:spChg>
        <pc:picChg chg="add mod">
          <ac:chgData name="André Lima AL" userId="a7debc9c4da0f1ac" providerId="LiveId" clId="{B4D8EC6F-C5AC-46F7-9E6B-9DF2A653AAA5}" dt="2025-08-06T09:36:30.525" v="118" actId="14100"/>
          <ac:picMkLst>
            <pc:docMk/>
            <pc:sldMk cId="3997185817" sldId="2076138725"/>
            <ac:picMk id="5" creationId="{8307EBC5-D1B5-BEDD-A958-B1D1B07CBA19}"/>
          </ac:picMkLst>
        </pc:picChg>
      </pc:sldChg>
      <pc:sldChg chg="addSp modSp new mod ord">
        <pc:chgData name="André Lima AL" userId="a7debc9c4da0f1ac" providerId="LiveId" clId="{B4D8EC6F-C5AC-46F7-9E6B-9DF2A653AAA5}" dt="2025-08-06T09:41:53.202" v="385"/>
        <pc:sldMkLst>
          <pc:docMk/>
          <pc:sldMk cId="232777599" sldId="2076138726"/>
        </pc:sldMkLst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232777599" sldId="2076138726"/>
            <ac:spMk id="2" creationId="{DDF96D18-1881-4AFB-57A3-D6C631C5C3BD}"/>
          </ac:spMkLst>
        </pc:spChg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232777599" sldId="2076138726"/>
            <ac:spMk id="3" creationId="{67EB379C-7754-3AF9-0F5A-E40ED7AFF688}"/>
          </ac:spMkLst>
        </pc:spChg>
        <pc:picChg chg="add mod">
          <ac:chgData name="André Lima AL" userId="a7debc9c4da0f1ac" providerId="LiveId" clId="{B4D8EC6F-C5AC-46F7-9E6B-9DF2A653AAA5}" dt="2025-08-06T09:34:11.851" v="97" actId="14100"/>
          <ac:picMkLst>
            <pc:docMk/>
            <pc:sldMk cId="232777599" sldId="2076138726"/>
            <ac:picMk id="5" creationId="{D612D807-940B-CDE3-CBB0-1DC3431C6C95}"/>
          </ac:picMkLst>
        </pc:picChg>
      </pc:sldChg>
      <pc:sldChg chg="addSp modSp new mod">
        <pc:chgData name="André Lima AL" userId="a7debc9c4da0f1ac" providerId="LiveId" clId="{B4D8EC6F-C5AC-46F7-9E6B-9DF2A653AAA5}" dt="2025-08-06T09:41:53.202" v="385"/>
        <pc:sldMkLst>
          <pc:docMk/>
          <pc:sldMk cId="4009684796" sldId="2076138727"/>
        </pc:sldMkLst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4009684796" sldId="2076138727"/>
            <ac:spMk id="2" creationId="{3135F226-5E15-E12D-56FB-25493AC1318A}"/>
          </ac:spMkLst>
        </pc:spChg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4009684796" sldId="2076138727"/>
            <ac:spMk id="3" creationId="{C1B07BA2-22BF-FBFF-848A-A63A92088371}"/>
          </ac:spMkLst>
        </pc:spChg>
        <pc:picChg chg="add mod">
          <ac:chgData name="André Lima AL" userId="a7debc9c4da0f1ac" providerId="LiveId" clId="{B4D8EC6F-C5AC-46F7-9E6B-9DF2A653AAA5}" dt="2025-08-06T09:36:46.698" v="122" actId="14100"/>
          <ac:picMkLst>
            <pc:docMk/>
            <pc:sldMk cId="4009684796" sldId="2076138727"/>
            <ac:picMk id="5" creationId="{5EF5FD7C-95C4-E285-5252-8FBDE6A4D888}"/>
          </ac:picMkLst>
        </pc:picChg>
      </pc:sldChg>
      <pc:sldChg chg="addSp modSp new mod">
        <pc:chgData name="André Lima AL" userId="a7debc9c4da0f1ac" providerId="LiveId" clId="{B4D8EC6F-C5AC-46F7-9E6B-9DF2A653AAA5}" dt="2025-08-06T09:41:53.202" v="385"/>
        <pc:sldMkLst>
          <pc:docMk/>
          <pc:sldMk cId="3318187301" sldId="2076138728"/>
        </pc:sldMkLst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3318187301" sldId="2076138728"/>
            <ac:spMk id="2" creationId="{F5DDA565-C763-A50D-D7EC-4963B55ADB4D}"/>
          </ac:spMkLst>
        </pc:spChg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3318187301" sldId="2076138728"/>
            <ac:spMk id="3" creationId="{BC24D069-B47A-7937-F664-4AF6E371A692}"/>
          </ac:spMkLst>
        </pc:spChg>
        <pc:picChg chg="add mod">
          <ac:chgData name="André Lima AL" userId="a7debc9c4da0f1ac" providerId="LiveId" clId="{B4D8EC6F-C5AC-46F7-9E6B-9DF2A653AAA5}" dt="2025-08-06T09:36:52.624" v="124" actId="14100"/>
          <ac:picMkLst>
            <pc:docMk/>
            <pc:sldMk cId="3318187301" sldId="2076138728"/>
            <ac:picMk id="5" creationId="{8725B2E7-840E-C5A6-674A-4B29C001F439}"/>
          </ac:picMkLst>
        </pc:picChg>
      </pc:sldChg>
      <pc:sldChg chg="addSp modSp new mod">
        <pc:chgData name="André Lima AL" userId="a7debc9c4da0f1ac" providerId="LiveId" clId="{B4D8EC6F-C5AC-46F7-9E6B-9DF2A653AAA5}" dt="2025-08-06T09:41:53.202" v="385"/>
        <pc:sldMkLst>
          <pc:docMk/>
          <pc:sldMk cId="2434176816" sldId="2076138729"/>
        </pc:sldMkLst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2434176816" sldId="2076138729"/>
            <ac:spMk id="2" creationId="{25D93ABF-CE5A-8F2D-92AC-41C24B927564}"/>
          </ac:spMkLst>
        </pc:spChg>
        <pc:spChg chg="mod">
          <ac:chgData name="André Lima AL" userId="a7debc9c4da0f1ac" providerId="LiveId" clId="{B4D8EC6F-C5AC-46F7-9E6B-9DF2A653AAA5}" dt="2025-08-06T09:41:53.202" v="385"/>
          <ac:spMkLst>
            <pc:docMk/>
            <pc:sldMk cId="2434176816" sldId="2076138729"/>
            <ac:spMk id="3" creationId="{F2957E32-0139-68F9-658A-C3B80224E24A}"/>
          </ac:spMkLst>
        </pc:spChg>
        <pc:picChg chg="add mod">
          <ac:chgData name="André Lima AL" userId="a7debc9c4da0f1ac" providerId="LiveId" clId="{B4D8EC6F-C5AC-46F7-9E6B-9DF2A653AAA5}" dt="2025-08-06T09:36:39.899" v="120" actId="14100"/>
          <ac:picMkLst>
            <pc:docMk/>
            <pc:sldMk cId="2434176816" sldId="2076138729"/>
            <ac:picMk id="5" creationId="{D7C83E8B-BC63-39AE-705E-D616370A9EFF}"/>
          </ac:picMkLst>
        </pc:picChg>
      </pc:sldChg>
      <pc:sldChg chg="addSp delSp modSp new mod ord">
        <pc:chgData name="André Lima AL" userId="a7debc9c4da0f1ac" providerId="LiveId" clId="{B4D8EC6F-C5AC-46F7-9E6B-9DF2A653AAA5}" dt="2025-08-06T09:42:48.312" v="405"/>
        <pc:sldMkLst>
          <pc:docMk/>
          <pc:sldMk cId="1624023318" sldId="2076138730"/>
        </pc:sldMkLst>
        <pc:spChg chg="mod">
          <ac:chgData name="André Lima AL" userId="a7debc9c4da0f1ac" providerId="LiveId" clId="{B4D8EC6F-C5AC-46F7-9E6B-9DF2A653AAA5}" dt="2025-08-06T09:42:17.617" v="400" actId="20577"/>
          <ac:spMkLst>
            <pc:docMk/>
            <pc:sldMk cId="1624023318" sldId="2076138730"/>
            <ac:spMk id="2" creationId="{D9A48E19-0788-E0EE-A8DA-D50DCEB61B40}"/>
          </ac:spMkLst>
        </pc:spChg>
        <pc:spChg chg="del">
          <ac:chgData name="André Lima AL" userId="a7debc9c4da0f1ac" providerId="LiveId" clId="{B4D8EC6F-C5AC-46F7-9E6B-9DF2A653AAA5}" dt="2025-08-06T09:40:50.496" v="377" actId="478"/>
          <ac:spMkLst>
            <pc:docMk/>
            <pc:sldMk cId="1624023318" sldId="2076138730"/>
            <ac:spMk id="3" creationId="{C83BDB71-C89E-03C8-FD80-938627601675}"/>
          </ac:spMkLst>
        </pc:spChg>
        <pc:picChg chg="add mod modCrop">
          <ac:chgData name="André Lima AL" userId="a7debc9c4da0f1ac" providerId="LiveId" clId="{B4D8EC6F-C5AC-46F7-9E6B-9DF2A653AAA5}" dt="2025-08-06T09:42:25.474" v="401" actId="1076"/>
          <ac:picMkLst>
            <pc:docMk/>
            <pc:sldMk cId="1624023318" sldId="2076138730"/>
            <ac:picMk id="4" creationId="{E277D4F9-3D22-CB1B-A9BE-602DCFFECCBD}"/>
          </ac:picMkLst>
        </pc:picChg>
      </pc:sldChg>
      <pc:sldChg chg="addSp modSp new mod">
        <pc:chgData name="André Lima AL" userId="a7debc9c4da0f1ac" providerId="LiveId" clId="{B4D8EC6F-C5AC-46F7-9E6B-9DF2A653AAA5}" dt="2025-08-06T09:46:20.503" v="593" actId="1076"/>
        <pc:sldMkLst>
          <pc:docMk/>
          <pc:sldMk cId="3963630667" sldId="2076138731"/>
        </pc:sldMkLst>
        <pc:spChg chg="mod">
          <ac:chgData name="André Lima AL" userId="a7debc9c4da0f1ac" providerId="LiveId" clId="{B4D8EC6F-C5AC-46F7-9E6B-9DF2A653AAA5}" dt="2025-08-06T09:46:18.852" v="592" actId="1076"/>
          <ac:spMkLst>
            <pc:docMk/>
            <pc:sldMk cId="3963630667" sldId="2076138731"/>
            <ac:spMk id="2" creationId="{3B8F5FE5-1F68-3D0F-D62E-D5258CE98657}"/>
          </ac:spMkLst>
        </pc:spChg>
        <pc:picChg chg="add mod">
          <ac:chgData name="André Lima AL" userId="a7debc9c4da0f1ac" providerId="LiveId" clId="{B4D8EC6F-C5AC-46F7-9E6B-9DF2A653AAA5}" dt="2025-08-06T09:46:20.503" v="593" actId="1076"/>
          <ac:picMkLst>
            <pc:docMk/>
            <pc:sldMk cId="3963630667" sldId="2076138731"/>
            <ac:picMk id="6" creationId="{A3FE7F4D-3312-604E-E960-194FAA96C833}"/>
          </ac:picMkLst>
        </pc:picChg>
      </pc:sldChg>
      <pc:sldChg chg="add">
        <pc:chgData name="André Lima AL" userId="a7debc9c4da0f1ac" providerId="LiveId" clId="{B4D8EC6F-C5AC-46F7-9E6B-9DF2A653AAA5}" dt="2025-08-06T09:46:49.615" v="594"/>
        <pc:sldMkLst>
          <pc:docMk/>
          <pc:sldMk cId="3419975185" sldId="207613873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bndes.net\bndes\Areas\AMA\DEFAM\DPTO\10.%20Comunica&#231;&#227;o\05.%20Doa&#231;&#245;es\2.%20Tabelas\Doa&#231;&#245;es%20-%20por%20data%20de%20contrato%20%20-%20nominal%20e%20corrigido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bndes.net\bndes\Areas\AMA\DEFAM\DPTO\10.%20Comunica&#231;&#227;o\15.%20PPT\1.%20PPT%20FUNDO%20AMAZ&#212;NIA\1.%20PPT%20em%20Portugu&#234;s\2024\Tabelas%20suporte%20ppt%20institucional\Apoio%20Anual%20do%20Fundo%20Amaz&#244;nia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aoni\Documents\Work\MMA%20Docs\PPCD\DETER_vs_PRODES_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mei\Downloads\terrabrasilis_legal_amazon_25_9_2023_1698235429171.csv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Planilha1!$M$26</c:f>
              <c:strCache>
                <c:ptCount val="1"/>
                <c:pt idx="0">
                  <c:v>Noruega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Planilha1!$L$27:$L$42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Planilha1!$M$27:$M$42</c:f>
              <c:numCache>
                <c:formatCode>_-* #,##0_-;\-* #,##0_-;_-* "-"??_-;_-@_-</c:formatCode>
                <c:ptCount val="16"/>
                <c:pt idx="0">
                  <c:v>844672.59199999995</c:v>
                </c:pt>
                <c:pt idx="1">
                  <c:v>38394.209000000003</c:v>
                </c:pt>
                <c:pt idx="2">
                  <c:v>95985.521999999997</c:v>
                </c:pt>
                <c:pt idx="3">
                  <c:v>383942.087</c:v>
                </c:pt>
                <c:pt idx="4">
                  <c:v>383942.087</c:v>
                </c:pt>
                <c:pt idx="5">
                  <c:v>345547.87800000003</c:v>
                </c:pt>
                <c:pt idx="6">
                  <c:v>403139.19099999999</c:v>
                </c:pt>
                <c:pt idx="7">
                  <c:v>326350.77399999998</c:v>
                </c:pt>
                <c:pt idx="8">
                  <c:v>134379.73000000001</c:v>
                </c:pt>
                <c:pt idx="9">
                  <c:v>230365.25200000001</c:v>
                </c:pt>
                <c:pt idx="15">
                  <c:v>282532.49995999999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05-4C81-8E47-A67961215CA4}"/>
            </c:ext>
          </c:extLst>
        </c:ser>
        <c:ser>
          <c:idx val="1"/>
          <c:order val="1"/>
          <c:tx>
            <c:strRef>
              <c:f>Planilha1!$N$26</c:f>
              <c:strCache>
                <c:ptCount val="1"/>
                <c:pt idx="0">
                  <c:v>Alemanha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Planilha1!$L$27:$L$42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Planilha1!$N$27:$N$42</c:f>
              <c:numCache>
                <c:formatCode>_-* #,##0_-;\-* #,##0_-;_-* "-"??_-;_-@_-</c:formatCode>
                <c:ptCount val="16"/>
                <c:pt idx="1">
                  <c:v>73679.866999999998</c:v>
                </c:pt>
                <c:pt idx="8">
                  <c:v>119010.52899999999</c:v>
                </c:pt>
                <c:pt idx="14">
                  <c:v>195169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05-4C81-8E47-A67961215CA4}"/>
            </c:ext>
          </c:extLst>
        </c:ser>
        <c:ser>
          <c:idx val="2"/>
          <c:order val="2"/>
          <c:tx>
            <c:strRef>
              <c:f>Planilha1!$O$26</c:f>
              <c:strCache>
                <c:ptCount val="1"/>
                <c:pt idx="0">
                  <c:v>Petrobras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Planilha1!$L$27:$L$42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Planilha1!$O$27:$O$42</c:f>
              <c:numCache>
                <c:formatCode>General</c:formatCode>
                <c:ptCount val="16"/>
                <c:pt idx="2" formatCode="_-* #,##0_-;\-* #,##0_-;_-* &quot;-&quot;??_-;_-@_-">
                  <c:v>7315.9128499999997</c:v>
                </c:pt>
                <c:pt idx="3" formatCode="_-* #,##0_-;\-* #,##0_-;_-* &quot;-&quot;??_-;_-@_-">
                  <c:v>970.53350999999998</c:v>
                </c:pt>
                <c:pt idx="4" formatCode="_-* #,##0_-;\-* #,##0_-;_-* &quot;-&quot;??_-;_-@_-">
                  <c:v>659.74689000000001</c:v>
                </c:pt>
                <c:pt idx="5" formatCode="_-* #,##0_-;\-* #,##0_-;_-* &quot;-&quot;??_-;_-@_-">
                  <c:v>1466.7422099999999</c:v>
                </c:pt>
                <c:pt idx="6" formatCode="_-* #,##0_-;\-* #,##0_-;_-* &quot;-&quot;??_-;_-@_-">
                  <c:v>3809.0468499999997</c:v>
                </c:pt>
                <c:pt idx="7" formatCode="_-* #,##0_-;\-* #,##0_-;_-* &quot;-&quot;??_-;_-@_-">
                  <c:v>0</c:v>
                </c:pt>
                <c:pt idx="8" formatCode="_-* #,##0_-;\-* #,##0_-;_-* &quot;-&quot;??_-;_-@_-">
                  <c:v>1823.6182200000003</c:v>
                </c:pt>
                <c:pt idx="9" formatCode="_-* #,##0_-;\-* #,##0_-;_-* &quot;-&quot;??_-;_-@_-">
                  <c:v>1239.4785999999999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05-4C81-8E47-A67961215CA4}"/>
            </c:ext>
          </c:extLst>
        </c:ser>
        <c:ser>
          <c:idx val="3"/>
          <c:order val="3"/>
          <c:tx>
            <c:strRef>
              <c:f>Planilha1!$P$26</c:f>
              <c:strCache>
                <c:ptCount val="1"/>
                <c:pt idx="0">
                  <c:v>Suiça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Planilha1!$L$27:$L$42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Planilha1!$P$27:$P$42</c:f>
              <c:numCache>
                <c:formatCode>General</c:formatCode>
                <c:ptCount val="16"/>
                <c:pt idx="14" formatCode="_-* #,##0_-;\-* #,##0_-;_-* &quot;-&quot;??_-;_-@_-">
                  <c:v>28130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005-4C81-8E47-A67961215CA4}"/>
            </c:ext>
          </c:extLst>
        </c:ser>
        <c:ser>
          <c:idx val="4"/>
          <c:order val="4"/>
          <c:tx>
            <c:strRef>
              <c:f>Planilha1!$Q$26</c:f>
              <c:strCache>
                <c:ptCount val="1"/>
                <c:pt idx="0">
                  <c:v>EUA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Planilha1!$L$27:$L$42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Planilha1!$Q$27:$Q$42</c:f>
              <c:numCache>
                <c:formatCode>General</c:formatCode>
                <c:ptCount val="16"/>
                <c:pt idx="14" formatCode="_-* #,##0_-;\-* #,##0_-;_-* &quot;-&quot;??_-;_-@_-">
                  <c:v>14904.9</c:v>
                </c:pt>
                <c:pt idx="15" formatCode="_-* #,##0_-;\-* #,##0_-;_-* &quot;-&quot;??_-;_-@_-">
                  <c:v>291382.00319999998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05-4C81-8E47-A67961215CA4}"/>
            </c:ext>
          </c:extLst>
        </c:ser>
        <c:ser>
          <c:idx val="5"/>
          <c:order val="5"/>
          <c:tx>
            <c:strRef>
              <c:f>Planilha1!$R$26</c:f>
              <c:strCache>
                <c:ptCount val="1"/>
                <c:pt idx="0">
                  <c:v>UK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Planilha1!$L$27:$L$42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Planilha1!$R$27:$R$42</c:f>
              <c:numCache>
                <c:formatCode>General</c:formatCode>
                <c:ptCount val="16"/>
                <c:pt idx="14" formatCode="_-* #,##0_-;\-* #,##0_-;_-* &quot;-&quot;??_-;_-@_-">
                  <c:v>602000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005-4C81-8E47-A67961215CA4}"/>
            </c:ext>
          </c:extLst>
        </c:ser>
        <c:ser>
          <c:idx val="6"/>
          <c:order val="6"/>
          <c:tx>
            <c:strRef>
              <c:f>Planilha1!$S$26</c:f>
              <c:strCache>
                <c:ptCount val="1"/>
                <c:pt idx="0">
                  <c:v>Japão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Planilha1!$L$27:$L$42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Planilha1!$S$27:$S$42</c:f>
              <c:numCache>
                <c:formatCode>General</c:formatCode>
                <c:ptCount val="16"/>
                <c:pt idx="15" formatCode="_-* #,##0_-;\-* #,##0_-;_-* &quot;-&quot;??_-;_-@_-">
                  <c:v>14943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005-4C81-8E47-A67961215C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91164639"/>
        <c:axId val="678418255"/>
      </c:barChart>
      <c:catAx>
        <c:axId val="591164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78418255"/>
        <c:crosses val="autoZero"/>
        <c:auto val="1"/>
        <c:lblAlgn val="ctr"/>
        <c:lblOffset val="100"/>
        <c:noMultiLvlLbl val="0"/>
      </c:catAx>
      <c:valAx>
        <c:axId val="678418255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911646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Planilha1!$B$3</c:f>
              <c:strCache>
                <c:ptCount val="1"/>
                <c:pt idx="0">
                  <c:v>Projetos Apoiados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Planilha1!$C$2:$R$2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Planilha1!$C$3:$R$3</c:f>
              <c:numCache>
                <c:formatCode>0</c:formatCode>
                <c:ptCount val="16"/>
                <c:pt idx="0">
                  <c:v>161.14667191000001</c:v>
                </c:pt>
                <c:pt idx="1">
                  <c:v>261.03882747305499</c:v>
                </c:pt>
                <c:pt idx="2">
                  <c:v>144.06589314001496</c:v>
                </c:pt>
                <c:pt idx="3">
                  <c:v>353.565697554096</c:v>
                </c:pt>
                <c:pt idx="4">
                  <c:v>606.73696277499994</c:v>
                </c:pt>
                <c:pt idx="5">
                  <c:v>461.41730121399996</c:v>
                </c:pt>
                <c:pt idx="6">
                  <c:v>309.65027794457808</c:v>
                </c:pt>
                <c:pt idx="7">
                  <c:v>284.81901844905298</c:v>
                </c:pt>
                <c:pt idx="8">
                  <c:v>328.46553894755203</c:v>
                </c:pt>
                <c:pt idx="9">
                  <c:v>514.63279272239993</c:v>
                </c:pt>
                <c:pt idx="14">
                  <c:v>552.80717000000004</c:v>
                </c:pt>
                <c:pt idx="15">
                  <c:v>882.64924699999995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68-493B-A669-82B88450A56F}"/>
            </c:ext>
          </c:extLst>
        </c:ser>
        <c:ser>
          <c:idx val="1"/>
          <c:order val="1"/>
          <c:tx>
            <c:strRef>
              <c:f>Planilha1!$B$4</c:f>
              <c:strCache>
                <c:ptCount val="1"/>
                <c:pt idx="0">
                  <c:v>Chamadas Públicas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Planilha1!$C$2:$R$2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Planilha1!$C$4:$R$4</c:f>
              <c:numCache>
                <c:formatCode>General</c:formatCode>
                <c:ptCount val="16"/>
                <c:pt idx="3" formatCode="0">
                  <c:v>98.32</c:v>
                </c:pt>
                <c:pt idx="5" formatCode="0">
                  <c:v>120.26</c:v>
                </c:pt>
                <c:pt idx="8" formatCode="0">
                  <c:v>363.584</c:v>
                </c:pt>
                <c:pt idx="14" formatCode="0">
                  <c:v>782</c:v>
                </c:pt>
                <c:pt idx="15" formatCode="0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68-493B-A669-82B88450A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46365663"/>
        <c:axId val="446348383"/>
      </c:barChart>
      <c:catAx>
        <c:axId val="446365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46348383"/>
        <c:crosses val="autoZero"/>
        <c:auto val="1"/>
        <c:lblAlgn val="ctr"/>
        <c:lblOffset val="100"/>
        <c:noMultiLvlLbl val="0"/>
      </c:catAx>
      <c:valAx>
        <c:axId val="446348383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46365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2800" b="1">
                <a:solidFill>
                  <a:schemeClr val="tx1"/>
                </a:solidFill>
              </a:rPr>
              <a:t>Acumulado mensal</a:t>
            </a:r>
            <a:r>
              <a:rPr lang="en-GB" sz="2800" b="1" baseline="0">
                <a:solidFill>
                  <a:schemeClr val="tx1"/>
                </a:solidFill>
              </a:rPr>
              <a:t> do DETER </a:t>
            </a:r>
            <a:endParaRPr lang="en-GB" sz="28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8.7249769784876779E-2"/>
          <c:y val="7.8535637744475889E-2"/>
          <c:w val="0.89888322462573722"/>
          <c:h val="0.68632029346652734"/>
        </c:manualLayout>
      </c:layout>
      <c:lineChart>
        <c:grouping val="standard"/>
        <c:varyColors val="0"/>
        <c:ser>
          <c:idx val="4"/>
          <c:order val="0"/>
          <c:tx>
            <c:strRef>
              <c:f>Projeção!$A$30</c:f>
              <c:strCache>
                <c:ptCount val="1"/>
                <c:pt idx="0">
                  <c:v> 2019/2020 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Projeção!$B$25:$M$25</c:f>
              <c:strCache>
                <c:ptCount val="12"/>
                <c:pt idx="0">
                  <c:v> Agosto </c:v>
                </c:pt>
                <c:pt idx="1">
                  <c:v> Setembro </c:v>
                </c:pt>
                <c:pt idx="2">
                  <c:v> Outubro </c:v>
                </c:pt>
                <c:pt idx="3">
                  <c:v> Novembro </c:v>
                </c:pt>
                <c:pt idx="4">
                  <c:v> Dezembro </c:v>
                </c:pt>
                <c:pt idx="5">
                  <c:v> Janeiro </c:v>
                </c:pt>
                <c:pt idx="6">
                  <c:v> Fevereiro </c:v>
                </c:pt>
                <c:pt idx="7">
                  <c:v> Março </c:v>
                </c:pt>
                <c:pt idx="8">
                  <c:v> Abril </c:v>
                </c:pt>
                <c:pt idx="9">
                  <c:v> Maio </c:v>
                </c:pt>
                <c:pt idx="10">
                  <c:v> Junho </c:v>
                </c:pt>
                <c:pt idx="11">
                  <c:v> Julho </c:v>
                </c:pt>
              </c:strCache>
            </c:strRef>
          </c:cat>
          <c:val>
            <c:numRef>
              <c:f>Projeção!$B$30:$M$30</c:f>
              <c:numCache>
                <c:formatCode>_(* #,##0.0_);_(* \(#,##0.0\);_(* "-"??_);_(@_)</c:formatCode>
                <c:ptCount val="12"/>
                <c:pt idx="0">
                  <c:v>1714.31</c:v>
                </c:pt>
                <c:pt idx="1">
                  <c:v>3167.95</c:v>
                </c:pt>
                <c:pt idx="2">
                  <c:v>3723.22</c:v>
                </c:pt>
                <c:pt idx="3">
                  <c:v>4286.0199999999995</c:v>
                </c:pt>
                <c:pt idx="4">
                  <c:v>4475.9599999999991</c:v>
                </c:pt>
                <c:pt idx="5">
                  <c:v>4760.2399999999989</c:v>
                </c:pt>
                <c:pt idx="6">
                  <c:v>4945.9699999999984</c:v>
                </c:pt>
                <c:pt idx="7">
                  <c:v>5272.909999999998</c:v>
                </c:pt>
                <c:pt idx="8">
                  <c:v>5680.1099999999979</c:v>
                </c:pt>
                <c:pt idx="9">
                  <c:v>6513.6799999999976</c:v>
                </c:pt>
                <c:pt idx="10">
                  <c:v>7556.9099999999971</c:v>
                </c:pt>
                <c:pt idx="11">
                  <c:v>9215.8799999999974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79-A149-9B64-BCD270D3E82C}"/>
            </c:ext>
          </c:extLst>
        </c:ser>
        <c:ser>
          <c:idx val="5"/>
          <c:order val="1"/>
          <c:tx>
            <c:strRef>
              <c:f>Projeção!$A$31</c:f>
              <c:strCache>
                <c:ptCount val="1"/>
                <c:pt idx="0">
                  <c:v> 2020/2021 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Projeção!$B$25:$M$25</c:f>
              <c:strCache>
                <c:ptCount val="12"/>
                <c:pt idx="0">
                  <c:v> Agosto </c:v>
                </c:pt>
                <c:pt idx="1">
                  <c:v> Setembro </c:v>
                </c:pt>
                <c:pt idx="2">
                  <c:v> Outubro </c:v>
                </c:pt>
                <c:pt idx="3">
                  <c:v> Novembro </c:v>
                </c:pt>
                <c:pt idx="4">
                  <c:v> Dezembro </c:v>
                </c:pt>
                <c:pt idx="5">
                  <c:v> Janeiro </c:v>
                </c:pt>
                <c:pt idx="6">
                  <c:v> Fevereiro </c:v>
                </c:pt>
                <c:pt idx="7">
                  <c:v> Março </c:v>
                </c:pt>
                <c:pt idx="8">
                  <c:v> Abril </c:v>
                </c:pt>
                <c:pt idx="9">
                  <c:v> Maio </c:v>
                </c:pt>
                <c:pt idx="10">
                  <c:v> Junho </c:v>
                </c:pt>
                <c:pt idx="11">
                  <c:v> Julho </c:v>
                </c:pt>
              </c:strCache>
            </c:strRef>
          </c:cat>
          <c:val>
            <c:numRef>
              <c:f>Projeção!$B$31:$M$31</c:f>
              <c:numCache>
                <c:formatCode>_(* #,##0.0_);_(* \(#,##0.0\);_(* "-"??_);_(@_)</c:formatCode>
                <c:ptCount val="12"/>
                <c:pt idx="0">
                  <c:v>1353.89</c:v>
                </c:pt>
                <c:pt idx="1">
                  <c:v>2316.44</c:v>
                </c:pt>
                <c:pt idx="2">
                  <c:v>3152.16</c:v>
                </c:pt>
                <c:pt idx="3">
                  <c:v>3461.92</c:v>
                </c:pt>
                <c:pt idx="4">
                  <c:v>3677.34</c:v>
                </c:pt>
                <c:pt idx="5">
                  <c:v>3760.2200000000003</c:v>
                </c:pt>
                <c:pt idx="6">
                  <c:v>3883.0200000000004</c:v>
                </c:pt>
                <c:pt idx="7">
                  <c:v>4250.63</c:v>
                </c:pt>
                <c:pt idx="8">
                  <c:v>4830.6100000000006</c:v>
                </c:pt>
                <c:pt idx="9">
                  <c:v>6220.7300000000005</c:v>
                </c:pt>
                <c:pt idx="10">
                  <c:v>7282.1</c:v>
                </c:pt>
                <c:pt idx="11">
                  <c:v>8780.0300000000007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79-A149-9B64-BCD270D3E82C}"/>
            </c:ext>
          </c:extLst>
        </c:ser>
        <c:ser>
          <c:idx val="6"/>
          <c:order val="2"/>
          <c:tx>
            <c:strRef>
              <c:f>Projeção!$A$32</c:f>
              <c:strCache>
                <c:ptCount val="1"/>
                <c:pt idx="0">
                  <c:v> 2021/2022 </c:v>
                </c:pt>
              </c:strCache>
            </c:strRef>
          </c:tx>
          <c:spPr>
            <a:ln w="381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Projeção!$B$25:$M$25</c:f>
              <c:strCache>
                <c:ptCount val="12"/>
                <c:pt idx="0">
                  <c:v> Agosto </c:v>
                </c:pt>
                <c:pt idx="1">
                  <c:v> Setembro </c:v>
                </c:pt>
                <c:pt idx="2">
                  <c:v> Outubro </c:v>
                </c:pt>
                <c:pt idx="3">
                  <c:v> Novembro </c:v>
                </c:pt>
                <c:pt idx="4">
                  <c:v> Dezembro </c:v>
                </c:pt>
                <c:pt idx="5">
                  <c:v> Janeiro </c:v>
                </c:pt>
                <c:pt idx="6">
                  <c:v> Fevereiro </c:v>
                </c:pt>
                <c:pt idx="7">
                  <c:v> Março </c:v>
                </c:pt>
                <c:pt idx="8">
                  <c:v> Abril </c:v>
                </c:pt>
                <c:pt idx="9">
                  <c:v> Maio </c:v>
                </c:pt>
                <c:pt idx="10">
                  <c:v> Junho </c:v>
                </c:pt>
                <c:pt idx="11">
                  <c:v> Julho </c:v>
                </c:pt>
              </c:strCache>
            </c:strRef>
          </c:cat>
          <c:val>
            <c:numRef>
              <c:f>Projeção!$B$32:$M$32</c:f>
              <c:numCache>
                <c:formatCode>_(* #,##0.0_);_(* \(#,##0.0\);_(* "-"??_);_(@_)</c:formatCode>
                <c:ptCount val="12"/>
                <c:pt idx="0">
                  <c:v>918.2399999999999</c:v>
                </c:pt>
                <c:pt idx="1">
                  <c:v>1902.85</c:v>
                </c:pt>
                <c:pt idx="2">
                  <c:v>2779.41</c:v>
                </c:pt>
                <c:pt idx="3">
                  <c:v>3028.8999999999996</c:v>
                </c:pt>
                <c:pt idx="4">
                  <c:v>3116.0899999999997</c:v>
                </c:pt>
                <c:pt idx="5">
                  <c:v>3546.5299999999997</c:v>
                </c:pt>
                <c:pt idx="6">
                  <c:v>3745.2</c:v>
                </c:pt>
                <c:pt idx="7">
                  <c:v>4057.43</c:v>
                </c:pt>
                <c:pt idx="8">
                  <c:v>5083.78</c:v>
                </c:pt>
                <c:pt idx="9">
                  <c:v>5983.42</c:v>
                </c:pt>
                <c:pt idx="10">
                  <c:v>7103.62</c:v>
                </c:pt>
                <c:pt idx="11">
                  <c:v>8590.33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79-A149-9B64-BCD270D3E82C}"/>
            </c:ext>
          </c:extLst>
        </c:ser>
        <c:ser>
          <c:idx val="0"/>
          <c:order val="3"/>
          <c:tx>
            <c:strRef>
              <c:f>Projeção!$A$34</c:f>
              <c:strCache>
                <c:ptCount val="1"/>
                <c:pt idx="0">
                  <c:v> 2022/2023 (projeção) 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Projeção!$B$25:$M$25</c:f>
              <c:strCache>
                <c:ptCount val="12"/>
                <c:pt idx="0">
                  <c:v> Agosto </c:v>
                </c:pt>
                <c:pt idx="1">
                  <c:v> Setembro </c:v>
                </c:pt>
                <c:pt idx="2">
                  <c:v> Outubro </c:v>
                </c:pt>
                <c:pt idx="3">
                  <c:v> Novembro </c:v>
                </c:pt>
                <c:pt idx="4">
                  <c:v> Dezembro </c:v>
                </c:pt>
                <c:pt idx="5">
                  <c:v> Janeiro </c:v>
                </c:pt>
                <c:pt idx="6">
                  <c:v> Fevereiro </c:v>
                </c:pt>
                <c:pt idx="7">
                  <c:v> Março </c:v>
                </c:pt>
                <c:pt idx="8">
                  <c:v> Abril </c:v>
                </c:pt>
                <c:pt idx="9">
                  <c:v> Maio </c:v>
                </c:pt>
                <c:pt idx="10">
                  <c:v> Junho </c:v>
                </c:pt>
                <c:pt idx="11">
                  <c:v> Julho </c:v>
                </c:pt>
              </c:strCache>
            </c:strRef>
          </c:cat>
          <c:val>
            <c:numRef>
              <c:f>Projeção!$B$34:$M$34</c:f>
              <c:numCache>
                <c:formatCode>_(* #,##0.0_);_(* \(#,##0.0\);_(* "-"??_);_(@_)</c:formatCode>
                <c:ptCount val="12"/>
                <c:pt idx="0">
                  <c:v>1661.0200000000002</c:v>
                </c:pt>
                <c:pt idx="1">
                  <c:v>3115.78</c:v>
                </c:pt>
                <c:pt idx="2">
                  <c:v>4019.6400000000003</c:v>
                </c:pt>
                <c:pt idx="3">
                  <c:v>4574.3</c:v>
                </c:pt>
                <c:pt idx="4">
                  <c:v>4803.37</c:v>
                </c:pt>
                <c:pt idx="5">
                  <c:v>5133.480008938307</c:v>
                </c:pt>
                <c:pt idx="6">
                  <c:v>5378.8932090386998</c:v>
                </c:pt>
                <c:pt idx="7">
                  <c:v>5861.5448713223668</c:v>
                </c:pt>
                <c:pt idx="8">
                  <c:v>6636.6043302781618</c:v>
                </c:pt>
                <c:pt idx="9">
                  <c:v>7819.7450999567809</c:v>
                </c:pt>
                <c:pt idx="10">
                  <c:v>9292.1906893972737</c:v>
                </c:pt>
                <c:pt idx="11">
                  <c:v>11253.170140033873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879-A149-9B64-BCD270D3E82C}"/>
            </c:ext>
          </c:extLst>
        </c:ser>
        <c:ser>
          <c:idx val="7"/>
          <c:order val="4"/>
          <c:tx>
            <c:strRef>
              <c:f>Projeção!$A$33</c:f>
              <c:strCache>
                <c:ptCount val="1"/>
                <c:pt idx="0">
                  <c:v> 2022/2023 (parcial) 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Projeção!$B$25:$M$25</c:f>
              <c:strCache>
                <c:ptCount val="12"/>
                <c:pt idx="0">
                  <c:v> Agosto </c:v>
                </c:pt>
                <c:pt idx="1">
                  <c:v> Setembro </c:v>
                </c:pt>
                <c:pt idx="2">
                  <c:v> Outubro </c:v>
                </c:pt>
                <c:pt idx="3">
                  <c:v> Novembro </c:v>
                </c:pt>
                <c:pt idx="4">
                  <c:v> Dezembro </c:v>
                </c:pt>
                <c:pt idx="5">
                  <c:v> Janeiro </c:v>
                </c:pt>
                <c:pt idx="6">
                  <c:v> Fevereiro </c:v>
                </c:pt>
                <c:pt idx="7">
                  <c:v> Março </c:v>
                </c:pt>
                <c:pt idx="8">
                  <c:v> Abril </c:v>
                </c:pt>
                <c:pt idx="9">
                  <c:v> Maio </c:v>
                </c:pt>
                <c:pt idx="10">
                  <c:v> Junho </c:v>
                </c:pt>
                <c:pt idx="11">
                  <c:v> Julho </c:v>
                </c:pt>
              </c:strCache>
            </c:strRef>
          </c:cat>
          <c:val>
            <c:numRef>
              <c:f>Projeção!$B$33:$M$33</c:f>
              <c:numCache>
                <c:formatCode>_(* #,##0.0_);_(* \(#,##0.0\);_(* "-"??_);_(@_)</c:formatCode>
                <c:ptCount val="12"/>
                <c:pt idx="0">
                  <c:v>1661.0200000000002</c:v>
                </c:pt>
                <c:pt idx="1">
                  <c:v>3115.78</c:v>
                </c:pt>
                <c:pt idx="2">
                  <c:v>4019.6400000000003</c:v>
                </c:pt>
                <c:pt idx="3">
                  <c:v>4574.3</c:v>
                </c:pt>
                <c:pt idx="4">
                  <c:v>4803.37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79-A149-9B64-BCD270D3E8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7750928"/>
        <c:axId val="787752928"/>
      </c:lineChart>
      <c:catAx>
        <c:axId val="78775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87752928"/>
        <c:crosses val="autoZero"/>
        <c:auto val="1"/>
        <c:lblAlgn val="ctr"/>
        <c:lblOffset val="100"/>
        <c:noMultiLvlLbl val="0"/>
      </c:catAx>
      <c:valAx>
        <c:axId val="787752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87750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6438189634130426E-2"/>
          <c:y val="0.88593337960110574"/>
          <c:w val="0.93863944326305238"/>
          <c:h val="0.100875284925056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2578671981941404E-2"/>
          <c:y val="7.7145387583849506E-2"/>
          <c:w val="0.78663224252976693"/>
          <c:h val="0.84602888532764875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46"/>
        <c:overlap val="-40"/>
        <c:axId val="60086528"/>
        <c:axId val="60817408"/>
      </c:barChart>
      <c:catAx>
        <c:axId val="6008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60817408"/>
        <c:crosses val="autoZero"/>
        <c:auto val="1"/>
        <c:lblAlgn val="ctr"/>
        <c:lblOffset val="100"/>
        <c:noMultiLvlLbl val="0"/>
      </c:catAx>
      <c:valAx>
        <c:axId val="60817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6008652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0740E"/>
            </a:solidFill>
            <a:ln>
              <a:noFill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terrabrasilis_legal_amazon_25_9!$A$33:$A$37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terrabrasilis_legal_amazon_25_9!$B$33:$B$37</c:f>
              <c:numCache>
                <c:formatCode>#,##0.00</c:formatCode>
                <c:ptCount val="5"/>
                <c:pt idx="0">
                  <c:v>10129</c:v>
                </c:pt>
                <c:pt idx="1">
                  <c:v>10851</c:v>
                </c:pt>
                <c:pt idx="2">
                  <c:v>13038</c:v>
                </c:pt>
                <c:pt idx="3">
                  <c:v>11594</c:v>
                </c:pt>
                <c:pt idx="4">
                  <c:v>9001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EA-482C-8653-F9FE425289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1072960"/>
        <c:axId val="1830955536"/>
      </c:barChart>
      <c:catAx>
        <c:axId val="183107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30955536"/>
        <c:crosses val="autoZero"/>
        <c:auto val="1"/>
        <c:lblAlgn val="ctr"/>
        <c:lblOffset val="100"/>
        <c:noMultiLvlLbl val="0"/>
      </c:catAx>
      <c:valAx>
        <c:axId val="183095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31072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2578671981941404E-2"/>
          <c:y val="7.7145387583849506E-2"/>
          <c:w val="0.78663224252976693"/>
          <c:h val="0.8460288853276487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'[Graficos de Meta x PRODES - Metas Desmatamento.xlsx]Grafico sobrepostos Performance'!$D$5</c:f>
              <c:strCache>
                <c:ptCount val="1"/>
                <c:pt idx="0">
                  <c:v>PRODES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AF3-46E1-96A8-1840B31B186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'[Graficos de Meta x PRODES - Metas Desmatamento.xlsx]Grafico sobrepostos Performance'!$B$6:$B$48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  <c:extLst/>
            </c:numRef>
          </c:cat>
          <c:val>
            <c:numRef>
              <c:f>'[Graficos de Meta x PRODES - Metas Desmatamento.xlsx]Grafico sobrepostos Performance'!$D$6:$D$48</c:f>
              <c:numCache>
                <c:formatCode>General</c:formatCode>
                <c:ptCount val="13"/>
                <c:pt idx="0">
                  <c:v>4571</c:v>
                </c:pt>
                <c:pt idx="1">
                  <c:v>5891</c:v>
                </c:pt>
                <c:pt idx="2">
                  <c:v>5012</c:v>
                </c:pt>
                <c:pt idx="3">
                  <c:v>6207</c:v>
                </c:pt>
                <c:pt idx="4">
                  <c:v>7893</c:v>
                </c:pt>
                <c:pt idx="5">
                  <c:v>6947</c:v>
                </c:pt>
                <c:pt idx="6">
                  <c:v>7536</c:v>
                </c:pt>
                <c:pt idx="7">
                  <c:v>10129</c:v>
                </c:pt>
                <c:pt idx="8">
                  <c:v>10851</c:v>
                </c:pt>
                <c:pt idx="9">
                  <c:v>13038</c:v>
                </c:pt>
                <c:pt idx="10">
                  <c:v>11594</c:v>
                </c:pt>
                <c:pt idx="11">
                  <c:v>9064</c:v>
                </c:pt>
                <c:pt idx="12">
                  <c:v>6288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BAF3-46E1-96A8-1840B31B18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6"/>
        <c:overlap val="-40"/>
        <c:axId val="60086528"/>
        <c:axId val="60817408"/>
      </c:barChart>
      <c:catAx>
        <c:axId val="6008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60817408"/>
        <c:crosses val="autoZero"/>
        <c:auto val="1"/>
        <c:lblAlgn val="ctr"/>
        <c:lblOffset val="100"/>
        <c:noMultiLvlLbl val="0"/>
      </c:catAx>
      <c:valAx>
        <c:axId val="60817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6008652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2578671981941404E-2"/>
          <c:y val="7.7145387583849506E-2"/>
          <c:w val="0.78663224252976693"/>
          <c:h val="0.8460288853276487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'[Graficos de Meta x PRODES - Metas Desmatamento.xlsx]Grafico sobrepostos Performance'!$D$5</c:f>
              <c:strCache>
                <c:ptCount val="1"/>
                <c:pt idx="0">
                  <c:v>PRODES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AF3-46E1-96A8-1840B31B1866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'[Graficos de Meta x PRODES - Metas Desmatamento.xlsx]Grafico sobrepostos Performance'!$B$6:$B$48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  <c:extLst/>
            </c:numRef>
          </c:cat>
          <c:val>
            <c:numRef>
              <c:f>'[Graficos de Meta x PRODES - Metas Desmatamento.xlsx]Grafico sobrepostos Performance'!$D$6:$D$48</c:f>
              <c:numCache>
                <c:formatCode>General</c:formatCode>
                <c:ptCount val="13"/>
                <c:pt idx="0">
                  <c:v>4571</c:v>
                </c:pt>
                <c:pt idx="1">
                  <c:v>5891</c:v>
                </c:pt>
                <c:pt idx="2">
                  <c:v>5012</c:v>
                </c:pt>
                <c:pt idx="3">
                  <c:v>6207</c:v>
                </c:pt>
                <c:pt idx="4">
                  <c:v>7893</c:v>
                </c:pt>
                <c:pt idx="5">
                  <c:v>6947</c:v>
                </c:pt>
                <c:pt idx="6">
                  <c:v>7536</c:v>
                </c:pt>
                <c:pt idx="7">
                  <c:v>10129</c:v>
                </c:pt>
                <c:pt idx="8">
                  <c:v>10851</c:v>
                </c:pt>
                <c:pt idx="9">
                  <c:v>13038</c:v>
                </c:pt>
                <c:pt idx="10">
                  <c:v>11594</c:v>
                </c:pt>
                <c:pt idx="11">
                  <c:v>9064</c:v>
                </c:pt>
                <c:pt idx="12">
                  <c:v>6288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BAF3-46E1-96A8-1840B31B18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6"/>
        <c:overlap val="-40"/>
        <c:axId val="60086528"/>
        <c:axId val="60817408"/>
      </c:barChart>
      <c:catAx>
        <c:axId val="6008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60817408"/>
        <c:crosses val="autoZero"/>
        <c:auto val="1"/>
        <c:lblAlgn val="ctr"/>
        <c:lblOffset val="100"/>
        <c:noMultiLvlLbl val="0"/>
      </c:catAx>
      <c:valAx>
        <c:axId val="60817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6008652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6877FC-09E1-4010-AF82-8517D0B3E649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268FC24F-D32B-435F-A231-B515FBC2171E}">
      <dgm:prSet phldrT="[Texto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pt-BR" dirty="0">
              <a:solidFill>
                <a:schemeClr val="tx1"/>
              </a:solidFill>
            </a:rPr>
            <a:t>Eixo I – Atividades produtivas sustentáveis</a:t>
          </a:r>
        </a:p>
      </dgm:t>
    </dgm:pt>
    <dgm:pt modelId="{855D9112-6698-47DE-AED6-3F33A07E7597}" type="parTrans" cxnId="{F6875877-6CED-49C8-BE0A-E09C81FF4D11}">
      <dgm:prSet/>
      <dgm:spPr/>
      <dgm:t>
        <a:bodyPr/>
        <a:lstStyle/>
        <a:p>
          <a:endParaRPr lang="pt-BR"/>
        </a:p>
      </dgm:t>
    </dgm:pt>
    <dgm:pt modelId="{DCE96872-D1F1-451B-B606-72E0E49F6A4D}" type="sibTrans" cxnId="{F6875877-6CED-49C8-BE0A-E09C81FF4D11}">
      <dgm:prSet/>
      <dgm:spPr/>
      <dgm:t>
        <a:bodyPr/>
        <a:lstStyle/>
        <a:p>
          <a:endParaRPr lang="pt-BR"/>
        </a:p>
      </dgm:t>
    </dgm:pt>
    <dgm:pt modelId="{E80B437B-0DC3-44F4-8C8B-D35A4D019DA5}">
      <dgm:prSet phldrT="[Texto]"/>
      <dgm:spPr>
        <a:solidFill>
          <a:srgbClr val="0070C0"/>
        </a:solidFill>
      </dgm:spPr>
      <dgm:t>
        <a:bodyPr/>
        <a:lstStyle/>
        <a:p>
          <a:r>
            <a:rPr lang="pt-BR" dirty="0">
              <a:solidFill>
                <a:schemeClr val="tx1"/>
              </a:solidFill>
            </a:rPr>
            <a:t>Eixo II – Monitoramento e controle ambiental</a:t>
          </a:r>
        </a:p>
      </dgm:t>
    </dgm:pt>
    <dgm:pt modelId="{F3650FBA-A83F-48E6-8FE0-9864BB5B3F85}" type="parTrans" cxnId="{75C1E23D-2E9F-4013-BC7A-889D9835ED5E}">
      <dgm:prSet/>
      <dgm:spPr/>
      <dgm:t>
        <a:bodyPr/>
        <a:lstStyle/>
        <a:p>
          <a:endParaRPr lang="pt-BR"/>
        </a:p>
      </dgm:t>
    </dgm:pt>
    <dgm:pt modelId="{78BF176E-D9F3-4F18-AD1F-25008467D0FF}" type="sibTrans" cxnId="{75C1E23D-2E9F-4013-BC7A-889D9835ED5E}">
      <dgm:prSet/>
      <dgm:spPr/>
      <dgm:t>
        <a:bodyPr/>
        <a:lstStyle/>
        <a:p>
          <a:endParaRPr lang="pt-BR"/>
        </a:p>
      </dgm:t>
    </dgm:pt>
    <dgm:pt modelId="{DAD6F671-DBC5-4A27-AB6B-4350280DD962}">
      <dgm:prSet phldrT="[Texto]"/>
      <dgm:spPr>
        <a:solidFill>
          <a:srgbClr val="FFC000"/>
        </a:solidFill>
      </dgm:spPr>
      <dgm:t>
        <a:bodyPr/>
        <a:lstStyle/>
        <a:p>
          <a:r>
            <a:rPr lang="pt-BR" dirty="0">
              <a:solidFill>
                <a:schemeClr val="tx1"/>
              </a:solidFill>
            </a:rPr>
            <a:t>Eixo III – Ordenamento territorial e fundiário</a:t>
          </a:r>
        </a:p>
      </dgm:t>
    </dgm:pt>
    <dgm:pt modelId="{FD34960E-7A23-4851-9DB2-A536026D9D68}" type="parTrans" cxnId="{F6C1849C-FBC9-4012-9BF9-DB4BB42A2629}">
      <dgm:prSet/>
      <dgm:spPr/>
      <dgm:t>
        <a:bodyPr/>
        <a:lstStyle/>
        <a:p>
          <a:endParaRPr lang="pt-BR"/>
        </a:p>
      </dgm:t>
    </dgm:pt>
    <dgm:pt modelId="{F44C6B3B-8846-438A-BD62-A3C36E7A923E}" type="sibTrans" cxnId="{F6C1849C-FBC9-4012-9BF9-DB4BB42A2629}">
      <dgm:prSet/>
      <dgm:spPr/>
      <dgm:t>
        <a:bodyPr/>
        <a:lstStyle/>
        <a:p>
          <a:endParaRPr lang="pt-BR"/>
        </a:p>
      </dgm:t>
    </dgm:pt>
    <dgm:pt modelId="{344C4BD6-36B6-4D61-BF1F-E6BEDFA6361A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Eixo IV – Instrumentos normativos e econômicos</a:t>
          </a:r>
        </a:p>
      </dgm:t>
    </dgm:pt>
    <dgm:pt modelId="{A807AE83-A98C-4EFD-A311-19BF2B4F75D2}" type="parTrans" cxnId="{96271972-CD76-4F1A-BE47-2CD5ACF17B72}">
      <dgm:prSet/>
      <dgm:spPr/>
      <dgm:t>
        <a:bodyPr/>
        <a:lstStyle/>
        <a:p>
          <a:endParaRPr lang="pt-BR"/>
        </a:p>
      </dgm:t>
    </dgm:pt>
    <dgm:pt modelId="{4D231313-65FB-4222-AB5E-60EE9E7616CE}" type="sibTrans" cxnId="{96271972-CD76-4F1A-BE47-2CD5ACF17B72}">
      <dgm:prSet/>
      <dgm:spPr/>
      <dgm:t>
        <a:bodyPr/>
        <a:lstStyle/>
        <a:p>
          <a:endParaRPr lang="pt-BR"/>
        </a:p>
      </dgm:t>
    </dgm:pt>
    <dgm:pt modelId="{8DA8DDE4-4A67-4CC0-B272-4EB39B5BA011}" type="pres">
      <dgm:prSet presAssocID="{DE6877FC-09E1-4010-AF82-8517D0B3E649}" presName="linearFlow" presStyleCnt="0">
        <dgm:presLayoutVars>
          <dgm:dir/>
          <dgm:resizeHandles val="exact"/>
        </dgm:presLayoutVars>
      </dgm:prSet>
      <dgm:spPr/>
    </dgm:pt>
    <dgm:pt modelId="{630D4AD2-BD02-4AF3-9AA3-CEF662995A97}" type="pres">
      <dgm:prSet presAssocID="{268FC24F-D32B-435F-A231-B515FBC2171E}" presName="composite" presStyleCnt="0"/>
      <dgm:spPr/>
    </dgm:pt>
    <dgm:pt modelId="{CFE59A79-387E-4E08-8E8E-A6E3639B9DAF}" type="pres">
      <dgm:prSet presAssocID="{268FC24F-D32B-435F-A231-B515FBC2171E}" presName="imgShp" presStyleLbl="fgImgPlace1" presStyleIdx="0" presStyleCnt="4" custLinFactNeighborY="-40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1133E039-6BF9-4B31-9794-ADEBEE24B87B}" type="pres">
      <dgm:prSet presAssocID="{268FC24F-D32B-435F-A231-B515FBC2171E}" presName="txShp" presStyleLbl="node1" presStyleIdx="0" presStyleCnt="4">
        <dgm:presLayoutVars>
          <dgm:bulletEnabled val="1"/>
        </dgm:presLayoutVars>
      </dgm:prSet>
      <dgm:spPr/>
    </dgm:pt>
    <dgm:pt modelId="{7096A91E-1C47-4476-B000-7DCB2A2BD8A3}" type="pres">
      <dgm:prSet presAssocID="{DCE96872-D1F1-451B-B606-72E0E49F6A4D}" presName="spacing" presStyleCnt="0"/>
      <dgm:spPr/>
    </dgm:pt>
    <dgm:pt modelId="{9E06E985-2949-4E4C-9DDB-D8D5AEB2026E}" type="pres">
      <dgm:prSet presAssocID="{E80B437B-0DC3-44F4-8C8B-D35A4D019DA5}" presName="composite" presStyleCnt="0"/>
      <dgm:spPr/>
    </dgm:pt>
    <dgm:pt modelId="{03036242-7D48-4D50-A090-2C77A1EDEA3D}" type="pres">
      <dgm:prSet presAssocID="{E80B437B-0DC3-44F4-8C8B-D35A4D019DA5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BB5D0918-5CEF-4B90-BBAE-A340BA64C10B}" type="pres">
      <dgm:prSet presAssocID="{E80B437B-0DC3-44F4-8C8B-D35A4D019DA5}" presName="txShp" presStyleLbl="node1" presStyleIdx="1" presStyleCnt="4">
        <dgm:presLayoutVars>
          <dgm:bulletEnabled val="1"/>
        </dgm:presLayoutVars>
      </dgm:prSet>
      <dgm:spPr/>
    </dgm:pt>
    <dgm:pt modelId="{14AF047E-0221-45F2-ADED-36D10C1AA54B}" type="pres">
      <dgm:prSet presAssocID="{78BF176E-D9F3-4F18-AD1F-25008467D0FF}" presName="spacing" presStyleCnt="0"/>
      <dgm:spPr/>
    </dgm:pt>
    <dgm:pt modelId="{6F0DA917-CBDB-431A-A48F-E43DE05DBC03}" type="pres">
      <dgm:prSet presAssocID="{DAD6F671-DBC5-4A27-AB6B-4350280DD962}" presName="composite" presStyleCnt="0"/>
      <dgm:spPr/>
    </dgm:pt>
    <dgm:pt modelId="{B02AC689-197B-449E-A72F-CA9EA70C6966}" type="pres">
      <dgm:prSet presAssocID="{DAD6F671-DBC5-4A27-AB6B-4350280DD962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5450271D-BD0C-4CC1-9965-5C8D70E5A0E5}" type="pres">
      <dgm:prSet presAssocID="{DAD6F671-DBC5-4A27-AB6B-4350280DD962}" presName="txShp" presStyleLbl="node1" presStyleIdx="2" presStyleCnt="4">
        <dgm:presLayoutVars>
          <dgm:bulletEnabled val="1"/>
        </dgm:presLayoutVars>
      </dgm:prSet>
      <dgm:spPr/>
    </dgm:pt>
    <dgm:pt modelId="{C809306C-0D78-48D3-AA78-69F449861ED8}" type="pres">
      <dgm:prSet presAssocID="{F44C6B3B-8846-438A-BD62-A3C36E7A923E}" presName="spacing" presStyleCnt="0"/>
      <dgm:spPr/>
    </dgm:pt>
    <dgm:pt modelId="{F6D95D97-3B97-42B0-8788-02F2ED25B155}" type="pres">
      <dgm:prSet presAssocID="{344C4BD6-36B6-4D61-BF1F-E6BEDFA6361A}" presName="composite" presStyleCnt="0"/>
      <dgm:spPr/>
    </dgm:pt>
    <dgm:pt modelId="{2EAB9DD0-8D98-4002-B259-0F31BAD8F5CB}" type="pres">
      <dgm:prSet presAssocID="{344C4BD6-36B6-4D61-BF1F-E6BEDFA6361A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02B3C751-EC52-40CB-8525-8BC66E8EBF52}" type="pres">
      <dgm:prSet presAssocID="{344C4BD6-36B6-4D61-BF1F-E6BEDFA6361A}" presName="txShp" presStyleLbl="node1" presStyleIdx="3" presStyleCnt="4">
        <dgm:presLayoutVars>
          <dgm:bulletEnabled val="1"/>
        </dgm:presLayoutVars>
      </dgm:prSet>
      <dgm:spPr/>
    </dgm:pt>
  </dgm:ptLst>
  <dgm:cxnLst>
    <dgm:cxn modelId="{33416C25-A04F-46A2-9C2E-50429DCAC27B}" type="presOf" srcId="{DAD6F671-DBC5-4A27-AB6B-4350280DD962}" destId="{5450271D-BD0C-4CC1-9965-5C8D70E5A0E5}" srcOrd="0" destOrd="0" presId="urn:microsoft.com/office/officeart/2005/8/layout/vList3"/>
    <dgm:cxn modelId="{75C1E23D-2E9F-4013-BC7A-889D9835ED5E}" srcId="{DE6877FC-09E1-4010-AF82-8517D0B3E649}" destId="{E80B437B-0DC3-44F4-8C8B-D35A4D019DA5}" srcOrd="1" destOrd="0" parTransId="{F3650FBA-A83F-48E6-8FE0-9864BB5B3F85}" sibTransId="{78BF176E-D9F3-4F18-AD1F-25008467D0FF}"/>
    <dgm:cxn modelId="{96271972-CD76-4F1A-BE47-2CD5ACF17B72}" srcId="{DE6877FC-09E1-4010-AF82-8517D0B3E649}" destId="{344C4BD6-36B6-4D61-BF1F-E6BEDFA6361A}" srcOrd="3" destOrd="0" parTransId="{A807AE83-A98C-4EFD-A311-19BF2B4F75D2}" sibTransId="{4D231313-65FB-4222-AB5E-60EE9E7616CE}"/>
    <dgm:cxn modelId="{F6875877-6CED-49C8-BE0A-E09C81FF4D11}" srcId="{DE6877FC-09E1-4010-AF82-8517D0B3E649}" destId="{268FC24F-D32B-435F-A231-B515FBC2171E}" srcOrd="0" destOrd="0" parTransId="{855D9112-6698-47DE-AED6-3F33A07E7597}" sibTransId="{DCE96872-D1F1-451B-B606-72E0E49F6A4D}"/>
    <dgm:cxn modelId="{F6C1849C-FBC9-4012-9BF9-DB4BB42A2629}" srcId="{DE6877FC-09E1-4010-AF82-8517D0B3E649}" destId="{DAD6F671-DBC5-4A27-AB6B-4350280DD962}" srcOrd="2" destOrd="0" parTransId="{FD34960E-7A23-4851-9DB2-A536026D9D68}" sibTransId="{F44C6B3B-8846-438A-BD62-A3C36E7A923E}"/>
    <dgm:cxn modelId="{BDD1CBA1-E18E-4FED-954E-1ABF2639F020}" type="presOf" srcId="{268FC24F-D32B-435F-A231-B515FBC2171E}" destId="{1133E039-6BF9-4B31-9794-ADEBEE24B87B}" srcOrd="0" destOrd="0" presId="urn:microsoft.com/office/officeart/2005/8/layout/vList3"/>
    <dgm:cxn modelId="{559A46CB-F3AE-42A3-BCD0-658115986F0F}" type="presOf" srcId="{344C4BD6-36B6-4D61-BF1F-E6BEDFA6361A}" destId="{02B3C751-EC52-40CB-8525-8BC66E8EBF52}" srcOrd="0" destOrd="0" presId="urn:microsoft.com/office/officeart/2005/8/layout/vList3"/>
    <dgm:cxn modelId="{ADE9F6D9-3A25-4878-AF00-E1FF64D9F83C}" type="presOf" srcId="{DE6877FC-09E1-4010-AF82-8517D0B3E649}" destId="{8DA8DDE4-4A67-4CC0-B272-4EB39B5BA011}" srcOrd="0" destOrd="0" presId="urn:microsoft.com/office/officeart/2005/8/layout/vList3"/>
    <dgm:cxn modelId="{E5A997DE-C024-41D6-9577-354913CD75A0}" type="presOf" srcId="{E80B437B-0DC3-44F4-8C8B-D35A4D019DA5}" destId="{BB5D0918-5CEF-4B90-BBAE-A340BA64C10B}" srcOrd="0" destOrd="0" presId="urn:microsoft.com/office/officeart/2005/8/layout/vList3"/>
    <dgm:cxn modelId="{BE62E059-673A-4511-912B-DEBC12AD2002}" type="presParOf" srcId="{8DA8DDE4-4A67-4CC0-B272-4EB39B5BA011}" destId="{630D4AD2-BD02-4AF3-9AA3-CEF662995A97}" srcOrd="0" destOrd="0" presId="urn:microsoft.com/office/officeart/2005/8/layout/vList3"/>
    <dgm:cxn modelId="{48500FFB-FBD9-4920-90E3-22DEC1BC0DA0}" type="presParOf" srcId="{630D4AD2-BD02-4AF3-9AA3-CEF662995A97}" destId="{CFE59A79-387E-4E08-8E8E-A6E3639B9DAF}" srcOrd="0" destOrd="0" presId="urn:microsoft.com/office/officeart/2005/8/layout/vList3"/>
    <dgm:cxn modelId="{D16449C6-2DC7-478B-B511-C6DE1B49AE05}" type="presParOf" srcId="{630D4AD2-BD02-4AF3-9AA3-CEF662995A97}" destId="{1133E039-6BF9-4B31-9794-ADEBEE24B87B}" srcOrd="1" destOrd="0" presId="urn:microsoft.com/office/officeart/2005/8/layout/vList3"/>
    <dgm:cxn modelId="{6AFEB8D4-4AB4-4BF0-9E28-E34E64B1DDD0}" type="presParOf" srcId="{8DA8DDE4-4A67-4CC0-B272-4EB39B5BA011}" destId="{7096A91E-1C47-4476-B000-7DCB2A2BD8A3}" srcOrd="1" destOrd="0" presId="urn:microsoft.com/office/officeart/2005/8/layout/vList3"/>
    <dgm:cxn modelId="{9141D266-3BA3-41C2-8B35-AF0D1FA5EC29}" type="presParOf" srcId="{8DA8DDE4-4A67-4CC0-B272-4EB39B5BA011}" destId="{9E06E985-2949-4E4C-9DDB-D8D5AEB2026E}" srcOrd="2" destOrd="0" presId="urn:microsoft.com/office/officeart/2005/8/layout/vList3"/>
    <dgm:cxn modelId="{607F9CF5-732F-408F-B83D-D72939782B7E}" type="presParOf" srcId="{9E06E985-2949-4E4C-9DDB-D8D5AEB2026E}" destId="{03036242-7D48-4D50-A090-2C77A1EDEA3D}" srcOrd="0" destOrd="0" presId="urn:microsoft.com/office/officeart/2005/8/layout/vList3"/>
    <dgm:cxn modelId="{02DC117C-36D0-412A-A06D-D693CAD27255}" type="presParOf" srcId="{9E06E985-2949-4E4C-9DDB-D8D5AEB2026E}" destId="{BB5D0918-5CEF-4B90-BBAE-A340BA64C10B}" srcOrd="1" destOrd="0" presId="urn:microsoft.com/office/officeart/2005/8/layout/vList3"/>
    <dgm:cxn modelId="{554CB4B0-B03E-4C0A-9D3D-97278A599E0F}" type="presParOf" srcId="{8DA8DDE4-4A67-4CC0-B272-4EB39B5BA011}" destId="{14AF047E-0221-45F2-ADED-36D10C1AA54B}" srcOrd="3" destOrd="0" presId="urn:microsoft.com/office/officeart/2005/8/layout/vList3"/>
    <dgm:cxn modelId="{609AEEA5-CE71-4D16-8A7F-D95500AA7A1C}" type="presParOf" srcId="{8DA8DDE4-4A67-4CC0-B272-4EB39B5BA011}" destId="{6F0DA917-CBDB-431A-A48F-E43DE05DBC03}" srcOrd="4" destOrd="0" presId="urn:microsoft.com/office/officeart/2005/8/layout/vList3"/>
    <dgm:cxn modelId="{2BC54EE4-A88C-4FEA-BF1C-F257509960F4}" type="presParOf" srcId="{6F0DA917-CBDB-431A-A48F-E43DE05DBC03}" destId="{B02AC689-197B-449E-A72F-CA9EA70C6966}" srcOrd="0" destOrd="0" presId="urn:microsoft.com/office/officeart/2005/8/layout/vList3"/>
    <dgm:cxn modelId="{60C9BFF0-F6F7-491F-A054-0ADC426F04AE}" type="presParOf" srcId="{6F0DA917-CBDB-431A-A48F-E43DE05DBC03}" destId="{5450271D-BD0C-4CC1-9965-5C8D70E5A0E5}" srcOrd="1" destOrd="0" presId="urn:microsoft.com/office/officeart/2005/8/layout/vList3"/>
    <dgm:cxn modelId="{A227B65B-C8F1-4B8C-9F38-14E87A42F063}" type="presParOf" srcId="{8DA8DDE4-4A67-4CC0-B272-4EB39B5BA011}" destId="{C809306C-0D78-48D3-AA78-69F449861ED8}" srcOrd="5" destOrd="0" presId="urn:microsoft.com/office/officeart/2005/8/layout/vList3"/>
    <dgm:cxn modelId="{6B21BB19-9055-4884-9206-E24415EA0A17}" type="presParOf" srcId="{8DA8DDE4-4A67-4CC0-B272-4EB39B5BA011}" destId="{F6D95D97-3B97-42B0-8788-02F2ED25B155}" srcOrd="6" destOrd="0" presId="urn:microsoft.com/office/officeart/2005/8/layout/vList3"/>
    <dgm:cxn modelId="{39BED15A-4F42-46C6-92FC-C4228BE36FA7}" type="presParOf" srcId="{F6D95D97-3B97-42B0-8788-02F2ED25B155}" destId="{2EAB9DD0-8D98-4002-B259-0F31BAD8F5CB}" srcOrd="0" destOrd="0" presId="urn:microsoft.com/office/officeart/2005/8/layout/vList3"/>
    <dgm:cxn modelId="{8CBAEBAA-6366-4790-A34B-3D6F307BE962}" type="presParOf" srcId="{F6D95D97-3B97-42B0-8788-02F2ED25B155}" destId="{02B3C751-EC52-40CB-8525-8BC66E8EBF5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33E039-6BF9-4B31-9794-ADEBEE24B87B}">
      <dsp:nvSpPr>
        <dsp:cNvPr id="0" name=""/>
        <dsp:cNvSpPr/>
      </dsp:nvSpPr>
      <dsp:spPr>
        <a:xfrm rot="10800000">
          <a:off x="1637982" y="1693"/>
          <a:ext cx="5405120" cy="1106169"/>
        </a:xfrm>
        <a:prstGeom prst="homePlate">
          <a:avLst/>
        </a:prstGeom>
        <a:solidFill>
          <a:schemeClr val="accent4">
            <a:lumMod val="60000"/>
            <a:lumOff val="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790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>
              <a:solidFill>
                <a:schemeClr val="tx1"/>
              </a:solidFill>
            </a:rPr>
            <a:t>Eixo I – Atividades produtivas sustentáveis</a:t>
          </a:r>
        </a:p>
      </dsp:txBody>
      <dsp:txXfrm rot="10800000">
        <a:off x="1914524" y="1693"/>
        <a:ext cx="5128578" cy="1106169"/>
      </dsp:txXfrm>
    </dsp:sp>
    <dsp:sp modelId="{CFE59A79-387E-4E08-8E8E-A6E3639B9DAF}">
      <dsp:nvSpPr>
        <dsp:cNvPr id="0" name=""/>
        <dsp:cNvSpPr/>
      </dsp:nvSpPr>
      <dsp:spPr>
        <a:xfrm>
          <a:off x="1084897" y="0"/>
          <a:ext cx="1106169" cy="110616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5D0918-5CEF-4B90-BBAE-A340BA64C10B}">
      <dsp:nvSpPr>
        <dsp:cNvPr id="0" name=""/>
        <dsp:cNvSpPr/>
      </dsp:nvSpPr>
      <dsp:spPr>
        <a:xfrm rot="10800000">
          <a:off x="1637982" y="1438063"/>
          <a:ext cx="5405120" cy="1106169"/>
        </a:xfrm>
        <a:prstGeom prst="homePlate">
          <a:avLst/>
        </a:prstGeom>
        <a:solidFill>
          <a:srgbClr val="0070C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790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>
              <a:solidFill>
                <a:schemeClr val="tx1"/>
              </a:solidFill>
            </a:rPr>
            <a:t>Eixo II – Monitoramento e controle ambiental</a:t>
          </a:r>
        </a:p>
      </dsp:txBody>
      <dsp:txXfrm rot="10800000">
        <a:off x="1914524" y="1438063"/>
        <a:ext cx="5128578" cy="1106169"/>
      </dsp:txXfrm>
    </dsp:sp>
    <dsp:sp modelId="{03036242-7D48-4D50-A090-2C77A1EDEA3D}">
      <dsp:nvSpPr>
        <dsp:cNvPr id="0" name=""/>
        <dsp:cNvSpPr/>
      </dsp:nvSpPr>
      <dsp:spPr>
        <a:xfrm>
          <a:off x="1084897" y="1438063"/>
          <a:ext cx="1106169" cy="110616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50271D-BD0C-4CC1-9965-5C8D70E5A0E5}">
      <dsp:nvSpPr>
        <dsp:cNvPr id="0" name=""/>
        <dsp:cNvSpPr/>
      </dsp:nvSpPr>
      <dsp:spPr>
        <a:xfrm rot="10800000">
          <a:off x="1637982" y="2874433"/>
          <a:ext cx="5405120" cy="1106169"/>
        </a:xfrm>
        <a:prstGeom prst="homePlate">
          <a:avLst/>
        </a:prstGeom>
        <a:solidFill>
          <a:srgbClr val="FFC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790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>
              <a:solidFill>
                <a:schemeClr val="tx1"/>
              </a:solidFill>
            </a:rPr>
            <a:t>Eixo III – Ordenamento territorial e fundiário</a:t>
          </a:r>
        </a:p>
      </dsp:txBody>
      <dsp:txXfrm rot="10800000">
        <a:off x="1914524" y="2874433"/>
        <a:ext cx="5128578" cy="1106169"/>
      </dsp:txXfrm>
    </dsp:sp>
    <dsp:sp modelId="{B02AC689-197B-449E-A72F-CA9EA70C6966}">
      <dsp:nvSpPr>
        <dsp:cNvPr id="0" name=""/>
        <dsp:cNvSpPr/>
      </dsp:nvSpPr>
      <dsp:spPr>
        <a:xfrm>
          <a:off x="1084897" y="2874433"/>
          <a:ext cx="1106169" cy="110616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B3C751-EC52-40CB-8525-8BC66E8EBF52}">
      <dsp:nvSpPr>
        <dsp:cNvPr id="0" name=""/>
        <dsp:cNvSpPr/>
      </dsp:nvSpPr>
      <dsp:spPr>
        <a:xfrm rot="10800000">
          <a:off x="1637982" y="4310803"/>
          <a:ext cx="5405120" cy="110616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790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>
              <a:solidFill>
                <a:schemeClr val="tx1"/>
              </a:solidFill>
            </a:rPr>
            <a:t>Eixo IV – Instrumentos normativos e econômicos</a:t>
          </a:r>
        </a:p>
      </dsp:txBody>
      <dsp:txXfrm rot="10800000">
        <a:off x="1914524" y="4310803"/>
        <a:ext cx="5128578" cy="1106169"/>
      </dsp:txXfrm>
    </dsp:sp>
    <dsp:sp modelId="{2EAB9DD0-8D98-4002-B259-0F31BAD8F5CB}">
      <dsp:nvSpPr>
        <dsp:cNvPr id="0" name=""/>
        <dsp:cNvSpPr/>
      </dsp:nvSpPr>
      <dsp:spPr>
        <a:xfrm>
          <a:off x="1084897" y="4310803"/>
          <a:ext cx="1106169" cy="1106169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0.86417</cdr:x>
      <cdr:y>0.02519</cdr:y>
    </cdr:from>
    <cdr:to>
      <cdr:x>1</cdr:x>
      <cdr:y>0.92073</cdr:y>
    </cdr:to>
    <cdr:sp macro="" textlink="">
      <cdr:nvSpPr>
        <cdr:cNvPr id="2" name="Retângulo 1">
          <a:extLst xmlns:a="http://schemas.openxmlformats.org/drawingml/2006/main">
            <a:ext uri="{FF2B5EF4-FFF2-40B4-BE49-F238E27FC236}">
              <a16:creationId xmlns:a16="http://schemas.microsoft.com/office/drawing/2014/main" id="{DDFCD142-94A2-5949-4AA3-E95D2EFA9A92}"/>
            </a:ext>
          </a:extLst>
        </cdr:cNvPr>
        <cdr:cNvSpPr/>
      </cdr:nvSpPr>
      <cdr:spPr>
        <a:xfrm xmlns:a="http://schemas.openxmlformats.org/drawingml/2006/main">
          <a:off x="7878236" y="120558"/>
          <a:ext cx="1238328" cy="42854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algn="ctr"/>
          <a:endParaRPr lang="pt-B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3121A-6933-449C-9687-5CC566E7511D}" type="datetimeFigureOut">
              <a:rPr lang="pt-BR" smtClean="0"/>
              <a:t>06/08/2025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C31A6-B1B9-4EA1-AD66-42176F848C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055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C31A6-B1B9-4EA1-AD66-42176F848CE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9374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>
          <a:extLst>
            <a:ext uri="{FF2B5EF4-FFF2-40B4-BE49-F238E27FC236}">
              <a16:creationId xmlns:a16="http://schemas.microsoft.com/office/drawing/2014/main" id="{3EFDB60C-A450-DEC4-EBE5-78C28E25A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>
            <a:extLst>
              <a:ext uri="{FF2B5EF4-FFF2-40B4-BE49-F238E27FC236}">
                <a16:creationId xmlns:a16="http://schemas.microsoft.com/office/drawing/2014/main" id="{A6C16779-EAAC-BD18-A11A-9C49B58015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" name="Google Shape;141;p1:notes">
            <a:extLst>
              <a:ext uri="{FF2B5EF4-FFF2-40B4-BE49-F238E27FC236}">
                <a16:creationId xmlns:a16="http://schemas.microsoft.com/office/drawing/2014/main" id="{DAB81241-08FD-7985-5A6B-BDF823E005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213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51453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>
          <a:extLst>
            <a:ext uri="{FF2B5EF4-FFF2-40B4-BE49-F238E27FC236}">
              <a16:creationId xmlns:a16="http://schemas.microsoft.com/office/drawing/2014/main" id="{DE0DB34D-5EC4-ACC5-8E83-DD2539F60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>
            <a:extLst>
              <a:ext uri="{FF2B5EF4-FFF2-40B4-BE49-F238E27FC236}">
                <a16:creationId xmlns:a16="http://schemas.microsoft.com/office/drawing/2014/main" id="{6AB9AF20-410C-8CCD-8F0D-CD0F9BFC37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" name="Google Shape;141;p1:notes">
            <a:extLst>
              <a:ext uri="{FF2B5EF4-FFF2-40B4-BE49-F238E27FC236}">
                <a16:creationId xmlns:a16="http://schemas.microsoft.com/office/drawing/2014/main" id="{97093649-3926-9177-8289-04F8A1450E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6312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6" name="Google Shape;446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9334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7982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771CD-CAE8-CFD6-776D-4034AE231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5104801-6153-0185-42D9-FC26705E2C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20B4DC5-5EE7-DB5C-CC09-42DA9FA60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316560F-107B-B8A9-E20D-84377516C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C31A6-B1B9-4EA1-AD66-42176F848CE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533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C31A6-B1B9-4EA1-AD66-42176F848CE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2820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092A8-D954-711B-C3EF-1FCEB996E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6C0269F-E573-3068-2D7B-AF086764EE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06A1C7E-EDF0-07CD-EEAE-3B777E3B9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2618590-226A-951D-6260-220DAE87D4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C31A6-B1B9-4EA1-AD66-42176F848CE6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6257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9E495-9784-BB0A-CF09-A95186A29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323E17A-010C-B06E-D6A9-E13DE300FE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1F35004-D4FC-8B86-FB87-5883901FF7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473EDDD-1C53-C3AA-CE7A-47B11C9DC8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C31A6-B1B9-4EA1-AD66-42176F848CE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7326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D126C-2ABD-128C-9937-E86ED910F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357EF9A-939A-C32F-208D-F39F47784C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0BB4F43-4A81-F178-C641-0858DFAE1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3E365C9-911F-4509-0890-BB600352DA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C31A6-B1B9-4EA1-AD66-42176F848CE6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6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7D6CE-D530-C5A5-9FF1-132D8D488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1A53E0A-83AE-3869-6523-85F2A93343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9D96A29-E01B-C781-FBF5-F951B50F9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35CB35A-38A2-51BC-2C2B-64E2934E8D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C31A6-B1B9-4EA1-AD66-42176F848CE6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8565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30B2-67FA-4D26-BE0E-33479C5CB61D}" type="datetimeFigureOut">
              <a:rPr lang="pt-BR" smtClean="0"/>
              <a:t>06/08/2025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D9F8CAB-5BB7-45AC-A736-825663A0FA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0906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30B2-67FA-4D26-BE0E-33479C5CB61D}" type="datetimeFigureOut">
              <a:rPr lang="pt-BR" smtClean="0"/>
              <a:t>06/08/2025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D9F8CAB-5BB7-45AC-A736-825663A0FA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049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30B2-67FA-4D26-BE0E-33479C5CB61D}" type="datetimeFigureOut">
              <a:rPr lang="pt-BR" smtClean="0"/>
              <a:t>06/08/2025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D9F8CAB-5BB7-45AC-A736-825663A0FA80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784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30B2-67FA-4D26-BE0E-33479C5CB61D}" type="datetimeFigureOut">
              <a:rPr lang="pt-BR" smtClean="0"/>
              <a:t>06/08/2025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D9F8CAB-5BB7-45AC-A736-825663A0FA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2492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30B2-67FA-4D26-BE0E-33479C5CB61D}" type="datetimeFigureOut">
              <a:rPr lang="pt-BR" smtClean="0"/>
              <a:t>06/08/2025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D9F8CAB-5BB7-45AC-A736-825663A0FA80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8332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30B2-67FA-4D26-BE0E-33479C5CB61D}" type="datetimeFigureOut">
              <a:rPr lang="pt-BR" smtClean="0"/>
              <a:t>06/08/2025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D9F8CAB-5BB7-45AC-A736-825663A0FA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0123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30B2-67FA-4D26-BE0E-33479C5CB61D}" type="datetimeFigureOut">
              <a:rPr lang="pt-BR" smtClean="0"/>
              <a:t>06/08/2025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F8CAB-5BB7-45AC-A736-825663A0FA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7049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30B2-67FA-4D26-BE0E-33479C5CB61D}" type="datetimeFigureOut">
              <a:rPr lang="pt-BR" smtClean="0"/>
              <a:t>06/08/2025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F8CAB-5BB7-45AC-A736-825663A0FA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3198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 blue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EFE7449-EC30-702F-1671-9275541B33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790" y="6481932"/>
            <a:ext cx="1231898" cy="25426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BCB165F5-3F50-2197-9482-DD2C937B38BA}"/>
              </a:ext>
            </a:extLst>
          </p:cNvPr>
          <p:cNvSpPr/>
          <p:nvPr userDrawn="1"/>
        </p:nvSpPr>
        <p:spPr>
          <a:xfrm>
            <a:off x="0" y="0"/>
            <a:ext cx="12192000" cy="208986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70C37E5C-9966-16DB-A37C-9EC715FE3EBD}"/>
              </a:ext>
            </a:extLst>
          </p:cNvPr>
          <p:cNvGrpSpPr/>
          <p:nvPr userDrawn="1"/>
        </p:nvGrpSpPr>
        <p:grpSpPr>
          <a:xfrm>
            <a:off x="10176659" y="295524"/>
            <a:ext cx="1922653" cy="626513"/>
            <a:chOff x="1963976" y="1969700"/>
            <a:chExt cx="2320043" cy="756006"/>
          </a:xfrm>
        </p:grpSpPr>
        <p:pic>
          <p:nvPicPr>
            <p:cNvPr id="10" name="Imagem 9" descr="Pássaro verde e azul&#10;&#10;Descrição gerada automaticamente com confiança média">
              <a:extLst>
                <a:ext uri="{FF2B5EF4-FFF2-40B4-BE49-F238E27FC236}">
                  <a16:creationId xmlns:a16="http://schemas.microsoft.com/office/drawing/2014/main" id="{58C9FB4A-1439-5FD2-ABE2-BC3488275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90102" y="2021743"/>
              <a:ext cx="2224848" cy="599537"/>
            </a:xfrm>
            <a:prstGeom prst="rect">
              <a:avLst/>
            </a:prstGeom>
          </p:spPr>
        </p:pic>
        <p:pic>
          <p:nvPicPr>
            <p:cNvPr id="11" name="Imagem 10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8C832959-C275-BE18-087C-B3F66A362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3976" y="1969700"/>
              <a:ext cx="2320043" cy="756006"/>
            </a:xfrm>
            <a:prstGeom prst="rect">
              <a:avLst/>
            </a:prstGeom>
          </p:spPr>
        </p:pic>
      </p:grpSp>
      <p:sp>
        <p:nvSpPr>
          <p:cNvPr id="12" name="Espaço Reservado para Texto 7">
            <a:extLst>
              <a:ext uri="{FF2B5EF4-FFF2-40B4-BE49-F238E27FC236}">
                <a16:creationId xmlns:a16="http://schemas.microsoft.com/office/drawing/2014/main" id="{BCE09AA2-89B3-5F06-AC28-7F80C3A0F3FD}"/>
              </a:ext>
            </a:extLst>
          </p:cNvPr>
          <p:cNvSpPr txBox="1">
            <a:spLocks/>
          </p:cNvSpPr>
          <p:nvPr userDrawn="1"/>
        </p:nvSpPr>
        <p:spPr>
          <a:xfrm>
            <a:off x="9463613" y="6439637"/>
            <a:ext cx="2506696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800" dirty="0">
                <a:solidFill>
                  <a:schemeClr val="tx1"/>
                </a:solidFill>
              </a:rPr>
              <a:t>Unidade Gestora:AMA/DEFAM</a:t>
            </a:r>
          </a:p>
        </p:txBody>
      </p:sp>
      <p:sp>
        <p:nvSpPr>
          <p:cNvPr id="3" name="Espaço Reservado para Número de Slide 6">
            <a:extLst>
              <a:ext uri="{FF2B5EF4-FFF2-40B4-BE49-F238E27FC236}">
                <a16:creationId xmlns:a16="http://schemas.microsoft.com/office/drawing/2014/main" id="{D0FE5B41-2130-B84D-9AC8-D82FFC749B2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74428" y="6481932"/>
            <a:ext cx="735291" cy="410765"/>
          </a:xfrm>
        </p:spPr>
        <p:txBody>
          <a:bodyPr/>
          <a:lstStyle>
            <a:lvl1pPr algn="ctr">
              <a:defRPr sz="1100">
                <a:solidFill>
                  <a:schemeClr val="accent2"/>
                </a:solidFill>
              </a:defRPr>
            </a:lvl1pPr>
          </a:lstStyle>
          <a:p>
            <a:fld id="{3A7F48BD-D3A0-48DF-B016-70140BCC366B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id="{0D333DEC-D227-6EC0-F6B4-9FEDF2337D21}"/>
              </a:ext>
            </a:extLst>
          </p:cNvPr>
          <p:cNvSpPr txBox="1">
            <a:spLocks/>
          </p:cNvSpPr>
          <p:nvPr userDrawn="1"/>
        </p:nvSpPr>
        <p:spPr>
          <a:xfrm>
            <a:off x="0" y="6481932"/>
            <a:ext cx="4088585" cy="41036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800" dirty="0">
                <a:solidFill>
                  <a:schemeClr val="tx1"/>
                </a:solidFill>
              </a:rPr>
              <a:t>Documento Controlado – Restrição de Acesso: BNDES</a:t>
            </a:r>
          </a:p>
        </p:txBody>
      </p:sp>
    </p:spTree>
    <p:extLst>
      <p:ext uri="{BB962C8B-B14F-4D97-AF65-F5344CB8AC3E}">
        <p14:creationId xmlns:p14="http://schemas.microsoft.com/office/powerpoint/2010/main" val="1879020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7333" y="2160589"/>
            <a:ext cx="4184036" cy="3880773"/>
          </a:xfrm>
          <a:prstGeom prst="rect">
            <a:avLst/>
          </a:prstGeom>
        </p:spPr>
        <p:txBody>
          <a:bodyPr/>
          <a:lstStyle>
            <a:lvl2pPr marL="954405" indent="-360045"/>
            <a:lvl3pPr marL="1463039" indent="-411478"/>
            <a:lvl4pPr marL="1988819" indent="-480058"/>
            <a:lvl5pPr marL="2446019" indent="-480058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Google Shape;58;p95"/>
          <p:cNvSpPr txBox="1">
            <a:spLocks noGrp="1"/>
          </p:cNvSpPr>
          <p:nvPr>
            <p:ph type="body" sz="quarter" idx="21"/>
          </p:nvPr>
        </p:nvSpPr>
        <p:spPr>
          <a:xfrm>
            <a:off x="5089969" y="2160589"/>
            <a:ext cx="4184036" cy="388077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620877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30B2-67FA-4D26-BE0E-33479C5CB61D}" type="datetimeFigureOut">
              <a:rPr lang="pt-BR" smtClean="0"/>
              <a:t>06/08/2025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F8CAB-5BB7-45AC-A736-825663A0FA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9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30B2-67FA-4D26-BE0E-33479C5CB61D}" type="datetimeFigureOut">
              <a:rPr lang="pt-BR" smtClean="0"/>
              <a:t>06/08/2025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D9F8CAB-5BB7-45AC-A736-825663A0FA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1525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30B2-67FA-4D26-BE0E-33479C5CB61D}" type="datetimeFigureOut">
              <a:rPr lang="pt-BR" smtClean="0"/>
              <a:t>06/08/2025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D9F8CAB-5BB7-45AC-A736-825663A0FA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4994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30B2-67FA-4D26-BE0E-33479C5CB61D}" type="datetimeFigureOut">
              <a:rPr lang="pt-BR" smtClean="0"/>
              <a:t>06/08/2025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D9F8CAB-5BB7-45AC-A736-825663A0FA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777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30B2-67FA-4D26-BE0E-33479C5CB61D}" type="datetimeFigureOut">
              <a:rPr lang="pt-BR" smtClean="0"/>
              <a:t>06/08/2025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F8CAB-5BB7-45AC-A736-825663A0FA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5247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30B2-67FA-4D26-BE0E-33479C5CB61D}" type="datetimeFigureOut">
              <a:rPr lang="pt-BR" smtClean="0"/>
              <a:t>06/08/2025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F8CAB-5BB7-45AC-A736-825663A0FA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2522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30B2-67FA-4D26-BE0E-33479C5CB61D}" type="datetimeFigureOut">
              <a:rPr lang="pt-BR" smtClean="0"/>
              <a:t>06/08/2025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F8CAB-5BB7-45AC-A736-825663A0FA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4211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30B2-67FA-4D26-BE0E-33479C5CB61D}" type="datetimeFigureOut">
              <a:rPr lang="pt-BR" smtClean="0"/>
              <a:t>06/08/2025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D9F8CAB-5BB7-45AC-A736-825663A0FA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442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B30B2-67FA-4D26-BE0E-33479C5CB61D}" type="datetimeFigureOut">
              <a:rPr lang="pt-BR" smtClean="0"/>
              <a:t>06/08/2025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D9F8CAB-5BB7-45AC-A736-825663A0FA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252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A48E19-0788-E0EE-A8DA-D50DCEB61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34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Audiência Pública </a:t>
            </a:r>
            <a:br>
              <a:rPr lang="pt-BR" dirty="0"/>
            </a:br>
            <a:r>
              <a:rPr lang="pt-BR" dirty="0"/>
              <a:t>Comissão de Ciência Tecnologia, Inovação e Informática do Senado Federal</a:t>
            </a:r>
            <a:br>
              <a:rPr lang="pt-BR" sz="2700" dirty="0"/>
            </a:br>
            <a:br>
              <a:rPr lang="pt-BR" sz="2700" dirty="0"/>
            </a:br>
            <a:r>
              <a:rPr lang="pt-BR" sz="3100" b="1" dirty="0"/>
              <a:t>André Lima – Secretário</a:t>
            </a:r>
            <a:br>
              <a:rPr lang="pt-BR" sz="2700" dirty="0"/>
            </a:br>
            <a:r>
              <a:rPr lang="pt-BR" sz="2700" dirty="0"/>
              <a:t>Secretaria Extraordinária de Controle do Desmatamento e Ordenamento Territorial Ambiental</a:t>
            </a:r>
            <a:br>
              <a:rPr lang="pt-BR" sz="2700" dirty="0"/>
            </a:br>
            <a:br>
              <a:rPr lang="pt-BR" sz="2700" dirty="0"/>
            </a:br>
            <a:r>
              <a:rPr lang="pt-BR" sz="2700" dirty="0"/>
              <a:t>06 de agosto de 2025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277D4F9-3D22-CB1B-A9BE-602DCFFECC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783" b="32225"/>
          <a:stretch>
            <a:fillRect/>
          </a:stretch>
        </p:blipFill>
        <p:spPr>
          <a:xfrm>
            <a:off x="1467555" y="4635521"/>
            <a:ext cx="9680807" cy="198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23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61F30587-63F9-E4C9-CF25-E45224E41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28" y="971550"/>
            <a:ext cx="11844744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38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BFE68296-71F2-E51B-7D74-C426DE3AE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55167"/>
            <a:ext cx="9432685" cy="673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27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CD00827B-7D2B-D253-DC5B-667954386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50" y="1009650"/>
            <a:ext cx="11078000" cy="474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99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E3F68202-A5BC-7ACE-8C4A-13F8AF057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10" y="1457325"/>
            <a:ext cx="11273379" cy="292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89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735A3E-7777-0A90-5108-8D98B1E1C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79A470-4DC5-62A4-C091-E7F2C4484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CACE140-E2F6-467D-D35B-DC7343F0A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99" y="142874"/>
            <a:ext cx="4465779" cy="671512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B1D848F-AB24-A74C-F175-8C4078EF6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278" y="568479"/>
            <a:ext cx="7392775" cy="572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48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Lago com montanha ao fundo&#10;&#10;Descrição gerada automaticamente">
            <a:extLst>
              <a:ext uri="{FF2B5EF4-FFF2-40B4-BE49-F238E27FC236}">
                <a16:creationId xmlns:a16="http://schemas.microsoft.com/office/drawing/2014/main" id="{9FB8B60B-7042-A18A-BC11-F33FB8FD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E3477644-B2C8-26CD-E44A-BE7BA5F85CED}"/>
              </a:ext>
            </a:extLst>
          </p:cNvPr>
          <p:cNvSpPr/>
          <p:nvPr/>
        </p:nvSpPr>
        <p:spPr>
          <a:xfrm>
            <a:off x="-69160" y="-54429"/>
            <a:ext cx="6624103" cy="6912429"/>
          </a:xfrm>
          <a:custGeom>
            <a:avLst/>
            <a:gdLst>
              <a:gd name="connsiteX0" fmla="*/ 4988928 w 6049371"/>
              <a:gd name="connsiteY0" fmla="*/ 7 h 6889758"/>
              <a:gd name="connsiteX1" fmla="*/ 4998625 w 6049371"/>
              <a:gd name="connsiteY1" fmla="*/ 17647 h 6889758"/>
              <a:gd name="connsiteX2" fmla="*/ 4999458 w 6049371"/>
              <a:gd name="connsiteY2" fmla="*/ 31758 h 6889758"/>
              <a:gd name="connsiteX3" fmla="*/ 5181600 w 6049371"/>
              <a:gd name="connsiteY3" fmla="*/ 31758 h 6889758"/>
              <a:gd name="connsiteX4" fmla="*/ 5181600 w 6049371"/>
              <a:gd name="connsiteY4" fmla="*/ 65358 h 6889758"/>
              <a:gd name="connsiteX5" fmla="*/ 5247138 w 6049371"/>
              <a:gd name="connsiteY5" fmla="*/ 151024 h 6889758"/>
              <a:gd name="connsiteX6" fmla="*/ 5313680 w 6049371"/>
              <a:gd name="connsiteY6" fmla="*/ 255278 h 6889758"/>
              <a:gd name="connsiteX7" fmla="*/ 5334000 w 6049371"/>
              <a:gd name="connsiteY7" fmla="*/ 397518 h 6889758"/>
              <a:gd name="connsiteX8" fmla="*/ 5486400 w 6049371"/>
              <a:gd name="connsiteY8" fmla="*/ 661678 h 6889758"/>
              <a:gd name="connsiteX9" fmla="*/ 5506720 w 6049371"/>
              <a:gd name="connsiteY9" fmla="*/ 722638 h 6889758"/>
              <a:gd name="connsiteX10" fmla="*/ 5638800 w 6049371"/>
              <a:gd name="connsiteY10" fmla="*/ 834398 h 6889758"/>
              <a:gd name="connsiteX11" fmla="*/ 5709920 w 6049371"/>
              <a:gd name="connsiteY11" fmla="*/ 885198 h 6889758"/>
              <a:gd name="connsiteX12" fmla="*/ 5770880 w 6049371"/>
              <a:gd name="connsiteY12" fmla="*/ 1007118 h 6889758"/>
              <a:gd name="connsiteX13" fmla="*/ 5791200 w 6049371"/>
              <a:gd name="connsiteY13" fmla="*/ 1118878 h 6889758"/>
              <a:gd name="connsiteX14" fmla="*/ 5872480 w 6049371"/>
              <a:gd name="connsiteY14" fmla="*/ 1494798 h 6889758"/>
              <a:gd name="connsiteX15" fmla="*/ 5974080 w 6049371"/>
              <a:gd name="connsiteY15" fmla="*/ 1718318 h 6889758"/>
              <a:gd name="connsiteX16" fmla="*/ 5984240 w 6049371"/>
              <a:gd name="connsiteY16" fmla="*/ 1870718 h 6889758"/>
              <a:gd name="connsiteX17" fmla="*/ 5943600 w 6049371"/>
              <a:gd name="connsiteY17" fmla="*/ 1992638 h 6889758"/>
              <a:gd name="connsiteX18" fmla="*/ 5852160 w 6049371"/>
              <a:gd name="connsiteY18" fmla="*/ 2205998 h 6889758"/>
              <a:gd name="connsiteX19" fmla="*/ 5801360 w 6049371"/>
              <a:gd name="connsiteY19" fmla="*/ 2399038 h 6889758"/>
              <a:gd name="connsiteX20" fmla="*/ 5852160 w 6049371"/>
              <a:gd name="connsiteY20" fmla="*/ 2632718 h 6889758"/>
              <a:gd name="connsiteX21" fmla="*/ 5902960 w 6049371"/>
              <a:gd name="connsiteY21" fmla="*/ 2693678 h 6889758"/>
              <a:gd name="connsiteX22" fmla="*/ 5943600 w 6049371"/>
              <a:gd name="connsiteY22" fmla="*/ 2774958 h 6889758"/>
              <a:gd name="connsiteX23" fmla="*/ 6014720 w 6049371"/>
              <a:gd name="connsiteY23" fmla="*/ 2896878 h 6889758"/>
              <a:gd name="connsiteX24" fmla="*/ 6045200 w 6049371"/>
              <a:gd name="connsiteY24" fmla="*/ 3039118 h 6889758"/>
              <a:gd name="connsiteX25" fmla="*/ 6004560 w 6049371"/>
              <a:gd name="connsiteY25" fmla="*/ 3374398 h 6889758"/>
              <a:gd name="connsiteX26" fmla="*/ 5984240 w 6049371"/>
              <a:gd name="connsiteY26" fmla="*/ 3536958 h 6889758"/>
              <a:gd name="connsiteX27" fmla="*/ 5933440 w 6049371"/>
              <a:gd name="connsiteY27" fmla="*/ 4055118 h 6889758"/>
              <a:gd name="connsiteX28" fmla="*/ 5923280 w 6049371"/>
              <a:gd name="connsiteY28" fmla="*/ 4248158 h 6889758"/>
              <a:gd name="connsiteX29" fmla="*/ 5933440 w 6049371"/>
              <a:gd name="connsiteY29" fmla="*/ 4471678 h 6889758"/>
              <a:gd name="connsiteX30" fmla="*/ 5943600 w 6049371"/>
              <a:gd name="connsiteY30" fmla="*/ 4542798 h 6889758"/>
              <a:gd name="connsiteX31" fmla="*/ 5953760 w 6049371"/>
              <a:gd name="connsiteY31" fmla="*/ 4634238 h 6889758"/>
              <a:gd name="connsiteX32" fmla="*/ 5862320 w 6049371"/>
              <a:gd name="connsiteY32" fmla="*/ 5071118 h 6889758"/>
              <a:gd name="connsiteX33" fmla="*/ 6004560 w 6049371"/>
              <a:gd name="connsiteY33" fmla="*/ 5406398 h 6889758"/>
              <a:gd name="connsiteX34" fmla="*/ 5984240 w 6049371"/>
              <a:gd name="connsiteY34" fmla="*/ 5660398 h 6889758"/>
              <a:gd name="connsiteX35" fmla="*/ 5882640 w 6049371"/>
              <a:gd name="connsiteY35" fmla="*/ 5853438 h 6889758"/>
              <a:gd name="connsiteX36" fmla="*/ 5842000 w 6049371"/>
              <a:gd name="connsiteY36" fmla="*/ 5985518 h 6889758"/>
              <a:gd name="connsiteX37" fmla="*/ 5821680 w 6049371"/>
              <a:gd name="connsiteY37" fmla="*/ 6036318 h 6889758"/>
              <a:gd name="connsiteX38" fmla="*/ 5770880 w 6049371"/>
              <a:gd name="connsiteY38" fmla="*/ 6168398 h 6889758"/>
              <a:gd name="connsiteX39" fmla="*/ 5730240 w 6049371"/>
              <a:gd name="connsiteY39" fmla="*/ 6351278 h 6889758"/>
              <a:gd name="connsiteX40" fmla="*/ 5669280 w 6049371"/>
              <a:gd name="connsiteY40" fmla="*/ 6554478 h 6889758"/>
              <a:gd name="connsiteX41" fmla="*/ 5618480 w 6049371"/>
              <a:gd name="connsiteY41" fmla="*/ 6777998 h 6889758"/>
              <a:gd name="connsiteX42" fmla="*/ 5557520 w 6049371"/>
              <a:gd name="connsiteY42" fmla="*/ 6788158 h 6889758"/>
              <a:gd name="connsiteX43" fmla="*/ 5415280 w 6049371"/>
              <a:gd name="connsiteY43" fmla="*/ 6849118 h 6889758"/>
              <a:gd name="connsiteX44" fmla="*/ 5276482 w 6049371"/>
              <a:gd name="connsiteY44" fmla="*/ 6847161 h 6889758"/>
              <a:gd name="connsiteX45" fmla="*/ 5181600 w 6049371"/>
              <a:gd name="connsiteY45" fmla="*/ 6842756 h 6889758"/>
              <a:gd name="connsiteX46" fmla="*/ 5181600 w 6049371"/>
              <a:gd name="connsiteY46" fmla="*/ 6889758 h 6889758"/>
              <a:gd name="connsiteX47" fmla="*/ 0 w 6049371"/>
              <a:gd name="connsiteY47" fmla="*/ 6889758 h 6889758"/>
              <a:gd name="connsiteX48" fmla="*/ 0 w 6049371"/>
              <a:gd name="connsiteY48" fmla="*/ 31758 h 6889758"/>
              <a:gd name="connsiteX49" fmla="*/ 4724400 w 6049371"/>
              <a:gd name="connsiteY49" fmla="*/ 31758 h 6889758"/>
              <a:gd name="connsiteX50" fmla="*/ 4754880 w 6049371"/>
              <a:gd name="connsiteY50" fmla="*/ 11438 h 6889758"/>
              <a:gd name="connsiteX51" fmla="*/ 4988928 w 6049371"/>
              <a:gd name="connsiteY51" fmla="*/ 7 h 688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49371" h="6889758">
                <a:moveTo>
                  <a:pt x="4988928" y="7"/>
                </a:moveTo>
                <a:cubicBezTo>
                  <a:pt x="4998076" y="-197"/>
                  <a:pt x="4998304" y="3939"/>
                  <a:pt x="4998625" y="17647"/>
                </a:cubicBezTo>
                <a:lnTo>
                  <a:pt x="4999458" y="31758"/>
                </a:lnTo>
                <a:lnTo>
                  <a:pt x="5181600" y="31758"/>
                </a:lnTo>
                <a:lnTo>
                  <a:pt x="5181600" y="65358"/>
                </a:lnTo>
                <a:lnTo>
                  <a:pt x="5247138" y="151024"/>
                </a:lnTo>
                <a:cubicBezTo>
                  <a:pt x="5272371" y="184006"/>
                  <a:pt x="5296078" y="217873"/>
                  <a:pt x="5313680" y="255278"/>
                </a:cubicBezTo>
                <a:cubicBezTo>
                  <a:pt x="5334073" y="298614"/>
                  <a:pt x="5320842" y="351466"/>
                  <a:pt x="5334000" y="397518"/>
                </a:cubicBezTo>
                <a:cubicBezTo>
                  <a:pt x="5396863" y="617540"/>
                  <a:pt x="5364370" y="574514"/>
                  <a:pt x="5486400" y="661678"/>
                </a:cubicBezTo>
                <a:cubicBezTo>
                  <a:pt x="5493173" y="681998"/>
                  <a:pt x="5495928" y="704137"/>
                  <a:pt x="5506720" y="722638"/>
                </a:cubicBezTo>
                <a:cubicBezTo>
                  <a:pt x="5546410" y="790677"/>
                  <a:pt x="5573216" y="790675"/>
                  <a:pt x="5638800" y="834398"/>
                </a:cubicBezTo>
                <a:cubicBezTo>
                  <a:pt x="5663040" y="850558"/>
                  <a:pt x="5686213" y="868265"/>
                  <a:pt x="5709920" y="885198"/>
                </a:cubicBezTo>
                <a:cubicBezTo>
                  <a:pt x="5730240" y="925838"/>
                  <a:pt x="5755953" y="964203"/>
                  <a:pt x="5770880" y="1007118"/>
                </a:cubicBezTo>
                <a:cubicBezTo>
                  <a:pt x="5783319" y="1042881"/>
                  <a:pt x="5783477" y="1081810"/>
                  <a:pt x="5791200" y="1118878"/>
                </a:cubicBezTo>
                <a:cubicBezTo>
                  <a:pt x="5817347" y="1244385"/>
                  <a:pt x="5819430" y="1378087"/>
                  <a:pt x="5872480" y="1494798"/>
                </a:cubicBezTo>
                <a:lnTo>
                  <a:pt x="5974080" y="1718318"/>
                </a:lnTo>
                <a:cubicBezTo>
                  <a:pt x="5977467" y="1769118"/>
                  <a:pt x="5986360" y="1819849"/>
                  <a:pt x="5984240" y="1870718"/>
                </a:cubicBezTo>
                <a:cubicBezTo>
                  <a:pt x="5978792" y="2001473"/>
                  <a:pt x="5974388" y="1925465"/>
                  <a:pt x="5943600" y="1992638"/>
                </a:cubicBezTo>
                <a:cubicBezTo>
                  <a:pt x="5911361" y="2062978"/>
                  <a:pt x="5877721" y="2132966"/>
                  <a:pt x="5852160" y="2205998"/>
                </a:cubicBezTo>
                <a:cubicBezTo>
                  <a:pt x="5830179" y="2268800"/>
                  <a:pt x="5818293" y="2334691"/>
                  <a:pt x="5801360" y="2399038"/>
                </a:cubicBezTo>
                <a:cubicBezTo>
                  <a:pt x="5810901" y="2461054"/>
                  <a:pt x="5821704" y="2571806"/>
                  <a:pt x="5852160" y="2632718"/>
                </a:cubicBezTo>
                <a:cubicBezTo>
                  <a:pt x="5863989" y="2656376"/>
                  <a:pt x="5888657" y="2671428"/>
                  <a:pt x="5902960" y="2693678"/>
                </a:cubicBezTo>
                <a:cubicBezTo>
                  <a:pt x="5919340" y="2719158"/>
                  <a:pt x="5929002" y="2748416"/>
                  <a:pt x="5943600" y="2774958"/>
                </a:cubicBezTo>
                <a:cubicBezTo>
                  <a:pt x="5966274" y="2816183"/>
                  <a:pt x="5991013" y="2856238"/>
                  <a:pt x="6014720" y="2896878"/>
                </a:cubicBezTo>
                <a:cubicBezTo>
                  <a:pt x="6024880" y="2944291"/>
                  <a:pt x="6042434" y="2990707"/>
                  <a:pt x="6045200" y="3039118"/>
                </a:cubicBezTo>
                <a:cubicBezTo>
                  <a:pt x="6058923" y="3279270"/>
                  <a:pt x="6037085" y="3192259"/>
                  <a:pt x="6004560" y="3374398"/>
                </a:cubicBezTo>
                <a:cubicBezTo>
                  <a:pt x="5994960" y="3428156"/>
                  <a:pt x="5990406" y="3482699"/>
                  <a:pt x="5984240" y="3536958"/>
                </a:cubicBezTo>
                <a:cubicBezTo>
                  <a:pt x="5966172" y="3695957"/>
                  <a:pt x="5945017" y="3893037"/>
                  <a:pt x="5933440" y="4055118"/>
                </a:cubicBezTo>
                <a:cubicBezTo>
                  <a:pt x="5928849" y="4119390"/>
                  <a:pt x="5926667" y="4183811"/>
                  <a:pt x="5923280" y="4248158"/>
                </a:cubicBezTo>
                <a:cubicBezTo>
                  <a:pt x="5926667" y="4322665"/>
                  <a:pt x="5928308" y="4397271"/>
                  <a:pt x="5933440" y="4471678"/>
                </a:cubicBezTo>
                <a:cubicBezTo>
                  <a:pt x="5935088" y="4495569"/>
                  <a:pt x="5940630" y="4519036"/>
                  <a:pt x="5943600" y="4542798"/>
                </a:cubicBezTo>
                <a:cubicBezTo>
                  <a:pt x="5947404" y="4573229"/>
                  <a:pt x="5950373" y="4603758"/>
                  <a:pt x="5953760" y="4634238"/>
                </a:cubicBezTo>
                <a:cubicBezTo>
                  <a:pt x="5861102" y="4981704"/>
                  <a:pt x="5880545" y="4834197"/>
                  <a:pt x="5862320" y="5071118"/>
                </a:cubicBezTo>
                <a:cubicBezTo>
                  <a:pt x="5909733" y="5182878"/>
                  <a:pt x="6014241" y="5285383"/>
                  <a:pt x="6004560" y="5406398"/>
                </a:cubicBezTo>
                <a:cubicBezTo>
                  <a:pt x="5997787" y="5491065"/>
                  <a:pt x="6006588" y="5578454"/>
                  <a:pt x="5984240" y="5660398"/>
                </a:cubicBezTo>
                <a:cubicBezTo>
                  <a:pt x="5965107" y="5730551"/>
                  <a:pt x="5904024" y="5783939"/>
                  <a:pt x="5882640" y="5853438"/>
                </a:cubicBezTo>
                <a:cubicBezTo>
                  <a:pt x="5869093" y="5897465"/>
                  <a:pt x="5856567" y="5941818"/>
                  <a:pt x="5842000" y="5985518"/>
                </a:cubicBezTo>
                <a:cubicBezTo>
                  <a:pt x="5836233" y="6002820"/>
                  <a:pt x="5827447" y="6019016"/>
                  <a:pt x="5821680" y="6036318"/>
                </a:cubicBezTo>
                <a:cubicBezTo>
                  <a:pt x="5781838" y="6155844"/>
                  <a:pt x="5824624" y="6060911"/>
                  <a:pt x="5770880" y="6168398"/>
                </a:cubicBezTo>
                <a:cubicBezTo>
                  <a:pt x="5757333" y="6229358"/>
                  <a:pt x="5746220" y="6290910"/>
                  <a:pt x="5730240" y="6351278"/>
                </a:cubicBezTo>
                <a:cubicBezTo>
                  <a:pt x="5728890" y="6356380"/>
                  <a:pt x="5680022" y="6500769"/>
                  <a:pt x="5669280" y="6554478"/>
                </a:cubicBezTo>
                <a:cubicBezTo>
                  <a:pt x="5663576" y="6582997"/>
                  <a:pt x="5636973" y="6753341"/>
                  <a:pt x="5618480" y="6777998"/>
                </a:cubicBezTo>
                <a:cubicBezTo>
                  <a:pt x="5606120" y="6794478"/>
                  <a:pt x="5577840" y="6784771"/>
                  <a:pt x="5557520" y="6788158"/>
                </a:cubicBezTo>
                <a:cubicBezTo>
                  <a:pt x="5530293" y="6801772"/>
                  <a:pt x="5441904" y="6848625"/>
                  <a:pt x="5415280" y="6849118"/>
                </a:cubicBezTo>
                <a:cubicBezTo>
                  <a:pt x="5376303" y="6849840"/>
                  <a:pt x="5327605" y="6848931"/>
                  <a:pt x="5276482" y="6847161"/>
                </a:cubicBezTo>
                <a:lnTo>
                  <a:pt x="5181600" y="6842756"/>
                </a:lnTo>
                <a:lnTo>
                  <a:pt x="5181600" y="6889758"/>
                </a:lnTo>
                <a:lnTo>
                  <a:pt x="0" y="6889758"/>
                </a:lnTo>
                <a:lnTo>
                  <a:pt x="0" y="31758"/>
                </a:lnTo>
                <a:lnTo>
                  <a:pt x="4724400" y="31758"/>
                </a:lnTo>
                <a:cubicBezTo>
                  <a:pt x="4732028" y="22223"/>
                  <a:pt x="4744720" y="18211"/>
                  <a:pt x="4754880" y="11438"/>
                </a:cubicBezTo>
                <a:cubicBezTo>
                  <a:pt x="4916653" y="18179"/>
                  <a:pt x="4970632" y="414"/>
                  <a:pt x="4988928" y="7"/>
                </a:cubicBez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3" name="Google Shape;143;p1"/>
          <p:cNvSpPr txBox="1">
            <a:spLocks noGrp="1"/>
          </p:cNvSpPr>
          <p:nvPr>
            <p:ph type="title"/>
          </p:nvPr>
        </p:nvSpPr>
        <p:spPr>
          <a:xfrm>
            <a:off x="30749" y="3822758"/>
            <a:ext cx="6065251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90000"/>
              </a:lnSpc>
              <a:buSzPct val="55553"/>
            </a:pPr>
            <a:r>
              <a:rPr lang="pt-BR" b="1" dirty="0">
                <a:solidFill>
                  <a:srgbClr val="548235"/>
                </a:solidFill>
              </a:rPr>
              <a:t>Principais ações do PPCDAm em curso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1F98AE7-0B93-093E-EA56-F8CAC5C90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334" y="409831"/>
            <a:ext cx="2069550" cy="283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935161E-F961-2F44-A049-A4C69ADEC2B2}"/>
              </a:ext>
            </a:extLst>
          </p:cNvPr>
          <p:cNvSpPr txBox="1"/>
          <p:nvPr/>
        </p:nvSpPr>
        <p:spPr>
          <a:xfrm rot="16200000">
            <a:off x="10307854" y="5005059"/>
            <a:ext cx="3472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Foto Felipe Werneck: Terra Indígena </a:t>
            </a:r>
            <a:r>
              <a:rPr kumimoji="0" lang="pt-B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Pirititi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- RR</a:t>
            </a:r>
          </a:p>
        </p:txBody>
      </p:sp>
    </p:spTree>
    <p:extLst>
      <p:ext uri="{BB962C8B-B14F-4D97-AF65-F5344CB8AC3E}">
        <p14:creationId xmlns:p14="http://schemas.microsoft.com/office/powerpoint/2010/main" val="2611484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E57A4F-5567-4714-9BA4-6C488673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489" y="281097"/>
            <a:ext cx="9448800" cy="825500"/>
          </a:xfrm>
        </p:spPr>
        <p:txBody>
          <a:bodyPr>
            <a:normAutofit fontScale="90000"/>
          </a:bodyPr>
          <a:lstStyle/>
          <a:p>
            <a:r>
              <a:rPr lang="pt-BR" sz="3600" dirty="0"/>
              <a:t>Aumento da fiscalização e responsabilização administrativa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DFFDB1-2CAA-39B3-CF77-3A8698A55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800" y="1693862"/>
            <a:ext cx="4276725" cy="1325563"/>
          </a:xfrm>
        </p:spPr>
        <p:txBody>
          <a:bodyPr>
            <a:noAutofit/>
          </a:bodyPr>
          <a:lstStyle/>
          <a:p>
            <a:r>
              <a:rPr lang="pt-BR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Aumento da fiscalização, em comparação com o ano de 2022, em 96% pelo Ibama e 110% pelo </a:t>
            </a:r>
            <a:r>
              <a:rPr lang="pt-BR" sz="24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Icmbio</a:t>
            </a:r>
            <a:r>
              <a:rPr lang="pt-BR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; aumento do </a:t>
            </a:r>
            <a:r>
              <a:rPr lang="pt-BR" sz="2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uso dos embargos remotos do uso do solo</a:t>
            </a:r>
            <a:r>
              <a:rPr lang="pt-BR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avanço na fiscalização de cadeia produtiva associada ao desmatamento ilegal. </a:t>
            </a:r>
            <a:endParaRPr lang="pt-BR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D3E0680-0EF1-E8BE-2FDE-2F38AD1E2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813685"/>
            <a:ext cx="5538223" cy="323063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9DB89AC-DD13-5DE2-0AFF-52F77B6BC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29" y="1888294"/>
            <a:ext cx="5318569" cy="35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442D4-4A0A-E189-B1CF-A39BD8D01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8CB859-AAB5-14CD-D07D-27B850202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660" y="0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dirty="0"/>
              <a:t>Reforço na responsabilização administrativa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3ED997-A95B-88AD-88C5-19E72FE23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6699" y="1500188"/>
            <a:ext cx="3781426" cy="1776412"/>
          </a:xfrm>
        </p:spPr>
        <p:txBody>
          <a:bodyPr>
            <a:noAutofit/>
          </a:bodyPr>
          <a:lstStyle/>
          <a:p>
            <a:r>
              <a:rPr lang="pt-BR" sz="2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Aprimoramento do Decreto Federal de Infrações Ambientais para aumento de sanções administrativas sobre incêndios e reforço e potencialização dos </a:t>
            </a:r>
            <a:r>
              <a:rPr lang="pt-BR" sz="2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embargos de uso do solo cautelares (coletivos) remotos e em escala </a:t>
            </a:r>
            <a:r>
              <a:rPr lang="pt-BR" sz="2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pelo Ibama dentre outros aperfeiçoamentos (Decreto Federal 12.189/24), </a:t>
            </a:r>
            <a:endParaRPr lang="pt-BR" sz="22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10E7007-576A-17F4-19B6-9153DD30E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7" y="2053343"/>
            <a:ext cx="7844882" cy="358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9C0F1-E935-5770-53B0-743FD7928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E9E00-EB9D-36FB-D858-1DA40661D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197" y="22225"/>
            <a:ext cx="9448800" cy="825500"/>
          </a:xfrm>
        </p:spPr>
        <p:txBody>
          <a:bodyPr>
            <a:normAutofit fontScale="90000"/>
          </a:bodyPr>
          <a:lstStyle/>
          <a:p>
            <a:r>
              <a:rPr lang="pt-BR" sz="3600" dirty="0"/>
              <a:t>Investigações por crimes de grilagem, incêndio...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EDD983-D452-167E-5CCC-56BAE2209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874" y="1562100"/>
            <a:ext cx="4357123" cy="4448175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Intensificação das ações de investigação na Amazônia pela PF e PRF</a:t>
            </a:r>
          </a:p>
          <a:p>
            <a:pPr algn="ctr"/>
            <a:r>
              <a:rPr lang="pt-PT" dirty="0"/>
              <a:t>fiscalização 148% superior ao anterior. </a:t>
            </a:r>
          </a:p>
          <a:p>
            <a:pPr algn="ctr"/>
            <a:r>
              <a:rPr lang="pt-PT" dirty="0"/>
              <a:t>número das ocorrências saltou de 932 para 1.754.</a:t>
            </a:r>
          </a:p>
          <a:p>
            <a:r>
              <a:rPr lang="pt-PT" dirty="0"/>
              <a:t>a quantidade de operações de fiscalização foi quase 148% superior à do mesmo período anterior. Com isso, o número das ocorrências de crimes ambientais saltou de 932 para 1.754.</a:t>
            </a:r>
          </a:p>
          <a:p>
            <a:r>
              <a:rPr lang="pt-PT" dirty="0"/>
              <a:t>pessoas fiscalizadas cresceu 115%, passando de 13.226 para mais de 28 mil, </a:t>
            </a:r>
          </a:p>
          <a:p>
            <a:r>
              <a:rPr lang="pt-PT" dirty="0"/>
              <a:t>veículos abordados aumentou cerca de 110%, passando de 13.526 para 28.607</a:t>
            </a:r>
          </a:p>
          <a:p>
            <a:r>
              <a:rPr lang="pt-PT" dirty="0"/>
              <a:t>apreensões de minérios em geral cresceram mais de 170% e as de madeira, 65%.</a:t>
            </a:r>
          </a:p>
          <a:p>
            <a:pPr algn="ctr"/>
            <a:endParaRPr lang="pt-BR" sz="22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1390764-B577-47E8-1A49-4A7E38E4F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46" y="1394867"/>
            <a:ext cx="5633404" cy="491610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EA589FC-728A-0905-B4A5-D2A0EF968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76" y="1127263"/>
            <a:ext cx="5662151" cy="57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7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2FEE9-0387-A5E7-950F-EBA595B90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542" y="22578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dirty="0"/>
              <a:t>Fortalecimento ações da PF na Amazônia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CB063B-D6F6-B519-24A9-4569891E3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7274" y="3024188"/>
            <a:ext cx="3314699" cy="1776412"/>
          </a:xfrm>
        </p:spPr>
        <p:txBody>
          <a:bodyPr>
            <a:noAutofit/>
          </a:bodyPr>
          <a:lstStyle/>
          <a:p>
            <a:r>
              <a:rPr lang="pt-BR" sz="2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combate aos crimes ambientais ligados a desmatamentos e incêndios na Amazônia</a:t>
            </a:r>
            <a:endParaRPr lang="pt-BR" sz="25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77AA125-3A40-994B-A417-610B7395A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19" y="1809701"/>
            <a:ext cx="7524750" cy="42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B8AE4486-99A9-FD82-4478-FB1798E25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" y="1732899"/>
            <a:ext cx="12162743" cy="508354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A3453C7-1CB9-1C3F-AE8F-6BE3FC3C4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17596"/>
            <a:ext cx="10515600" cy="1053043"/>
          </a:xfrm>
        </p:spPr>
        <p:txBody>
          <a:bodyPr>
            <a:normAutofit/>
          </a:bodyPr>
          <a:lstStyle/>
          <a:p>
            <a:r>
              <a:rPr lang="pt-BR" dirty="0"/>
              <a:t>Linha histórica Fases PPCDAm 2004 a 2022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2CBCC3B-FF9A-DFC7-D009-081B174C5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91258" y="1723067"/>
            <a:ext cx="4271484" cy="2665809"/>
          </a:xfrm>
        </p:spPr>
      </p:pic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2336333C-3BFD-DDFB-C217-96D9CD3745A5}"/>
              </a:ext>
            </a:extLst>
          </p:cNvPr>
          <p:cNvSpPr/>
          <p:nvPr/>
        </p:nvSpPr>
        <p:spPr>
          <a:xfrm rot="18547464">
            <a:off x="2496507" y="2526686"/>
            <a:ext cx="243847" cy="180462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4ABC9B6B-2BC8-8646-FF63-D40C691E06FB}"/>
              </a:ext>
            </a:extLst>
          </p:cNvPr>
          <p:cNvSpPr/>
          <p:nvPr/>
        </p:nvSpPr>
        <p:spPr>
          <a:xfrm rot="17201235">
            <a:off x="5090413" y="3689385"/>
            <a:ext cx="193995" cy="1955225"/>
          </a:xfrm>
          <a:prstGeom prst="down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27B31F3-B7DF-AFF5-22B8-F2F73D5B7044}"/>
              </a:ext>
            </a:extLst>
          </p:cNvPr>
          <p:cNvSpPr txBox="1"/>
          <p:nvPr/>
        </p:nvSpPr>
        <p:spPr>
          <a:xfrm>
            <a:off x="8937897" y="1751598"/>
            <a:ext cx="336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Emissões Líquidas Amazônia</a:t>
            </a:r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E40982FC-36CD-02AA-8363-195891E86CD5}"/>
              </a:ext>
            </a:extLst>
          </p:cNvPr>
          <p:cNvSpPr/>
          <p:nvPr/>
        </p:nvSpPr>
        <p:spPr>
          <a:xfrm rot="18191347">
            <a:off x="10610136" y="1665248"/>
            <a:ext cx="274287" cy="24119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712E89C-5966-A910-793F-2E652DD685C9}"/>
              </a:ext>
            </a:extLst>
          </p:cNvPr>
          <p:cNvSpPr txBox="1"/>
          <p:nvPr/>
        </p:nvSpPr>
        <p:spPr>
          <a:xfrm>
            <a:off x="2819391" y="3183493"/>
            <a:ext cx="1073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53,5%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0C71104-488D-89E3-D40F-10D93AC3AC4A}"/>
              </a:ext>
            </a:extLst>
          </p:cNvPr>
          <p:cNvSpPr txBox="1"/>
          <p:nvPr/>
        </p:nvSpPr>
        <p:spPr>
          <a:xfrm>
            <a:off x="4441133" y="3890400"/>
            <a:ext cx="1073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64,6%</a:t>
            </a:r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95C8B396-9F25-A835-5A94-77F08D6694AA}"/>
              </a:ext>
            </a:extLst>
          </p:cNvPr>
          <p:cNvSpPr/>
          <p:nvPr/>
        </p:nvSpPr>
        <p:spPr>
          <a:xfrm rot="17812439" flipH="1">
            <a:off x="4299122" y="1064117"/>
            <a:ext cx="231817" cy="4671169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62DAEA0-E563-D0BE-7EF1-102334CA99E7}"/>
              </a:ext>
            </a:extLst>
          </p:cNvPr>
          <p:cNvSpPr txBox="1"/>
          <p:nvPr/>
        </p:nvSpPr>
        <p:spPr>
          <a:xfrm>
            <a:off x="5294007" y="2573606"/>
            <a:ext cx="2597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Redução total no período de 83,5%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9715E69-CC1F-6EBE-E023-87326F78386B}"/>
              </a:ext>
            </a:extLst>
          </p:cNvPr>
          <p:cNvSpPr txBox="1"/>
          <p:nvPr/>
        </p:nvSpPr>
        <p:spPr>
          <a:xfrm>
            <a:off x="11041380" y="24878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90%</a:t>
            </a:r>
          </a:p>
        </p:txBody>
      </p:sp>
    </p:spTree>
    <p:extLst>
      <p:ext uri="{BB962C8B-B14F-4D97-AF65-F5344CB8AC3E}">
        <p14:creationId xmlns:p14="http://schemas.microsoft.com/office/powerpoint/2010/main" val="116123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9" grpId="0" animBg="1"/>
      <p:bldP spid="10" grpId="0"/>
      <p:bldP spid="12" grpId="0"/>
      <p:bldP spid="14" grpId="0" animBg="1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57D37-66C5-F748-5F59-672E6C17D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251A89-585B-1BC4-EB31-2627ACA8F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950" y="0"/>
            <a:ext cx="10515600" cy="1325563"/>
          </a:xfrm>
        </p:spPr>
        <p:txBody>
          <a:bodyPr>
            <a:normAutofit/>
          </a:bodyPr>
          <a:lstStyle/>
          <a:p>
            <a:r>
              <a:rPr lang="pt-BR" sz="3400" dirty="0"/>
              <a:t>Avanços na responsabilização civil por desmatamento e dano climático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84C20F1-7D2C-1E64-5E0E-E9F1308CB55F}"/>
              </a:ext>
            </a:extLst>
          </p:cNvPr>
          <p:cNvSpPr txBox="1"/>
          <p:nvPr/>
        </p:nvSpPr>
        <p:spPr>
          <a:xfrm>
            <a:off x="8017929" y="2204062"/>
            <a:ext cx="29241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Mais de 75 ações civis públicas movidas pela AGU e Ibama contra desmatamento e incêndios ilegais na Amazônia.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7D7E9C-75F8-C87C-55B2-0AA58026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729" y="1325563"/>
            <a:ext cx="5679021" cy="570511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DA1D6C9-7A9C-210F-E67D-72DBFE1B4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729" y="1325563"/>
            <a:ext cx="6065775" cy="575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0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B36D5-4EC7-D339-A824-513A3AEBD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F3EB3A-8F15-E438-5189-19C431613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274" y="-30867"/>
            <a:ext cx="7229476" cy="1325563"/>
          </a:xfrm>
        </p:spPr>
        <p:txBody>
          <a:bodyPr>
            <a:normAutofit/>
          </a:bodyPr>
          <a:lstStyle/>
          <a:p>
            <a:r>
              <a:rPr lang="pt-BR" sz="3400" dirty="0"/>
              <a:t>Retomada da destinação de </a:t>
            </a:r>
            <a:br>
              <a:rPr lang="pt-BR" sz="3400" dirty="0"/>
            </a:br>
            <a:r>
              <a:rPr lang="pt-BR" sz="3400" dirty="0"/>
              <a:t>Florestas Públicas Federais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D52BB1-D17D-712A-D0F5-F7A00C50C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7249" y="1566863"/>
            <a:ext cx="3314699" cy="1776412"/>
          </a:xfrm>
        </p:spPr>
        <p:txBody>
          <a:bodyPr>
            <a:noAutofit/>
          </a:bodyPr>
          <a:lstStyle/>
          <a:p>
            <a:r>
              <a:rPr lang="pt-BR" sz="2000" dirty="0"/>
              <a:t>Aprovação de interesse em mais de 15 milhões hectares para destinação de Florestas Públicas não Destinadas na Amazônia na CTD (MDA) para MMA e Funai, </a:t>
            </a:r>
          </a:p>
          <a:p>
            <a:r>
              <a:rPr lang="pt-BR" sz="2000" dirty="0"/>
              <a:t>Decreto nº 12.046, de 5 de junho de 2024 e Portaria Interministerial MMA/MDA nº 1.309 de 04 de fevereiro de 2025 para agilizar emissão de CDRU para </a:t>
            </a:r>
            <a:r>
              <a:rPr lang="pt-BR" sz="2000" dirty="0" err="1"/>
              <a:t>PCTs</a:t>
            </a:r>
            <a:endParaRPr lang="pt-BR" sz="2000" dirty="0"/>
          </a:p>
          <a:p>
            <a:r>
              <a:rPr lang="pt-BR" sz="2000" dirty="0"/>
              <a:t>300 comunidades beneficiárias até 2026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B546545-BD52-7FF7-FE11-7442FA062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82" y="2321786"/>
            <a:ext cx="5934075" cy="259536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09BC97D-9275-5BCF-48F0-B332EFE23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3" y="2191614"/>
            <a:ext cx="7353298" cy="315886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A5A3DB0-971D-C010-5E9A-FECE13B7C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05" y="2191614"/>
            <a:ext cx="6728793" cy="383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7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5492A-BF0D-3E08-CF25-859A2D4E4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16D5A4-E007-74D9-35C0-98EFA088A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167" y="11289"/>
            <a:ext cx="7471656" cy="1325563"/>
          </a:xfrm>
        </p:spPr>
        <p:txBody>
          <a:bodyPr>
            <a:normAutofit/>
          </a:bodyPr>
          <a:lstStyle/>
          <a:p>
            <a:r>
              <a:rPr lang="pt-BR" sz="3400" dirty="0"/>
              <a:t>Programa União com Municípios </a:t>
            </a:r>
            <a:br>
              <a:rPr lang="pt-BR" sz="3400" dirty="0"/>
            </a:br>
            <a:r>
              <a:rPr lang="pt-BR" sz="3400" dirty="0"/>
              <a:t>(R$ 770 milhões)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239333-2301-6A8F-FBAF-5F8EF3D23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2361" y="558007"/>
            <a:ext cx="3314699" cy="1776412"/>
          </a:xfrm>
        </p:spPr>
        <p:txBody>
          <a:bodyPr>
            <a:noAutofit/>
          </a:bodyPr>
          <a:lstStyle/>
          <a:p>
            <a:r>
              <a:rPr lang="pt-BR" sz="1800" b="1" dirty="0"/>
              <a:t>Programa União com Municípios </a:t>
            </a:r>
            <a:r>
              <a:rPr lang="pt-BR" sz="1800" dirty="0"/>
              <a:t>pela redução dos desmatamentos e degradação florestal na Amazônia, com:</a:t>
            </a:r>
          </a:p>
          <a:p>
            <a:r>
              <a:rPr lang="pt-BR" sz="1800" dirty="0"/>
              <a:t> (a) adesão de 70 prefeitos de municípios da Amazônia (dentre os 81 prioritários); </a:t>
            </a:r>
          </a:p>
          <a:p>
            <a:r>
              <a:rPr lang="pt-BR" sz="1800" dirty="0"/>
              <a:t>(b) edital de contratação de entidade responsável pelos escritórios municipais de governança ambiental (com PNUD – Floresta +) e </a:t>
            </a:r>
          </a:p>
          <a:p>
            <a:r>
              <a:rPr lang="pt-BR" sz="1800" dirty="0"/>
              <a:t>(c) contratação Fundo Amazônia no BNDES MDA, Incra e ANATER.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7D7BF36-53BA-FDFC-73DD-9A9A736A0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2" y="1566863"/>
            <a:ext cx="7762875" cy="357391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7FBC47E-1AFF-3E8E-555D-927CA23DC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486" y="1322332"/>
            <a:ext cx="7092070" cy="571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4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DB8C90-69A9-A413-F73F-990713318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49" y="0"/>
            <a:ext cx="11296649" cy="1325563"/>
          </a:xfrm>
        </p:spPr>
        <p:txBody>
          <a:bodyPr>
            <a:normAutofit fontScale="90000"/>
          </a:bodyPr>
          <a:lstStyle/>
          <a:p>
            <a:pPr algn="r"/>
            <a:r>
              <a:rPr lang="pt-BR" sz="3400" dirty="0"/>
              <a:t>Aprovação e regulamentação da Lei da Política Nacional de Manejo Integrado de Fogo </a:t>
            </a:r>
            <a:br>
              <a:rPr lang="pt-BR" sz="3400" dirty="0"/>
            </a:br>
            <a:r>
              <a:rPr lang="pt-BR" sz="3400" dirty="0"/>
              <a:t>(Lei 14.944/2024)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D42756B-8CA1-2D97-842F-C46492092EAB}"/>
              </a:ext>
            </a:extLst>
          </p:cNvPr>
          <p:cNvSpPr txBox="1"/>
          <p:nvPr/>
        </p:nvSpPr>
        <p:spPr>
          <a:xfrm>
            <a:off x="7991474" y="2209985"/>
            <a:ext cx="38957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Aprovação no Congresso Nacional e sanção presidencial da Lei da Política Nacional de Manejo Integrado do Fogo (Lei Federal 14.944/24) e instalação do COMIF -Comitê de Manejo Integrado do Fogo (Decreto 12.173). </a:t>
            </a:r>
            <a:endParaRPr lang="pt-BR" sz="24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0D91861-4275-EBDC-FFC4-1B001F56A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50" y="1627590"/>
            <a:ext cx="6389742" cy="458111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D118164-E9A0-71AA-1420-95AA44503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02" y="1720924"/>
            <a:ext cx="7065969" cy="501525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D7674CD-3FC3-9B34-7FEB-BE8D6A2A8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20924"/>
            <a:ext cx="7390042" cy="341615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FDD8685-E57F-E018-9C18-BF8F6A477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32" y="1619161"/>
            <a:ext cx="7431651" cy="333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7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ADD9F-8C8C-D757-4725-90FF25AD1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CC3BF-7B0D-7445-861C-9262B266D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299" y="0"/>
            <a:ext cx="9467850" cy="1325563"/>
          </a:xfrm>
        </p:spPr>
        <p:txBody>
          <a:bodyPr>
            <a:normAutofit/>
          </a:bodyPr>
          <a:lstStyle/>
          <a:p>
            <a:r>
              <a:rPr lang="pt-BR" sz="3400" dirty="0"/>
              <a:t>Aprovação da Lei do Mercado Brasileiro de Emissões – Lei do Carbono  (Lei 15.042/2024)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E192CDB-458B-7ECD-7335-12FD3969A4D5}"/>
              </a:ext>
            </a:extLst>
          </p:cNvPr>
          <p:cNvSpPr txBox="1"/>
          <p:nvPr/>
        </p:nvSpPr>
        <p:spPr>
          <a:xfrm>
            <a:off x="7967516" y="2274838"/>
            <a:ext cx="38957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Aprovação no Congresso Nacional e sanção presidencial da Lei Federal do Mercado Brasileiro de Carbono (Lei Federal 15.042/24).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38D582B-79A6-FDBB-AB63-2A031C58B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923784"/>
            <a:ext cx="6852737" cy="493421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38BFB9A-9CEE-A230-FA1B-E6B317564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9219"/>
            <a:ext cx="7591425" cy="323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8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BCAFA-995E-1102-A8B0-D9C1ACF5C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1894C9-4A5D-9097-E9DA-2FD0463AA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0"/>
            <a:ext cx="10515600" cy="1325563"/>
          </a:xfrm>
        </p:spPr>
        <p:txBody>
          <a:bodyPr>
            <a:normAutofit/>
          </a:bodyPr>
          <a:lstStyle/>
          <a:p>
            <a:r>
              <a:rPr lang="pt-BR" sz="3800" dirty="0"/>
              <a:t>Retomada e aceleração de investimentos do Fundo Amazônia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EB897DA-1CB9-191C-3CDD-7C0489357C94}"/>
              </a:ext>
            </a:extLst>
          </p:cNvPr>
          <p:cNvSpPr txBox="1"/>
          <p:nvPr/>
        </p:nvSpPr>
        <p:spPr>
          <a:xfrm>
            <a:off x="8562975" y="2219236"/>
            <a:ext cx="29241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R$ 3,3 bilhões de novos anúncios de doações e contratação de R$1,5 bi em doações ao Fundo Amazônia em 2024,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06A6EEC-E968-748A-AEF7-7D600DFF8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1" y="1693367"/>
            <a:ext cx="7818798" cy="40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2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me do tema">
            <a:extLst>
              <a:ext uri="{FF2B5EF4-FFF2-40B4-BE49-F238E27FC236}">
                <a16:creationId xmlns:a16="http://schemas.microsoft.com/office/drawing/2014/main" id="{4B30E457-251F-0057-73D7-41C571928EEE}"/>
              </a:ext>
            </a:extLst>
          </p:cNvPr>
          <p:cNvSpPr txBox="1"/>
          <p:nvPr/>
        </p:nvSpPr>
        <p:spPr>
          <a:xfrm>
            <a:off x="592209" y="450025"/>
            <a:ext cx="10082012" cy="53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>
              <a:spcAft>
                <a:spcPts val="200"/>
              </a:spcAft>
              <a:defRPr sz="2400" b="1">
                <a:solidFill>
                  <a:srgbClr val="034EA2"/>
                </a:solidFill>
                <a:uLn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Doações para o Fundo Amazônia – 15 anos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 Valores Nominais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F3A9A9D-84BA-9271-FB42-19D17156871C}"/>
              </a:ext>
            </a:extLst>
          </p:cNvPr>
          <p:cNvSpPr txBox="1"/>
          <p:nvPr/>
        </p:nvSpPr>
        <p:spPr>
          <a:xfrm>
            <a:off x="30284" y="5360956"/>
            <a:ext cx="460290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00" b="0" i="1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Caslon Regular"/>
                <a:cs typeface="Arial"/>
                <a:sym typeface="Arial"/>
              </a:rPr>
              <a:t>* Inclui R$ 195 milhões contratados em 22/12/22 sob coordenação do Governo Lula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00" b="0" i="1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Caslon Regular"/>
                <a:cs typeface="Arial"/>
                <a:sym typeface="Arial"/>
              </a:rPr>
              <a:t>* Inclui valores da doação do Reino Unido, ainda a internalizar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00" b="0" i="1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Caslon Regular" pitchFamily="18" charset="0"/>
                <a:cs typeface="Arial"/>
                <a:sym typeface="Arial"/>
              </a:rPr>
              <a:t>Valores considerados no ano da assinatura dos respectivos contratos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00" b="0" i="1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Caslon Regular" pitchFamily="18" charset="0"/>
                <a:cs typeface="Arial"/>
                <a:sym typeface="Arial"/>
              </a:rPr>
              <a:t>Valor nominal convertido em R$ na data de internalização dos recursos no Brasil. 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FF425C95-90AA-8D61-5E88-E8DCF2CD7AB3}"/>
              </a:ext>
            </a:extLst>
          </p:cNvPr>
          <p:cNvGraphicFramePr>
            <a:graphicFrameLocks/>
          </p:cNvGraphicFramePr>
          <p:nvPr/>
        </p:nvGraphicFramePr>
        <p:xfrm>
          <a:off x="30284" y="1591709"/>
          <a:ext cx="7545708" cy="3652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58A14B3D-5D27-2C26-7259-616B9458F5DE}"/>
              </a:ext>
            </a:extLst>
          </p:cNvPr>
          <p:cNvSpPr txBox="1"/>
          <p:nvPr/>
        </p:nvSpPr>
        <p:spPr>
          <a:xfrm>
            <a:off x="6071340" y="1468320"/>
            <a:ext cx="1863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R$ 1,4 Bi*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1237402-3839-ECC2-A6BC-BF48184AC260}"/>
              </a:ext>
            </a:extLst>
          </p:cNvPr>
          <p:cNvSpPr/>
          <p:nvPr/>
        </p:nvSpPr>
        <p:spPr>
          <a:xfrm>
            <a:off x="6487417" y="1819343"/>
            <a:ext cx="982443" cy="284186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7311D68-A601-51FB-CFA1-316D5E917ABF}"/>
              </a:ext>
            </a:extLst>
          </p:cNvPr>
          <p:cNvSpPr txBox="1"/>
          <p:nvPr/>
        </p:nvSpPr>
        <p:spPr>
          <a:xfrm>
            <a:off x="9898005" y="1688532"/>
            <a:ext cx="142859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R$ 602 Milhões</a:t>
            </a:r>
          </a:p>
        </p:txBody>
      </p:sp>
      <p:pic>
        <p:nvPicPr>
          <p:cNvPr id="9" name="Picture 10" descr="ícone estados, unidos, bandeiras, bandeira">
            <a:extLst>
              <a:ext uri="{FF2B5EF4-FFF2-40B4-BE49-F238E27FC236}">
                <a16:creationId xmlns:a16="http://schemas.microsoft.com/office/drawing/2014/main" id="{F4F6357A-312D-0BD3-B73C-6CF9996A9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113" y="2608808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ícone alemanha, bandeiras, bandeira">
            <a:extLst>
              <a:ext uri="{FF2B5EF4-FFF2-40B4-BE49-F238E27FC236}">
                <a16:creationId xmlns:a16="http://schemas.microsoft.com/office/drawing/2014/main" id="{B7CC92CF-54C7-861C-8942-2D9507386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113" y="3100002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ícone unido, reino, bandeiras, bandeira">
            <a:extLst>
              <a:ext uri="{FF2B5EF4-FFF2-40B4-BE49-F238E27FC236}">
                <a16:creationId xmlns:a16="http://schemas.microsoft.com/office/drawing/2014/main" id="{E9FB3EAD-AAFD-B01C-93FB-89D49072D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113" y="1626420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5C1A5EB-9ED3-E307-BC4E-236322EE23D8}"/>
              </a:ext>
            </a:extLst>
          </p:cNvPr>
          <p:cNvSpPr txBox="1"/>
          <p:nvPr/>
        </p:nvSpPr>
        <p:spPr>
          <a:xfrm>
            <a:off x="9997391" y="3606917"/>
            <a:ext cx="132921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R$ 28 Milhões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C641434-31D2-F5AE-F3DD-63AFF2F8C5F9}"/>
              </a:ext>
            </a:extLst>
          </p:cNvPr>
          <p:cNvSpPr txBox="1"/>
          <p:nvPr/>
        </p:nvSpPr>
        <p:spPr>
          <a:xfrm>
            <a:off x="9898005" y="2674549"/>
            <a:ext cx="142859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R$ 291 Milhões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C3D1623-206F-412A-D921-7F9E4F0143CD}"/>
              </a:ext>
            </a:extLst>
          </p:cNvPr>
          <p:cNvSpPr txBox="1"/>
          <p:nvPr/>
        </p:nvSpPr>
        <p:spPr>
          <a:xfrm>
            <a:off x="9898005" y="3143629"/>
            <a:ext cx="142859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R$ 195 Milhões</a:t>
            </a:r>
          </a:p>
        </p:txBody>
      </p:sp>
      <p:pic>
        <p:nvPicPr>
          <p:cNvPr id="16" name="Picture 12" descr="ícone noruega, bandeiras, bandeira">
            <a:extLst>
              <a:ext uri="{FF2B5EF4-FFF2-40B4-BE49-F238E27FC236}">
                <a16:creationId xmlns:a16="http://schemas.microsoft.com/office/drawing/2014/main" id="{21011947-F39C-F1AD-01E0-13F936524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113" y="2117614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6E3110E-1AF3-F57C-6A47-21025D9076FB}"/>
              </a:ext>
            </a:extLst>
          </p:cNvPr>
          <p:cNvSpPr txBox="1"/>
          <p:nvPr/>
        </p:nvSpPr>
        <p:spPr>
          <a:xfrm>
            <a:off x="9898005" y="2179726"/>
            <a:ext cx="142859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R$ 283 Milhões</a:t>
            </a:r>
          </a:p>
        </p:txBody>
      </p:sp>
      <p:pic>
        <p:nvPicPr>
          <p:cNvPr id="18" name="Imagem 17" descr="Ícone&#10;&#10;Descrição gerada automaticamente">
            <a:extLst>
              <a:ext uri="{FF2B5EF4-FFF2-40B4-BE49-F238E27FC236}">
                <a16:creationId xmlns:a16="http://schemas.microsoft.com/office/drawing/2014/main" id="{EA92612D-00C5-C012-F8C0-D6B4C2926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113" y="4028402"/>
            <a:ext cx="432000" cy="432000"/>
          </a:xfrm>
          <a:prstGeom prst="rect">
            <a:avLst/>
          </a:prstGeom>
        </p:spPr>
      </p:pic>
      <p:pic>
        <p:nvPicPr>
          <p:cNvPr id="19" name="Imagem 18" descr="Logotipo, Ícone&#10;&#10;Descrição gerada automaticamente">
            <a:extLst>
              <a:ext uri="{FF2B5EF4-FFF2-40B4-BE49-F238E27FC236}">
                <a16:creationId xmlns:a16="http://schemas.microsoft.com/office/drawing/2014/main" id="{CB790517-FCE0-67F5-1F4D-8FF98608DC6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954" y="3591196"/>
            <a:ext cx="376318" cy="378011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DE2C778B-6DC7-2DE5-329E-6A69B7B828B5}"/>
              </a:ext>
            </a:extLst>
          </p:cNvPr>
          <p:cNvSpPr txBox="1"/>
          <p:nvPr/>
        </p:nvSpPr>
        <p:spPr>
          <a:xfrm>
            <a:off x="8465129" y="1688532"/>
            <a:ext cx="117051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Reino Unido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6EB3AB8-3627-8499-A194-0C94F30C27F5}"/>
              </a:ext>
            </a:extLst>
          </p:cNvPr>
          <p:cNvSpPr txBox="1"/>
          <p:nvPr/>
        </p:nvSpPr>
        <p:spPr>
          <a:xfrm>
            <a:off x="8465129" y="2179726"/>
            <a:ext cx="8707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Noruega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2B0120C-022A-5CA7-E7D6-8728ABBA1CC8}"/>
              </a:ext>
            </a:extLst>
          </p:cNvPr>
          <p:cNvSpPr txBox="1"/>
          <p:nvPr/>
        </p:nvSpPr>
        <p:spPr>
          <a:xfrm>
            <a:off x="8465129" y="2653906"/>
            <a:ext cx="143981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Estados Unidos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1FCC3AA-AD33-2C88-2E40-E2D4C46DD4D9}"/>
              </a:ext>
            </a:extLst>
          </p:cNvPr>
          <p:cNvSpPr txBox="1"/>
          <p:nvPr/>
        </p:nvSpPr>
        <p:spPr>
          <a:xfrm>
            <a:off x="8465129" y="3132776"/>
            <a:ext cx="99097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Alemanha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5323442-3E0F-2C85-290B-B636D2A9A5C0}"/>
              </a:ext>
            </a:extLst>
          </p:cNvPr>
          <p:cNvSpPr txBox="1"/>
          <p:nvPr/>
        </p:nvSpPr>
        <p:spPr>
          <a:xfrm>
            <a:off x="8465129" y="3611646"/>
            <a:ext cx="64312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Suíça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4961FEC-FF48-470D-B001-58DDD454170E}"/>
              </a:ext>
            </a:extLst>
          </p:cNvPr>
          <p:cNvSpPr txBox="1"/>
          <p:nvPr/>
        </p:nvSpPr>
        <p:spPr>
          <a:xfrm>
            <a:off x="8465129" y="4090514"/>
            <a:ext cx="67197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Japão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D21A15C-A5CC-C23A-7573-B4DC9BB20096}"/>
              </a:ext>
            </a:extLst>
          </p:cNvPr>
          <p:cNvSpPr txBox="1"/>
          <p:nvPr/>
        </p:nvSpPr>
        <p:spPr>
          <a:xfrm>
            <a:off x="9997391" y="4089838"/>
            <a:ext cx="132921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R$ 15 Milhões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8BBB240F-FF9F-B49E-D52D-9A87184B12EE}"/>
              </a:ext>
            </a:extLst>
          </p:cNvPr>
          <p:cNvSpPr/>
          <p:nvPr/>
        </p:nvSpPr>
        <p:spPr>
          <a:xfrm>
            <a:off x="8084485" y="1109117"/>
            <a:ext cx="3397759" cy="553998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alt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Contratadas: R$ 1,4 bilhão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alt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R$ 812 milhões já internalizados </a:t>
            </a:r>
            <a:endParaRPr kumimoji="0" lang="en-US" altLang="pt-BR" sz="1600" b="1" i="0" u="none" strike="noStrike" kern="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D20FD1D3-F52D-E6F0-4246-0129696ABD38}"/>
              </a:ext>
            </a:extLst>
          </p:cNvPr>
          <p:cNvCxnSpPr>
            <a:cxnSpLocks/>
          </p:cNvCxnSpPr>
          <p:nvPr/>
        </p:nvCxnSpPr>
        <p:spPr>
          <a:xfrm>
            <a:off x="7972223" y="4664807"/>
            <a:ext cx="3816218" cy="0"/>
          </a:xfrm>
          <a:prstGeom prst="line">
            <a:avLst/>
          </a:prstGeom>
          <a:noFill/>
          <a:ln w="28575" cap="flat">
            <a:solidFill>
              <a:srgbClr val="00808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33C11EFB-7D11-AA1B-BE8C-5ADC447E4E40}"/>
              </a:ext>
            </a:extLst>
          </p:cNvPr>
          <p:cNvSpPr txBox="1"/>
          <p:nvPr/>
        </p:nvSpPr>
        <p:spPr>
          <a:xfrm>
            <a:off x="8507184" y="5287890"/>
            <a:ext cx="142859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R$ 263 Milhões</a:t>
            </a:r>
          </a:p>
        </p:txBody>
      </p:sp>
      <p:pic>
        <p:nvPicPr>
          <p:cNvPr id="32" name="Picture 10" descr="ícone estados, unidos, bandeiras, bandeira">
            <a:extLst>
              <a:ext uri="{FF2B5EF4-FFF2-40B4-BE49-F238E27FC236}">
                <a16:creationId xmlns:a16="http://schemas.microsoft.com/office/drawing/2014/main" id="{12F000F3-5BD5-522E-4338-0837C11E0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356" y="5282899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ícone unido, reino, bandeiras, bandeira">
            <a:extLst>
              <a:ext uri="{FF2B5EF4-FFF2-40B4-BE49-F238E27FC236}">
                <a16:creationId xmlns:a16="http://schemas.microsoft.com/office/drawing/2014/main" id="{86083C63-B562-9D2E-00EC-CA72D2555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415" y="5225778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12BDFE98-30CC-A5BE-387C-396315341C44}"/>
              </a:ext>
            </a:extLst>
          </p:cNvPr>
          <p:cNvSpPr txBox="1"/>
          <p:nvPr/>
        </p:nvSpPr>
        <p:spPr>
          <a:xfrm>
            <a:off x="8507184" y="5740507"/>
            <a:ext cx="142859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R$ 126 Milhões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EC845A24-574E-EBA2-517D-699BA2E993EC}"/>
              </a:ext>
            </a:extLst>
          </p:cNvPr>
          <p:cNvSpPr txBox="1"/>
          <p:nvPr/>
        </p:nvSpPr>
        <p:spPr>
          <a:xfrm>
            <a:off x="7322564" y="5287890"/>
            <a:ext cx="117051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Reino Unido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8AE77D4-2148-8E4A-814D-D33E90C089E7}"/>
              </a:ext>
            </a:extLst>
          </p:cNvPr>
          <p:cNvSpPr txBox="1"/>
          <p:nvPr/>
        </p:nvSpPr>
        <p:spPr>
          <a:xfrm>
            <a:off x="7322564" y="5719864"/>
            <a:ext cx="105028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Dinamarca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FDFE2CA0-40CB-56D8-6263-B259891EBE48}"/>
              </a:ext>
            </a:extLst>
          </p:cNvPr>
          <p:cNvSpPr/>
          <p:nvPr/>
        </p:nvSpPr>
        <p:spPr>
          <a:xfrm>
            <a:off x="6925670" y="4897285"/>
            <a:ext cx="5129274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alt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Anunciadas: R$ 3,1 bilhões</a:t>
            </a:r>
          </a:p>
        </p:txBody>
      </p:sp>
      <p:pic>
        <p:nvPicPr>
          <p:cNvPr id="38" name="Picture 30" descr="ícone Europa, bandeiras, bandeira">
            <a:extLst>
              <a:ext uri="{FF2B5EF4-FFF2-40B4-BE49-F238E27FC236}">
                <a16:creationId xmlns:a16="http://schemas.microsoft.com/office/drawing/2014/main" id="{1A4D6835-3AA0-B340-8FA5-069E29620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670" y="6154783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4" descr="ícone Dinamarca, bandeiras, bandeira">
            <a:extLst>
              <a:ext uri="{FF2B5EF4-FFF2-40B4-BE49-F238E27FC236}">
                <a16:creationId xmlns:a16="http://schemas.microsoft.com/office/drawing/2014/main" id="{E5F514A5-B216-9598-78BD-34AE4C3BD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670" y="5673485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m 39" descr="Ícone&#10;&#10;Descrição gerada automaticamente">
            <a:extLst>
              <a:ext uri="{FF2B5EF4-FFF2-40B4-BE49-F238E27FC236}">
                <a16:creationId xmlns:a16="http://schemas.microsoft.com/office/drawing/2014/main" id="{F21215C5-C94D-7D88-93AC-0D21D73FD3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56" y="5919148"/>
            <a:ext cx="432000" cy="432000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D12FB468-002D-8C96-7478-7432DD674D17}"/>
              </a:ext>
            </a:extLst>
          </p:cNvPr>
          <p:cNvSpPr txBox="1"/>
          <p:nvPr/>
        </p:nvSpPr>
        <p:spPr>
          <a:xfrm>
            <a:off x="8507184" y="6216895"/>
            <a:ext cx="142859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R$ 126 Milhões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5121A121-A223-9B79-6E68-24754113D8F8}"/>
              </a:ext>
            </a:extLst>
          </p:cNvPr>
          <p:cNvSpPr txBox="1"/>
          <p:nvPr/>
        </p:nvSpPr>
        <p:spPr>
          <a:xfrm>
            <a:off x="7332292" y="6109173"/>
            <a:ext cx="90120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União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Europeia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D5330DC5-B8BA-374A-23E6-5F6D676C2E4E}"/>
              </a:ext>
            </a:extLst>
          </p:cNvPr>
          <p:cNvSpPr txBox="1"/>
          <p:nvPr/>
        </p:nvSpPr>
        <p:spPr>
          <a:xfrm>
            <a:off x="11144117" y="5237289"/>
            <a:ext cx="91082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R$ 2.610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Milhões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D7F978B5-F3AA-9E41-5FA8-66273E7B41A7}"/>
              </a:ext>
            </a:extLst>
          </p:cNvPr>
          <p:cNvSpPr txBox="1"/>
          <p:nvPr/>
        </p:nvSpPr>
        <p:spPr>
          <a:xfrm>
            <a:off x="10341722" y="5345011"/>
            <a:ext cx="55496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EUA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85F7ACB3-DA32-6538-705E-F79565A88D89}"/>
              </a:ext>
            </a:extLst>
          </p:cNvPr>
          <p:cNvSpPr txBox="1"/>
          <p:nvPr/>
        </p:nvSpPr>
        <p:spPr>
          <a:xfrm>
            <a:off x="11071205" y="5873538"/>
            <a:ext cx="109998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negociação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F30BCD6B-9B1E-0CC1-2247-5988ABEC91E2}"/>
              </a:ext>
            </a:extLst>
          </p:cNvPr>
          <p:cNvSpPr txBox="1"/>
          <p:nvPr/>
        </p:nvSpPr>
        <p:spPr>
          <a:xfrm>
            <a:off x="10359127" y="5981260"/>
            <a:ext cx="7312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Irlanda</a:t>
            </a:r>
          </a:p>
        </p:txBody>
      </p:sp>
      <p:sp>
        <p:nvSpPr>
          <p:cNvPr id="47" name="Espaço Reservado para Número de Slide 6">
            <a:extLst>
              <a:ext uri="{FF2B5EF4-FFF2-40B4-BE49-F238E27FC236}">
                <a16:creationId xmlns:a16="http://schemas.microsoft.com/office/drawing/2014/main" id="{B1568384-4C82-7E3C-B6DE-BBFA3D2A6C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3375" y="6492875"/>
            <a:ext cx="533400" cy="365125"/>
          </a:xfrm>
        </p:spPr>
        <p:txBody>
          <a:bodyPr/>
          <a:lstStyle>
            <a:lvl1pPr algn="ctr"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900"/>
              <a:buFont typeface="Trebuchet MS"/>
              <a:buNone/>
              <a:tabLst/>
              <a:defRPr/>
            </a:pPr>
            <a:fld id="{3A7F48BD-D3A0-48DF-B016-70140BCC366B}" type="slidenum">
              <a:rPr kumimoji="0" lang="pt-BR" sz="1050" b="0" i="0" u="none" strike="noStrike" kern="0" cap="none" spc="0" normalizeH="0" baseline="0" noProof="0" smtClean="0">
                <a:ln>
                  <a:noFill/>
                </a:ln>
                <a:solidFill>
                  <a:srgbClr val="2C3C43">
                    <a:lumMod val="50000"/>
                  </a:srgbClr>
                </a:solidFill>
                <a:effectLst/>
                <a:uLnTx/>
                <a:uFillTx/>
                <a:latin typeface="Trebuchet MS"/>
                <a:sym typeface="Trebuchet M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0C226"/>
                </a:buClr>
                <a:buSzPts val="900"/>
                <a:buFont typeface="Trebuchet MS"/>
                <a:buNone/>
                <a:tabLst/>
                <a:defRPr/>
              </a:pPr>
              <a:t>26</a:t>
            </a:fld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rgbClr val="2C3C43">
                  <a:lumMod val="50000"/>
                </a:srgbClr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DFCD142-94A2-5949-4AA3-E95D2EFA9A92}"/>
              </a:ext>
            </a:extLst>
          </p:cNvPr>
          <p:cNvSpPr/>
          <p:nvPr/>
        </p:nvSpPr>
        <p:spPr>
          <a:xfrm>
            <a:off x="6279502" y="1334278"/>
            <a:ext cx="1363084" cy="37766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6180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6">
            <a:extLst>
              <a:ext uri="{FF2B5EF4-FFF2-40B4-BE49-F238E27FC236}">
                <a16:creationId xmlns:a16="http://schemas.microsoft.com/office/drawing/2014/main" id="{5B3C3895-5B94-9B1A-836C-EC08B28FFB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3375" y="6492875"/>
            <a:ext cx="533400" cy="365125"/>
          </a:xfrm>
        </p:spPr>
        <p:txBody>
          <a:bodyPr/>
          <a:lstStyle>
            <a:lvl1pPr algn="ctr"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900"/>
              <a:buFont typeface="Trebuchet MS"/>
              <a:buNone/>
              <a:tabLst/>
              <a:defRPr/>
            </a:pPr>
            <a:fld id="{3A7F48BD-D3A0-48DF-B016-70140BCC366B}" type="slidenum">
              <a:rPr kumimoji="0" lang="pt-BR" sz="1050" b="0" i="0" u="none" strike="noStrike" kern="0" cap="none" spc="0" normalizeH="0" baseline="0" noProof="0" smtClean="0">
                <a:ln>
                  <a:noFill/>
                </a:ln>
                <a:solidFill>
                  <a:srgbClr val="2C3C43">
                    <a:lumMod val="50000"/>
                  </a:srgbClr>
                </a:solidFill>
                <a:effectLst/>
                <a:uLnTx/>
                <a:uFillTx/>
                <a:latin typeface="Trebuchet MS"/>
                <a:sym typeface="Trebuchet M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0C226"/>
                </a:buClr>
                <a:buSzPts val="900"/>
                <a:buFont typeface="Trebuchet MS"/>
                <a:buNone/>
                <a:tabLst/>
                <a:defRPr/>
              </a:pPr>
              <a:t>27</a:t>
            </a:fld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rgbClr val="2C3C43">
                  <a:lumMod val="50000"/>
                </a:srgbClr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sp>
        <p:nvSpPr>
          <p:cNvPr id="3" name="Nome do tema">
            <a:extLst>
              <a:ext uri="{FF2B5EF4-FFF2-40B4-BE49-F238E27FC236}">
                <a16:creationId xmlns:a16="http://schemas.microsoft.com/office/drawing/2014/main" id="{12A3FE42-1E8E-26E6-76BB-3680E5DDD602}"/>
              </a:ext>
            </a:extLst>
          </p:cNvPr>
          <p:cNvSpPr txBox="1"/>
          <p:nvPr/>
        </p:nvSpPr>
        <p:spPr>
          <a:xfrm>
            <a:off x="356235" y="479521"/>
            <a:ext cx="10082012" cy="709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>
              <a:spcAft>
                <a:spcPts val="200"/>
              </a:spcAft>
              <a:defRPr sz="2400" b="1">
                <a:solidFill>
                  <a:srgbClr val="034EA2"/>
                </a:solidFill>
                <a:uLn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5616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Projetos aprovados e Chamadas Públicas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1561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(valores em milhões R$ – base: dez/23)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E36BCF8-C23F-FDE3-3E04-FA6508B61FAF}"/>
              </a:ext>
            </a:extLst>
          </p:cNvPr>
          <p:cNvGraphicFramePr>
            <a:graphicFrameLocks/>
          </p:cNvGraphicFramePr>
          <p:nvPr/>
        </p:nvGraphicFramePr>
        <p:xfrm>
          <a:off x="1151385" y="1472293"/>
          <a:ext cx="9286861" cy="478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6015AD7A-2A88-8702-B6D2-F2A69F35B9C2}"/>
              </a:ext>
            </a:extLst>
          </p:cNvPr>
          <p:cNvSpPr txBox="1"/>
          <p:nvPr/>
        </p:nvSpPr>
        <p:spPr>
          <a:xfrm>
            <a:off x="9029623" y="1873661"/>
            <a:ext cx="1238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R$ 1,3 bi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094EEEC-1C02-0572-9488-25AC39AD602C}"/>
              </a:ext>
            </a:extLst>
          </p:cNvPr>
          <p:cNvSpPr txBox="1"/>
          <p:nvPr/>
        </p:nvSpPr>
        <p:spPr>
          <a:xfrm>
            <a:off x="9275240" y="2582806"/>
            <a:ext cx="1238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R$ 1,0 bi</a:t>
            </a:r>
          </a:p>
        </p:txBody>
      </p:sp>
    </p:spTree>
    <p:extLst>
      <p:ext uri="{BB962C8B-B14F-4D97-AF65-F5344CB8AC3E}">
        <p14:creationId xmlns:p14="http://schemas.microsoft.com/office/powerpoint/2010/main" val="3797174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32B03-DC0D-46E7-C0B1-F3ABC3859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F2E6A1-E467-1CF0-BCD8-C2FFB292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772" y="158045"/>
            <a:ext cx="9050161" cy="1325563"/>
          </a:xfrm>
        </p:spPr>
        <p:txBody>
          <a:bodyPr>
            <a:normAutofit/>
          </a:bodyPr>
          <a:lstStyle/>
          <a:p>
            <a:r>
              <a:rPr lang="pt-BR" sz="3400" dirty="0"/>
              <a:t>Retomada a execução do Projeto Floresta + alinhado com PPCDAm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F8C8CE3-A8BC-428D-67B0-F1FE2C4A865D}"/>
              </a:ext>
            </a:extLst>
          </p:cNvPr>
          <p:cNvSpPr txBox="1"/>
          <p:nvPr/>
        </p:nvSpPr>
        <p:spPr>
          <a:xfrm>
            <a:off x="9172576" y="1325563"/>
            <a:ext cx="29241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Retomada do Projeto Floresta Mais (mais de R$ 500 milhões para PSA) em parceria com </a:t>
            </a:r>
            <a:r>
              <a:rPr lang="pt-BR" sz="2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PNUD</a:t>
            </a:r>
            <a:endParaRPr lang="pt-BR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pt-BR" sz="24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2400" dirty="0">
                <a:latin typeface="Aptos" panose="020B0004020202020204" pitchFamily="34" charset="0"/>
                <a:cs typeface="Times New Roman" panose="02020603050405020304" pitchFamily="18" charset="0"/>
              </a:rPr>
              <a:t>6 mil Agricultores Familiares inscritos para receber PSA</a:t>
            </a:r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E5F0EA7-0675-BE5E-66D4-8C6FCF240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168"/>
            <a:ext cx="8462570" cy="320166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26AF616-92D5-CBDB-65B9-41EBA038A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1851241"/>
            <a:ext cx="8695078" cy="363265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865C9A-D048-35BA-023B-83EF11D0B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48092"/>
            <a:ext cx="12192000" cy="676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0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AB344-035F-EE7C-D679-33E9A202E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665777-04EC-0717-434A-8EEB28DFA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0"/>
            <a:ext cx="10515600" cy="1325563"/>
          </a:xfrm>
        </p:spPr>
        <p:txBody>
          <a:bodyPr>
            <a:noAutofit/>
          </a:bodyPr>
          <a:lstStyle/>
          <a:p>
            <a:pPr algn="r"/>
            <a:r>
              <a:rPr lang="pt-BR" sz="3000" dirty="0"/>
              <a:t>Retomada </a:t>
            </a:r>
            <a:r>
              <a:rPr lang="pt-BR" sz="3000" dirty="0" err="1"/>
              <a:t>Conaredd</a:t>
            </a:r>
            <a:r>
              <a:rPr lang="pt-BR" sz="3000" dirty="0"/>
              <a:t> – Comissão Nacional para Redução de Emissões por Desmatamento e Degradação Florestal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7DB0B5F-577F-D96E-9FC0-F346A0188610}"/>
              </a:ext>
            </a:extLst>
          </p:cNvPr>
          <p:cNvSpPr txBox="1"/>
          <p:nvPr/>
        </p:nvSpPr>
        <p:spPr>
          <a:xfrm>
            <a:off x="8810626" y="2049463"/>
            <a:ext cx="292417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200" dirty="0"/>
              <a:t>para mobilizar captação de investimentos pelos estados nos seus programas jurisdicionais de Redd.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0645BDF-333F-87D2-FF5A-6273E22FF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1437320"/>
            <a:ext cx="6446848" cy="50366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AA1E610-6F59-D1E0-D632-4A2AA5C6F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42" y="1652034"/>
            <a:ext cx="8396968" cy="50366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A6AAF21-CCF7-338A-F0A6-B76ED7B3D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36646"/>
            <a:ext cx="12192000" cy="48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8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F7A35DE5-7CA8-2F82-916F-B9FFAAEFC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982"/>
          <a:stretch/>
        </p:blipFill>
        <p:spPr>
          <a:xfrm>
            <a:off x="22880" y="0"/>
            <a:ext cx="12191980" cy="6856718"/>
          </a:xfrm>
          <a:prstGeom prst="rect">
            <a:avLst/>
          </a:prstGeom>
        </p:spPr>
      </p:pic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F3137F38-AAFD-87B8-75C2-69DE33B6ABCC}"/>
              </a:ext>
            </a:extLst>
          </p:cNvPr>
          <p:cNvSpPr/>
          <p:nvPr/>
        </p:nvSpPr>
        <p:spPr>
          <a:xfrm rot="18191347">
            <a:off x="7309037" y="1198476"/>
            <a:ext cx="201367" cy="277402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AFBE6A-3FD9-03AF-82FB-EB275B5C022A}"/>
              </a:ext>
            </a:extLst>
          </p:cNvPr>
          <p:cNvSpPr txBox="1"/>
          <p:nvPr/>
        </p:nvSpPr>
        <p:spPr>
          <a:xfrm>
            <a:off x="7749540" y="1385157"/>
            <a:ext cx="3360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64,3% de redução de emissões totais no período 2005-2012</a:t>
            </a:r>
          </a:p>
        </p:txBody>
      </p:sp>
    </p:spTree>
    <p:extLst>
      <p:ext uri="{BB962C8B-B14F-4D97-AF65-F5344CB8AC3E}">
        <p14:creationId xmlns:p14="http://schemas.microsoft.com/office/powerpoint/2010/main" val="26640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0D2DF-9FF0-990F-D78A-58935DE0C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558D34-A603-DA78-A536-424875569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47" y="-205805"/>
            <a:ext cx="10515600" cy="1325563"/>
          </a:xfrm>
        </p:spPr>
        <p:txBody>
          <a:bodyPr>
            <a:normAutofit/>
          </a:bodyPr>
          <a:lstStyle/>
          <a:p>
            <a:r>
              <a:rPr lang="pt-BR" sz="3400" dirty="0"/>
              <a:t>Investimentos na Agropecuária sustentável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F5ACBBF-F637-EE61-4050-D004FA711EEF}"/>
              </a:ext>
            </a:extLst>
          </p:cNvPr>
          <p:cNvSpPr txBox="1"/>
          <p:nvPr/>
        </p:nvSpPr>
        <p:spPr>
          <a:xfrm>
            <a:off x="8017929" y="2204062"/>
            <a:ext cx="292417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Captação pelo MAPA em parceria com MMA de R$ 7 bi para o Programa Nacional de Conversão de Pastagem com regras alinhadas com a meta Desmatamento Zero</a:t>
            </a:r>
            <a:endParaRPr lang="pt-BR" sz="2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9D85681-E59E-4345-AF3E-99D9DB3CB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47" y="1257077"/>
            <a:ext cx="7026249" cy="514394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56D4745-DFBA-CBE9-9100-8DBB08827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22" y="1257077"/>
            <a:ext cx="6379628" cy="539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0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198CD-2B22-DC71-6E0F-CFA53B023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B948A4-89BF-478C-1B61-F4FE95EAB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0"/>
            <a:ext cx="10515600" cy="1325563"/>
          </a:xfrm>
        </p:spPr>
        <p:txBody>
          <a:bodyPr>
            <a:normAutofit/>
          </a:bodyPr>
          <a:lstStyle/>
          <a:p>
            <a:r>
              <a:rPr lang="pt-BR" sz="3800" dirty="0"/>
              <a:t>Arco do Reflorestamento na Amazônia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D236915-1B38-B358-FDD4-6B949B2D8497}"/>
              </a:ext>
            </a:extLst>
          </p:cNvPr>
          <p:cNvSpPr txBox="1"/>
          <p:nvPr/>
        </p:nvSpPr>
        <p:spPr>
          <a:xfrm>
            <a:off x="8465604" y="1632562"/>
            <a:ext cx="292417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Lançamento pelo MMA com BNDES do Edital do Arco da Restauração na Amazônia com investimento de R$ 450 milhões do Fundo Amazônia e captação de contrapartida privada equivalente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0DEEFB9-0F94-F40B-2100-41331BBDF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7" y="1325563"/>
            <a:ext cx="7986452" cy="457239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653FC18-DBAF-118B-1249-D016D6960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49" y="1171332"/>
            <a:ext cx="7712108" cy="56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2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D2AC6-AC85-FE43-67C6-7F81FCC5C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36AEB0-4B7E-4153-D5BC-CEA3547A2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0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pt-BR" sz="3400" dirty="0"/>
              <a:t>Alinhamento das normas de crédito rural com o PPCDAm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A47BD9B-1FC0-B82F-DCD8-9F3817FEE805}"/>
              </a:ext>
            </a:extLst>
          </p:cNvPr>
          <p:cNvSpPr txBox="1"/>
          <p:nvPr/>
        </p:nvSpPr>
        <p:spPr>
          <a:xfrm>
            <a:off x="8465604" y="1632562"/>
            <a:ext cx="292417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Aprimoramento das Normas do Manual de Crédito Rural (MCR) com mais e melhor controle sobre o crédito rural para tomador com desmatamento (ilegal e legal) (Res CMN 5.193 de 2024) desenvolvida pelo Ministério da Fazenda em articulação com MAPA e MMA. </a:t>
            </a:r>
            <a:endParaRPr lang="pt-BR" sz="2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439C4F9-A81F-C56F-336F-3BFFC9012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0" y="1779105"/>
            <a:ext cx="7773074" cy="37950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D2BB35D-9E2C-F7D3-AD16-AC671DE05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50" y="1325563"/>
            <a:ext cx="8260254" cy="515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8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E93090-6D11-97EF-565F-6326B299B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2A9647-985F-4374-35E7-50B9A9B53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247537F-C489-783A-21C1-A045CF66F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9498704" cy="659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43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1A2E722-E3F2-8511-1574-1F1D0EF11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889" y="178319"/>
            <a:ext cx="10430300" cy="1320800"/>
          </a:xfrm>
        </p:spPr>
        <p:txBody>
          <a:bodyPr>
            <a:normAutofit fontScale="90000"/>
          </a:bodyPr>
          <a:lstStyle/>
          <a:p>
            <a:r>
              <a:rPr lang="pt-BR" sz="2800" b="1" dirty="0">
                <a:solidFill>
                  <a:schemeClr val="tx1"/>
                </a:solidFill>
                <a:latin typeface="+mj-lt"/>
              </a:rPr>
              <a:t>Eixo IV: Instrumentos Financeiros e Normativos  -Combate a fraudes ambientais no crédito oficial - (Res 5081/23BACEN)</a:t>
            </a:r>
            <a:br>
              <a:rPr lang="pt-BR" sz="2800" b="1" dirty="0">
                <a:solidFill>
                  <a:schemeClr val="tx1"/>
                </a:solidFill>
                <a:latin typeface="+mj-lt"/>
              </a:rPr>
            </a:br>
            <a:endParaRPr lang="pt-BR" sz="2800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D0DC5D5-1491-E5B2-68A0-6DAA7996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03446A6-7904-AA0A-25D2-9FA7D2A4A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03" y="1409582"/>
            <a:ext cx="9041363" cy="451047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4E57F02-7A49-8FEE-CD5D-7C8C5E5770BA}"/>
              </a:ext>
            </a:extLst>
          </p:cNvPr>
          <p:cNvSpPr txBox="1"/>
          <p:nvPr/>
        </p:nvSpPr>
        <p:spPr>
          <a:xfrm>
            <a:off x="677334" y="6275527"/>
            <a:ext cx="9194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Fonte: </a:t>
            </a: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Relatório de Riscos e Oportunidades Sociais, Ambientais e Climáticos (BACEN, </a:t>
            </a:r>
            <a:r>
              <a:rPr kumimoji="0" lang="pt-PT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vol</a:t>
            </a: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4, agosto2024) 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6ABC267-ED32-6B10-7C67-EA5899920D70}"/>
              </a:ext>
            </a:extLst>
          </p:cNvPr>
          <p:cNvSpPr/>
          <p:nvPr/>
        </p:nvSpPr>
        <p:spPr>
          <a:xfrm>
            <a:off x="693573" y="3402563"/>
            <a:ext cx="6923314" cy="3058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C7764D6-4485-775F-4DC9-93129C68AC41}"/>
              </a:ext>
            </a:extLst>
          </p:cNvPr>
          <p:cNvSpPr/>
          <p:nvPr/>
        </p:nvSpPr>
        <p:spPr>
          <a:xfrm>
            <a:off x="693573" y="4723362"/>
            <a:ext cx="6923314" cy="3058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78491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>
          <a:extLst>
            <a:ext uri="{FF2B5EF4-FFF2-40B4-BE49-F238E27FC236}">
              <a16:creationId xmlns:a16="http://schemas.microsoft.com/office/drawing/2014/main" id="{6070212F-03D1-E594-CDC3-FC03A4FE6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Lago com montanha ao fundo&#10;&#10;Descrição gerada automaticamente">
            <a:extLst>
              <a:ext uri="{FF2B5EF4-FFF2-40B4-BE49-F238E27FC236}">
                <a16:creationId xmlns:a16="http://schemas.microsoft.com/office/drawing/2014/main" id="{16D12874-CE40-63D4-FFDB-632A2E22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516F9763-4EB4-C3B9-52EC-E3703BD335F4}"/>
              </a:ext>
            </a:extLst>
          </p:cNvPr>
          <p:cNvSpPr/>
          <p:nvPr/>
        </p:nvSpPr>
        <p:spPr>
          <a:xfrm>
            <a:off x="-69160" y="-54429"/>
            <a:ext cx="6624103" cy="6912429"/>
          </a:xfrm>
          <a:custGeom>
            <a:avLst/>
            <a:gdLst>
              <a:gd name="connsiteX0" fmla="*/ 4988928 w 6049371"/>
              <a:gd name="connsiteY0" fmla="*/ 7 h 6889758"/>
              <a:gd name="connsiteX1" fmla="*/ 4998625 w 6049371"/>
              <a:gd name="connsiteY1" fmla="*/ 17647 h 6889758"/>
              <a:gd name="connsiteX2" fmla="*/ 4999458 w 6049371"/>
              <a:gd name="connsiteY2" fmla="*/ 31758 h 6889758"/>
              <a:gd name="connsiteX3" fmla="*/ 5181600 w 6049371"/>
              <a:gd name="connsiteY3" fmla="*/ 31758 h 6889758"/>
              <a:gd name="connsiteX4" fmla="*/ 5181600 w 6049371"/>
              <a:gd name="connsiteY4" fmla="*/ 65358 h 6889758"/>
              <a:gd name="connsiteX5" fmla="*/ 5247138 w 6049371"/>
              <a:gd name="connsiteY5" fmla="*/ 151024 h 6889758"/>
              <a:gd name="connsiteX6" fmla="*/ 5313680 w 6049371"/>
              <a:gd name="connsiteY6" fmla="*/ 255278 h 6889758"/>
              <a:gd name="connsiteX7" fmla="*/ 5334000 w 6049371"/>
              <a:gd name="connsiteY7" fmla="*/ 397518 h 6889758"/>
              <a:gd name="connsiteX8" fmla="*/ 5486400 w 6049371"/>
              <a:gd name="connsiteY8" fmla="*/ 661678 h 6889758"/>
              <a:gd name="connsiteX9" fmla="*/ 5506720 w 6049371"/>
              <a:gd name="connsiteY9" fmla="*/ 722638 h 6889758"/>
              <a:gd name="connsiteX10" fmla="*/ 5638800 w 6049371"/>
              <a:gd name="connsiteY10" fmla="*/ 834398 h 6889758"/>
              <a:gd name="connsiteX11" fmla="*/ 5709920 w 6049371"/>
              <a:gd name="connsiteY11" fmla="*/ 885198 h 6889758"/>
              <a:gd name="connsiteX12" fmla="*/ 5770880 w 6049371"/>
              <a:gd name="connsiteY12" fmla="*/ 1007118 h 6889758"/>
              <a:gd name="connsiteX13" fmla="*/ 5791200 w 6049371"/>
              <a:gd name="connsiteY13" fmla="*/ 1118878 h 6889758"/>
              <a:gd name="connsiteX14" fmla="*/ 5872480 w 6049371"/>
              <a:gd name="connsiteY14" fmla="*/ 1494798 h 6889758"/>
              <a:gd name="connsiteX15" fmla="*/ 5974080 w 6049371"/>
              <a:gd name="connsiteY15" fmla="*/ 1718318 h 6889758"/>
              <a:gd name="connsiteX16" fmla="*/ 5984240 w 6049371"/>
              <a:gd name="connsiteY16" fmla="*/ 1870718 h 6889758"/>
              <a:gd name="connsiteX17" fmla="*/ 5943600 w 6049371"/>
              <a:gd name="connsiteY17" fmla="*/ 1992638 h 6889758"/>
              <a:gd name="connsiteX18" fmla="*/ 5852160 w 6049371"/>
              <a:gd name="connsiteY18" fmla="*/ 2205998 h 6889758"/>
              <a:gd name="connsiteX19" fmla="*/ 5801360 w 6049371"/>
              <a:gd name="connsiteY19" fmla="*/ 2399038 h 6889758"/>
              <a:gd name="connsiteX20" fmla="*/ 5852160 w 6049371"/>
              <a:gd name="connsiteY20" fmla="*/ 2632718 h 6889758"/>
              <a:gd name="connsiteX21" fmla="*/ 5902960 w 6049371"/>
              <a:gd name="connsiteY21" fmla="*/ 2693678 h 6889758"/>
              <a:gd name="connsiteX22" fmla="*/ 5943600 w 6049371"/>
              <a:gd name="connsiteY22" fmla="*/ 2774958 h 6889758"/>
              <a:gd name="connsiteX23" fmla="*/ 6014720 w 6049371"/>
              <a:gd name="connsiteY23" fmla="*/ 2896878 h 6889758"/>
              <a:gd name="connsiteX24" fmla="*/ 6045200 w 6049371"/>
              <a:gd name="connsiteY24" fmla="*/ 3039118 h 6889758"/>
              <a:gd name="connsiteX25" fmla="*/ 6004560 w 6049371"/>
              <a:gd name="connsiteY25" fmla="*/ 3374398 h 6889758"/>
              <a:gd name="connsiteX26" fmla="*/ 5984240 w 6049371"/>
              <a:gd name="connsiteY26" fmla="*/ 3536958 h 6889758"/>
              <a:gd name="connsiteX27" fmla="*/ 5933440 w 6049371"/>
              <a:gd name="connsiteY27" fmla="*/ 4055118 h 6889758"/>
              <a:gd name="connsiteX28" fmla="*/ 5923280 w 6049371"/>
              <a:gd name="connsiteY28" fmla="*/ 4248158 h 6889758"/>
              <a:gd name="connsiteX29" fmla="*/ 5933440 w 6049371"/>
              <a:gd name="connsiteY29" fmla="*/ 4471678 h 6889758"/>
              <a:gd name="connsiteX30" fmla="*/ 5943600 w 6049371"/>
              <a:gd name="connsiteY30" fmla="*/ 4542798 h 6889758"/>
              <a:gd name="connsiteX31" fmla="*/ 5953760 w 6049371"/>
              <a:gd name="connsiteY31" fmla="*/ 4634238 h 6889758"/>
              <a:gd name="connsiteX32" fmla="*/ 5862320 w 6049371"/>
              <a:gd name="connsiteY32" fmla="*/ 5071118 h 6889758"/>
              <a:gd name="connsiteX33" fmla="*/ 6004560 w 6049371"/>
              <a:gd name="connsiteY33" fmla="*/ 5406398 h 6889758"/>
              <a:gd name="connsiteX34" fmla="*/ 5984240 w 6049371"/>
              <a:gd name="connsiteY34" fmla="*/ 5660398 h 6889758"/>
              <a:gd name="connsiteX35" fmla="*/ 5882640 w 6049371"/>
              <a:gd name="connsiteY35" fmla="*/ 5853438 h 6889758"/>
              <a:gd name="connsiteX36" fmla="*/ 5842000 w 6049371"/>
              <a:gd name="connsiteY36" fmla="*/ 5985518 h 6889758"/>
              <a:gd name="connsiteX37" fmla="*/ 5821680 w 6049371"/>
              <a:gd name="connsiteY37" fmla="*/ 6036318 h 6889758"/>
              <a:gd name="connsiteX38" fmla="*/ 5770880 w 6049371"/>
              <a:gd name="connsiteY38" fmla="*/ 6168398 h 6889758"/>
              <a:gd name="connsiteX39" fmla="*/ 5730240 w 6049371"/>
              <a:gd name="connsiteY39" fmla="*/ 6351278 h 6889758"/>
              <a:gd name="connsiteX40" fmla="*/ 5669280 w 6049371"/>
              <a:gd name="connsiteY40" fmla="*/ 6554478 h 6889758"/>
              <a:gd name="connsiteX41" fmla="*/ 5618480 w 6049371"/>
              <a:gd name="connsiteY41" fmla="*/ 6777998 h 6889758"/>
              <a:gd name="connsiteX42" fmla="*/ 5557520 w 6049371"/>
              <a:gd name="connsiteY42" fmla="*/ 6788158 h 6889758"/>
              <a:gd name="connsiteX43" fmla="*/ 5415280 w 6049371"/>
              <a:gd name="connsiteY43" fmla="*/ 6849118 h 6889758"/>
              <a:gd name="connsiteX44" fmla="*/ 5276482 w 6049371"/>
              <a:gd name="connsiteY44" fmla="*/ 6847161 h 6889758"/>
              <a:gd name="connsiteX45" fmla="*/ 5181600 w 6049371"/>
              <a:gd name="connsiteY45" fmla="*/ 6842756 h 6889758"/>
              <a:gd name="connsiteX46" fmla="*/ 5181600 w 6049371"/>
              <a:gd name="connsiteY46" fmla="*/ 6889758 h 6889758"/>
              <a:gd name="connsiteX47" fmla="*/ 0 w 6049371"/>
              <a:gd name="connsiteY47" fmla="*/ 6889758 h 6889758"/>
              <a:gd name="connsiteX48" fmla="*/ 0 w 6049371"/>
              <a:gd name="connsiteY48" fmla="*/ 31758 h 6889758"/>
              <a:gd name="connsiteX49" fmla="*/ 4724400 w 6049371"/>
              <a:gd name="connsiteY49" fmla="*/ 31758 h 6889758"/>
              <a:gd name="connsiteX50" fmla="*/ 4754880 w 6049371"/>
              <a:gd name="connsiteY50" fmla="*/ 11438 h 6889758"/>
              <a:gd name="connsiteX51" fmla="*/ 4988928 w 6049371"/>
              <a:gd name="connsiteY51" fmla="*/ 7 h 688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49371" h="6889758">
                <a:moveTo>
                  <a:pt x="4988928" y="7"/>
                </a:moveTo>
                <a:cubicBezTo>
                  <a:pt x="4998076" y="-197"/>
                  <a:pt x="4998304" y="3939"/>
                  <a:pt x="4998625" y="17647"/>
                </a:cubicBezTo>
                <a:lnTo>
                  <a:pt x="4999458" y="31758"/>
                </a:lnTo>
                <a:lnTo>
                  <a:pt x="5181600" y="31758"/>
                </a:lnTo>
                <a:lnTo>
                  <a:pt x="5181600" y="65358"/>
                </a:lnTo>
                <a:lnTo>
                  <a:pt x="5247138" y="151024"/>
                </a:lnTo>
                <a:cubicBezTo>
                  <a:pt x="5272371" y="184006"/>
                  <a:pt x="5296078" y="217873"/>
                  <a:pt x="5313680" y="255278"/>
                </a:cubicBezTo>
                <a:cubicBezTo>
                  <a:pt x="5334073" y="298614"/>
                  <a:pt x="5320842" y="351466"/>
                  <a:pt x="5334000" y="397518"/>
                </a:cubicBezTo>
                <a:cubicBezTo>
                  <a:pt x="5396863" y="617540"/>
                  <a:pt x="5364370" y="574514"/>
                  <a:pt x="5486400" y="661678"/>
                </a:cubicBezTo>
                <a:cubicBezTo>
                  <a:pt x="5493173" y="681998"/>
                  <a:pt x="5495928" y="704137"/>
                  <a:pt x="5506720" y="722638"/>
                </a:cubicBezTo>
                <a:cubicBezTo>
                  <a:pt x="5546410" y="790677"/>
                  <a:pt x="5573216" y="790675"/>
                  <a:pt x="5638800" y="834398"/>
                </a:cubicBezTo>
                <a:cubicBezTo>
                  <a:pt x="5663040" y="850558"/>
                  <a:pt x="5686213" y="868265"/>
                  <a:pt x="5709920" y="885198"/>
                </a:cubicBezTo>
                <a:cubicBezTo>
                  <a:pt x="5730240" y="925838"/>
                  <a:pt x="5755953" y="964203"/>
                  <a:pt x="5770880" y="1007118"/>
                </a:cubicBezTo>
                <a:cubicBezTo>
                  <a:pt x="5783319" y="1042881"/>
                  <a:pt x="5783477" y="1081810"/>
                  <a:pt x="5791200" y="1118878"/>
                </a:cubicBezTo>
                <a:cubicBezTo>
                  <a:pt x="5817347" y="1244385"/>
                  <a:pt x="5819430" y="1378087"/>
                  <a:pt x="5872480" y="1494798"/>
                </a:cubicBezTo>
                <a:lnTo>
                  <a:pt x="5974080" y="1718318"/>
                </a:lnTo>
                <a:cubicBezTo>
                  <a:pt x="5977467" y="1769118"/>
                  <a:pt x="5986360" y="1819849"/>
                  <a:pt x="5984240" y="1870718"/>
                </a:cubicBezTo>
                <a:cubicBezTo>
                  <a:pt x="5978792" y="2001473"/>
                  <a:pt x="5974388" y="1925465"/>
                  <a:pt x="5943600" y="1992638"/>
                </a:cubicBezTo>
                <a:cubicBezTo>
                  <a:pt x="5911361" y="2062978"/>
                  <a:pt x="5877721" y="2132966"/>
                  <a:pt x="5852160" y="2205998"/>
                </a:cubicBezTo>
                <a:cubicBezTo>
                  <a:pt x="5830179" y="2268800"/>
                  <a:pt x="5818293" y="2334691"/>
                  <a:pt x="5801360" y="2399038"/>
                </a:cubicBezTo>
                <a:cubicBezTo>
                  <a:pt x="5810901" y="2461054"/>
                  <a:pt x="5821704" y="2571806"/>
                  <a:pt x="5852160" y="2632718"/>
                </a:cubicBezTo>
                <a:cubicBezTo>
                  <a:pt x="5863989" y="2656376"/>
                  <a:pt x="5888657" y="2671428"/>
                  <a:pt x="5902960" y="2693678"/>
                </a:cubicBezTo>
                <a:cubicBezTo>
                  <a:pt x="5919340" y="2719158"/>
                  <a:pt x="5929002" y="2748416"/>
                  <a:pt x="5943600" y="2774958"/>
                </a:cubicBezTo>
                <a:cubicBezTo>
                  <a:pt x="5966274" y="2816183"/>
                  <a:pt x="5991013" y="2856238"/>
                  <a:pt x="6014720" y="2896878"/>
                </a:cubicBezTo>
                <a:cubicBezTo>
                  <a:pt x="6024880" y="2944291"/>
                  <a:pt x="6042434" y="2990707"/>
                  <a:pt x="6045200" y="3039118"/>
                </a:cubicBezTo>
                <a:cubicBezTo>
                  <a:pt x="6058923" y="3279270"/>
                  <a:pt x="6037085" y="3192259"/>
                  <a:pt x="6004560" y="3374398"/>
                </a:cubicBezTo>
                <a:cubicBezTo>
                  <a:pt x="5994960" y="3428156"/>
                  <a:pt x="5990406" y="3482699"/>
                  <a:pt x="5984240" y="3536958"/>
                </a:cubicBezTo>
                <a:cubicBezTo>
                  <a:pt x="5966172" y="3695957"/>
                  <a:pt x="5945017" y="3893037"/>
                  <a:pt x="5933440" y="4055118"/>
                </a:cubicBezTo>
                <a:cubicBezTo>
                  <a:pt x="5928849" y="4119390"/>
                  <a:pt x="5926667" y="4183811"/>
                  <a:pt x="5923280" y="4248158"/>
                </a:cubicBezTo>
                <a:cubicBezTo>
                  <a:pt x="5926667" y="4322665"/>
                  <a:pt x="5928308" y="4397271"/>
                  <a:pt x="5933440" y="4471678"/>
                </a:cubicBezTo>
                <a:cubicBezTo>
                  <a:pt x="5935088" y="4495569"/>
                  <a:pt x="5940630" y="4519036"/>
                  <a:pt x="5943600" y="4542798"/>
                </a:cubicBezTo>
                <a:cubicBezTo>
                  <a:pt x="5947404" y="4573229"/>
                  <a:pt x="5950373" y="4603758"/>
                  <a:pt x="5953760" y="4634238"/>
                </a:cubicBezTo>
                <a:cubicBezTo>
                  <a:pt x="5861102" y="4981704"/>
                  <a:pt x="5880545" y="4834197"/>
                  <a:pt x="5862320" y="5071118"/>
                </a:cubicBezTo>
                <a:cubicBezTo>
                  <a:pt x="5909733" y="5182878"/>
                  <a:pt x="6014241" y="5285383"/>
                  <a:pt x="6004560" y="5406398"/>
                </a:cubicBezTo>
                <a:cubicBezTo>
                  <a:pt x="5997787" y="5491065"/>
                  <a:pt x="6006588" y="5578454"/>
                  <a:pt x="5984240" y="5660398"/>
                </a:cubicBezTo>
                <a:cubicBezTo>
                  <a:pt x="5965107" y="5730551"/>
                  <a:pt x="5904024" y="5783939"/>
                  <a:pt x="5882640" y="5853438"/>
                </a:cubicBezTo>
                <a:cubicBezTo>
                  <a:pt x="5869093" y="5897465"/>
                  <a:pt x="5856567" y="5941818"/>
                  <a:pt x="5842000" y="5985518"/>
                </a:cubicBezTo>
                <a:cubicBezTo>
                  <a:pt x="5836233" y="6002820"/>
                  <a:pt x="5827447" y="6019016"/>
                  <a:pt x="5821680" y="6036318"/>
                </a:cubicBezTo>
                <a:cubicBezTo>
                  <a:pt x="5781838" y="6155844"/>
                  <a:pt x="5824624" y="6060911"/>
                  <a:pt x="5770880" y="6168398"/>
                </a:cubicBezTo>
                <a:cubicBezTo>
                  <a:pt x="5757333" y="6229358"/>
                  <a:pt x="5746220" y="6290910"/>
                  <a:pt x="5730240" y="6351278"/>
                </a:cubicBezTo>
                <a:cubicBezTo>
                  <a:pt x="5728890" y="6356380"/>
                  <a:pt x="5680022" y="6500769"/>
                  <a:pt x="5669280" y="6554478"/>
                </a:cubicBezTo>
                <a:cubicBezTo>
                  <a:pt x="5663576" y="6582997"/>
                  <a:pt x="5636973" y="6753341"/>
                  <a:pt x="5618480" y="6777998"/>
                </a:cubicBezTo>
                <a:cubicBezTo>
                  <a:pt x="5606120" y="6794478"/>
                  <a:pt x="5577840" y="6784771"/>
                  <a:pt x="5557520" y="6788158"/>
                </a:cubicBezTo>
                <a:cubicBezTo>
                  <a:pt x="5530293" y="6801772"/>
                  <a:pt x="5441904" y="6848625"/>
                  <a:pt x="5415280" y="6849118"/>
                </a:cubicBezTo>
                <a:cubicBezTo>
                  <a:pt x="5376303" y="6849840"/>
                  <a:pt x="5327605" y="6848931"/>
                  <a:pt x="5276482" y="6847161"/>
                </a:cubicBezTo>
                <a:lnTo>
                  <a:pt x="5181600" y="6842756"/>
                </a:lnTo>
                <a:lnTo>
                  <a:pt x="5181600" y="6889758"/>
                </a:lnTo>
                <a:lnTo>
                  <a:pt x="0" y="6889758"/>
                </a:lnTo>
                <a:lnTo>
                  <a:pt x="0" y="31758"/>
                </a:lnTo>
                <a:lnTo>
                  <a:pt x="4724400" y="31758"/>
                </a:lnTo>
                <a:cubicBezTo>
                  <a:pt x="4732028" y="22223"/>
                  <a:pt x="4744720" y="18211"/>
                  <a:pt x="4754880" y="11438"/>
                </a:cubicBezTo>
                <a:cubicBezTo>
                  <a:pt x="4916653" y="18179"/>
                  <a:pt x="4970632" y="414"/>
                  <a:pt x="4988928" y="7"/>
                </a:cubicBez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3" name="Google Shape;143;p1">
            <a:extLst>
              <a:ext uri="{FF2B5EF4-FFF2-40B4-BE49-F238E27FC236}">
                <a16:creationId xmlns:a16="http://schemas.microsoft.com/office/drawing/2014/main" id="{96F35447-F78F-75D5-2F18-476BC0DDF3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749" y="3822758"/>
            <a:ext cx="6065251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90000"/>
              </a:lnSpc>
              <a:buSzPct val="55553"/>
            </a:pPr>
            <a:r>
              <a:rPr lang="pt-BR" b="1" dirty="0">
                <a:solidFill>
                  <a:srgbClr val="548235"/>
                </a:solidFill>
              </a:rPr>
              <a:t>Resultado dos 2 anos da 5ª fase do </a:t>
            </a:r>
            <a:r>
              <a:rPr lang="pt-BR" b="1" dirty="0" err="1">
                <a:solidFill>
                  <a:srgbClr val="548235"/>
                </a:solidFill>
              </a:rPr>
              <a:t>PPCDAm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240EDFC-5D9C-1A44-B84D-6E4CC302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334" y="409831"/>
            <a:ext cx="2069550" cy="283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457531A-5D78-8FC3-7933-D051808A6F60}"/>
              </a:ext>
            </a:extLst>
          </p:cNvPr>
          <p:cNvSpPr txBox="1"/>
          <p:nvPr/>
        </p:nvSpPr>
        <p:spPr>
          <a:xfrm rot="16200000">
            <a:off x="10307854" y="5005059"/>
            <a:ext cx="3472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Foto Felipe Werneck: Terra Indígena </a:t>
            </a:r>
            <a:r>
              <a:rPr kumimoji="0" lang="pt-B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Pirititi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- RR</a:t>
            </a:r>
          </a:p>
        </p:txBody>
      </p:sp>
    </p:spTree>
    <p:extLst>
      <p:ext uri="{BB962C8B-B14F-4D97-AF65-F5344CB8AC3E}">
        <p14:creationId xmlns:p14="http://schemas.microsoft.com/office/powerpoint/2010/main" val="160507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A508C58-45E5-2141-884B-246EF0BD3D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8322798"/>
              </p:ext>
            </p:extLst>
          </p:nvPr>
        </p:nvGraphicFramePr>
        <p:xfrm>
          <a:off x="208571" y="0"/>
          <a:ext cx="1198342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D06BCC81-1F4A-9A96-2482-84DFE304BFED}"/>
              </a:ext>
            </a:extLst>
          </p:cNvPr>
          <p:cNvSpPr txBox="1"/>
          <p:nvPr/>
        </p:nvSpPr>
        <p:spPr>
          <a:xfrm>
            <a:off x="2478949" y="3197507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2022/2023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F9EEB1-0AB7-5729-9EC9-24C80961B921}"/>
              </a:ext>
            </a:extLst>
          </p:cNvPr>
          <p:cNvSpPr txBox="1"/>
          <p:nvPr/>
        </p:nvSpPr>
        <p:spPr>
          <a:xfrm>
            <a:off x="2478949" y="4347617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2021/2022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1FE3D8-8FE4-EA38-5829-E691DD4CA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828" y="0"/>
            <a:ext cx="12344828" cy="661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1">
            <a:extLst>
              <a:ext uri="{FF2B5EF4-FFF2-40B4-BE49-F238E27FC236}">
                <a16:creationId xmlns:a16="http://schemas.microsoft.com/office/drawing/2014/main" id="{D6BF8731-A952-235E-1E5F-9DFD291E1FD2}"/>
              </a:ext>
            </a:extLst>
          </p:cNvPr>
          <p:cNvGraphicFramePr>
            <a:graphicFrameLocks/>
          </p:cNvGraphicFramePr>
          <p:nvPr/>
        </p:nvGraphicFramePr>
        <p:xfrm>
          <a:off x="429768" y="758759"/>
          <a:ext cx="11855356" cy="6109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D9A099ED-309D-2818-D3E6-ABFFA1383B67}"/>
              </a:ext>
            </a:extLst>
          </p:cNvPr>
          <p:cNvGraphicFramePr>
            <a:graphicFrameLocks/>
          </p:cNvGraphicFramePr>
          <p:nvPr/>
        </p:nvGraphicFramePr>
        <p:xfrm>
          <a:off x="851338" y="1179805"/>
          <a:ext cx="8672490" cy="4564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ixaDeTexto 15">
            <a:extLst>
              <a:ext uri="{FF2B5EF4-FFF2-40B4-BE49-F238E27FC236}">
                <a16:creationId xmlns:a16="http://schemas.microsoft.com/office/drawing/2014/main" id="{A79A8121-C881-1E68-1FF7-B437D3514524}"/>
              </a:ext>
            </a:extLst>
          </p:cNvPr>
          <p:cNvSpPr txBox="1"/>
          <p:nvPr/>
        </p:nvSpPr>
        <p:spPr>
          <a:xfrm>
            <a:off x="1584234" y="418965"/>
            <a:ext cx="902353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3600" b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lang="pt-B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Trebuchet MS"/>
              </a:rPr>
              <a:t>PRODES Amazônia Legal 22/23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Trebuchet MS"/>
            </a:endParaRPr>
          </a:p>
        </p:txBody>
      </p:sp>
      <p:sp>
        <p:nvSpPr>
          <p:cNvPr id="4" name="CaixaDeTexto 5">
            <a:extLst>
              <a:ext uri="{FF2B5EF4-FFF2-40B4-BE49-F238E27FC236}">
                <a16:creationId xmlns:a16="http://schemas.microsoft.com/office/drawing/2014/main" id="{9D179CC5-A0AE-1CF6-278C-D7CF00E13597}"/>
              </a:ext>
            </a:extLst>
          </p:cNvPr>
          <p:cNvSpPr txBox="1"/>
          <p:nvPr/>
        </p:nvSpPr>
        <p:spPr>
          <a:xfrm>
            <a:off x="10028321" y="1573652"/>
            <a:ext cx="1955051" cy="2569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300"/>
            </a:pPr>
            <a:r>
              <a:rPr kumimoji="0" sz="23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Queda</a:t>
            </a:r>
            <a:b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 </a:t>
            </a: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22,3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%</a:t>
            </a:r>
            <a:b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sz="23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</a:t>
            </a: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3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relação</a:t>
            </a: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300"/>
            </a:pP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300"/>
            </a:pP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300"/>
            </a:pP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Gráfico 7" descr="Gráfico 7">
            <a:extLst>
              <a:ext uri="{FF2B5EF4-FFF2-40B4-BE49-F238E27FC236}">
                <a16:creationId xmlns:a16="http://schemas.microsoft.com/office/drawing/2014/main" id="{46B88387-3F2A-CB41-28CD-C0DC22B82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8536" y="1936944"/>
            <a:ext cx="880804" cy="97331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5E1C26-9AE0-4C20-F37C-301022727244}"/>
              </a:ext>
            </a:extLst>
          </p:cNvPr>
          <p:cNvSpPr txBox="1"/>
          <p:nvPr/>
        </p:nvSpPr>
        <p:spPr>
          <a:xfrm>
            <a:off x="1024501" y="5775851"/>
            <a:ext cx="9657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Taxa desmatamento 2023 (cenas prioritárias): 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9.001 km2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Menor resultado desde 2018</a:t>
            </a:r>
          </a:p>
        </p:txBody>
      </p:sp>
    </p:spTree>
    <p:extLst>
      <p:ext uri="{BB962C8B-B14F-4D97-AF65-F5344CB8AC3E}">
        <p14:creationId xmlns:p14="http://schemas.microsoft.com/office/powerpoint/2010/main" val="734028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1">
            <a:extLst>
              <a:ext uri="{FF2B5EF4-FFF2-40B4-BE49-F238E27FC236}">
                <a16:creationId xmlns:a16="http://schemas.microsoft.com/office/drawing/2014/main" id="{463D84ED-3DAF-4E57-BD9B-7C2991BB5081}"/>
              </a:ext>
            </a:extLst>
          </p:cNvPr>
          <p:cNvGraphicFramePr>
            <a:graphicFrameLocks/>
          </p:cNvGraphicFramePr>
          <p:nvPr/>
        </p:nvGraphicFramePr>
        <p:xfrm>
          <a:off x="429768" y="758759"/>
          <a:ext cx="11855356" cy="6109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5">
            <a:extLst>
              <a:ext uri="{FF2B5EF4-FFF2-40B4-BE49-F238E27FC236}">
                <a16:creationId xmlns:a16="http://schemas.microsoft.com/office/drawing/2014/main" id="{9D179CC5-A0AE-1CF6-278C-D7CF00E13597}"/>
              </a:ext>
            </a:extLst>
          </p:cNvPr>
          <p:cNvSpPr txBox="1"/>
          <p:nvPr/>
        </p:nvSpPr>
        <p:spPr>
          <a:xfrm>
            <a:off x="10428973" y="1431240"/>
            <a:ext cx="1695971" cy="150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300"/>
            </a:pPr>
            <a:r>
              <a:rPr b="1" dirty="0"/>
              <a:t>Queda</a:t>
            </a:r>
            <a:br>
              <a:rPr b="1" dirty="0"/>
            </a:br>
            <a:r>
              <a:rPr b="1" dirty="0"/>
              <a:t>de </a:t>
            </a:r>
            <a:r>
              <a:rPr lang="en-US" b="1" dirty="0"/>
              <a:t>30,6</a:t>
            </a:r>
            <a:r>
              <a:rPr b="1" dirty="0"/>
              <a:t>%</a:t>
            </a:r>
            <a:br>
              <a:rPr b="1" dirty="0"/>
            </a:br>
            <a:r>
              <a:rPr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relação</a:t>
            </a:r>
            <a:r>
              <a:rPr lang="en-US" b="1" dirty="0"/>
              <a:t> a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5E1C26-9AE0-4C20-F37C-301022727244}"/>
              </a:ext>
            </a:extLst>
          </p:cNvPr>
          <p:cNvSpPr txBox="1"/>
          <p:nvPr/>
        </p:nvSpPr>
        <p:spPr>
          <a:xfrm>
            <a:off x="933061" y="97427"/>
            <a:ext cx="96577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tx1"/>
                </a:solidFill>
              </a:rPr>
              <a:t>Taxa desmatamento 2024 (cenas prioritárias): </a:t>
            </a:r>
            <a:r>
              <a:rPr lang="pt-BR" sz="2800" b="1" dirty="0">
                <a:solidFill>
                  <a:schemeClr val="tx1"/>
                </a:solidFill>
              </a:rPr>
              <a:t>6.288 km</a:t>
            </a:r>
            <a:r>
              <a:rPr lang="pt-BR" sz="2800" b="1" baseline="30000" dirty="0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pt-BR" sz="2400" b="1" dirty="0">
                <a:solidFill>
                  <a:schemeClr val="tx1"/>
                </a:solidFill>
              </a:rPr>
              <a:t>Menor resultado em 9 anos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52DBB2F2-52D4-71C6-DBA7-A8DE50A9018D}"/>
              </a:ext>
            </a:extLst>
          </p:cNvPr>
          <p:cNvCxnSpPr>
            <a:cxnSpLocks/>
          </p:cNvCxnSpPr>
          <p:nvPr/>
        </p:nvCxnSpPr>
        <p:spPr>
          <a:xfrm flipV="1">
            <a:off x="2871216" y="1581912"/>
            <a:ext cx="5001768" cy="236829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3ACF94D0-E331-F644-227A-3C9C982091F3}"/>
              </a:ext>
            </a:extLst>
          </p:cNvPr>
          <p:cNvCxnSpPr>
            <a:cxnSpLocks/>
          </p:cNvCxnSpPr>
          <p:nvPr/>
        </p:nvCxnSpPr>
        <p:spPr>
          <a:xfrm>
            <a:off x="8988552" y="1431240"/>
            <a:ext cx="1535654" cy="2140027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0023C04C-5032-41F1-7909-AEA593D59FCA}"/>
              </a:ext>
            </a:extLst>
          </p:cNvPr>
          <p:cNvSpPr/>
          <p:nvPr/>
        </p:nvSpPr>
        <p:spPr>
          <a:xfrm>
            <a:off x="11004803" y="3044952"/>
            <a:ext cx="544309" cy="1042416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92419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40652-6567-AEAC-6223-F67232D95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1">
            <a:extLst>
              <a:ext uri="{FF2B5EF4-FFF2-40B4-BE49-F238E27FC236}">
                <a16:creationId xmlns:a16="http://schemas.microsoft.com/office/drawing/2014/main" id="{3C0C46A8-BACD-0D81-FDF4-4C9E0AAF5398}"/>
              </a:ext>
            </a:extLst>
          </p:cNvPr>
          <p:cNvGraphicFramePr>
            <a:graphicFrameLocks/>
          </p:cNvGraphicFramePr>
          <p:nvPr/>
        </p:nvGraphicFramePr>
        <p:xfrm>
          <a:off x="126624" y="904034"/>
          <a:ext cx="11213923" cy="5953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5">
            <a:extLst>
              <a:ext uri="{FF2B5EF4-FFF2-40B4-BE49-F238E27FC236}">
                <a16:creationId xmlns:a16="http://schemas.microsoft.com/office/drawing/2014/main" id="{8A9BC844-93FF-D58E-FB70-DE9FE987FCF6}"/>
              </a:ext>
            </a:extLst>
          </p:cNvPr>
          <p:cNvSpPr txBox="1"/>
          <p:nvPr/>
        </p:nvSpPr>
        <p:spPr>
          <a:xfrm>
            <a:off x="10021186" y="2196547"/>
            <a:ext cx="2170813" cy="25699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300"/>
            </a:pPr>
            <a:r>
              <a:rPr sz="2300" b="1" dirty="0"/>
              <a:t>Queda</a:t>
            </a:r>
            <a:br>
              <a:rPr sz="2300" b="1" dirty="0"/>
            </a:br>
            <a:r>
              <a:rPr sz="2300" b="1" dirty="0"/>
              <a:t>de </a:t>
            </a:r>
            <a:r>
              <a:rPr lang="en-US" sz="2300" b="1" dirty="0"/>
              <a:t>45,7</a:t>
            </a:r>
            <a:r>
              <a:rPr sz="2300" b="1" dirty="0"/>
              <a:t>%</a:t>
            </a:r>
            <a:br>
              <a:rPr sz="2300" b="1" dirty="0"/>
            </a:br>
            <a:r>
              <a:rPr sz="2300" b="1" dirty="0" err="1"/>
              <a:t>em</a:t>
            </a:r>
            <a:r>
              <a:rPr lang="en-US" sz="2300" b="1" dirty="0"/>
              <a:t> </a:t>
            </a:r>
            <a:r>
              <a:rPr lang="en-US" sz="2300" b="1" dirty="0" err="1"/>
              <a:t>relação</a:t>
            </a:r>
            <a:r>
              <a:rPr lang="en-US" sz="2300" b="1" dirty="0"/>
              <a:t> a 2022</a:t>
            </a:r>
          </a:p>
          <a:p>
            <a:pPr>
              <a:defRPr sz="2300"/>
            </a:pPr>
            <a:endParaRPr lang="en-US" sz="2300" b="1" dirty="0"/>
          </a:p>
          <a:p>
            <a:pPr>
              <a:defRPr sz="2300"/>
            </a:pPr>
            <a:r>
              <a:rPr lang="en-US" sz="2300" b="1" dirty="0"/>
              <a:t>790 mil ha </a:t>
            </a:r>
            <a:r>
              <a:rPr lang="en-US" sz="2300" b="1" dirty="0" err="1"/>
              <a:t>não</a:t>
            </a:r>
            <a:r>
              <a:rPr lang="en-US" sz="2300" b="1" dirty="0"/>
              <a:t> </a:t>
            </a:r>
            <a:r>
              <a:rPr lang="en-US" sz="2300" b="1" dirty="0" err="1"/>
              <a:t>desmatados</a:t>
            </a:r>
            <a:endParaRPr lang="en-US" sz="23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E59E5B-97CC-6E98-F4FC-1EF19ABE8361}"/>
              </a:ext>
            </a:extLst>
          </p:cNvPr>
          <p:cNvSpPr txBox="1"/>
          <p:nvPr/>
        </p:nvSpPr>
        <p:spPr>
          <a:xfrm>
            <a:off x="933061" y="97427"/>
            <a:ext cx="96577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tx1"/>
                </a:solidFill>
              </a:rPr>
              <a:t>Taxa desmatamento 2024 (imagens prioritárias): </a:t>
            </a:r>
            <a:r>
              <a:rPr lang="pt-BR" sz="2800" b="1" dirty="0">
                <a:solidFill>
                  <a:schemeClr val="tx1"/>
                </a:solidFill>
              </a:rPr>
              <a:t>6.288 km</a:t>
            </a:r>
            <a:r>
              <a:rPr lang="pt-BR" sz="2800" b="1" baseline="30000" dirty="0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pt-BR" sz="2400" b="1" dirty="0">
                <a:solidFill>
                  <a:schemeClr val="tx1"/>
                </a:solidFill>
              </a:rPr>
              <a:t>Menor resultado em 9 anos</a:t>
            </a:r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156BD15F-2100-732B-89D0-8E3FB23A644B}"/>
              </a:ext>
            </a:extLst>
          </p:cNvPr>
          <p:cNvSpPr/>
          <p:nvPr/>
        </p:nvSpPr>
        <p:spPr>
          <a:xfrm>
            <a:off x="9421008" y="1654287"/>
            <a:ext cx="544309" cy="1924985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7429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9AE0D5-CA61-90E6-8983-74209C07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164782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Roteiro para 5ª fase PPCDAm 2023 - 2027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252336-58DE-BE4E-A399-CAAF31E2F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2643"/>
            <a:ext cx="10515600" cy="5535357"/>
          </a:xfrm>
        </p:spPr>
        <p:txBody>
          <a:bodyPr>
            <a:normAutofit/>
          </a:bodyPr>
          <a:lstStyle/>
          <a:p>
            <a:pPr fontAlgn="base"/>
            <a:r>
              <a:rPr lang="pt-PT" dirty="0"/>
              <a:t>01/01/2023: Publicação do Decreto Federal nº 11.367 de 1º de janeiro de 2023 - Comissão Interministerial Permanente de Prevenção e Controle do Desmatamento  (CIPPCD) e o Plano de Ação para a Prevenção e Controle do Desmatamento na Amazônia Legal – </a:t>
            </a:r>
            <a:r>
              <a:rPr lang="pt-PT" dirty="0" err="1"/>
              <a:t>PPCDAm</a:t>
            </a:r>
            <a:r>
              <a:rPr lang="pt-PT" dirty="0"/>
              <a:t> (e outros biomas)</a:t>
            </a:r>
          </a:p>
          <a:p>
            <a:pPr fontAlgn="base"/>
            <a:endParaRPr lang="pt-PT" sz="1300" dirty="0"/>
          </a:p>
          <a:p>
            <a:pPr fontAlgn="base"/>
            <a:r>
              <a:rPr lang="pt-PT" dirty="0"/>
              <a:t>08/02/2023: reunião com 19 Ministros e Secretários Executivos e Vice-presidente da República para instalação da CIPPCD;</a:t>
            </a:r>
          </a:p>
          <a:p>
            <a:pPr fontAlgn="base"/>
            <a:endParaRPr lang="pt-PT" sz="1300" dirty="0"/>
          </a:p>
          <a:p>
            <a:pPr fontAlgn="base"/>
            <a:r>
              <a:rPr lang="pt-PT" dirty="0"/>
              <a:t>16/02/2023: 1ª reunião da Subcomissão da Amazônia – Instalação, apresentação do contexto e </a:t>
            </a:r>
            <a:r>
              <a:rPr lang="pt-PT" dirty="0" err="1"/>
              <a:t>pactuação</a:t>
            </a:r>
            <a:r>
              <a:rPr lang="pt-PT" dirty="0"/>
              <a:t> do plano de trabalho;</a:t>
            </a:r>
          </a:p>
          <a:p>
            <a:pPr fontAlgn="base"/>
            <a:endParaRPr lang="pt-PT" sz="1300" dirty="0"/>
          </a:p>
          <a:p>
            <a:pPr fontAlgn="base"/>
            <a:r>
              <a:rPr lang="pt-PT" dirty="0"/>
              <a:t>01/03/2023: 2ª reunião da Subcomissão – Eixo II - monitoramento e controle ambiental;</a:t>
            </a:r>
          </a:p>
          <a:p>
            <a:pPr fontAlgn="base"/>
            <a:endParaRPr lang="pt-PT" sz="1300" dirty="0"/>
          </a:p>
          <a:p>
            <a:pPr fontAlgn="base"/>
            <a:r>
              <a:rPr lang="pt-PT" dirty="0"/>
              <a:t>02 e 03/03/2023: X Seminário Técnico-Científico de Análise de Dados do Desmatamento na Amazônia Legal</a:t>
            </a:r>
          </a:p>
        </p:txBody>
      </p:sp>
    </p:spTree>
    <p:extLst>
      <p:ext uri="{BB962C8B-B14F-4D97-AF65-F5344CB8AC3E}">
        <p14:creationId xmlns:p14="http://schemas.microsoft.com/office/powerpoint/2010/main" val="172659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0C021D1-5785-2C46-0509-50923DA63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6" y="6034411"/>
            <a:ext cx="3195263" cy="68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8168ADD-F3BF-469B-2EE4-289218E32AA6}"/>
              </a:ext>
            </a:extLst>
          </p:cNvPr>
          <p:cNvSpPr txBox="1"/>
          <p:nvPr/>
        </p:nvSpPr>
        <p:spPr>
          <a:xfrm>
            <a:off x="530380" y="292264"/>
            <a:ext cx="711810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indent="0">
              <a:lnSpc>
                <a:spcPct val="90000"/>
              </a:lnSpc>
              <a:spcBef>
                <a:spcPts val="0"/>
              </a:spcBef>
              <a:buSzPts val="3400"/>
              <a:buNone/>
            </a:pPr>
            <a:r>
              <a:rPr lang="pt-BR" sz="2400" b="1" dirty="0">
                <a:latin typeface="Trebuchet MS" panose="020B0603020202020204" pitchFamily="34" charset="0"/>
              </a:rPr>
              <a:t>3. Taxas de Desmatamento 2022,2023 e 2024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816F37F-F9EA-0569-87C3-FF9DCC05F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374" y="1135366"/>
            <a:ext cx="8276010" cy="436920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C5AB27E-CFCC-80AC-B395-60188398CB1E}"/>
              </a:ext>
            </a:extLst>
          </p:cNvPr>
          <p:cNvSpPr txBox="1"/>
          <p:nvPr/>
        </p:nvSpPr>
        <p:spPr>
          <a:xfrm>
            <a:off x="316735" y="1233954"/>
            <a:ext cx="41578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738">
              <a:buClr>
                <a:schemeClr val="dk1"/>
              </a:buClr>
              <a:buSzPts val="1800"/>
            </a:pPr>
            <a:endParaRPr lang="pt-BR" sz="1800" b="1" dirty="0">
              <a:latin typeface="Trebuchet MS" panose="020B0603020202020204" pitchFamily="34" charset="0"/>
            </a:endParaRPr>
          </a:p>
          <a:p>
            <a:pPr marL="58738">
              <a:buClr>
                <a:schemeClr val="dk1"/>
              </a:buClr>
              <a:buSzPts val="1800"/>
            </a:pPr>
            <a:r>
              <a:rPr lang="pt-BR" sz="1800" b="1" dirty="0">
                <a:solidFill>
                  <a:srgbClr val="FF0000"/>
                </a:solidFill>
                <a:latin typeface="Trebuchet MS" panose="020B0603020202020204" pitchFamily="34" charset="0"/>
              </a:rPr>
              <a:t>2023 X 2022</a:t>
            </a:r>
          </a:p>
          <a:p>
            <a:pPr marL="58738">
              <a:buClr>
                <a:schemeClr val="dk1"/>
              </a:buClr>
              <a:buSzPts val="1800"/>
            </a:pPr>
            <a:endParaRPr lang="pt-BR" sz="1800" b="1" dirty="0">
              <a:latin typeface="Trebuchet MS" panose="020B0603020202020204" pitchFamily="34" charset="0"/>
            </a:endParaRPr>
          </a:p>
          <a:p>
            <a:pPr marL="58738">
              <a:buClr>
                <a:schemeClr val="dk1"/>
              </a:buClr>
              <a:buSzPts val="1800"/>
            </a:pPr>
            <a:r>
              <a:rPr lang="pt-BR" sz="1800" b="1" dirty="0">
                <a:latin typeface="Trebuchet MS" panose="020B0603020202020204" pitchFamily="34" charset="0"/>
              </a:rPr>
              <a:t>Redução de 22,3%</a:t>
            </a:r>
          </a:p>
          <a:p>
            <a:pPr marL="58738">
              <a:buClr>
                <a:schemeClr val="dk1"/>
              </a:buClr>
              <a:buSzPts val="1800"/>
            </a:pPr>
            <a:endParaRPr lang="pt-BR" sz="1800" b="1" dirty="0">
              <a:latin typeface="Trebuchet MS" panose="020B0603020202020204" pitchFamily="34" charset="0"/>
            </a:endParaRPr>
          </a:p>
          <a:p>
            <a:pPr marL="58738">
              <a:buClr>
                <a:schemeClr val="dk1"/>
              </a:buClr>
              <a:buSzPts val="1800"/>
            </a:pPr>
            <a:endParaRPr lang="pt-BR" sz="1800" b="1" dirty="0">
              <a:latin typeface="Trebuchet MS" panose="020B0603020202020204" pitchFamily="34" charset="0"/>
            </a:endParaRPr>
          </a:p>
          <a:p>
            <a:pPr marL="58738">
              <a:buClr>
                <a:schemeClr val="dk1"/>
              </a:buClr>
              <a:buSzPts val="1800"/>
            </a:pPr>
            <a:r>
              <a:rPr lang="pt-BR" sz="1800" b="1" dirty="0">
                <a:solidFill>
                  <a:srgbClr val="FF0000"/>
                </a:solidFill>
                <a:latin typeface="Trebuchet MS" panose="020B0603020202020204" pitchFamily="34" charset="0"/>
              </a:rPr>
              <a:t>2024 X 2022</a:t>
            </a:r>
          </a:p>
          <a:p>
            <a:pPr marL="58738">
              <a:buClr>
                <a:schemeClr val="dk1"/>
              </a:buClr>
              <a:buSzPts val="1800"/>
            </a:pPr>
            <a:endParaRPr lang="pt-BR" sz="1800" b="1" dirty="0">
              <a:latin typeface="Trebuchet MS" panose="020B0603020202020204" pitchFamily="34" charset="0"/>
            </a:endParaRPr>
          </a:p>
          <a:p>
            <a:pPr marL="58738">
              <a:buClr>
                <a:schemeClr val="dk1"/>
              </a:buClr>
              <a:buSzPts val="1800"/>
            </a:pPr>
            <a:r>
              <a:rPr lang="pt-BR" sz="1800" b="1" dirty="0">
                <a:latin typeface="Trebuchet MS" panose="020B0603020202020204" pitchFamily="34" charset="0"/>
              </a:rPr>
              <a:t>Redução de 45,6%</a:t>
            </a:r>
          </a:p>
          <a:p>
            <a:pPr marL="58738">
              <a:buClr>
                <a:schemeClr val="dk1"/>
              </a:buClr>
              <a:buSzPts val="1800"/>
            </a:pPr>
            <a:endParaRPr lang="pt-BR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8468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06CF91B-94BA-BB8C-A0D8-A383FAD72B96}"/>
              </a:ext>
            </a:extLst>
          </p:cNvPr>
          <p:cNvSpPr txBox="1">
            <a:spLocks/>
          </p:cNvSpPr>
          <p:nvPr/>
        </p:nvSpPr>
        <p:spPr>
          <a:xfrm>
            <a:off x="141958" y="706513"/>
            <a:ext cx="2581991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b="1" dirty="0"/>
              <a:t>Municípios Prioritários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E18DDA9-AB15-9A3D-91F8-0289E8C94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637" y="65951"/>
            <a:ext cx="8635313" cy="672609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4DBE7E4-F4A8-40A2-C354-37A8F39D5B45}"/>
              </a:ext>
            </a:extLst>
          </p:cNvPr>
          <p:cNvSpPr txBox="1"/>
          <p:nvPr/>
        </p:nvSpPr>
        <p:spPr>
          <a:xfrm>
            <a:off x="86968" y="2468290"/>
            <a:ext cx="30696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1800" dirty="0"/>
              <a:t>Em 78% dos municípios o desmatamento caiu;</a:t>
            </a:r>
          </a:p>
          <a:p>
            <a:endParaRPr lang="pt-BR" sz="1800" dirty="0"/>
          </a:p>
          <a:p>
            <a:pPr marL="285750" indent="-285750">
              <a:buFontTx/>
              <a:buChar char="-"/>
            </a:pPr>
            <a:r>
              <a:rPr lang="pt-BR" sz="1800" dirty="0"/>
              <a:t>23% dos municípios o desmatamento aumentou.</a:t>
            </a:r>
          </a:p>
        </p:txBody>
      </p:sp>
    </p:spTree>
    <p:extLst>
      <p:ext uri="{BB962C8B-B14F-4D97-AF65-F5344CB8AC3E}">
        <p14:creationId xmlns:p14="http://schemas.microsoft.com/office/powerpoint/2010/main" val="198446326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8F5FE5-1F68-3D0F-D62E-D5258CE98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187591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pt-BR" dirty="0"/>
              <a:t>Encontro 70 Secretários de Meio Ambiente dos Municípios prioritários em Manaus/AM entre 30 e 31 de julho de 2025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6CE9D95-9B24-142A-AAA2-619FB34C76D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E55E83B-EB0F-E25D-40E8-DA98566988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3FE7F4D-3312-604E-E960-194FAA96C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57" y="2029530"/>
            <a:ext cx="11726284" cy="482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3066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863355-CF75-A6B2-02C6-F743EF895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68" y="0"/>
            <a:ext cx="6148538" cy="357709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977FCD-E268-FFEE-FAF1-0A6AAD673C97}"/>
              </a:ext>
            </a:extLst>
          </p:cNvPr>
          <p:cNvCxnSpPr>
            <a:cxnSpLocks/>
          </p:cNvCxnSpPr>
          <p:nvPr/>
        </p:nvCxnSpPr>
        <p:spPr>
          <a:xfrm>
            <a:off x="2721829" y="908717"/>
            <a:ext cx="35390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8B7B587-4C1E-25BA-884E-00A31453E972}"/>
              </a:ext>
            </a:extLst>
          </p:cNvPr>
          <p:cNvCxnSpPr>
            <a:cxnSpLocks/>
          </p:cNvCxnSpPr>
          <p:nvPr/>
        </p:nvCxnSpPr>
        <p:spPr>
          <a:xfrm>
            <a:off x="6257870" y="1026367"/>
            <a:ext cx="0" cy="844701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DEC59C9-6553-7A12-986B-B964E86D1945}"/>
              </a:ext>
            </a:extLst>
          </p:cNvPr>
          <p:cNvSpPr txBox="1"/>
          <p:nvPr/>
        </p:nvSpPr>
        <p:spPr>
          <a:xfrm>
            <a:off x="6483082" y="469250"/>
            <a:ext cx="389254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Estimativa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redução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Amazônia 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116 MtCO</a:t>
            </a:r>
            <a:r>
              <a:rPr kumimoji="0" lang="en-US" sz="28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(2023)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243 MtCO</a:t>
            </a:r>
            <a:r>
              <a:rPr kumimoji="0" lang="en-US" sz="28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(2024)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relação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2021-2022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DFF062BE-10F9-210A-69CE-45F29FDB3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67" y="3577099"/>
            <a:ext cx="6148527" cy="3280901"/>
          </a:xfrm>
          <a:prstGeom prst="rect">
            <a:avLst/>
          </a:prstGeom>
        </p:spPr>
      </p:pic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A7F1EAC3-B8AF-63EA-2C3C-BDF92399ABDB}"/>
              </a:ext>
            </a:extLst>
          </p:cNvPr>
          <p:cNvCxnSpPr>
            <a:cxnSpLocks/>
          </p:cNvCxnSpPr>
          <p:nvPr/>
        </p:nvCxnSpPr>
        <p:spPr>
          <a:xfrm>
            <a:off x="2721829" y="4595067"/>
            <a:ext cx="35390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9">
            <a:extLst>
              <a:ext uri="{FF2B5EF4-FFF2-40B4-BE49-F238E27FC236}">
                <a16:creationId xmlns:a16="http://schemas.microsoft.com/office/drawing/2014/main" id="{134245DE-B371-0131-4057-3449DA00B4FA}"/>
              </a:ext>
            </a:extLst>
          </p:cNvPr>
          <p:cNvCxnSpPr>
            <a:cxnSpLocks/>
          </p:cNvCxnSpPr>
          <p:nvPr/>
        </p:nvCxnSpPr>
        <p:spPr>
          <a:xfrm>
            <a:off x="6248538" y="4632391"/>
            <a:ext cx="0" cy="418824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2">
            <a:extLst>
              <a:ext uri="{FF2B5EF4-FFF2-40B4-BE49-F238E27FC236}">
                <a16:creationId xmlns:a16="http://schemas.microsoft.com/office/drawing/2014/main" id="{941C1311-85DE-B41C-B463-62D43749FFEF}"/>
              </a:ext>
            </a:extLst>
          </p:cNvPr>
          <p:cNvSpPr txBox="1"/>
          <p:nvPr/>
        </p:nvSpPr>
        <p:spPr>
          <a:xfrm>
            <a:off x="6257870" y="5051215"/>
            <a:ext cx="389253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Redução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no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Cerrado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-5,2MtCO</a:t>
            </a:r>
            <a:r>
              <a:rPr kumimoji="0" lang="en-US" sz="28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(2023)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47 MtCO</a:t>
            </a:r>
            <a:r>
              <a:rPr kumimoji="0" lang="en-US" sz="28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(2024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relação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2021-2022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8EFFCCB-0203-9F96-E000-BC735149B806}"/>
              </a:ext>
            </a:extLst>
          </p:cNvPr>
          <p:cNvSpPr txBox="1"/>
          <p:nvPr/>
        </p:nvSpPr>
        <p:spPr>
          <a:xfrm>
            <a:off x="7599383" y="2505670"/>
            <a:ext cx="4152121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Estimativa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redução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total 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400,8 MtCO</a:t>
            </a:r>
            <a:r>
              <a:rPr kumimoji="0" lang="en-US" sz="3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2023/2024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relação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2022</a:t>
            </a:r>
          </a:p>
        </p:txBody>
      </p:sp>
    </p:spTree>
    <p:extLst>
      <p:ext uri="{BB962C8B-B14F-4D97-AF65-F5344CB8AC3E}">
        <p14:creationId xmlns:p14="http://schemas.microsoft.com/office/powerpoint/2010/main" val="28959411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18CDD-008E-6551-80CB-DCCC2FB31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DD4070-D537-107E-5781-D10C20BA0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9376B1-81BF-513D-924C-51E977B2F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EB7A75B-A404-8A85-8DF0-985AAA041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3" y="81843"/>
            <a:ext cx="11933944" cy="68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751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>
          <a:extLst>
            <a:ext uri="{FF2B5EF4-FFF2-40B4-BE49-F238E27FC236}">
              <a16:creationId xmlns:a16="http://schemas.microsoft.com/office/drawing/2014/main" id="{85B7815D-C47D-57E3-2BA2-9260CEC56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Lago com montanha ao fundo&#10;&#10;Descrição gerada automaticamente">
            <a:extLst>
              <a:ext uri="{FF2B5EF4-FFF2-40B4-BE49-F238E27FC236}">
                <a16:creationId xmlns:a16="http://schemas.microsoft.com/office/drawing/2014/main" id="{7B6183D5-13E3-024D-13C2-9ABE5B76D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18E1CA29-6C88-D161-9B9A-CAF72793B7DF}"/>
              </a:ext>
            </a:extLst>
          </p:cNvPr>
          <p:cNvSpPr/>
          <p:nvPr/>
        </p:nvSpPr>
        <p:spPr>
          <a:xfrm>
            <a:off x="-69160" y="-54429"/>
            <a:ext cx="6624103" cy="6912429"/>
          </a:xfrm>
          <a:custGeom>
            <a:avLst/>
            <a:gdLst>
              <a:gd name="connsiteX0" fmla="*/ 4988928 w 6049371"/>
              <a:gd name="connsiteY0" fmla="*/ 7 h 6889758"/>
              <a:gd name="connsiteX1" fmla="*/ 4998625 w 6049371"/>
              <a:gd name="connsiteY1" fmla="*/ 17647 h 6889758"/>
              <a:gd name="connsiteX2" fmla="*/ 4999458 w 6049371"/>
              <a:gd name="connsiteY2" fmla="*/ 31758 h 6889758"/>
              <a:gd name="connsiteX3" fmla="*/ 5181600 w 6049371"/>
              <a:gd name="connsiteY3" fmla="*/ 31758 h 6889758"/>
              <a:gd name="connsiteX4" fmla="*/ 5181600 w 6049371"/>
              <a:gd name="connsiteY4" fmla="*/ 65358 h 6889758"/>
              <a:gd name="connsiteX5" fmla="*/ 5247138 w 6049371"/>
              <a:gd name="connsiteY5" fmla="*/ 151024 h 6889758"/>
              <a:gd name="connsiteX6" fmla="*/ 5313680 w 6049371"/>
              <a:gd name="connsiteY6" fmla="*/ 255278 h 6889758"/>
              <a:gd name="connsiteX7" fmla="*/ 5334000 w 6049371"/>
              <a:gd name="connsiteY7" fmla="*/ 397518 h 6889758"/>
              <a:gd name="connsiteX8" fmla="*/ 5486400 w 6049371"/>
              <a:gd name="connsiteY8" fmla="*/ 661678 h 6889758"/>
              <a:gd name="connsiteX9" fmla="*/ 5506720 w 6049371"/>
              <a:gd name="connsiteY9" fmla="*/ 722638 h 6889758"/>
              <a:gd name="connsiteX10" fmla="*/ 5638800 w 6049371"/>
              <a:gd name="connsiteY10" fmla="*/ 834398 h 6889758"/>
              <a:gd name="connsiteX11" fmla="*/ 5709920 w 6049371"/>
              <a:gd name="connsiteY11" fmla="*/ 885198 h 6889758"/>
              <a:gd name="connsiteX12" fmla="*/ 5770880 w 6049371"/>
              <a:gd name="connsiteY12" fmla="*/ 1007118 h 6889758"/>
              <a:gd name="connsiteX13" fmla="*/ 5791200 w 6049371"/>
              <a:gd name="connsiteY13" fmla="*/ 1118878 h 6889758"/>
              <a:gd name="connsiteX14" fmla="*/ 5872480 w 6049371"/>
              <a:gd name="connsiteY14" fmla="*/ 1494798 h 6889758"/>
              <a:gd name="connsiteX15" fmla="*/ 5974080 w 6049371"/>
              <a:gd name="connsiteY15" fmla="*/ 1718318 h 6889758"/>
              <a:gd name="connsiteX16" fmla="*/ 5984240 w 6049371"/>
              <a:gd name="connsiteY16" fmla="*/ 1870718 h 6889758"/>
              <a:gd name="connsiteX17" fmla="*/ 5943600 w 6049371"/>
              <a:gd name="connsiteY17" fmla="*/ 1992638 h 6889758"/>
              <a:gd name="connsiteX18" fmla="*/ 5852160 w 6049371"/>
              <a:gd name="connsiteY18" fmla="*/ 2205998 h 6889758"/>
              <a:gd name="connsiteX19" fmla="*/ 5801360 w 6049371"/>
              <a:gd name="connsiteY19" fmla="*/ 2399038 h 6889758"/>
              <a:gd name="connsiteX20" fmla="*/ 5852160 w 6049371"/>
              <a:gd name="connsiteY20" fmla="*/ 2632718 h 6889758"/>
              <a:gd name="connsiteX21" fmla="*/ 5902960 w 6049371"/>
              <a:gd name="connsiteY21" fmla="*/ 2693678 h 6889758"/>
              <a:gd name="connsiteX22" fmla="*/ 5943600 w 6049371"/>
              <a:gd name="connsiteY22" fmla="*/ 2774958 h 6889758"/>
              <a:gd name="connsiteX23" fmla="*/ 6014720 w 6049371"/>
              <a:gd name="connsiteY23" fmla="*/ 2896878 h 6889758"/>
              <a:gd name="connsiteX24" fmla="*/ 6045200 w 6049371"/>
              <a:gd name="connsiteY24" fmla="*/ 3039118 h 6889758"/>
              <a:gd name="connsiteX25" fmla="*/ 6004560 w 6049371"/>
              <a:gd name="connsiteY25" fmla="*/ 3374398 h 6889758"/>
              <a:gd name="connsiteX26" fmla="*/ 5984240 w 6049371"/>
              <a:gd name="connsiteY26" fmla="*/ 3536958 h 6889758"/>
              <a:gd name="connsiteX27" fmla="*/ 5933440 w 6049371"/>
              <a:gd name="connsiteY27" fmla="*/ 4055118 h 6889758"/>
              <a:gd name="connsiteX28" fmla="*/ 5923280 w 6049371"/>
              <a:gd name="connsiteY28" fmla="*/ 4248158 h 6889758"/>
              <a:gd name="connsiteX29" fmla="*/ 5933440 w 6049371"/>
              <a:gd name="connsiteY29" fmla="*/ 4471678 h 6889758"/>
              <a:gd name="connsiteX30" fmla="*/ 5943600 w 6049371"/>
              <a:gd name="connsiteY30" fmla="*/ 4542798 h 6889758"/>
              <a:gd name="connsiteX31" fmla="*/ 5953760 w 6049371"/>
              <a:gd name="connsiteY31" fmla="*/ 4634238 h 6889758"/>
              <a:gd name="connsiteX32" fmla="*/ 5862320 w 6049371"/>
              <a:gd name="connsiteY32" fmla="*/ 5071118 h 6889758"/>
              <a:gd name="connsiteX33" fmla="*/ 6004560 w 6049371"/>
              <a:gd name="connsiteY33" fmla="*/ 5406398 h 6889758"/>
              <a:gd name="connsiteX34" fmla="*/ 5984240 w 6049371"/>
              <a:gd name="connsiteY34" fmla="*/ 5660398 h 6889758"/>
              <a:gd name="connsiteX35" fmla="*/ 5882640 w 6049371"/>
              <a:gd name="connsiteY35" fmla="*/ 5853438 h 6889758"/>
              <a:gd name="connsiteX36" fmla="*/ 5842000 w 6049371"/>
              <a:gd name="connsiteY36" fmla="*/ 5985518 h 6889758"/>
              <a:gd name="connsiteX37" fmla="*/ 5821680 w 6049371"/>
              <a:gd name="connsiteY37" fmla="*/ 6036318 h 6889758"/>
              <a:gd name="connsiteX38" fmla="*/ 5770880 w 6049371"/>
              <a:gd name="connsiteY38" fmla="*/ 6168398 h 6889758"/>
              <a:gd name="connsiteX39" fmla="*/ 5730240 w 6049371"/>
              <a:gd name="connsiteY39" fmla="*/ 6351278 h 6889758"/>
              <a:gd name="connsiteX40" fmla="*/ 5669280 w 6049371"/>
              <a:gd name="connsiteY40" fmla="*/ 6554478 h 6889758"/>
              <a:gd name="connsiteX41" fmla="*/ 5618480 w 6049371"/>
              <a:gd name="connsiteY41" fmla="*/ 6777998 h 6889758"/>
              <a:gd name="connsiteX42" fmla="*/ 5557520 w 6049371"/>
              <a:gd name="connsiteY42" fmla="*/ 6788158 h 6889758"/>
              <a:gd name="connsiteX43" fmla="*/ 5415280 w 6049371"/>
              <a:gd name="connsiteY43" fmla="*/ 6849118 h 6889758"/>
              <a:gd name="connsiteX44" fmla="*/ 5276482 w 6049371"/>
              <a:gd name="connsiteY44" fmla="*/ 6847161 h 6889758"/>
              <a:gd name="connsiteX45" fmla="*/ 5181600 w 6049371"/>
              <a:gd name="connsiteY45" fmla="*/ 6842756 h 6889758"/>
              <a:gd name="connsiteX46" fmla="*/ 5181600 w 6049371"/>
              <a:gd name="connsiteY46" fmla="*/ 6889758 h 6889758"/>
              <a:gd name="connsiteX47" fmla="*/ 0 w 6049371"/>
              <a:gd name="connsiteY47" fmla="*/ 6889758 h 6889758"/>
              <a:gd name="connsiteX48" fmla="*/ 0 w 6049371"/>
              <a:gd name="connsiteY48" fmla="*/ 31758 h 6889758"/>
              <a:gd name="connsiteX49" fmla="*/ 4724400 w 6049371"/>
              <a:gd name="connsiteY49" fmla="*/ 31758 h 6889758"/>
              <a:gd name="connsiteX50" fmla="*/ 4754880 w 6049371"/>
              <a:gd name="connsiteY50" fmla="*/ 11438 h 6889758"/>
              <a:gd name="connsiteX51" fmla="*/ 4988928 w 6049371"/>
              <a:gd name="connsiteY51" fmla="*/ 7 h 688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49371" h="6889758">
                <a:moveTo>
                  <a:pt x="4988928" y="7"/>
                </a:moveTo>
                <a:cubicBezTo>
                  <a:pt x="4998076" y="-197"/>
                  <a:pt x="4998304" y="3939"/>
                  <a:pt x="4998625" y="17647"/>
                </a:cubicBezTo>
                <a:lnTo>
                  <a:pt x="4999458" y="31758"/>
                </a:lnTo>
                <a:lnTo>
                  <a:pt x="5181600" y="31758"/>
                </a:lnTo>
                <a:lnTo>
                  <a:pt x="5181600" y="65358"/>
                </a:lnTo>
                <a:lnTo>
                  <a:pt x="5247138" y="151024"/>
                </a:lnTo>
                <a:cubicBezTo>
                  <a:pt x="5272371" y="184006"/>
                  <a:pt x="5296078" y="217873"/>
                  <a:pt x="5313680" y="255278"/>
                </a:cubicBezTo>
                <a:cubicBezTo>
                  <a:pt x="5334073" y="298614"/>
                  <a:pt x="5320842" y="351466"/>
                  <a:pt x="5334000" y="397518"/>
                </a:cubicBezTo>
                <a:cubicBezTo>
                  <a:pt x="5396863" y="617540"/>
                  <a:pt x="5364370" y="574514"/>
                  <a:pt x="5486400" y="661678"/>
                </a:cubicBezTo>
                <a:cubicBezTo>
                  <a:pt x="5493173" y="681998"/>
                  <a:pt x="5495928" y="704137"/>
                  <a:pt x="5506720" y="722638"/>
                </a:cubicBezTo>
                <a:cubicBezTo>
                  <a:pt x="5546410" y="790677"/>
                  <a:pt x="5573216" y="790675"/>
                  <a:pt x="5638800" y="834398"/>
                </a:cubicBezTo>
                <a:cubicBezTo>
                  <a:pt x="5663040" y="850558"/>
                  <a:pt x="5686213" y="868265"/>
                  <a:pt x="5709920" y="885198"/>
                </a:cubicBezTo>
                <a:cubicBezTo>
                  <a:pt x="5730240" y="925838"/>
                  <a:pt x="5755953" y="964203"/>
                  <a:pt x="5770880" y="1007118"/>
                </a:cubicBezTo>
                <a:cubicBezTo>
                  <a:pt x="5783319" y="1042881"/>
                  <a:pt x="5783477" y="1081810"/>
                  <a:pt x="5791200" y="1118878"/>
                </a:cubicBezTo>
                <a:cubicBezTo>
                  <a:pt x="5817347" y="1244385"/>
                  <a:pt x="5819430" y="1378087"/>
                  <a:pt x="5872480" y="1494798"/>
                </a:cubicBezTo>
                <a:lnTo>
                  <a:pt x="5974080" y="1718318"/>
                </a:lnTo>
                <a:cubicBezTo>
                  <a:pt x="5977467" y="1769118"/>
                  <a:pt x="5986360" y="1819849"/>
                  <a:pt x="5984240" y="1870718"/>
                </a:cubicBezTo>
                <a:cubicBezTo>
                  <a:pt x="5978792" y="2001473"/>
                  <a:pt x="5974388" y="1925465"/>
                  <a:pt x="5943600" y="1992638"/>
                </a:cubicBezTo>
                <a:cubicBezTo>
                  <a:pt x="5911361" y="2062978"/>
                  <a:pt x="5877721" y="2132966"/>
                  <a:pt x="5852160" y="2205998"/>
                </a:cubicBezTo>
                <a:cubicBezTo>
                  <a:pt x="5830179" y="2268800"/>
                  <a:pt x="5818293" y="2334691"/>
                  <a:pt x="5801360" y="2399038"/>
                </a:cubicBezTo>
                <a:cubicBezTo>
                  <a:pt x="5810901" y="2461054"/>
                  <a:pt x="5821704" y="2571806"/>
                  <a:pt x="5852160" y="2632718"/>
                </a:cubicBezTo>
                <a:cubicBezTo>
                  <a:pt x="5863989" y="2656376"/>
                  <a:pt x="5888657" y="2671428"/>
                  <a:pt x="5902960" y="2693678"/>
                </a:cubicBezTo>
                <a:cubicBezTo>
                  <a:pt x="5919340" y="2719158"/>
                  <a:pt x="5929002" y="2748416"/>
                  <a:pt x="5943600" y="2774958"/>
                </a:cubicBezTo>
                <a:cubicBezTo>
                  <a:pt x="5966274" y="2816183"/>
                  <a:pt x="5991013" y="2856238"/>
                  <a:pt x="6014720" y="2896878"/>
                </a:cubicBezTo>
                <a:cubicBezTo>
                  <a:pt x="6024880" y="2944291"/>
                  <a:pt x="6042434" y="2990707"/>
                  <a:pt x="6045200" y="3039118"/>
                </a:cubicBezTo>
                <a:cubicBezTo>
                  <a:pt x="6058923" y="3279270"/>
                  <a:pt x="6037085" y="3192259"/>
                  <a:pt x="6004560" y="3374398"/>
                </a:cubicBezTo>
                <a:cubicBezTo>
                  <a:pt x="5994960" y="3428156"/>
                  <a:pt x="5990406" y="3482699"/>
                  <a:pt x="5984240" y="3536958"/>
                </a:cubicBezTo>
                <a:cubicBezTo>
                  <a:pt x="5966172" y="3695957"/>
                  <a:pt x="5945017" y="3893037"/>
                  <a:pt x="5933440" y="4055118"/>
                </a:cubicBezTo>
                <a:cubicBezTo>
                  <a:pt x="5928849" y="4119390"/>
                  <a:pt x="5926667" y="4183811"/>
                  <a:pt x="5923280" y="4248158"/>
                </a:cubicBezTo>
                <a:cubicBezTo>
                  <a:pt x="5926667" y="4322665"/>
                  <a:pt x="5928308" y="4397271"/>
                  <a:pt x="5933440" y="4471678"/>
                </a:cubicBezTo>
                <a:cubicBezTo>
                  <a:pt x="5935088" y="4495569"/>
                  <a:pt x="5940630" y="4519036"/>
                  <a:pt x="5943600" y="4542798"/>
                </a:cubicBezTo>
                <a:cubicBezTo>
                  <a:pt x="5947404" y="4573229"/>
                  <a:pt x="5950373" y="4603758"/>
                  <a:pt x="5953760" y="4634238"/>
                </a:cubicBezTo>
                <a:cubicBezTo>
                  <a:pt x="5861102" y="4981704"/>
                  <a:pt x="5880545" y="4834197"/>
                  <a:pt x="5862320" y="5071118"/>
                </a:cubicBezTo>
                <a:cubicBezTo>
                  <a:pt x="5909733" y="5182878"/>
                  <a:pt x="6014241" y="5285383"/>
                  <a:pt x="6004560" y="5406398"/>
                </a:cubicBezTo>
                <a:cubicBezTo>
                  <a:pt x="5997787" y="5491065"/>
                  <a:pt x="6006588" y="5578454"/>
                  <a:pt x="5984240" y="5660398"/>
                </a:cubicBezTo>
                <a:cubicBezTo>
                  <a:pt x="5965107" y="5730551"/>
                  <a:pt x="5904024" y="5783939"/>
                  <a:pt x="5882640" y="5853438"/>
                </a:cubicBezTo>
                <a:cubicBezTo>
                  <a:pt x="5869093" y="5897465"/>
                  <a:pt x="5856567" y="5941818"/>
                  <a:pt x="5842000" y="5985518"/>
                </a:cubicBezTo>
                <a:cubicBezTo>
                  <a:pt x="5836233" y="6002820"/>
                  <a:pt x="5827447" y="6019016"/>
                  <a:pt x="5821680" y="6036318"/>
                </a:cubicBezTo>
                <a:cubicBezTo>
                  <a:pt x="5781838" y="6155844"/>
                  <a:pt x="5824624" y="6060911"/>
                  <a:pt x="5770880" y="6168398"/>
                </a:cubicBezTo>
                <a:cubicBezTo>
                  <a:pt x="5757333" y="6229358"/>
                  <a:pt x="5746220" y="6290910"/>
                  <a:pt x="5730240" y="6351278"/>
                </a:cubicBezTo>
                <a:cubicBezTo>
                  <a:pt x="5728890" y="6356380"/>
                  <a:pt x="5680022" y="6500769"/>
                  <a:pt x="5669280" y="6554478"/>
                </a:cubicBezTo>
                <a:cubicBezTo>
                  <a:pt x="5663576" y="6582997"/>
                  <a:pt x="5636973" y="6753341"/>
                  <a:pt x="5618480" y="6777998"/>
                </a:cubicBezTo>
                <a:cubicBezTo>
                  <a:pt x="5606120" y="6794478"/>
                  <a:pt x="5577840" y="6784771"/>
                  <a:pt x="5557520" y="6788158"/>
                </a:cubicBezTo>
                <a:cubicBezTo>
                  <a:pt x="5530293" y="6801772"/>
                  <a:pt x="5441904" y="6848625"/>
                  <a:pt x="5415280" y="6849118"/>
                </a:cubicBezTo>
                <a:cubicBezTo>
                  <a:pt x="5376303" y="6849840"/>
                  <a:pt x="5327605" y="6848931"/>
                  <a:pt x="5276482" y="6847161"/>
                </a:cubicBezTo>
                <a:lnTo>
                  <a:pt x="5181600" y="6842756"/>
                </a:lnTo>
                <a:lnTo>
                  <a:pt x="5181600" y="6889758"/>
                </a:lnTo>
                <a:lnTo>
                  <a:pt x="0" y="6889758"/>
                </a:lnTo>
                <a:lnTo>
                  <a:pt x="0" y="31758"/>
                </a:lnTo>
                <a:lnTo>
                  <a:pt x="4724400" y="31758"/>
                </a:lnTo>
                <a:cubicBezTo>
                  <a:pt x="4732028" y="22223"/>
                  <a:pt x="4744720" y="18211"/>
                  <a:pt x="4754880" y="11438"/>
                </a:cubicBezTo>
                <a:cubicBezTo>
                  <a:pt x="4916653" y="18179"/>
                  <a:pt x="4970632" y="414"/>
                  <a:pt x="4988928" y="7"/>
                </a:cubicBez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3" name="Google Shape;143;p1">
            <a:extLst>
              <a:ext uri="{FF2B5EF4-FFF2-40B4-BE49-F238E27FC236}">
                <a16:creationId xmlns:a16="http://schemas.microsoft.com/office/drawing/2014/main" id="{22E3F0D0-F3F3-1850-5662-CA116B0ED4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0265" y="4157538"/>
            <a:ext cx="6065251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algn="ctr">
              <a:lnSpc>
                <a:spcPct val="90000"/>
              </a:lnSpc>
              <a:buSzPct val="55553"/>
            </a:pPr>
            <a:r>
              <a:rPr lang="pt-BR" b="1" dirty="0">
                <a:solidFill>
                  <a:srgbClr val="548235"/>
                </a:solidFill>
              </a:rPr>
              <a:t>Principais ações do 1º ano da implementação da Política Nacional de Manejo Integrado de Fogo </a:t>
            </a:r>
            <a:br>
              <a:rPr lang="pt-BR" sz="1000" b="1" dirty="0">
                <a:solidFill>
                  <a:srgbClr val="548235"/>
                </a:solidFill>
              </a:rPr>
            </a:br>
            <a:br>
              <a:rPr lang="pt-BR" sz="1000" b="1" dirty="0">
                <a:solidFill>
                  <a:srgbClr val="548235"/>
                </a:solidFill>
              </a:rPr>
            </a:br>
            <a:r>
              <a:rPr lang="pt-BR" b="1" dirty="0">
                <a:solidFill>
                  <a:srgbClr val="548235"/>
                </a:solidFill>
              </a:rPr>
              <a:t>Lei Federal 14.944 de 2024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F556940-2150-63AF-7A90-371043838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46981"/>
            <a:ext cx="2306351" cy="315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2ABD4F1-F695-DA9A-DBD7-5E040C2C6CD5}"/>
              </a:ext>
            </a:extLst>
          </p:cNvPr>
          <p:cNvSpPr txBox="1"/>
          <p:nvPr/>
        </p:nvSpPr>
        <p:spPr>
          <a:xfrm rot="16200000">
            <a:off x="10307854" y="5005059"/>
            <a:ext cx="3472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Foto Felipe Werneck: Terra Indígena </a:t>
            </a:r>
            <a:r>
              <a:rPr kumimoji="0" lang="pt-B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Pirititi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- RR</a:t>
            </a:r>
          </a:p>
        </p:txBody>
      </p:sp>
    </p:spTree>
    <p:extLst>
      <p:ext uri="{BB962C8B-B14F-4D97-AF65-F5344CB8AC3E}">
        <p14:creationId xmlns:p14="http://schemas.microsoft.com/office/powerpoint/2010/main" val="16689575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4DB085-A32F-DA72-9C06-6DB9D2A90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F7A7C-498F-DE64-6A7D-40E122940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6CED4D3-90C7-2C15-3ED5-665E5953C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5" y="0"/>
            <a:ext cx="12113670" cy="690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162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11336-FC5E-DD80-A8A5-D6EE1EEBF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CE578C-E6EB-70C3-7AE5-DE91FEB5E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6F27538-610F-F3A5-5923-936272BD3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29" y="0"/>
            <a:ext cx="11507082" cy="720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990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89EE63-6B2C-7667-230C-C09FC3AA2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B56EF2-CFDA-736A-B16B-FF72DB19C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6F1F98E-4C56-C5F5-534D-6CAF19095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0" y="0"/>
            <a:ext cx="12167950" cy="687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007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436FDF-ACB1-EE28-893F-1F884560E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07C52D-9691-7D7D-B10A-996CBCD58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CE1BE68-539D-B6CE-3931-7C8A24316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58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8CA97-03AC-2A65-61BD-0F588401C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C56B23-14F5-8736-8335-5D534A3E5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151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5ª fase PPCDAm 2023 - 2027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B4A008-0919-3E98-F32C-94843CEB3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2643"/>
            <a:ext cx="11020425" cy="4878131"/>
          </a:xfrm>
        </p:spPr>
        <p:txBody>
          <a:bodyPr>
            <a:normAutofit/>
          </a:bodyPr>
          <a:lstStyle/>
          <a:p>
            <a:pPr fontAlgn="base"/>
            <a:r>
              <a:rPr lang="pt-PT" dirty="0"/>
              <a:t>08/03/2023: 3ª reunião da Subcomissão – Eixo I - atividades produtivas sustentáveis</a:t>
            </a:r>
          </a:p>
          <a:p>
            <a:pPr fontAlgn="base"/>
            <a:r>
              <a:rPr lang="pt-PT" dirty="0"/>
              <a:t>15/03/2023: 4ª reunião da Subcomissão – Eixo III - ordenamento fundiário e territorial;</a:t>
            </a:r>
          </a:p>
          <a:p>
            <a:pPr fontAlgn="base"/>
            <a:r>
              <a:rPr lang="pt-PT" dirty="0"/>
              <a:t>22/03/2023: 5ª reunião da Subcomissão – Eixo IV - instrumentos normativos e econômicos;</a:t>
            </a:r>
          </a:p>
          <a:p>
            <a:pPr fontAlgn="base"/>
            <a:r>
              <a:rPr lang="pt-PT" dirty="0"/>
              <a:t>29, 30 e 31/03/2023: 21 bilaterais ministérios e órgãos vinculados;</a:t>
            </a:r>
          </a:p>
          <a:p>
            <a:pPr fontAlgn="base"/>
            <a:r>
              <a:rPr lang="pt-PT" dirty="0"/>
              <a:t>10 a 26/04/2023: Consulta Pública – Recebimento de 540 contribuições, além de 108 arquivos encaminhados como subsídios;</a:t>
            </a:r>
          </a:p>
          <a:p>
            <a:pPr fontAlgn="base"/>
            <a:r>
              <a:rPr lang="pt-PT" dirty="0"/>
              <a:t>17/05/2023: 6ª reunião da Subcomissão – Apresentação das contribuições recebidas após a consulta pública do </a:t>
            </a:r>
            <a:r>
              <a:rPr lang="pt-PT" dirty="0" err="1"/>
              <a:t>PPCDAm</a:t>
            </a:r>
            <a:r>
              <a:rPr lang="pt-PT" dirty="0"/>
              <a:t>;</a:t>
            </a:r>
          </a:p>
          <a:p>
            <a:pPr fontAlgn="base"/>
            <a:r>
              <a:rPr lang="pt-PT" dirty="0"/>
              <a:t>31/05/2023: 7ª reunião da Subcomissão – Aprovação do documento final do </a:t>
            </a:r>
            <a:r>
              <a:rPr lang="pt-PT" dirty="0" err="1"/>
              <a:t>PPCDAm</a:t>
            </a:r>
            <a:r>
              <a:rPr lang="pt-PT" dirty="0"/>
              <a:t> pela Subcomissão; e</a:t>
            </a:r>
          </a:p>
          <a:p>
            <a:pPr fontAlgn="base"/>
            <a:r>
              <a:rPr lang="pt-PT" dirty="0"/>
              <a:t>05/06/2023: Lançamento do </a:t>
            </a:r>
            <a:r>
              <a:rPr lang="pt-PT" dirty="0" err="1"/>
              <a:t>PPCDAm</a:t>
            </a:r>
            <a:r>
              <a:rPr lang="pt-PT" dirty="0"/>
              <a:t> pelo Presidente da República.</a:t>
            </a:r>
          </a:p>
        </p:txBody>
      </p:sp>
    </p:spTree>
    <p:extLst>
      <p:ext uri="{BB962C8B-B14F-4D97-AF65-F5344CB8AC3E}">
        <p14:creationId xmlns:p14="http://schemas.microsoft.com/office/powerpoint/2010/main" val="200582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0FFE0D-3C36-56B1-59CF-11BAE3113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5232A3-13E9-06CA-77D1-4FCD5787A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A4AB820-6777-E08F-389A-599C81E28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555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942B20-84D3-ACCA-B64A-ECDFF107A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0B579F-2116-2DB2-647E-4CA703994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3598969-BE29-54D8-18F6-403FC99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990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93F0F-410F-BC34-A1FE-BC28C133F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FB84E7-5C65-62C2-4B92-CB1C8F43C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A3D53B3-2D32-D00A-122F-8D4EE1824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417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61112B-826D-4F19-8E91-162ABAA99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3DF259-BBD3-22DB-9CF4-AE33578BA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B9C2BB6-CB8A-DC03-CE31-4624B34FB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959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14C514-9253-E9BA-4F9F-60E34A24C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4A987D-E01A-E571-E895-AC5362B36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7393C5D-C0DB-1247-3C9E-E8FC2A584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4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27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97C3F2-182D-FDEE-505B-0D8EE2D77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649ED6-D527-2ED5-AAA2-AABEB5E71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307EBC5-D1B5-BEDD-A958-B1D1B07CB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7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58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D93ABF-CE5A-8F2D-92AC-41C24B92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957E32-0139-68F9-658A-C3B80224E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7C83E8B-BC63-39AE-705E-D616370A9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768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5F226-5E15-E12D-56FB-25493AC13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B07BA2-22BF-FBFF-848A-A63A92088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F5FD7C-95C4-E285-5252-8FBDE6A4D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847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DDA565-C763-A50D-D7EC-4963B55AD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24D069-B47A-7937-F664-4AF6E371A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725B2E7-840E-C5A6-674A-4B29C001F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873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F96D18-1881-4AFB-57A3-D6C631C5C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EB379C-7754-3AF9-0F5A-E40ED7AFF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612D807-940B-CDE3-CBB0-1DC3431C6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3" y="81843"/>
            <a:ext cx="11933944" cy="68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7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8402D-438D-DEF8-9964-9773562BE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17288C-FB33-1DC1-90A2-8D1E4AA97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A nova versão do PPCDAm e os próximos passos para salvar a Amazônia -  PlenaMata">
            <a:extLst>
              <a:ext uri="{FF2B5EF4-FFF2-40B4-BE49-F238E27FC236}">
                <a16:creationId xmlns:a16="http://schemas.microsoft.com/office/drawing/2014/main" id="{9AC93B52-C6BA-6511-C27E-8F77B0B58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" y="0"/>
            <a:ext cx="10344150" cy="688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373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DD535-C7E2-7D8B-8698-6E23CEBDC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FC22F0-33C1-300A-0DF2-F86469F55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98700"/>
            <a:ext cx="835342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Estrutura de Governança e </a:t>
            </a:r>
            <a:br>
              <a:rPr lang="pt-BR" dirty="0"/>
            </a:br>
            <a:r>
              <a:rPr lang="pt-BR" dirty="0"/>
              <a:t>Objetivos Estratégicos da 5ª fase do PPCDAM</a:t>
            </a:r>
          </a:p>
        </p:txBody>
      </p:sp>
    </p:spTree>
    <p:extLst>
      <p:ext uri="{BB962C8B-B14F-4D97-AF65-F5344CB8AC3E}">
        <p14:creationId xmlns:p14="http://schemas.microsoft.com/office/powerpoint/2010/main" val="496441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0D1664-7687-4E21-64CC-B521B8A80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ED0088-B481-EA54-41E8-BCC9F43E2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3B70DCB-0096-D25D-BD09-46CE2F808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62" y="365124"/>
            <a:ext cx="4526463" cy="642544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A6F212F-4B49-4781-CD1A-53E73261F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325" y="681037"/>
            <a:ext cx="6994483" cy="581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35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0507D833-6470-4F67-A8BD-1BF1AE7CECA0}"/>
              </a:ext>
            </a:extLst>
          </p:cNvPr>
          <p:cNvSpPr/>
          <p:nvPr/>
        </p:nvSpPr>
        <p:spPr>
          <a:xfrm>
            <a:off x="7004385" y="5034792"/>
            <a:ext cx="4465470" cy="14159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B20666A0-FB66-426D-9159-4DC27E9D3B43}"/>
              </a:ext>
            </a:extLst>
          </p:cNvPr>
          <p:cNvSpPr/>
          <p:nvPr/>
        </p:nvSpPr>
        <p:spPr>
          <a:xfrm>
            <a:off x="6971208" y="3817727"/>
            <a:ext cx="4465470" cy="923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5D6E9FAA-4358-47C2-BF8A-D274F1072E1F}"/>
              </a:ext>
            </a:extLst>
          </p:cNvPr>
          <p:cNvSpPr/>
          <p:nvPr/>
        </p:nvSpPr>
        <p:spPr>
          <a:xfrm>
            <a:off x="6971206" y="2243048"/>
            <a:ext cx="4465470" cy="923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682BCDDD-E90C-4178-8E49-203A83560AEA}"/>
              </a:ext>
            </a:extLst>
          </p:cNvPr>
          <p:cNvSpPr/>
          <p:nvPr/>
        </p:nvSpPr>
        <p:spPr>
          <a:xfrm>
            <a:off x="6971206" y="801508"/>
            <a:ext cx="4465470" cy="923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D504819-AECB-4F78-A87F-9D146F6641B6}"/>
              </a:ext>
            </a:extLst>
          </p:cNvPr>
          <p:cNvGraphicFramePr/>
          <p:nvPr/>
        </p:nvGraphicFramePr>
        <p:xfrm>
          <a:off x="-613546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96420D78-BA28-4903-A27F-03A7FEBF4867}"/>
              </a:ext>
            </a:extLst>
          </p:cNvPr>
          <p:cNvSpPr txBox="1"/>
          <p:nvPr/>
        </p:nvSpPr>
        <p:spPr>
          <a:xfrm>
            <a:off x="6971206" y="827099"/>
            <a:ext cx="4718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Estímulo à produção sustentável, mantendo à floresta em pé (concessões florestais, extrativismo)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24F445D-5F7D-4D3B-917E-065E9AC492FC}"/>
              </a:ext>
            </a:extLst>
          </p:cNvPr>
          <p:cNvSpPr txBox="1"/>
          <p:nvPr/>
        </p:nvSpPr>
        <p:spPr>
          <a:xfrm>
            <a:off x="7037562" y="2243048"/>
            <a:ext cx="4465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Ações repressivas: recrudescimento da atuação administrativa, criminal e civil; e monitoramento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1863ECC-F2DF-4F51-9E65-AF97F49584C1}"/>
              </a:ext>
            </a:extLst>
          </p:cNvPr>
          <p:cNvSpPr txBox="1"/>
          <p:nvPr/>
        </p:nvSpPr>
        <p:spPr>
          <a:xfrm>
            <a:off x="6971210" y="3970117"/>
            <a:ext cx="4651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Destinação de terras e florestas públicas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5A2D1CB-F20F-4C37-AFAB-9BD66347820C}"/>
              </a:ext>
            </a:extLst>
          </p:cNvPr>
          <p:cNvSpPr txBox="1"/>
          <p:nvPr/>
        </p:nvSpPr>
        <p:spPr>
          <a:xfrm>
            <a:off x="7149616" y="5215003"/>
            <a:ext cx="4651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Incentivos econômicos (Pagamento por Serviços Ambientais, REDD+, Floresta +, Fundo Amazônia)  e readequação legal</a:t>
            </a:r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E863A2A4-2066-4743-AD4C-AD83B7321A71}"/>
              </a:ext>
            </a:extLst>
          </p:cNvPr>
          <p:cNvSpPr/>
          <p:nvPr/>
        </p:nvSpPr>
        <p:spPr>
          <a:xfrm>
            <a:off x="6507686" y="1187032"/>
            <a:ext cx="397164" cy="22167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61AD89F2-3A29-47E4-AAD1-8B1614A91FE7}"/>
              </a:ext>
            </a:extLst>
          </p:cNvPr>
          <p:cNvSpPr/>
          <p:nvPr/>
        </p:nvSpPr>
        <p:spPr>
          <a:xfrm>
            <a:off x="6507686" y="2623156"/>
            <a:ext cx="397164" cy="22167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9132AFE7-021A-4E14-A830-3E2D486D7C0A}"/>
              </a:ext>
            </a:extLst>
          </p:cNvPr>
          <p:cNvSpPr/>
          <p:nvPr/>
        </p:nvSpPr>
        <p:spPr>
          <a:xfrm>
            <a:off x="6507686" y="4010073"/>
            <a:ext cx="397164" cy="221673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: para a Direita 27">
            <a:extLst>
              <a:ext uri="{FF2B5EF4-FFF2-40B4-BE49-F238E27FC236}">
                <a16:creationId xmlns:a16="http://schemas.microsoft.com/office/drawing/2014/main" id="{078BA38C-F5F4-440D-B9C3-A96A80BE956C}"/>
              </a:ext>
            </a:extLst>
          </p:cNvPr>
          <p:cNvSpPr/>
          <p:nvPr/>
        </p:nvSpPr>
        <p:spPr>
          <a:xfrm>
            <a:off x="6490734" y="5468220"/>
            <a:ext cx="397164" cy="22167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DD3012F-A800-6752-E6D8-E48B87F93485}"/>
              </a:ext>
            </a:extLst>
          </p:cNvPr>
          <p:cNvSpPr txBox="1"/>
          <p:nvPr/>
        </p:nvSpPr>
        <p:spPr>
          <a:xfrm>
            <a:off x="588698" y="144063"/>
            <a:ext cx="610061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indent="0">
              <a:lnSpc>
                <a:spcPct val="90000"/>
              </a:lnSpc>
              <a:spcBef>
                <a:spcPts val="0"/>
              </a:spcBef>
              <a:buSzPts val="3400"/>
              <a:buNone/>
            </a:pPr>
            <a:r>
              <a:rPr lang="pt-BR" sz="2400" b="1" dirty="0">
                <a:solidFill>
                  <a:srgbClr val="242424"/>
                </a:solidFill>
                <a:latin typeface="Trebuchet MS" panose="020B0603020202020204" pitchFamily="34" charset="0"/>
              </a:rPr>
              <a:t>1.</a:t>
            </a:r>
            <a:r>
              <a:rPr lang="pt-BR" sz="2400" b="1" i="0" dirty="0">
                <a:solidFill>
                  <a:srgbClr val="242424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pt-BR" sz="2400" b="1" dirty="0">
                <a:latin typeface="Trebuchet MS" panose="020B0603020202020204" pitchFamily="34" charset="0"/>
              </a:rPr>
              <a:t>PPCDAm – 5ª fase (2023 – 2027)</a:t>
            </a:r>
          </a:p>
        </p:txBody>
      </p:sp>
    </p:spTree>
    <p:extLst>
      <p:ext uri="{BB962C8B-B14F-4D97-AF65-F5344CB8AC3E}">
        <p14:creationId xmlns:p14="http://schemas.microsoft.com/office/powerpoint/2010/main" val="3536220229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23695</TotalTime>
  <Words>1623</Words>
  <Application>Microsoft Office PowerPoint</Application>
  <PresentationFormat>Widescreen</PresentationFormat>
  <Paragraphs>178</Paragraphs>
  <Slides>59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59</vt:i4>
      </vt:variant>
    </vt:vector>
  </HeadingPairs>
  <TitlesOfParts>
    <vt:vector size="66" baseType="lpstr">
      <vt:lpstr>ACaslon Regular</vt:lpstr>
      <vt:lpstr>Aptos</vt:lpstr>
      <vt:lpstr>Arial</vt:lpstr>
      <vt:lpstr>Century Gothic</vt:lpstr>
      <vt:lpstr>Trebuchet MS</vt:lpstr>
      <vt:lpstr>Wingdings 3</vt:lpstr>
      <vt:lpstr>Cacho</vt:lpstr>
      <vt:lpstr>Audiência Pública  Comissão de Ciência Tecnologia, Inovação e Informática do Senado Federal  André Lima – Secretário Secretaria Extraordinária de Controle do Desmatamento e Ordenamento Territorial Ambiental  06 de agosto de 2025</vt:lpstr>
      <vt:lpstr>Linha histórica Fases PPCDAm 2004 a 2022</vt:lpstr>
      <vt:lpstr>Apresentação do PowerPoint</vt:lpstr>
      <vt:lpstr>Roteiro para 5ª fase PPCDAm 2023 - 2027</vt:lpstr>
      <vt:lpstr>5ª fase PPCDAm 2023 - 2027</vt:lpstr>
      <vt:lpstr>Apresentação do PowerPoint</vt:lpstr>
      <vt:lpstr>Estrutura de Governança e  Objetivos Estratégicos da 5ª fase do PPCDAM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Principais ações do PPCDAm em curso</vt:lpstr>
      <vt:lpstr>Aumento da fiscalização e responsabilização administrativa</vt:lpstr>
      <vt:lpstr>Reforço na responsabilização administrativa</vt:lpstr>
      <vt:lpstr>Investigações por crimes de grilagem, incêndio...</vt:lpstr>
      <vt:lpstr>Fortalecimento ações da PF na Amazônia</vt:lpstr>
      <vt:lpstr>Avanços na responsabilização civil por desmatamento e dano climático</vt:lpstr>
      <vt:lpstr>Retomada da destinação de  Florestas Públicas Federais</vt:lpstr>
      <vt:lpstr>Programa União com Municípios  (R$ 770 milhões)</vt:lpstr>
      <vt:lpstr>Aprovação e regulamentação da Lei da Política Nacional de Manejo Integrado de Fogo  (Lei 14.944/2024)</vt:lpstr>
      <vt:lpstr>Aprovação da Lei do Mercado Brasileiro de Emissões – Lei do Carbono  (Lei 15.042/2024)</vt:lpstr>
      <vt:lpstr>Retomada e aceleração de investimentos do Fundo Amazônia</vt:lpstr>
      <vt:lpstr>Apresentação do PowerPoint</vt:lpstr>
      <vt:lpstr>Apresentação do PowerPoint</vt:lpstr>
      <vt:lpstr>Retomada a execução do Projeto Floresta + alinhado com PPCDAm</vt:lpstr>
      <vt:lpstr>Retomada Conaredd – Comissão Nacional para Redução de Emissões por Desmatamento e Degradação Florestal</vt:lpstr>
      <vt:lpstr>Investimentos na Agropecuária sustentável</vt:lpstr>
      <vt:lpstr>Arco do Reflorestamento na Amazônia</vt:lpstr>
      <vt:lpstr>Alinhamento das normas de crédito rural com o PPCDAm</vt:lpstr>
      <vt:lpstr>Apresentação do PowerPoint</vt:lpstr>
      <vt:lpstr>Eixo IV: Instrumentos Financeiros e Normativos  -Combate a fraudes ambientais no crédito oficial - (Res 5081/23BACEN) </vt:lpstr>
      <vt:lpstr>Resultado dos 2 anos da 5ª fase do PPCDAm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Encontro 70 Secretários de Meio Ambiente dos Municípios prioritários em Manaus/AM entre 30 e 31 de julho de 2025</vt:lpstr>
      <vt:lpstr>Apresentação do PowerPoint</vt:lpstr>
      <vt:lpstr>Apresentação do PowerPoint</vt:lpstr>
      <vt:lpstr>Principais ações do 1º ano da implementação da Política Nacional de Manejo Integrado de Fogo   Lei Federal 14.944 de 2024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que é desmatamento zero? Principais desafios políticos, legais e institucionais. A Meta Desmatamento Zero (DZ) é viável? – André Lima</dc:title>
  <dc:creator>André Lima AL</dc:creator>
  <cp:lastModifiedBy>André Lima AL</cp:lastModifiedBy>
  <cp:revision>13</cp:revision>
  <dcterms:created xsi:type="dcterms:W3CDTF">2024-03-16T13:49:48Z</dcterms:created>
  <dcterms:modified xsi:type="dcterms:W3CDTF">2025-08-06T10:01:53Z</dcterms:modified>
</cp:coreProperties>
</file>