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E337-606C-4634-BB4D-4D8285DE6283}" type="datetimeFigureOut">
              <a:rPr lang="pt-BR" smtClean="0"/>
              <a:t>04/05/2018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7561-C704-452E-B5BB-787C11269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6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E337-606C-4634-BB4D-4D8285DE6283}" type="datetimeFigureOut">
              <a:rPr lang="pt-BR" smtClean="0"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7561-C704-452E-B5BB-787C11269F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90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2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6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8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6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2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31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8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6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6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0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2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50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1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0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99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7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1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83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2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62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4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9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68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30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3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5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9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35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54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82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LUIS DE OLIVEIRA JÚNIOR</dc:creator>
  <cp:lastModifiedBy>Saulo Kleber Rodrigues Ribeiro</cp:lastModifiedBy>
  <cp:revision>1</cp:revision>
  <dcterms:created xsi:type="dcterms:W3CDTF">2018-05-04T18:00:59Z</dcterms:created>
  <dcterms:modified xsi:type="dcterms:W3CDTF">2018-05-04T20:21:30Z</dcterms:modified>
</cp:coreProperties>
</file>