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E337-606C-4634-BB4D-4D8285DE628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7561-C704-452E-B5BB-787C11269F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66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DE337-606C-4634-BB4D-4D8285DE628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07561-C704-452E-B5BB-787C11269F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190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31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22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60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88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53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07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09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96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69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55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12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76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31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83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749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79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24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19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246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684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209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29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503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19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602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78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996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27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11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831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227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620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3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44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996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68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303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33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759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191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354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543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7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04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16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50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55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87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827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 LUIS DE OLIVEIRA JÚNIOR</dc:creator>
  <cp:lastModifiedBy>Saulo Kleber Rodrigues Ribeiro</cp:lastModifiedBy>
  <cp:revision>1</cp:revision>
  <dcterms:created xsi:type="dcterms:W3CDTF">2018-05-04T18:00:59Z</dcterms:created>
  <dcterms:modified xsi:type="dcterms:W3CDTF">2018-05-04T20:21:30Z</dcterms:modified>
</cp:coreProperties>
</file>