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4"/>
  </p:sldMasterIdLst>
  <p:notesMasterIdLst>
    <p:notesMasterId r:id="rId17"/>
  </p:notesMasterIdLst>
  <p:handoutMasterIdLst>
    <p:handoutMasterId r:id="rId18"/>
  </p:handoutMasterIdLst>
  <p:sldIdLst>
    <p:sldId id="282" r:id="rId5"/>
    <p:sldId id="294" r:id="rId6"/>
    <p:sldId id="285" r:id="rId7"/>
    <p:sldId id="288" r:id="rId8"/>
    <p:sldId id="289" r:id="rId9"/>
    <p:sldId id="290" r:id="rId10"/>
    <p:sldId id="291" r:id="rId11"/>
    <p:sldId id="296" r:id="rId12"/>
    <p:sldId id="293" r:id="rId13"/>
    <p:sldId id="283" r:id="rId14"/>
    <p:sldId id="284" r:id="rId15"/>
    <p:sldId id="295" r:id="rId16"/>
  </p:sldIdLst>
  <p:sldSz cx="12192000" cy="6858000"/>
  <p:notesSz cx="6858000" cy="9144000"/>
  <p:defaultTextStyle>
    <a:defPPr rtl="0">
      <a:defRPr lang="pt-BR"/>
    </a:defPPr>
    <a:lvl1pPr marL="0" algn="l" defTabSz="914400" rtl="0" eaLnBrk="1" latinLnBrk="0" hangingPunct="1">
      <a:defRPr lang="pt-BR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pt-BR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pt-BR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pt-BR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pt-BR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pt-BR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pt-BR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pt-BR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pt-BR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00"/>
    <a:srgbClr val="898989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15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55D6025-F3B3-4A7B-80F5-CB042C34950C}" v="1231" dt="2024-09-30T20:13:34.60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0655" autoAdjust="0"/>
  </p:normalViewPr>
  <p:slideViewPr>
    <p:cSldViewPr snapToGrid="0">
      <p:cViewPr varScale="1">
        <p:scale>
          <a:sx n="71" d="100"/>
          <a:sy n="71" d="100"/>
        </p:scale>
        <p:origin x="1061" y="62"/>
      </p:cViewPr>
      <p:guideLst/>
    </p:cSldViewPr>
  </p:slideViewPr>
  <p:outlineViewPr>
    <p:cViewPr>
      <p:scale>
        <a:sx n="33" d="100"/>
        <a:sy n="33" d="100"/>
      </p:scale>
      <p:origin x="0" y="-288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>
        <p:scale>
          <a:sx n="80" d="100"/>
          <a:sy n="80" d="100"/>
        </p:scale>
        <p:origin x="3972" y="16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microsoft.com/office/2015/10/relationships/revisionInfo" Target="revisionInfo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microsoft.com/office/2016/11/relationships/changesInfo" Target="changesInfos/changesInfo1.xml"/><Relationship Id="rId10" Type="http://schemas.openxmlformats.org/officeDocument/2006/relationships/slide" Target="slides/slide6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IVONE ASSAKO MURAYAMA" userId="6dec24583837fa62" providerId="LiveId" clId="{D2D65C67-099D-4CF2-BAB9-809E65D63518}"/>
    <pc:docChg chg="undo redo custSel addSld delSld modSld sldOrd modMainMaster">
      <pc:chgData name="IVONE ASSAKO MURAYAMA" userId="6dec24583837fa62" providerId="LiveId" clId="{D2D65C67-099D-4CF2-BAB9-809E65D63518}" dt="2024-09-25T19:47:08.720" v="9971" actId="207"/>
      <pc:docMkLst>
        <pc:docMk/>
      </pc:docMkLst>
      <pc:sldChg chg="del">
        <pc:chgData name="IVONE ASSAKO MURAYAMA" userId="6dec24583837fa62" providerId="LiveId" clId="{D2D65C67-099D-4CF2-BAB9-809E65D63518}" dt="2024-09-16T13:08:10.873" v="26" actId="47"/>
        <pc:sldMkLst>
          <pc:docMk/>
          <pc:sldMk cId="2586058810" sldId="256"/>
        </pc:sldMkLst>
      </pc:sldChg>
      <pc:sldChg chg="del">
        <pc:chgData name="IVONE ASSAKO MURAYAMA" userId="6dec24583837fa62" providerId="LiveId" clId="{D2D65C67-099D-4CF2-BAB9-809E65D63518}" dt="2024-09-16T13:08:12.144" v="27" actId="47"/>
        <pc:sldMkLst>
          <pc:docMk/>
          <pc:sldMk cId="1713219598" sldId="257"/>
        </pc:sldMkLst>
      </pc:sldChg>
      <pc:sldChg chg="del">
        <pc:chgData name="IVONE ASSAKO MURAYAMA" userId="6dec24583837fa62" providerId="LiveId" clId="{D2D65C67-099D-4CF2-BAB9-809E65D63518}" dt="2024-09-16T13:08:15.837" v="30" actId="47"/>
        <pc:sldMkLst>
          <pc:docMk/>
          <pc:sldMk cId="3571516367" sldId="258"/>
        </pc:sldMkLst>
      </pc:sldChg>
      <pc:sldChg chg="del">
        <pc:chgData name="IVONE ASSAKO MURAYAMA" userId="6dec24583837fa62" providerId="LiveId" clId="{D2D65C67-099D-4CF2-BAB9-809E65D63518}" dt="2024-09-16T13:08:19.823" v="33" actId="47"/>
        <pc:sldMkLst>
          <pc:docMk/>
          <pc:sldMk cId="1742861620" sldId="266"/>
        </pc:sldMkLst>
      </pc:sldChg>
      <pc:sldChg chg="del">
        <pc:chgData name="IVONE ASSAKO MURAYAMA" userId="6dec24583837fa62" providerId="LiveId" clId="{D2D65C67-099D-4CF2-BAB9-809E65D63518}" dt="2024-09-16T13:08:26.062" v="37" actId="47"/>
        <pc:sldMkLst>
          <pc:docMk/>
          <pc:sldMk cId="1969787568" sldId="271"/>
        </pc:sldMkLst>
      </pc:sldChg>
      <pc:sldChg chg="del">
        <pc:chgData name="IVONE ASSAKO MURAYAMA" userId="6dec24583837fa62" providerId="LiveId" clId="{D2D65C67-099D-4CF2-BAB9-809E65D63518}" dt="2024-09-16T13:08:13.405" v="28" actId="47"/>
        <pc:sldMkLst>
          <pc:docMk/>
          <pc:sldMk cId="608796113" sldId="278"/>
        </pc:sldMkLst>
      </pc:sldChg>
      <pc:sldChg chg="del">
        <pc:chgData name="IVONE ASSAKO MURAYAMA" userId="6dec24583837fa62" providerId="LiveId" clId="{D2D65C67-099D-4CF2-BAB9-809E65D63518}" dt="2024-09-16T13:08:14.522" v="29" actId="47"/>
        <pc:sldMkLst>
          <pc:docMk/>
          <pc:sldMk cId="2241459136" sldId="279"/>
        </pc:sldMkLst>
      </pc:sldChg>
      <pc:sldChg chg="del">
        <pc:chgData name="IVONE ASSAKO MURAYAMA" userId="6dec24583837fa62" providerId="LiveId" clId="{D2D65C67-099D-4CF2-BAB9-809E65D63518}" dt="2024-09-16T13:08:16.952" v="31" actId="47"/>
        <pc:sldMkLst>
          <pc:docMk/>
          <pc:sldMk cId="334696707" sldId="280"/>
        </pc:sldMkLst>
      </pc:sldChg>
      <pc:sldChg chg="del">
        <pc:chgData name="IVONE ASSAKO MURAYAMA" userId="6dec24583837fa62" providerId="LiveId" clId="{D2D65C67-099D-4CF2-BAB9-809E65D63518}" dt="2024-09-16T13:08:18.213" v="32" actId="47"/>
        <pc:sldMkLst>
          <pc:docMk/>
          <pc:sldMk cId="103458723" sldId="281"/>
        </pc:sldMkLst>
      </pc:sldChg>
      <pc:sldChg chg="addSp delSp modSp mod">
        <pc:chgData name="IVONE ASSAKO MURAYAMA" userId="6dec24583837fa62" providerId="LiveId" clId="{D2D65C67-099D-4CF2-BAB9-809E65D63518}" dt="2024-09-25T14:26:53.777" v="9045" actId="478"/>
        <pc:sldMkLst>
          <pc:docMk/>
          <pc:sldMk cId="636929804" sldId="282"/>
        </pc:sldMkLst>
        <pc:spChg chg="del">
          <ac:chgData name="IVONE ASSAKO MURAYAMA" userId="6dec24583837fa62" providerId="LiveId" clId="{D2D65C67-099D-4CF2-BAB9-809E65D63518}" dt="2024-09-16T12:52:26.042" v="0" actId="478"/>
          <ac:spMkLst>
            <pc:docMk/>
            <pc:sldMk cId="636929804" sldId="282"/>
            <ac:spMk id="2" creationId="{8B27D9B3-B64F-656A-0D99-161A6C0F518F}"/>
          </ac:spMkLst>
        </pc:spChg>
        <pc:spChg chg="add del mod">
          <ac:chgData name="IVONE ASSAKO MURAYAMA" userId="6dec24583837fa62" providerId="LiveId" clId="{D2D65C67-099D-4CF2-BAB9-809E65D63518}" dt="2024-09-16T13:09:55.175" v="87"/>
          <ac:spMkLst>
            <pc:docMk/>
            <pc:sldMk cId="636929804" sldId="282"/>
            <ac:spMk id="2" creationId="{9D0A0419-A8C7-793D-F222-816855F70A29}"/>
          </ac:spMkLst>
        </pc:spChg>
        <pc:spChg chg="add del mod">
          <ac:chgData name="IVONE ASSAKO MURAYAMA" userId="6dec24583837fa62" providerId="LiveId" clId="{D2D65C67-099D-4CF2-BAB9-809E65D63518}" dt="2024-09-25T14:26:53.777" v="9045" actId="478"/>
          <ac:spMkLst>
            <pc:docMk/>
            <pc:sldMk cId="636929804" sldId="282"/>
            <ac:spMk id="3" creationId="{483AE478-1051-8D12-F0EE-0FD5813BE49F}"/>
          </ac:spMkLst>
        </pc:spChg>
        <pc:spChg chg="add del mod">
          <ac:chgData name="IVONE ASSAKO MURAYAMA" userId="6dec24583837fa62" providerId="LiveId" clId="{D2D65C67-099D-4CF2-BAB9-809E65D63518}" dt="2024-09-16T13:12:40.437" v="148" actId="478"/>
          <ac:spMkLst>
            <pc:docMk/>
            <pc:sldMk cId="636929804" sldId="282"/>
            <ac:spMk id="3" creationId="{FA7D2236-38F3-85EA-87B8-6BFD4236EFD2}"/>
          </ac:spMkLst>
        </pc:spChg>
        <pc:spChg chg="add del mod">
          <ac:chgData name="IVONE ASSAKO MURAYAMA" userId="6dec24583837fa62" providerId="LiveId" clId="{D2D65C67-099D-4CF2-BAB9-809E65D63518}" dt="2024-09-16T12:52:30.404" v="1" actId="478"/>
          <ac:spMkLst>
            <pc:docMk/>
            <pc:sldMk cId="636929804" sldId="282"/>
            <ac:spMk id="4" creationId="{54CF5936-EA5F-33E7-A417-0A9B43357448}"/>
          </ac:spMkLst>
        </pc:spChg>
        <pc:spChg chg="add mod">
          <ac:chgData name="IVONE ASSAKO MURAYAMA" userId="6dec24583837fa62" providerId="LiveId" clId="{D2D65C67-099D-4CF2-BAB9-809E65D63518}" dt="2024-09-25T13:06:03.229" v="6585" actId="20577"/>
          <ac:spMkLst>
            <pc:docMk/>
            <pc:sldMk cId="636929804" sldId="282"/>
            <ac:spMk id="4" creationId="{EF6ECAEA-B1AF-0249-1F3A-09685D352CD6}"/>
          </ac:spMkLst>
        </pc:spChg>
        <pc:spChg chg="add mod">
          <ac:chgData name="IVONE ASSAKO MURAYAMA" userId="6dec24583837fa62" providerId="LiveId" clId="{D2D65C67-099D-4CF2-BAB9-809E65D63518}" dt="2024-09-25T13:05:47.816" v="6584" actId="1036"/>
          <ac:spMkLst>
            <pc:docMk/>
            <pc:sldMk cId="636929804" sldId="282"/>
            <ac:spMk id="5" creationId="{9024E9B5-945B-42FB-E792-C0BED7EFB276}"/>
          </ac:spMkLst>
        </pc:spChg>
        <pc:spChg chg="add del mod">
          <ac:chgData name="IVONE ASSAKO MURAYAMA" userId="6dec24583837fa62" providerId="LiveId" clId="{D2D65C67-099D-4CF2-BAB9-809E65D63518}" dt="2024-09-25T14:25:40.685" v="8964" actId="21"/>
          <ac:spMkLst>
            <pc:docMk/>
            <pc:sldMk cId="636929804" sldId="282"/>
            <ac:spMk id="6" creationId="{0655A6E6-A34A-A06E-8177-928322CDD4C1}"/>
          </ac:spMkLst>
        </pc:spChg>
        <pc:spChg chg="add del mod">
          <ac:chgData name="IVONE ASSAKO MURAYAMA" userId="6dec24583837fa62" providerId="LiveId" clId="{D2D65C67-099D-4CF2-BAB9-809E65D63518}" dt="2024-09-16T12:52:38.181" v="3" actId="478"/>
          <ac:spMkLst>
            <pc:docMk/>
            <pc:sldMk cId="636929804" sldId="282"/>
            <ac:spMk id="6" creationId="{C4D8132F-13A9-0B8A-A1AA-9054C852477D}"/>
          </ac:spMkLst>
        </pc:spChg>
        <pc:spChg chg="add del">
          <ac:chgData name="IVONE ASSAKO MURAYAMA" userId="6dec24583837fa62" providerId="LiveId" clId="{D2D65C67-099D-4CF2-BAB9-809E65D63518}" dt="2024-09-16T13:38:37.124" v="635" actId="478"/>
          <ac:spMkLst>
            <pc:docMk/>
            <pc:sldMk cId="636929804" sldId="282"/>
            <ac:spMk id="7" creationId="{C22D864C-B2D4-592A-CABA-5966726F9EB9}"/>
          </ac:spMkLst>
        </pc:spChg>
        <pc:spChg chg="add del mod">
          <ac:chgData name="IVONE ASSAKO MURAYAMA" userId="6dec24583837fa62" providerId="LiveId" clId="{D2D65C67-099D-4CF2-BAB9-809E65D63518}" dt="2024-09-16T12:52:43.192" v="4" actId="478"/>
          <ac:spMkLst>
            <pc:docMk/>
            <pc:sldMk cId="636929804" sldId="282"/>
            <ac:spMk id="8" creationId="{5DE4A636-937F-A3AA-592F-5B392E25590F}"/>
          </ac:spMkLst>
        </pc:spChg>
        <pc:spChg chg="add del mod">
          <ac:chgData name="IVONE ASSAKO MURAYAMA" userId="6dec24583837fa62" providerId="LiveId" clId="{D2D65C67-099D-4CF2-BAB9-809E65D63518}" dt="2024-09-24T13:47:03.985" v="5284" actId="478"/>
          <ac:spMkLst>
            <pc:docMk/>
            <pc:sldMk cId="636929804" sldId="282"/>
            <ac:spMk id="8" creationId="{A60E7E13-4BDA-0EA7-6F6A-EBCCD407EEAA}"/>
          </ac:spMkLst>
        </pc:spChg>
        <pc:spChg chg="add mod">
          <ac:chgData name="IVONE ASSAKO MURAYAMA" userId="6dec24583837fa62" providerId="LiveId" clId="{D2D65C67-099D-4CF2-BAB9-809E65D63518}" dt="2024-09-25T13:05:47.816" v="6584" actId="1036"/>
          <ac:spMkLst>
            <pc:docMk/>
            <pc:sldMk cId="636929804" sldId="282"/>
            <ac:spMk id="9" creationId="{81321EAC-7D25-030B-4E0A-C14C15A5C969}"/>
          </ac:spMkLst>
        </pc:spChg>
        <pc:spChg chg="add del mod">
          <ac:chgData name="IVONE ASSAKO MURAYAMA" userId="6dec24583837fa62" providerId="LiveId" clId="{D2D65C67-099D-4CF2-BAB9-809E65D63518}" dt="2024-09-16T12:52:45.663" v="5" actId="478"/>
          <ac:spMkLst>
            <pc:docMk/>
            <pc:sldMk cId="636929804" sldId="282"/>
            <ac:spMk id="10" creationId="{5A3C49C8-42C9-EDE5-B533-8E09BBD4209D}"/>
          </ac:spMkLst>
        </pc:spChg>
        <pc:spChg chg="add del mod">
          <ac:chgData name="IVONE ASSAKO MURAYAMA" userId="6dec24583837fa62" providerId="LiveId" clId="{D2D65C67-099D-4CF2-BAB9-809E65D63518}" dt="2024-09-24T13:47:07.590" v="5285" actId="478"/>
          <ac:spMkLst>
            <pc:docMk/>
            <pc:sldMk cId="636929804" sldId="282"/>
            <ac:spMk id="10" creationId="{FBA546DF-45BC-B62E-4845-A0C823C17048}"/>
          </ac:spMkLst>
        </pc:spChg>
        <pc:spChg chg="add del mod">
          <ac:chgData name="IVONE ASSAKO MURAYAMA" userId="6dec24583837fa62" providerId="LiveId" clId="{D2D65C67-099D-4CF2-BAB9-809E65D63518}" dt="2024-09-24T13:50:48.632" v="5286" actId="478"/>
          <ac:spMkLst>
            <pc:docMk/>
            <pc:sldMk cId="636929804" sldId="282"/>
            <ac:spMk id="11" creationId="{B2B7B70A-5B4D-D100-84BF-CD343C806BF6}"/>
          </ac:spMkLst>
        </pc:spChg>
        <pc:spChg chg="add del mod">
          <ac:chgData name="IVONE ASSAKO MURAYAMA" userId="6dec24583837fa62" providerId="LiveId" clId="{D2D65C67-099D-4CF2-BAB9-809E65D63518}" dt="2024-09-16T12:52:49.722" v="6" actId="478"/>
          <ac:spMkLst>
            <pc:docMk/>
            <pc:sldMk cId="636929804" sldId="282"/>
            <ac:spMk id="12" creationId="{EE7E9878-F29D-7B40-55FE-9072EB64BBEF}"/>
          </ac:spMkLst>
        </pc:spChg>
        <pc:spChg chg="del">
          <ac:chgData name="IVONE ASSAKO MURAYAMA" userId="6dec24583837fa62" providerId="LiveId" clId="{D2D65C67-099D-4CF2-BAB9-809E65D63518}" dt="2024-09-16T12:52:33.793" v="2" actId="478"/>
          <ac:spMkLst>
            <pc:docMk/>
            <pc:sldMk cId="636929804" sldId="282"/>
            <ac:spMk id="13" creationId="{7E5B6E40-3A7D-ACF7-AA38-25977D322D81}"/>
          </ac:spMkLst>
        </pc:spChg>
        <pc:spChg chg="del">
          <ac:chgData name="IVONE ASSAKO MURAYAMA" userId="6dec24583837fa62" providerId="LiveId" clId="{D2D65C67-099D-4CF2-BAB9-809E65D63518}" dt="2024-09-16T12:52:38.181" v="3" actId="478"/>
          <ac:spMkLst>
            <pc:docMk/>
            <pc:sldMk cId="636929804" sldId="282"/>
            <ac:spMk id="14" creationId="{5112969F-EB84-49D5-7100-1FB28870FB30}"/>
          </ac:spMkLst>
        </pc:spChg>
        <pc:spChg chg="del">
          <ac:chgData name="IVONE ASSAKO MURAYAMA" userId="6dec24583837fa62" providerId="LiveId" clId="{D2D65C67-099D-4CF2-BAB9-809E65D63518}" dt="2024-09-16T12:52:38.181" v="3" actId="478"/>
          <ac:spMkLst>
            <pc:docMk/>
            <pc:sldMk cId="636929804" sldId="282"/>
            <ac:spMk id="15" creationId="{A536BD54-EFA1-25A2-9F04-4F22C36E2A5D}"/>
          </ac:spMkLst>
        </pc:spChg>
        <pc:spChg chg="del">
          <ac:chgData name="IVONE ASSAKO MURAYAMA" userId="6dec24583837fa62" providerId="LiveId" clId="{D2D65C67-099D-4CF2-BAB9-809E65D63518}" dt="2024-09-16T12:52:38.181" v="3" actId="478"/>
          <ac:spMkLst>
            <pc:docMk/>
            <pc:sldMk cId="636929804" sldId="282"/>
            <ac:spMk id="36" creationId="{E71298F0-74F1-FECA-0F02-495F9A2EBA7B}"/>
          </ac:spMkLst>
        </pc:spChg>
        <pc:spChg chg="del">
          <ac:chgData name="IVONE ASSAKO MURAYAMA" userId="6dec24583837fa62" providerId="LiveId" clId="{D2D65C67-099D-4CF2-BAB9-809E65D63518}" dt="2024-09-16T12:52:38.181" v="3" actId="478"/>
          <ac:spMkLst>
            <pc:docMk/>
            <pc:sldMk cId="636929804" sldId="282"/>
            <ac:spMk id="68" creationId="{AA0ACADD-CC4E-851C-DA07-C22DB97FA23E}"/>
          </ac:spMkLst>
        </pc:spChg>
      </pc:sldChg>
      <pc:sldChg chg="add">
        <pc:chgData name="IVONE ASSAKO MURAYAMA" userId="6dec24583837fa62" providerId="LiveId" clId="{D2D65C67-099D-4CF2-BAB9-809E65D63518}" dt="2024-09-25T14:10:57.707" v="8441"/>
        <pc:sldMkLst>
          <pc:docMk/>
          <pc:sldMk cId="1625530985" sldId="283"/>
        </pc:sldMkLst>
      </pc:sldChg>
      <pc:sldChg chg="del">
        <pc:chgData name="IVONE ASSAKO MURAYAMA" userId="6dec24583837fa62" providerId="LiveId" clId="{D2D65C67-099D-4CF2-BAB9-809E65D63518}" dt="2024-09-16T13:08:21.242" v="34" actId="47"/>
        <pc:sldMkLst>
          <pc:docMk/>
          <pc:sldMk cId="1658164610" sldId="283"/>
        </pc:sldMkLst>
      </pc:sldChg>
      <pc:sldChg chg="addSp delSp modSp add del mod">
        <pc:chgData name="IVONE ASSAKO MURAYAMA" userId="6dec24583837fa62" providerId="LiveId" clId="{D2D65C67-099D-4CF2-BAB9-809E65D63518}" dt="2024-09-25T14:10:52.256" v="8440" actId="2696"/>
        <pc:sldMkLst>
          <pc:docMk/>
          <pc:sldMk cId="4196444649" sldId="283"/>
        </pc:sldMkLst>
        <pc:spChg chg="add mod">
          <ac:chgData name="IVONE ASSAKO MURAYAMA" userId="6dec24583837fa62" providerId="LiveId" clId="{D2D65C67-099D-4CF2-BAB9-809E65D63518}" dt="2024-09-21T00:27:57.029" v="3535" actId="255"/>
          <ac:spMkLst>
            <pc:docMk/>
            <pc:sldMk cId="4196444649" sldId="283"/>
            <ac:spMk id="2" creationId="{0FA51A49-5E89-E2C2-8B4B-410213EA2CC8}"/>
          </ac:spMkLst>
        </pc:spChg>
        <pc:spChg chg="mod">
          <ac:chgData name="IVONE ASSAKO MURAYAMA" userId="6dec24583837fa62" providerId="LiveId" clId="{D2D65C67-099D-4CF2-BAB9-809E65D63518}" dt="2024-09-25T13:06:30.756" v="6594" actId="20577"/>
          <ac:spMkLst>
            <pc:docMk/>
            <pc:sldMk cId="4196444649" sldId="283"/>
            <ac:spMk id="4" creationId="{EF6ECAEA-B1AF-0249-1F3A-09685D352CD6}"/>
          </ac:spMkLst>
        </pc:spChg>
        <pc:spChg chg="del mod">
          <ac:chgData name="IVONE ASSAKO MURAYAMA" userId="6dec24583837fa62" providerId="LiveId" clId="{D2D65C67-099D-4CF2-BAB9-809E65D63518}" dt="2024-09-18T20:52:35.922" v="2793" actId="478"/>
          <ac:spMkLst>
            <pc:docMk/>
            <pc:sldMk cId="4196444649" sldId="283"/>
            <ac:spMk id="5" creationId="{9024E9B5-945B-42FB-E792-C0BED7EFB276}"/>
          </ac:spMkLst>
        </pc:spChg>
        <pc:spChg chg="add del mod">
          <ac:chgData name="IVONE ASSAKO MURAYAMA" userId="6dec24583837fa62" providerId="LiveId" clId="{D2D65C67-099D-4CF2-BAB9-809E65D63518}" dt="2024-09-18T20:47:30.251" v="2616" actId="478"/>
          <ac:spMkLst>
            <pc:docMk/>
            <pc:sldMk cId="4196444649" sldId="283"/>
            <ac:spMk id="6" creationId="{05DE56A7-99F8-66C0-EF4B-BB3E44D580DD}"/>
          </ac:spMkLst>
        </pc:spChg>
        <pc:spChg chg="mod">
          <ac:chgData name="IVONE ASSAKO MURAYAMA" userId="6dec24583837fa62" providerId="LiveId" clId="{D2D65C67-099D-4CF2-BAB9-809E65D63518}" dt="2024-09-21T00:27:57.029" v="3535" actId="255"/>
          <ac:spMkLst>
            <pc:docMk/>
            <pc:sldMk cId="4196444649" sldId="283"/>
            <ac:spMk id="8" creationId="{A60E7E13-4BDA-0EA7-6F6A-EBCCD407EEAA}"/>
          </ac:spMkLst>
        </pc:spChg>
        <pc:spChg chg="mod">
          <ac:chgData name="IVONE ASSAKO MURAYAMA" userId="6dec24583837fa62" providerId="LiveId" clId="{D2D65C67-099D-4CF2-BAB9-809E65D63518}" dt="2024-09-21T00:27:57.029" v="3535" actId="255"/>
          <ac:spMkLst>
            <pc:docMk/>
            <pc:sldMk cId="4196444649" sldId="283"/>
            <ac:spMk id="9" creationId="{81321EAC-7D25-030B-4E0A-C14C15A5C969}"/>
          </ac:spMkLst>
        </pc:spChg>
        <pc:spChg chg="add mod">
          <ac:chgData name="IVONE ASSAKO MURAYAMA" userId="6dec24583837fa62" providerId="LiveId" clId="{D2D65C67-099D-4CF2-BAB9-809E65D63518}" dt="2024-09-23T13:58:41.087" v="3671" actId="20577"/>
          <ac:spMkLst>
            <pc:docMk/>
            <pc:sldMk cId="4196444649" sldId="283"/>
            <ac:spMk id="10" creationId="{EF3E6CA6-BE15-7E09-EDE4-C1C78960032B}"/>
          </ac:spMkLst>
        </pc:spChg>
        <pc:spChg chg="del">
          <ac:chgData name="IVONE ASSAKO MURAYAMA" userId="6dec24583837fa62" providerId="LiveId" clId="{D2D65C67-099D-4CF2-BAB9-809E65D63518}" dt="2024-09-16T20:13:33.317" v="1830" actId="478"/>
          <ac:spMkLst>
            <pc:docMk/>
            <pc:sldMk cId="4196444649" sldId="283"/>
            <ac:spMk id="10" creationId="{FBA546DF-45BC-B62E-4845-A0C823C17048}"/>
          </ac:spMkLst>
        </pc:spChg>
        <pc:spChg chg="del">
          <ac:chgData name="IVONE ASSAKO MURAYAMA" userId="6dec24583837fa62" providerId="LiveId" clId="{D2D65C67-099D-4CF2-BAB9-809E65D63518}" dt="2024-09-16T20:13:36.139" v="1831" actId="478"/>
          <ac:spMkLst>
            <pc:docMk/>
            <pc:sldMk cId="4196444649" sldId="283"/>
            <ac:spMk id="11" creationId="{B2B7B70A-5B4D-D100-84BF-CD343C806BF6}"/>
          </ac:spMkLst>
        </pc:spChg>
        <pc:spChg chg="add del mod">
          <ac:chgData name="IVONE ASSAKO MURAYAMA" userId="6dec24583837fa62" providerId="LiveId" clId="{D2D65C67-099D-4CF2-BAB9-809E65D63518}" dt="2024-09-18T20:52:12.624" v="2779" actId="478"/>
          <ac:spMkLst>
            <pc:docMk/>
            <pc:sldMk cId="4196444649" sldId="283"/>
            <ac:spMk id="12" creationId="{1CA58D86-0C16-78DA-6091-94E99052CC9A}"/>
          </ac:spMkLst>
        </pc:spChg>
        <pc:spChg chg="add mod">
          <ac:chgData name="IVONE ASSAKO MURAYAMA" userId="6dec24583837fa62" providerId="LiveId" clId="{D2D65C67-099D-4CF2-BAB9-809E65D63518}" dt="2024-09-21T00:32:08.932" v="3617" actId="20577"/>
          <ac:spMkLst>
            <pc:docMk/>
            <pc:sldMk cId="4196444649" sldId="283"/>
            <ac:spMk id="13" creationId="{92AAEEEC-C0EB-A189-17E3-F181ED1A29CF}"/>
          </ac:spMkLst>
        </pc:spChg>
      </pc:sldChg>
      <pc:sldChg chg="add">
        <pc:chgData name="IVONE ASSAKO MURAYAMA" userId="6dec24583837fa62" providerId="LiveId" clId="{D2D65C67-099D-4CF2-BAB9-809E65D63518}" dt="2024-09-25T14:10:57.707" v="8441"/>
        <pc:sldMkLst>
          <pc:docMk/>
          <pc:sldMk cId="1491117024" sldId="284"/>
        </pc:sldMkLst>
      </pc:sldChg>
      <pc:sldChg chg="addSp delSp modSp add del mod">
        <pc:chgData name="IVONE ASSAKO MURAYAMA" userId="6dec24583837fa62" providerId="LiveId" clId="{D2D65C67-099D-4CF2-BAB9-809E65D63518}" dt="2024-09-25T14:10:52.256" v="8440" actId="2696"/>
        <pc:sldMkLst>
          <pc:docMk/>
          <pc:sldMk cId="2211270253" sldId="284"/>
        </pc:sldMkLst>
        <pc:spChg chg="add mod">
          <ac:chgData name="IVONE ASSAKO MURAYAMA" userId="6dec24583837fa62" providerId="LiveId" clId="{D2D65C67-099D-4CF2-BAB9-809E65D63518}" dt="2024-09-24T00:36:13.591" v="4781" actId="113"/>
          <ac:spMkLst>
            <pc:docMk/>
            <pc:sldMk cId="2211270253" sldId="284"/>
            <ac:spMk id="3" creationId="{1C9CB68B-9485-4E22-1CA1-5C6A8F6EDB20}"/>
          </ac:spMkLst>
        </pc:spChg>
        <pc:spChg chg="mod">
          <ac:chgData name="IVONE ASSAKO MURAYAMA" userId="6dec24583837fa62" providerId="LiveId" clId="{D2D65C67-099D-4CF2-BAB9-809E65D63518}" dt="2024-09-25T13:06:46.330" v="6595"/>
          <ac:spMkLst>
            <pc:docMk/>
            <pc:sldMk cId="2211270253" sldId="284"/>
            <ac:spMk id="4" creationId="{EF6ECAEA-B1AF-0249-1F3A-09685D352CD6}"/>
          </ac:spMkLst>
        </pc:spChg>
        <pc:spChg chg="del">
          <ac:chgData name="IVONE ASSAKO MURAYAMA" userId="6dec24583837fa62" providerId="LiveId" clId="{D2D65C67-099D-4CF2-BAB9-809E65D63518}" dt="2024-09-18T21:03:12.715" v="3253" actId="478"/>
          <ac:spMkLst>
            <pc:docMk/>
            <pc:sldMk cId="2211270253" sldId="284"/>
            <ac:spMk id="5" creationId="{9024E9B5-945B-42FB-E792-C0BED7EFB276}"/>
          </ac:spMkLst>
        </pc:spChg>
        <pc:spChg chg="add mod">
          <ac:chgData name="IVONE ASSAKO MURAYAMA" userId="6dec24583837fa62" providerId="LiveId" clId="{D2D65C67-099D-4CF2-BAB9-809E65D63518}" dt="2024-09-18T21:06:57.262" v="3482" actId="1036"/>
          <ac:spMkLst>
            <pc:docMk/>
            <pc:sldMk cId="2211270253" sldId="284"/>
            <ac:spMk id="7" creationId="{34E9E137-7A88-FD28-732A-0EBB2F872849}"/>
          </ac:spMkLst>
        </pc:spChg>
        <pc:spChg chg="del mod">
          <ac:chgData name="IVONE ASSAKO MURAYAMA" userId="6dec24583837fa62" providerId="LiveId" clId="{D2D65C67-099D-4CF2-BAB9-809E65D63518}" dt="2024-09-18T20:36:20.481" v="2547" actId="478"/>
          <ac:spMkLst>
            <pc:docMk/>
            <pc:sldMk cId="2211270253" sldId="284"/>
            <ac:spMk id="8" creationId="{A60E7E13-4BDA-0EA7-6F6A-EBCCD407EEAA}"/>
          </ac:spMkLst>
        </pc:spChg>
        <pc:spChg chg="del">
          <ac:chgData name="IVONE ASSAKO MURAYAMA" userId="6dec24583837fa62" providerId="LiveId" clId="{D2D65C67-099D-4CF2-BAB9-809E65D63518}" dt="2024-09-16T20:29:15.756" v="2213" actId="478"/>
          <ac:spMkLst>
            <pc:docMk/>
            <pc:sldMk cId="2211270253" sldId="284"/>
            <ac:spMk id="9" creationId="{81321EAC-7D25-030B-4E0A-C14C15A5C969}"/>
          </ac:spMkLst>
        </pc:spChg>
        <pc:spChg chg="add mod">
          <ac:chgData name="IVONE ASSAKO MURAYAMA" userId="6dec24583837fa62" providerId="LiveId" clId="{D2D65C67-099D-4CF2-BAB9-809E65D63518}" dt="2024-09-18T21:07:10.107" v="3503" actId="1035"/>
          <ac:spMkLst>
            <pc:docMk/>
            <pc:sldMk cId="2211270253" sldId="284"/>
            <ac:spMk id="10" creationId="{8984AD63-661C-465E-3E6B-803CBAF5B6D9}"/>
          </ac:spMkLst>
        </pc:spChg>
      </pc:sldChg>
      <pc:sldChg chg="del">
        <pc:chgData name="IVONE ASSAKO MURAYAMA" userId="6dec24583837fa62" providerId="LiveId" clId="{D2D65C67-099D-4CF2-BAB9-809E65D63518}" dt="2024-09-16T13:08:22.453" v="35" actId="47"/>
        <pc:sldMkLst>
          <pc:docMk/>
          <pc:sldMk cId="2403577982" sldId="284"/>
        </pc:sldMkLst>
      </pc:sldChg>
      <pc:sldChg chg="add del ord">
        <pc:chgData name="IVONE ASSAKO MURAYAMA" userId="6dec24583837fa62" providerId="LiveId" clId="{D2D65C67-099D-4CF2-BAB9-809E65D63518}" dt="2024-09-18T21:08:44.171" v="3529" actId="47"/>
        <pc:sldMkLst>
          <pc:docMk/>
          <pc:sldMk cId="1108349160" sldId="285"/>
        </pc:sldMkLst>
      </pc:sldChg>
      <pc:sldChg chg="add del">
        <pc:chgData name="IVONE ASSAKO MURAYAMA" userId="6dec24583837fa62" providerId="LiveId" clId="{D2D65C67-099D-4CF2-BAB9-809E65D63518}" dt="2024-09-18T20:56:49.761" v="2979" actId="47"/>
        <pc:sldMkLst>
          <pc:docMk/>
          <pc:sldMk cId="1606727006" sldId="285"/>
        </pc:sldMkLst>
      </pc:sldChg>
      <pc:sldChg chg="addSp delSp modSp add mod">
        <pc:chgData name="IVONE ASSAKO MURAYAMA" userId="6dec24583837fa62" providerId="LiveId" clId="{D2D65C67-099D-4CF2-BAB9-809E65D63518}" dt="2024-09-25T19:47:02.128" v="9970" actId="207"/>
        <pc:sldMkLst>
          <pc:docMk/>
          <pc:sldMk cId="2147652148" sldId="285"/>
        </pc:sldMkLst>
        <pc:spChg chg="add del mod">
          <ac:chgData name="IVONE ASSAKO MURAYAMA" userId="6dec24583837fa62" providerId="LiveId" clId="{D2D65C67-099D-4CF2-BAB9-809E65D63518}" dt="2024-09-24T14:32:57.474" v="5634" actId="478"/>
          <ac:spMkLst>
            <pc:docMk/>
            <pc:sldMk cId="2147652148" sldId="285"/>
            <ac:spMk id="2" creationId="{79E33ADD-FF44-B52D-D404-E31EDA923979}"/>
          </ac:spMkLst>
        </pc:spChg>
        <pc:spChg chg="mod">
          <ac:chgData name="IVONE ASSAKO MURAYAMA" userId="6dec24583837fa62" providerId="LiveId" clId="{D2D65C67-099D-4CF2-BAB9-809E65D63518}" dt="2024-09-25T12:53:27.706" v="6024" actId="20577"/>
          <ac:spMkLst>
            <pc:docMk/>
            <pc:sldMk cId="2147652148" sldId="285"/>
            <ac:spMk id="3" creationId="{1C9CB68B-9485-4E22-1CA1-5C6A8F6EDB20}"/>
          </ac:spMkLst>
        </pc:spChg>
        <pc:spChg chg="mod">
          <ac:chgData name="IVONE ASSAKO MURAYAMA" userId="6dec24583837fa62" providerId="LiveId" clId="{D2D65C67-099D-4CF2-BAB9-809E65D63518}" dt="2024-09-25T13:06:52.174" v="6596"/>
          <ac:spMkLst>
            <pc:docMk/>
            <pc:sldMk cId="2147652148" sldId="285"/>
            <ac:spMk id="4" creationId="{EF6ECAEA-B1AF-0249-1F3A-09685D352CD6}"/>
          </ac:spMkLst>
        </pc:spChg>
        <pc:spChg chg="add del mod">
          <ac:chgData name="IVONE ASSAKO MURAYAMA" userId="6dec24583837fa62" providerId="LiveId" clId="{D2D65C67-099D-4CF2-BAB9-809E65D63518}" dt="2024-09-24T14:32:57.474" v="5634" actId="478"/>
          <ac:spMkLst>
            <pc:docMk/>
            <pc:sldMk cId="2147652148" sldId="285"/>
            <ac:spMk id="5" creationId="{EC8F9E15-CF4B-2907-EAA8-6BDC4CAE4323}"/>
          </ac:spMkLst>
        </pc:spChg>
        <pc:spChg chg="add del mod">
          <ac:chgData name="IVONE ASSAKO MURAYAMA" userId="6dec24583837fa62" providerId="LiveId" clId="{D2D65C67-099D-4CF2-BAB9-809E65D63518}" dt="2024-09-23T21:14:39.235" v="4426" actId="478"/>
          <ac:spMkLst>
            <pc:docMk/>
            <pc:sldMk cId="2147652148" sldId="285"/>
            <ac:spMk id="6" creationId="{0AE9F7BA-2146-E548-2198-31442A21A4FF}"/>
          </ac:spMkLst>
        </pc:spChg>
        <pc:spChg chg="add del mod">
          <ac:chgData name="IVONE ASSAKO MURAYAMA" userId="6dec24583837fa62" providerId="LiveId" clId="{D2D65C67-099D-4CF2-BAB9-809E65D63518}" dt="2024-09-24T14:19:59.245" v="5573" actId="47"/>
          <ac:spMkLst>
            <pc:docMk/>
            <pc:sldMk cId="2147652148" sldId="285"/>
            <ac:spMk id="6" creationId="{8E50FB78-311D-FC44-E023-A661C281CE29}"/>
          </ac:spMkLst>
        </pc:spChg>
        <pc:spChg chg="del mod">
          <ac:chgData name="IVONE ASSAKO MURAYAMA" userId="6dec24583837fa62" providerId="LiveId" clId="{D2D65C67-099D-4CF2-BAB9-809E65D63518}" dt="2024-09-24T14:32:57.474" v="5634" actId="478"/>
          <ac:spMkLst>
            <pc:docMk/>
            <pc:sldMk cId="2147652148" sldId="285"/>
            <ac:spMk id="7" creationId="{34E9E137-7A88-FD28-732A-0EBB2F872849}"/>
          </ac:spMkLst>
        </pc:spChg>
        <pc:spChg chg="add del mod">
          <ac:chgData name="IVONE ASSAKO MURAYAMA" userId="6dec24583837fa62" providerId="LiveId" clId="{D2D65C67-099D-4CF2-BAB9-809E65D63518}" dt="2024-09-23T21:14:39.235" v="4426" actId="478"/>
          <ac:spMkLst>
            <pc:docMk/>
            <pc:sldMk cId="2147652148" sldId="285"/>
            <ac:spMk id="8" creationId="{F75635CF-232E-15CA-8F80-CEF247AFAB10}"/>
          </ac:spMkLst>
        </pc:spChg>
        <pc:spChg chg="add del mod">
          <ac:chgData name="IVONE ASSAKO MURAYAMA" userId="6dec24583837fa62" providerId="LiveId" clId="{D2D65C67-099D-4CF2-BAB9-809E65D63518}" dt="2024-09-23T21:14:39.235" v="4426" actId="478"/>
          <ac:spMkLst>
            <pc:docMk/>
            <pc:sldMk cId="2147652148" sldId="285"/>
            <ac:spMk id="9" creationId="{07120E61-1A21-7410-E220-6E0CA4B807F9}"/>
          </ac:spMkLst>
        </pc:spChg>
        <pc:spChg chg="del mod">
          <ac:chgData name="IVONE ASSAKO MURAYAMA" userId="6dec24583837fa62" providerId="LiveId" clId="{D2D65C67-099D-4CF2-BAB9-809E65D63518}" dt="2024-09-24T14:32:57.474" v="5634" actId="478"/>
          <ac:spMkLst>
            <pc:docMk/>
            <pc:sldMk cId="2147652148" sldId="285"/>
            <ac:spMk id="10" creationId="{8984AD63-661C-465E-3E6B-803CBAF5B6D9}"/>
          </ac:spMkLst>
        </pc:spChg>
        <pc:spChg chg="add del mod">
          <ac:chgData name="IVONE ASSAKO MURAYAMA" userId="6dec24583837fa62" providerId="LiveId" clId="{D2D65C67-099D-4CF2-BAB9-809E65D63518}" dt="2024-09-24T14:17:05.098" v="5362" actId="478"/>
          <ac:spMkLst>
            <pc:docMk/>
            <pc:sldMk cId="2147652148" sldId="285"/>
            <ac:spMk id="11" creationId="{8E289064-664B-626D-F664-1E34F847ECA1}"/>
          </ac:spMkLst>
        </pc:spChg>
        <pc:spChg chg="add del mod">
          <ac:chgData name="IVONE ASSAKO MURAYAMA" userId="6dec24583837fa62" providerId="LiveId" clId="{D2D65C67-099D-4CF2-BAB9-809E65D63518}" dt="2024-09-24T14:37:28.425" v="5788" actId="478"/>
          <ac:spMkLst>
            <pc:docMk/>
            <pc:sldMk cId="2147652148" sldId="285"/>
            <ac:spMk id="12" creationId="{718D6E94-4832-2508-C149-EDB95A5E4B29}"/>
          </ac:spMkLst>
        </pc:spChg>
        <pc:spChg chg="add del mod">
          <ac:chgData name="IVONE ASSAKO MURAYAMA" userId="6dec24583837fa62" providerId="LiveId" clId="{D2D65C67-099D-4CF2-BAB9-809E65D63518}" dt="2024-09-23T21:15:28.480" v="4588" actId="478"/>
          <ac:spMkLst>
            <pc:docMk/>
            <pc:sldMk cId="2147652148" sldId="285"/>
            <ac:spMk id="12" creationId="{CC2791E0-5C51-280E-5D9B-D07B895526BB}"/>
          </ac:spMkLst>
        </pc:spChg>
        <pc:spChg chg="add del mod">
          <ac:chgData name="IVONE ASSAKO MURAYAMA" userId="6dec24583837fa62" providerId="LiveId" clId="{D2D65C67-099D-4CF2-BAB9-809E65D63518}" dt="2024-09-24T14:17:11.696" v="5363" actId="478"/>
          <ac:spMkLst>
            <pc:docMk/>
            <pc:sldMk cId="2147652148" sldId="285"/>
            <ac:spMk id="13" creationId="{9A2191CD-F8D5-1E6C-2D84-3666C4B39C4F}"/>
          </ac:spMkLst>
        </pc:spChg>
        <pc:spChg chg="add del mod">
          <ac:chgData name="IVONE ASSAKO MURAYAMA" userId="6dec24583837fa62" providerId="LiveId" clId="{D2D65C67-099D-4CF2-BAB9-809E65D63518}" dt="2024-09-24T14:37:28.425" v="5788" actId="478"/>
          <ac:spMkLst>
            <pc:docMk/>
            <pc:sldMk cId="2147652148" sldId="285"/>
            <ac:spMk id="14" creationId="{12D07D35-2F2C-A8C7-5275-9B5C5E030C30}"/>
          </ac:spMkLst>
        </pc:spChg>
        <pc:spChg chg="add del mod">
          <ac:chgData name="IVONE ASSAKO MURAYAMA" userId="6dec24583837fa62" providerId="LiveId" clId="{D2D65C67-099D-4CF2-BAB9-809E65D63518}" dt="2024-09-24T00:36:22.254" v="4782" actId="478"/>
          <ac:spMkLst>
            <pc:docMk/>
            <pc:sldMk cId="2147652148" sldId="285"/>
            <ac:spMk id="14" creationId="{328CEB00-55DA-34F3-CEBE-E85368B2C481}"/>
          </ac:spMkLst>
        </pc:spChg>
        <pc:spChg chg="add del mod">
          <ac:chgData name="IVONE ASSAKO MURAYAMA" userId="6dec24583837fa62" providerId="LiveId" clId="{D2D65C67-099D-4CF2-BAB9-809E65D63518}" dt="2024-09-24T00:36:25.578" v="4783" actId="478"/>
          <ac:spMkLst>
            <pc:docMk/>
            <pc:sldMk cId="2147652148" sldId="285"/>
            <ac:spMk id="15" creationId="{90F21345-2563-9FC7-256A-C8C3B721A0E2}"/>
          </ac:spMkLst>
        </pc:spChg>
        <pc:spChg chg="add del mod">
          <ac:chgData name="IVONE ASSAKO MURAYAMA" userId="6dec24583837fa62" providerId="LiveId" clId="{D2D65C67-099D-4CF2-BAB9-809E65D63518}" dt="2024-09-24T14:17:11.696" v="5363" actId="478"/>
          <ac:spMkLst>
            <pc:docMk/>
            <pc:sldMk cId="2147652148" sldId="285"/>
            <ac:spMk id="16" creationId="{C1715F90-D11B-069E-CD44-845F25E553D0}"/>
          </ac:spMkLst>
        </pc:spChg>
        <pc:spChg chg="add del mod">
          <ac:chgData name="IVONE ASSAKO MURAYAMA" userId="6dec24583837fa62" providerId="LiveId" clId="{D2D65C67-099D-4CF2-BAB9-809E65D63518}" dt="2024-09-24T14:17:11.696" v="5363" actId="478"/>
          <ac:spMkLst>
            <pc:docMk/>
            <pc:sldMk cId="2147652148" sldId="285"/>
            <ac:spMk id="17" creationId="{BE838ED1-BD33-5061-03CF-ADFA40384E37}"/>
          </ac:spMkLst>
        </pc:spChg>
        <pc:graphicFrameChg chg="add mod modGraphic">
          <ac:chgData name="IVONE ASSAKO MURAYAMA" userId="6dec24583837fa62" providerId="LiveId" clId="{D2D65C67-099D-4CF2-BAB9-809E65D63518}" dt="2024-09-25T19:47:02.128" v="9970" actId="207"/>
          <ac:graphicFrameMkLst>
            <pc:docMk/>
            <pc:sldMk cId="2147652148" sldId="285"/>
            <ac:graphicFrameMk id="8" creationId="{C119B360-194D-4BC8-BE87-7742A625115C}"/>
          </ac:graphicFrameMkLst>
        </pc:graphicFrameChg>
        <pc:graphicFrameChg chg="add mod">
          <ac:chgData name="IVONE ASSAKO MURAYAMA" userId="6dec24583837fa62" providerId="LiveId" clId="{D2D65C67-099D-4CF2-BAB9-809E65D63518}" dt="2024-09-24T14:19:24.058" v="5566"/>
          <ac:graphicFrameMkLst>
            <pc:docMk/>
            <pc:sldMk cId="2147652148" sldId="285"/>
            <ac:graphicFrameMk id="9" creationId="{D181CC39-D027-09E5-9118-7BB6CAC3CD21}"/>
          </ac:graphicFrameMkLst>
        </pc:graphicFrameChg>
      </pc:sldChg>
      <pc:sldChg chg="del">
        <pc:chgData name="IVONE ASSAKO MURAYAMA" userId="6dec24583837fa62" providerId="LiveId" clId="{D2D65C67-099D-4CF2-BAB9-809E65D63518}" dt="2024-09-16T13:08:23.599" v="36" actId="47"/>
        <pc:sldMkLst>
          <pc:docMk/>
          <pc:sldMk cId="2791821786" sldId="285"/>
        </pc:sldMkLst>
      </pc:sldChg>
      <pc:sldChg chg="addSp delSp modSp add del mod">
        <pc:chgData name="IVONE ASSAKO MURAYAMA" userId="6dec24583837fa62" providerId="LiveId" clId="{D2D65C67-099D-4CF2-BAB9-809E65D63518}" dt="2024-09-25T13:54:23.798" v="7592" actId="47"/>
        <pc:sldMkLst>
          <pc:docMk/>
          <pc:sldMk cId="1433527282" sldId="286"/>
        </pc:sldMkLst>
        <pc:spChg chg="del">
          <ac:chgData name="IVONE ASSAKO MURAYAMA" userId="6dec24583837fa62" providerId="LiveId" clId="{D2D65C67-099D-4CF2-BAB9-809E65D63518}" dt="2024-09-24T00:39:29.412" v="4883" actId="478"/>
          <ac:spMkLst>
            <pc:docMk/>
            <pc:sldMk cId="1433527282" sldId="286"/>
            <ac:spMk id="2" creationId="{79E33ADD-FF44-B52D-D404-E31EDA923979}"/>
          </ac:spMkLst>
        </pc:spChg>
        <pc:spChg chg="mod">
          <ac:chgData name="IVONE ASSAKO MURAYAMA" userId="6dec24583837fa62" providerId="LiveId" clId="{D2D65C67-099D-4CF2-BAB9-809E65D63518}" dt="2024-09-24T00:40:23.833" v="4898" actId="113"/>
          <ac:spMkLst>
            <pc:docMk/>
            <pc:sldMk cId="1433527282" sldId="286"/>
            <ac:spMk id="3" creationId="{1C9CB68B-9485-4E22-1CA1-5C6A8F6EDB20}"/>
          </ac:spMkLst>
        </pc:spChg>
        <pc:spChg chg="mod">
          <ac:chgData name="IVONE ASSAKO MURAYAMA" userId="6dec24583837fa62" providerId="LiveId" clId="{D2D65C67-099D-4CF2-BAB9-809E65D63518}" dt="2024-09-25T13:07:25.395" v="6601"/>
          <ac:spMkLst>
            <pc:docMk/>
            <pc:sldMk cId="1433527282" sldId="286"/>
            <ac:spMk id="4" creationId="{EF6ECAEA-B1AF-0249-1F3A-09685D352CD6}"/>
          </ac:spMkLst>
        </pc:spChg>
        <pc:spChg chg="del">
          <ac:chgData name="IVONE ASSAKO MURAYAMA" userId="6dec24583837fa62" providerId="LiveId" clId="{D2D65C67-099D-4CF2-BAB9-809E65D63518}" dt="2024-09-24T00:39:29.412" v="4883" actId="478"/>
          <ac:spMkLst>
            <pc:docMk/>
            <pc:sldMk cId="1433527282" sldId="286"/>
            <ac:spMk id="5" creationId="{EC8F9E15-CF4B-2907-EAA8-6BDC4CAE4323}"/>
          </ac:spMkLst>
        </pc:spChg>
        <pc:spChg chg="del">
          <ac:chgData name="IVONE ASSAKO MURAYAMA" userId="6dec24583837fa62" providerId="LiveId" clId="{D2D65C67-099D-4CF2-BAB9-809E65D63518}" dt="2024-09-24T00:39:29.412" v="4883" actId="478"/>
          <ac:spMkLst>
            <pc:docMk/>
            <pc:sldMk cId="1433527282" sldId="286"/>
            <ac:spMk id="7" creationId="{34E9E137-7A88-FD28-732A-0EBB2F872849}"/>
          </ac:spMkLst>
        </pc:spChg>
        <pc:spChg chg="add del mod">
          <ac:chgData name="IVONE ASSAKO MURAYAMA" userId="6dec24583837fa62" providerId="LiveId" clId="{D2D65C67-099D-4CF2-BAB9-809E65D63518}" dt="2024-09-24T00:40:11.796" v="4897" actId="123"/>
          <ac:spMkLst>
            <pc:docMk/>
            <pc:sldMk cId="1433527282" sldId="286"/>
            <ac:spMk id="8" creationId="{ED1F5051-1E2F-27B8-5403-DE8A197FFD93}"/>
          </ac:spMkLst>
        </pc:spChg>
        <pc:spChg chg="del">
          <ac:chgData name="IVONE ASSAKO MURAYAMA" userId="6dec24583837fa62" providerId="LiveId" clId="{D2D65C67-099D-4CF2-BAB9-809E65D63518}" dt="2024-09-24T00:39:29.412" v="4883" actId="478"/>
          <ac:spMkLst>
            <pc:docMk/>
            <pc:sldMk cId="1433527282" sldId="286"/>
            <ac:spMk id="10" creationId="{8984AD63-661C-465E-3E6B-803CBAF5B6D9}"/>
          </ac:spMkLst>
        </pc:spChg>
        <pc:spChg chg="del">
          <ac:chgData name="IVONE ASSAKO MURAYAMA" userId="6dec24583837fa62" providerId="LiveId" clId="{D2D65C67-099D-4CF2-BAB9-809E65D63518}" dt="2024-09-24T00:39:29.412" v="4883" actId="478"/>
          <ac:spMkLst>
            <pc:docMk/>
            <pc:sldMk cId="1433527282" sldId="286"/>
            <ac:spMk id="11" creationId="{8E289064-664B-626D-F664-1E34F847ECA1}"/>
          </ac:spMkLst>
        </pc:spChg>
        <pc:spChg chg="del">
          <ac:chgData name="IVONE ASSAKO MURAYAMA" userId="6dec24583837fa62" providerId="LiveId" clId="{D2D65C67-099D-4CF2-BAB9-809E65D63518}" dt="2024-09-24T00:39:29.412" v="4883" actId="478"/>
          <ac:spMkLst>
            <pc:docMk/>
            <pc:sldMk cId="1433527282" sldId="286"/>
            <ac:spMk id="13" creationId="{9A2191CD-F8D5-1E6C-2D84-3666C4B39C4F}"/>
          </ac:spMkLst>
        </pc:spChg>
      </pc:sldChg>
      <pc:sldChg chg="addSp delSp modSp add del mod">
        <pc:chgData name="IVONE ASSAKO MURAYAMA" userId="6dec24583837fa62" providerId="LiveId" clId="{D2D65C67-099D-4CF2-BAB9-809E65D63518}" dt="2024-09-24T01:33:46.567" v="5202" actId="47"/>
        <pc:sldMkLst>
          <pc:docMk/>
          <pc:sldMk cId="1775601022" sldId="287"/>
        </pc:sldMkLst>
        <pc:spChg chg="del">
          <ac:chgData name="IVONE ASSAKO MURAYAMA" userId="6dec24583837fa62" providerId="LiveId" clId="{D2D65C67-099D-4CF2-BAB9-809E65D63518}" dt="2024-09-24T01:31:49.697" v="5185" actId="478"/>
          <ac:spMkLst>
            <pc:docMk/>
            <pc:sldMk cId="1775601022" sldId="287"/>
            <ac:spMk id="3" creationId="{1C9CB68B-9485-4E22-1CA1-5C6A8F6EDB20}"/>
          </ac:spMkLst>
        </pc:spChg>
        <pc:spChg chg="del">
          <ac:chgData name="IVONE ASSAKO MURAYAMA" userId="6dec24583837fa62" providerId="LiveId" clId="{D2D65C67-099D-4CF2-BAB9-809E65D63518}" dt="2024-09-24T01:31:49.697" v="5185" actId="478"/>
          <ac:spMkLst>
            <pc:docMk/>
            <pc:sldMk cId="1775601022" sldId="287"/>
            <ac:spMk id="8" creationId="{ED1F5051-1E2F-27B8-5403-DE8A197FFD93}"/>
          </ac:spMkLst>
        </pc:spChg>
        <pc:graphicFrameChg chg="add mod modGraphic">
          <ac:chgData name="IVONE ASSAKO MURAYAMA" userId="6dec24583837fa62" providerId="LiveId" clId="{D2D65C67-099D-4CF2-BAB9-809E65D63518}" dt="2024-09-24T01:33:12.516" v="5199" actId="572"/>
          <ac:graphicFrameMkLst>
            <pc:docMk/>
            <pc:sldMk cId="1775601022" sldId="287"/>
            <ac:graphicFrameMk id="2" creationId="{1FFD3C5A-1521-2FCD-5891-49B08B11FF4B}"/>
          </ac:graphicFrameMkLst>
        </pc:graphicFrameChg>
        <pc:inkChg chg="add">
          <ac:chgData name="IVONE ASSAKO MURAYAMA" userId="6dec24583837fa62" providerId="LiveId" clId="{D2D65C67-099D-4CF2-BAB9-809E65D63518}" dt="2024-09-24T01:33:27.711" v="5200" actId="9405"/>
          <ac:inkMkLst>
            <pc:docMk/>
            <pc:sldMk cId="1775601022" sldId="287"/>
            <ac:inkMk id="5" creationId="{D533E9C6-7C94-E845-6F7A-521F50AD3F2C}"/>
          </ac:inkMkLst>
        </pc:inkChg>
        <pc:inkChg chg="add">
          <ac:chgData name="IVONE ASSAKO MURAYAMA" userId="6dec24583837fa62" providerId="LiveId" clId="{D2D65C67-099D-4CF2-BAB9-809E65D63518}" dt="2024-09-24T01:33:44.483" v="5201" actId="9405"/>
          <ac:inkMkLst>
            <pc:docMk/>
            <pc:sldMk cId="1775601022" sldId="287"/>
            <ac:inkMk id="6" creationId="{3D5B8ECB-2040-7AE9-09CF-5EAD27F6B29D}"/>
          </ac:inkMkLst>
        </pc:inkChg>
      </pc:sldChg>
      <pc:sldChg chg="addSp delSp modSp add del mod">
        <pc:chgData name="IVONE ASSAKO MURAYAMA" userId="6dec24583837fa62" providerId="LiveId" clId="{D2D65C67-099D-4CF2-BAB9-809E65D63518}" dt="2024-09-24T01:41:46.534" v="5241" actId="47"/>
        <pc:sldMkLst>
          <pc:docMk/>
          <pc:sldMk cId="1804099802" sldId="287"/>
        </pc:sldMkLst>
        <pc:spChg chg="del">
          <ac:chgData name="IVONE ASSAKO MURAYAMA" userId="6dec24583837fa62" providerId="LiveId" clId="{D2D65C67-099D-4CF2-BAB9-809E65D63518}" dt="2024-09-24T01:35:36.618" v="5212" actId="478"/>
          <ac:spMkLst>
            <pc:docMk/>
            <pc:sldMk cId="1804099802" sldId="287"/>
            <ac:spMk id="3" creationId="{1C9CB68B-9485-4E22-1CA1-5C6A8F6EDB20}"/>
          </ac:spMkLst>
        </pc:spChg>
        <pc:spChg chg="del">
          <ac:chgData name="IVONE ASSAKO MURAYAMA" userId="6dec24583837fa62" providerId="LiveId" clId="{D2D65C67-099D-4CF2-BAB9-809E65D63518}" dt="2024-09-24T01:35:36.618" v="5212" actId="478"/>
          <ac:spMkLst>
            <pc:docMk/>
            <pc:sldMk cId="1804099802" sldId="287"/>
            <ac:spMk id="8" creationId="{ED1F5051-1E2F-27B8-5403-DE8A197FFD93}"/>
          </ac:spMkLst>
        </pc:spChg>
        <pc:grpChg chg="mod">
          <ac:chgData name="IVONE ASSAKO MURAYAMA" userId="6dec24583837fa62" providerId="LiveId" clId="{D2D65C67-099D-4CF2-BAB9-809E65D63518}" dt="2024-09-24T01:35:08.894" v="5210"/>
          <ac:grpSpMkLst>
            <pc:docMk/>
            <pc:sldMk cId="1804099802" sldId="287"/>
            <ac:grpSpMk id="6" creationId="{4AD60880-AF82-A989-3437-92765635324D}"/>
          </ac:grpSpMkLst>
        </pc:grpChg>
        <pc:graphicFrameChg chg="add del mod modGraphic">
          <ac:chgData name="IVONE ASSAKO MURAYAMA" userId="6dec24583837fa62" providerId="LiveId" clId="{D2D65C67-099D-4CF2-BAB9-809E65D63518}" dt="2024-09-24T01:39:44.331" v="5226" actId="478"/>
          <ac:graphicFrameMkLst>
            <pc:docMk/>
            <pc:sldMk cId="1804099802" sldId="287"/>
            <ac:graphicFrameMk id="9" creationId="{15844CC6-E9A0-B205-9FA6-0B095AB3C8FD}"/>
          </ac:graphicFrameMkLst>
        </pc:graphicFrameChg>
        <pc:graphicFrameChg chg="add del mod">
          <ac:chgData name="IVONE ASSAKO MURAYAMA" userId="6dec24583837fa62" providerId="LiveId" clId="{D2D65C67-099D-4CF2-BAB9-809E65D63518}" dt="2024-09-24T01:40:35.380" v="5230" actId="478"/>
          <ac:graphicFrameMkLst>
            <pc:docMk/>
            <pc:sldMk cId="1804099802" sldId="287"/>
            <ac:graphicFrameMk id="12" creationId="{9CE50E9A-DA65-144C-42F5-2FBC996CCFF4}"/>
          </ac:graphicFrameMkLst>
        </pc:graphicFrameChg>
        <pc:graphicFrameChg chg="add mod modGraphic">
          <ac:chgData name="IVONE ASSAKO MURAYAMA" userId="6dec24583837fa62" providerId="LiveId" clId="{D2D65C67-099D-4CF2-BAB9-809E65D63518}" dt="2024-09-24T01:41:39.935" v="5240" actId="572"/>
          <ac:graphicFrameMkLst>
            <pc:docMk/>
            <pc:sldMk cId="1804099802" sldId="287"/>
            <ac:graphicFrameMk id="13" creationId="{8ED56391-7ADD-BE6A-B27D-0BCEBA06DE97}"/>
          </ac:graphicFrameMkLst>
        </pc:graphicFrameChg>
        <pc:inkChg chg="add del mod">
          <ac:chgData name="IVONE ASSAKO MURAYAMA" userId="6dec24583837fa62" providerId="LiveId" clId="{D2D65C67-099D-4CF2-BAB9-809E65D63518}" dt="2024-09-24T01:35:09.321" v="5211" actId="9405"/>
          <ac:inkMkLst>
            <pc:docMk/>
            <pc:sldMk cId="1804099802" sldId="287"/>
            <ac:inkMk id="2" creationId="{09506EA8-1491-F77E-2B5A-79C325D2EDBF}"/>
          </ac:inkMkLst>
        </pc:inkChg>
        <pc:inkChg chg="add del mod">
          <ac:chgData name="IVONE ASSAKO MURAYAMA" userId="6dec24583837fa62" providerId="LiveId" clId="{D2D65C67-099D-4CF2-BAB9-809E65D63518}" dt="2024-09-24T01:35:08.894" v="5210"/>
          <ac:inkMkLst>
            <pc:docMk/>
            <pc:sldMk cId="1804099802" sldId="287"/>
            <ac:inkMk id="5" creationId="{D52F453E-2A45-3471-3E21-F6EFC688BD69}"/>
          </ac:inkMkLst>
        </pc:inkChg>
        <pc:inkChg chg="add del">
          <ac:chgData name="IVONE ASSAKO MURAYAMA" userId="6dec24583837fa62" providerId="LiveId" clId="{D2D65C67-099D-4CF2-BAB9-809E65D63518}" dt="2024-09-24T01:35:08.503" v="5208" actId="9405"/>
          <ac:inkMkLst>
            <pc:docMk/>
            <pc:sldMk cId="1804099802" sldId="287"/>
            <ac:inkMk id="7" creationId="{A95FA848-FDEF-C84E-ECAE-67D7E7001515}"/>
          </ac:inkMkLst>
        </pc:inkChg>
        <pc:inkChg chg="add del">
          <ac:chgData name="IVONE ASSAKO MURAYAMA" userId="6dec24583837fa62" providerId="LiveId" clId="{D2D65C67-099D-4CF2-BAB9-809E65D63518}" dt="2024-09-24T01:40:21.154" v="5229" actId="33640"/>
          <ac:inkMkLst>
            <pc:docMk/>
            <pc:sldMk cId="1804099802" sldId="287"/>
            <ac:inkMk id="10" creationId="{A6ADB47C-5CA3-4CAA-66B0-D44BF6C0AAA8}"/>
          </ac:inkMkLst>
        </pc:inkChg>
        <pc:inkChg chg="add del">
          <ac:chgData name="IVONE ASSAKO MURAYAMA" userId="6dec24583837fa62" providerId="LiveId" clId="{D2D65C67-099D-4CF2-BAB9-809E65D63518}" dt="2024-09-24T01:40:21.154" v="5229" actId="33640"/>
          <ac:inkMkLst>
            <pc:docMk/>
            <pc:sldMk cId="1804099802" sldId="287"/>
            <ac:inkMk id="11" creationId="{1E1E3864-D2FD-6137-D56A-0C1F86DC5F8C}"/>
          </ac:inkMkLst>
        </pc:inkChg>
      </pc:sldChg>
      <pc:sldChg chg="modSp add del mod">
        <pc:chgData name="IVONE ASSAKO MURAYAMA" userId="6dec24583837fa62" providerId="LiveId" clId="{D2D65C67-099D-4CF2-BAB9-809E65D63518}" dt="2024-09-25T13:54:20.911" v="7591" actId="47"/>
        <pc:sldMkLst>
          <pc:docMk/>
          <pc:sldMk cId="2017741802" sldId="287"/>
        </pc:sldMkLst>
        <pc:spChg chg="mod">
          <ac:chgData name="IVONE ASSAKO MURAYAMA" userId="6dec24583837fa62" providerId="LiveId" clId="{D2D65C67-099D-4CF2-BAB9-809E65D63518}" dt="2024-09-25T13:07:18.045" v="6600"/>
          <ac:spMkLst>
            <pc:docMk/>
            <pc:sldMk cId="2017741802" sldId="287"/>
            <ac:spMk id="4" creationId="{EF6ECAEA-B1AF-0249-1F3A-09685D352CD6}"/>
          </ac:spMkLst>
        </pc:spChg>
      </pc:sldChg>
      <pc:sldChg chg="addSp delSp modSp add mod">
        <pc:chgData name="IVONE ASSAKO MURAYAMA" userId="6dec24583837fa62" providerId="LiveId" clId="{D2D65C67-099D-4CF2-BAB9-809E65D63518}" dt="2024-09-25T19:47:08.720" v="9971" actId="207"/>
        <pc:sldMkLst>
          <pc:docMk/>
          <pc:sldMk cId="3206289301" sldId="288"/>
        </pc:sldMkLst>
        <pc:spChg chg="mod">
          <ac:chgData name="IVONE ASSAKO MURAYAMA" userId="6dec24583837fa62" providerId="LiveId" clId="{D2D65C67-099D-4CF2-BAB9-809E65D63518}" dt="2024-09-25T12:53:14.819" v="6017" actId="20577"/>
          <ac:spMkLst>
            <pc:docMk/>
            <pc:sldMk cId="3206289301" sldId="288"/>
            <ac:spMk id="3" creationId="{1C9CB68B-9485-4E22-1CA1-5C6A8F6EDB20}"/>
          </ac:spMkLst>
        </pc:spChg>
        <pc:spChg chg="mod">
          <ac:chgData name="IVONE ASSAKO MURAYAMA" userId="6dec24583837fa62" providerId="LiveId" clId="{D2D65C67-099D-4CF2-BAB9-809E65D63518}" dt="2024-09-25T13:06:58.394" v="6597"/>
          <ac:spMkLst>
            <pc:docMk/>
            <pc:sldMk cId="3206289301" sldId="288"/>
            <ac:spMk id="4" creationId="{EF6ECAEA-B1AF-0249-1F3A-09685D352CD6}"/>
          </ac:spMkLst>
        </pc:spChg>
        <pc:graphicFrameChg chg="add del mod modGraphic">
          <ac:chgData name="IVONE ASSAKO MURAYAMA" userId="6dec24583837fa62" providerId="LiveId" clId="{D2D65C67-099D-4CF2-BAB9-809E65D63518}" dt="2024-09-25T19:44:08.844" v="9906" actId="21"/>
          <ac:graphicFrameMkLst>
            <pc:docMk/>
            <pc:sldMk cId="3206289301" sldId="288"/>
            <ac:graphicFrameMk id="2" creationId="{012F1CD2-86F9-14B2-1165-B71DE1F4D1C5}"/>
          </ac:graphicFrameMkLst>
        </pc:graphicFrameChg>
        <pc:graphicFrameChg chg="mod modGraphic">
          <ac:chgData name="IVONE ASSAKO MURAYAMA" userId="6dec24583837fa62" providerId="LiveId" clId="{D2D65C67-099D-4CF2-BAB9-809E65D63518}" dt="2024-09-25T19:47:08.720" v="9971" actId="207"/>
          <ac:graphicFrameMkLst>
            <pc:docMk/>
            <pc:sldMk cId="3206289301" sldId="288"/>
            <ac:graphicFrameMk id="8" creationId="{C119B360-194D-4BC8-BE87-7742A625115C}"/>
          </ac:graphicFrameMkLst>
        </pc:graphicFrameChg>
      </pc:sldChg>
      <pc:sldChg chg="modSp add mod">
        <pc:chgData name="IVONE ASSAKO MURAYAMA" userId="6dec24583837fa62" providerId="LiveId" clId="{D2D65C67-099D-4CF2-BAB9-809E65D63518}" dt="2024-09-25T14:38:50.465" v="9166" actId="21"/>
        <pc:sldMkLst>
          <pc:docMk/>
          <pc:sldMk cId="2966961708" sldId="289"/>
        </pc:sldMkLst>
        <pc:spChg chg="mod">
          <ac:chgData name="IVONE ASSAKO MURAYAMA" userId="6dec24583837fa62" providerId="LiveId" clId="{D2D65C67-099D-4CF2-BAB9-809E65D63518}" dt="2024-09-25T13:00:23.578" v="6224" actId="255"/>
          <ac:spMkLst>
            <pc:docMk/>
            <pc:sldMk cId="2966961708" sldId="289"/>
            <ac:spMk id="3" creationId="{1C9CB68B-9485-4E22-1CA1-5C6A8F6EDB20}"/>
          </ac:spMkLst>
        </pc:spChg>
        <pc:spChg chg="mod">
          <ac:chgData name="IVONE ASSAKO MURAYAMA" userId="6dec24583837fa62" providerId="LiveId" clId="{D2D65C67-099D-4CF2-BAB9-809E65D63518}" dt="2024-09-25T13:07:07.105" v="6598"/>
          <ac:spMkLst>
            <pc:docMk/>
            <pc:sldMk cId="2966961708" sldId="289"/>
            <ac:spMk id="4" creationId="{EF6ECAEA-B1AF-0249-1F3A-09685D352CD6}"/>
          </ac:spMkLst>
        </pc:spChg>
        <pc:graphicFrameChg chg="mod modGraphic">
          <ac:chgData name="IVONE ASSAKO MURAYAMA" userId="6dec24583837fa62" providerId="LiveId" clId="{D2D65C67-099D-4CF2-BAB9-809E65D63518}" dt="2024-09-25T14:38:50.465" v="9166" actId="21"/>
          <ac:graphicFrameMkLst>
            <pc:docMk/>
            <pc:sldMk cId="2966961708" sldId="289"/>
            <ac:graphicFrameMk id="8" creationId="{C119B360-194D-4BC8-BE87-7742A625115C}"/>
          </ac:graphicFrameMkLst>
        </pc:graphicFrameChg>
      </pc:sldChg>
      <pc:sldChg chg="addSp modSp add mod">
        <pc:chgData name="IVONE ASSAKO MURAYAMA" userId="6dec24583837fa62" providerId="LiveId" clId="{D2D65C67-099D-4CF2-BAB9-809E65D63518}" dt="2024-09-25T19:16:54.098" v="9331" actId="20577"/>
        <pc:sldMkLst>
          <pc:docMk/>
          <pc:sldMk cId="816261383" sldId="290"/>
        </pc:sldMkLst>
        <pc:spChg chg="add mod">
          <ac:chgData name="IVONE ASSAKO MURAYAMA" userId="6dec24583837fa62" providerId="LiveId" clId="{D2D65C67-099D-4CF2-BAB9-809E65D63518}" dt="2024-09-25T19:13:52.623" v="9270" actId="1036"/>
          <ac:spMkLst>
            <pc:docMk/>
            <pc:sldMk cId="816261383" sldId="290"/>
            <ac:spMk id="2" creationId="{1C9CB68B-9485-4E22-1CA1-5C6A8F6EDB20}"/>
          </ac:spMkLst>
        </pc:spChg>
        <pc:spChg chg="mod">
          <ac:chgData name="IVONE ASSAKO MURAYAMA" userId="6dec24583837fa62" providerId="LiveId" clId="{D2D65C67-099D-4CF2-BAB9-809E65D63518}" dt="2024-09-25T13:34:53.561" v="6875" actId="20577"/>
          <ac:spMkLst>
            <pc:docMk/>
            <pc:sldMk cId="816261383" sldId="290"/>
            <ac:spMk id="3" creationId="{1C9CB68B-9485-4E22-1CA1-5C6A8F6EDB20}"/>
          </ac:spMkLst>
        </pc:spChg>
        <pc:spChg chg="mod">
          <ac:chgData name="IVONE ASSAKO MURAYAMA" userId="6dec24583837fa62" providerId="LiveId" clId="{D2D65C67-099D-4CF2-BAB9-809E65D63518}" dt="2024-09-25T13:07:12.409" v="6599"/>
          <ac:spMkLst>
            <pc:docMk/>
            <pc:sldMk cId="816261383" sldId="290"/>
            <ac:spMk id="4" creationId="{EF6ECAEA-B1AF-0249-1F3A-09685D352CD6}"/>
          </ac:spMkLst>
        </pc:spChg>
        <pc:spChg chg="add mod">
          <ac:chgData name="IVONE ASSAKO MURAYAMA" userId="6dec24583837fa62" providerId="LiveId" clId="{D2D65C67-099D-4CF2-BAB9-809E65D63518}" dt="2024-09-25T19:13:52.623" v="9270" actId="1036"/>
          <ac:spMkLst>
            <pc:docMk/>
            <pc:sldMk cId="816261383" sldId="290"/>
            <ac:spMk id="5" creationId="{8E50FB78-311D-FC44-E023-A661C281CE29}"/>
          </ac:spMkLst>
        </pc:spChg>
        <pc:graphicFrameChg chg="add mod">
          <ac:chgData name="IVONE ASSAKO MURAYAMA" userId="6dec24583837fa62" providerId="LiveId" clId="{D2D65C67-099D-4CF2-BAB9-809E65D63518}" dt="2024-09-25T19:13:52.623" v="9270" actId="1036"/>
          <ac:graphicFrameMkLst>
            <pc:docMk/>
            <pc:sldMk cId="816261383" sldId="290"/>
            <ac:graphicFrameMk id="7" creationId="{C119B360-194D-4BC8-BE87-7742A625115C}"/>
          </ac:graphicFrameMkLst>
        </pc:graphicFrameChg>
        <pc:graphicFrameChg chg="mod modGraphic">
          <ac:chgData name="IVONE ASSAKO MURAYAMA" userId="6dec24583837fa62" providerId="LiveId" clId="{D2D65C67-099D-4CF2-BAB9-809E65D63518}" dt="2024-09-25T19:16:54.098" v="9331" actId="20577"/>
          <ac:graphicFrameMkLst>
            <pc:docMk/>
            <pc:sldMk cId="816261383" sldId="290"/>
            <ac:graphicFrameMk id="8" creationId="{C119B360-194D-4BC8-BE87-7742A625115C}"/>
          </ac:graphicFrameMkLst>
        </pc:graphicFrameChg>
      </pc:sldChg>
      <pc:sldChg chg="modSp add mod">
        <pc:chgData name="IVONE ASSAKO MURAYAMA" userId="6dec24583837fa62" providerId="LiveId" clId="{D2D65C67-099D-4CF2-BAB9-809E65D63518}" dt="2024-09-25T19:32:14.875" v="9607" actId="20577"/>
        <pc:sldMkLst>
          <pc:docMk/>
          <pc:sldMk cId="578557863" sldId="291"/>
        </pc:sldMkLst>
        <pc:spChg chg="mod">
          <ac:chgData name="IVONE ASSAKO MURAYAMA" userId="6dec24583837fa62" providerId="LiveId" clId="{D2D65C67-099D-4CF2-BAB9-809E65D63518}" dt="2024-09-25T13:57:38.435" v="7901" actId="20577"/>
          <ac:spMkLst>
            <pc:docMk/>
            <pc:sldMk cId="578557863" sldId="291"/>
            <ac:spMk id="3" creationId="{1C9CB68B-9485-4E22-1CA1-5C6A8F6EDB20}"/>
          </ac:spMkLst>
        </pc:spChg>
        <pc:graphicFrameChg chg="mod modGraphic">
          <ac:chgData name="IVONE ASSAKO MURAYAMA" userId="6dec24583837fa62" providerId="LiveId" clId="{D2D65C67-099D-4CF2-BAB9-809E65D63518}" dt="2024-09-25T19:32:14.875" v="9607" actId="20577"/>
          <ac:graphicFrameMkLst>
            <pc:docMk/>
            <pc:sldMk cId="578557863" sldId="291"/>
            <ac:graphicFrameMk id="8" creationId="{C119B360-194D-4BC8-BE87-7742A625115C}"/>
          </ac:graphicFrameMkLst>
        </pc:graphicFrameChg>
      </pc:sldChg>
      <pc:sldChg chg="addSp delSp modSp add del mod">
        <pc:chgData name="IVONE ASSAKO MURAYAMA" userId="6dec24583837fa62" providerId="LiveId" clId="{D2D65C67-099D-4CF2-BAB9-809E65D63518}" dt="2024-09-25T19:28:54.340" v="9552" actId="47"/>
        <pc:sldMkLst>
          <pc:docMk/>
          <pc:sldMk cId="1008623326" sldId="292"/>
        </pc:sldMkLst>
        <pc:spChg chg="del mod">
          <ac:chgData name="IVONE ASSAKO MURAYAMA" userId="6dec24583837fa62" providerId="LiveId" clId="{D2D65C67-099D-4CF2-BAB9-809E65D63518}" dt="2024-09-25T13:57:14.384" v="7797" actId="21"/>
          <ac:spMkLst>
            <pc:docMk/>
            <pc:sldMk cId="1008623326" sldId="292"/>
            <ac:spMk id="3" creationId="{1C9CB68B-9485-4E22-1CA1-5C6A8F6EDB20}"/>
          </ac:spMkLst>
        </pc:spChg>
        <pc:spChg chg="del">
          <ac:chgData name="IVONE ASSAKO MURAYAMA" userId="6dec24583837fa62" providerId="LiveId" clId="{D2D65C67-099D-4CF2-BAB9-809E65D63518}" dt="2024-09-25T13:57:14.384" v="7797" actId="21"/>
          <ac:spMkLst>
            <pc:docMk/>
            <pc:sldMk cId="1008623326" sldId="292"/>
            <ac:spMk id="6" creationId="{8E50FB78-311D-FC44-E023-A661C281CE29}"/>
          </ac:spMkLst>
        </pc:spChg>
        <pc:graphicFrameChg chg="add del modGraphic">
          <ac:chgData name="IVONE ASSAKO MURAYAMA" userId="6dec24583837fa62" providerId="LiveId" clId="{D2D65C67-099D-4CF2-BAB9-809E65D63518}" dt="2024-09-25T13:57:14.384" v="7797" actId="21"/>
          <ac:graphicFrameMkLst>
            <pc:docMk/>
            <pc:sldMk cId="1008623326" sldId="292"/>
            <ac:graphicFrameMk id="8" creationId="{C119B360-194D-4BC8-BE87-7742A625115C}"/>
          </ac:graphicFrameMkLst>
        </pc:graphicFrameChg>
      </pc:sldChg>
      <pc:sldChg chg="new del">
        <pc:chgData name="IVONE ASSAKO MURAYAMA" userId="6dec24583837fa62" providerId="LiveId" clId="{D2D65C67-099D-4CF2-BAB9-809E65D63518}" dt="2024-09-25T13:55:35.777" v="7594" actId="47"/>
        <pc:sldMkLst>
          <pc:docMk/>
          <pc:sldMk cId="3167285220" sldId="292"/>
        </pc:sldMkLst>
      </pc:sldChg>
      <pc:sldChg chg="modSp add mod">
        <pc:chgData name="IVONE ASSAKO MURAYAMA" userId="6dec24583837fa62" providerId="LiveId" clId="{D2D65C67-099D-4CF2-BAB9-809E65D63518}" dt="2024-09-25T19:28:13.441" v="9550" actId="20577"/>
        <pc:sldMkLst>
          <pc:docMk/>
          <pc:sldMk cId="1712391729" sldId="293"/>
        </pc:sldMkLst>
        <pc:spChg chg="mod">
          <ac:chgData name="IVONE ASSAKO MURAYAMA" userId="6dec24583837fa62" providerId="LiveId" clId="{D2D65C67-099D-4CF2-BAB9-809E65D63518}" dt="2024-09-25T13:58:36.887" v="7998" actId="20577"/>
          <ac:spMkLst>
            <pc:docMk/>
            <pc:sldMk cId="1712391729" sldId="293"/>
            <ac:spMk id="3" creationId="{1C9CB68B-9485-4E22-1CA1-5C6A8F6EDB20}"/>
          </ac:spMkLst>
        </pc:spChg>
        <pc:graphicFrameChg chg="mod modGraphic">
          <ac:chgData name="IVONE ASSAKO MURAYAMA" userId="6dec24583837fa62" providerId="LiveId" clId="{D2D65C67-099D-4CF2-BAB9-809E65D63518}" dt="2024-09-25T19:28:13.441" v="9550" actId="20577"/>
          <ac:graphicFrameMkLst>
            <pc:docMk/>
            <pc:sldMk cId="1712391729" sldId="293"/>
            <ac:graphicFrameMk id="8" creationId="{C119B360-194D-4BC8-BE87-7742A625115C}"/>
          </ac:graphicFrameMkLst>
        </pc:graphicFrameChg>
      </pc:sldChg>
      <pc:sldChg chg="addSp delSp modSp add mod">
        <pc:chgData name="IVONE ASSAKO MURAYAMA" userId="6dec24583837fa62" providerId="LiveId" clId="{D2D65C67-099D-4CF2-BAB9-809E65D63518}" dt="2024-09-25T14:26:18.593" v="9023" actId="1038"/>
        <pc:sldMkLst>
          <pc:docMk/>
          <pc:sldMk cId="779800932" sldId="294"/>
        </pc:sldMkLst>
        <pc:spChg chg="del">
          <ac:chgData name="IVONE ASSAKO MURAYAMA" userId="6dec24583837fa62" providerId="LiveId" clId="{D2D65C67-099D-4CF2-BAB9-809E65D63518}" dt="2024-09-25T14:05:19.237" v="8431" actId="478"/>
          <ac:spMkLst>
            <pc:docMk/>
            <pc:sldMk cId="779800932" sldId="294"/>
            <ac:spMk id="3" creationId="{483AE478-1051-8D12-F0EE-0FD5813BE49F}"/>
          </ac:spMkLst>
        </pc:spChg>
        <pc:spChg chg="mod">
          <ac:chgData name="IVONE ASSAKO MURAYAMA" userId="6dec24583837fa62" providerId="LiveId" clId="{D2D65C67-099D-4CF2-BAB9-809E65D63518}" dt="2024-09-25T14:26:18.593" v="9023" actId="1038"/>
          <ac:spMkLst>
            <pc:docMk/>
            <pc:sldMk cId="779800932" sldId="294"/>
            <ac:spMk id="5" creationId="{9024E9B5-945B-42FB-E792-C0BED7EFB276}"/>
          </ac:spMkLst>
        </pc:spChg>
        <pc:spChg chg="add mod">
          <ac:chgData name="IVONE ASSAKO MURAYAMA" userId="6dec24583837fa62" providerId="LiveId" clId="{D2D65C67-099D-4CF2-BAB9-809E65D63518}" dt="2024-09-25T14:26:05.439" v="8985" actId="1038"/>
          <ac:spMkLst>
            <pc:docMk/>
            <pc:sldMk cId="779800932" sldId="294"/>
            <ac:spMk id="6" creationId="{0655A6E6-A34A-A06E-8177-928322CDD4C1}"/>
          </ac:spMkLst>
        </pc:spChg>
        <pc:spChg chg="del">
          <ac:chgData name="IVONE ASSAKO MURAYAMA" userId="6dec24583837fa62" providerId="LiveId" clId="{D2D65C67-099D-4CF2-BAB9-809E65D63518}" dt="2024-09-25T14:05:19.237" v="8431" actId="478"/>
          <ac:spMkLst>
            <pc:docMk/>
            <pc:sldMk cId="779800932" sldId="294"/>
            <ac:spMk id="9" creationId="{81321EAC-7D25-030B-4E0A-C14C15A5C969}"/>
          </ac:spMkLst>
        </pc:spChg>
      </pc:sldChg>
      <pc:sldChg chg="addSp delSp modSp add del mod">
        <pc:chgData name="IVONE ASSAKO MURAYAMA" userId="6dec24583837fa62" providerId="LiveId" clId="{D2D65C67-099D-4CF2-BAB9-809E65D63518}" dt="2024-09-25T19:28:33.588" v="9551" actId="47"/>
        <pc:sldMkLst>
          <pc:docMk/>
          <pc:sldMk cId="111789262" sldId="295"/>
        </pc:sldMkLst>
        <pc:graphicFrameChg chg="add del mod modGraphic">
          <ac:chgData name="IVONE ASSAKO MURAYAMA" userId="6dec24583837fa62" providerId="LiveId" clId="{D2D65C67-099D-4CF2-BAB9-809E65D63518}" dt="2024-09-25T14:25:31.599" v="8962" actId="478"/>
          <ac:graphicFrameMkLst>
            <pc:docMk/>
            <pc:sldMk cId="111789262" sldId="295"/>
            <ac:graphicFrameMk id="8" creationId="{C119B360-194D-4BC8-BE87-7742A625115C}"/>
          </ac:graphicFrameMkLst>
        </pc:graphicFrameChg>
      </pc:sldChg>
      <pc:sldMasterChg chg="modSp modSldLayout">
        <pc:chgData name="IVONE ASSAKO MURAYAMA" userId="6dec24583837fa62" providerId="LiveId" clId="{D2D65C67-099D-4CF2-BAB9-809E65D63518}" dt="2024-09-21T00:31:43.229" v="3611"/>
        <pc:sldMasterMkLst>
          <pc:docMk/>
          <pc:sldMasterMk cId="2319061225" sldId="2147483648"/>
        </pc:sldMasterMkLst>
        <pc:sldLayoutChg chg="setBg">
          <pc:chgData name="IVONE ASSAKO MURAYAMA" userId="6dec24583837fa62" providerId="LiveId" clId="{D2D65C67-099D-4CF2-BAB9-809E65D63518}" dt="2024-09-21T00:31:43.229" v="3611"/>
          <pc:sldLayoutMkLst>
            <pc:docMk/>
            <pc:sldMasterMk cId="2319061225" sldId="2147483648"/>
            <pc:sldLayoutMk cId="982124936" sldId="2147483650"/>
          </pc:sldLayoutMkLst>
        </pc:sldLayoutChg>
        <pc:sldLayoutChg chg="setBg">
          <pc:chgData name="IVONE ASSAKO MURAYAMA" userId="6dec24583837fa62" providerId="LiveId" clId="{D2D65C67-099D-4CF2-BAB9-809E65D63518}" dt="2024-09-21T00:31:43.229" v="3611"/>
          <pc:sldLayoutMkLst>
            <pc:docMk/>
            <pc:sldMasterMk cId="2319061225" sldId="2147483648"/>
            <pc:sldLayoutMk cId="2432451945" sldId="2147483653"/>
          </pc:sldLayoutMkLst>
        </pc:sldLayoutChg>
        <pc:sldLayoutChg chg="setBg">
          <pc:chgData name="IVONE ASSAKO MURAYAMA" userId="6dec24583837fa62" providerId="LiveId" clId="{D2D65C67-099D-4CF2-BAB9-809E65D63518}" dt="2024-09-21T00:31:43.229" v="3611"/>
          <pc:sldLayoutMkLst>
            <pc:docMk/>
            <pc:sldMasterMk cId="2319061225" sldId="2147483648"/>
            <pc:sldLayoutMk cId="1291140423" sldId="2147483665"/>
          </pc:sldLayoutMkLst>
        </pc:sldLayoutChg>
        <pc:sldLayoutChg chg="setBg">
          <pc:chgData name="IVONE ASSAKO MURAYAMA" userId="6dec24583837fa62" providerId="LiveId" clId="{D2D65C67-099D-4CF2-BAB9-809E65D63518}" dt="2024-09-21T00:31:43.229" v="3611"/>
          <pc:sldLayoutMkLst>
            <pc:docMk/>
            <pc:sldMasterMk cId="2319061225" sldId="2147483648"/>
            <pc:sldLayoutMk cId="3370680036" sldId="2147483667"/>
          </pc:sldLayoutMkLst>
        </pc:sldLayoutChg>
        <pc:sldLayoutChg chg="setBg">
          <pc:chgData name="IVONE ASSAKO MURAYAMA" userId="6dec24583837fa62" providerId="LiveId" clId="{D2D65C67-099D-4CF2-BAB9-809E65D63518}" dt="2024-09-21T00:31:43.229" v="3611"/>
          <pc:sldLayoutMkLst>
            <pc:docMk/>
            <pc:sldMasterMk cId="2319061225" sldId="2147483648"/>
            <pc:sldLayoutMk cId="1282501794" sldId="2147483669"/>
          </pc:sldLayoutMkLst>
        </pc:sldLayoutChg>
        <pc:sldLayoutChg chg="setBg">
          <pc:chgData name="IVONE ASSAKO MURAYAMA" userId="6dec24583837fa62" providerId="LiveId" clId="{D2D65C67-099D-4CF2-BAB9-809E65D63518}" dt="2024-09-21T00:31:43.229" v="3611"/>
          <pc:sldLayoutMkLst>
            <pc:docMk/>
            <pc:sldMasterMk cId="2319061225" sldId="2147483648"/>
            <pc:sldLayoutMk cId="3754018643" sldId="2147483670"/>
          </pc:sldLayoutMkLst>
        </pc:sldLayoutChg>
        <pc:sldLayoutChg chg="setBg">
          <pc:chgData name="IVONE ASSAKO MURAYAMA" userId="6dec24583837fa62" providerId="LiveId" clId="{D2D65C67-099D-4CF2-BAB9-809E65D63518}" dt="2024-09-21T00:31:43.229" v="3611"/>
          <pc:sldLayoutMkLst>
            <pc:docMk/>
            <pc:sldMasterMk cId="2319061225" sldId="2147483648"/>
            <pc:sldLayoutMk cId="440329692" sldId="2147483671"/>
          </pc:sldLayoutMkLst>
        </pc:sldLayoutChg>
        <pc:sldLayoutChg chg="setBg">
          <pc:chgData name="IVONE ASSAKO MURAYAMA" userId="6dec24583837fa62" providerId="LiveId" clId="{D2D65C67-099D-4CF2-BAB9-809E65D63518}" dt="2024-09-21T00:31:43.229" v="3611"/>
          <pc:sldLayoutMkLst>
            <pc:docMk/>
            <pc:sldMasterMk cId="2319061225" sldId="2147483648"/>
            <pc:sldLayoutMk cId="284012778" sldId="2147483672"/>
          </pc:sldLayoutMkLst>
        </pc:sldLayoutChg>
        <pc:sldLayoutChg chg="addSp delSp modSp mod setBg">
          <pc:chgData name="IVONE ASSAKO MURAYAMA" userId="6dec24583837fa62" providerId="LiveId" clId="{D2D65C67-099D-4CF2-BAB9-809E65D63518}" dt="2024-09-21T00:31:43.229" v="3611"/>
          <pc:sldLayoutMkLst>
            <pc:docMk/>
            <pc:sldMasterMk cId="2319061225" sldId="2147483648"/>
            <pc:sldLayoutMk cId="2112085538" sldId="2147483673"/>
          </pc:sldLayoutMkLst>
          <pc:spChg chg="del">
            <ac:chgData name="IVONE ASSAKO MURAYAMA" userId="6dec24583837fa62" providerId="LiveId" clId="{D2D65C67-099D-4CF2-BAB9-809E65D63518}" dt="2024-09-16T13:01:42.893" v="18" actId="478"/>
            <ac:spMkLst>
              <pc:docMk/>
              <pc:sldMasterMk cId="2319061225" sldId="2147483648"/>
              <pc:sldLayoutMk cId="2112085538" sldId="2147483673"/>
              <ac:spMk id="2" creationId="{81CF3B5C-31C4-46BA-9FAD-72DF917A84DA}"/>
            </ac:spMkLst>
          </pc:spChg>
          <pc:spChg chg="del">
            <ac:chgData name="IVONE ASSAKO MURAYAMA" userId="6dec24583837fa62" providerId="LiveId" clId="{D2D65C67-099D-4CF2-BAB9-809E65D63518}" dt="2024-09-16T13:01:47.902" v="20" actId="478"/>
            <ac:spMkLst>
              <pc:docMk/>
              <pc:sldMasterMk cId="2319061225" sldId="2147483648"/>
              <pc:sldLayoutMk cId="2112085538" sldId="2147483673"/>
              <ac:spMk id="3" creationId="{94BF07A4-5A33-0B3C-A378-AB2435F1D5FF}"/>
            </ac:spMkLst>
          </pc:spChg>
          <pc:spChg chg="add del">
            <ac:chgData name="IVONE ASSAKO MURAYAMA" userId="6dec24583837fa62" providerId="LiveId" clId="{D2D65C67-099D-4CF2-BAB9-809E65D63518}" dt="2024-09-16T13:05:30.734" v="25" actId="478"/>
            <ac:spMkLst>
              <pc:docMk/>
              <pc:sldMasterMk cId="2319061225" sldId="2147483648"/>
              <pc:sldLayoutMk cId="2112085538" sldId="2147483673"/>
              <ac:spMk id="5" creationId="{CDD81865-54C7-7674-4B2E-041D05C1D146}"/>
            </ac:spMkLst>
          </pc:spChg>
          <pc:spChg chg="del">
            <ac:chgData name="IVONE ASSAKO MURAYAMA" userId="6dec24583837fa62" providerId="LiveId" clId="{D2D65C67-099D-4CF2-BAB9-809E65D63518}" dt="2024-09-16T13:01:49.294" v="21" actId="478"/>
            <ac:spMkLst>
              <pc:docMk/>
              <pc:sldMasterMk cId="2319061225" sldId="2147483648"/>
              <pc:sldLayoutMk cId="2112085538" sldId="2147483673"/>
              <ac:spMk id="15" creationId="{83354B96-CD25-BE1C-8CA2-3825F820B759}"/>
            </ac:spMkLst>
          </pc:spChg>
          <pc:spChg chg="del">
            <ac:chgData name="IVONE ASSAKO MURAYAMA" userId="6dec24583837fa62" providerId="LiveId" clId="{D2D65C67-099D-4CF2-BAB9-809E65D63518}" dt="2024-09-16T13:01:46.313" v="19" actId="478"/>
            <ac:spMkLst>
              <pc:docMk/>
              <pc:sldMasterMk cId="2319061225" sldId="2147483648"/>
              <pc:sldLayoutMk cId="2112085538" sldId="2147483673"/>
              <ac:spMk id="17" creationId="{6F39BA57-7F1C-623F-BC7F-B689C5AC33EA}"/>
            </ac:spMkLst>
          </pc:spChg>
          <pc:grpChg chg="add del mod">
            <ac:chgData name="IVONE ASSAKO MURAYAMA" userId="6dec24583837fa62" providerId="LiveId" clId="{D2D65C67-099D-4CF2-BAB9-809E65D63518}" dt="2024-09-16T12:53:35.537" v="10" actId="16037"/>
            <ac:grpSpMkLst>
              <pc:docMk/>
              <pc:sldMasterMk cId="2319061225" sldId="2147483648"/>
              <pc:sldLayoutMk cId="2112085538" sldId="2147483673"/>
              <ac:grpSpMk id="10" creationId="{6A217F83-0BDB-C70B-29FE-2651DE191533}"/>
            </ac:grpSpMkLst>
          </pc:grpChg>
          <pc:inkChg chg="add del">
            <ac:chgData name="IVONE ASSAKO MURAYAMA" userId="6dec24583837fa62" providerId="LiveId" clId="{D2D65C67-099D-4CF2-BAB9-809E65D63518}" dt="2024-09-16T12:54:03.463" v="12" actId="9405"/>
            <ac:inkMkLst>
              <pc:docMk/>
              <pc:sldMasterMk cId="2319061225" sldId="2147483648"/>
              <pc:sldLayoutMk cId="2112085538" sldId="2147483673"/>
              <ac:inkMk id="4" creationId="{901CFA6E-8A63-7C53-8258-A19CC7357AE2}"/>
            </ac:inkMkLst>
          </pc:inkChg>
          <pc:cxnChg chg="mod">
            <ac:chgData name="IVONE ASSAKO MURAYAMA" userId="6dec24583837fa62" providerId="LiveId" clId="{D2D65C67-099D-4CF2-BAB9-809E65D63518}" dt="2024-09-16T13:26:23.766" v="151" actId="208"/>
            <ac:cxnSpMkLst>
              <pc:docMk/>
              <pc:sldMasterMk cId="2319061225" sldId="2147483648"/>
              <pc:sldLayoutMk cId="2112085538" sldId="2147483673"/>
              <ac:cxnSpMk id="11" creationId="{E0C62368-3F79-C078-7086-B23D2F5A09F8}"/>
            </ac:cxnSpMkLst>
          </pc:cxnChg>
          <pc:cxnChg chg="mod">
            <ac:chgData name="IVONE ASSAKO MURAYAMA" userId="6dec24583837fa62" providerId="LiveId" clId="{D2D65C67-099D-4CF2-BAB9-809E65D63518}" dt="2024-09-16T13:26:23.766" v="151" actId="208"/>
            <ac:cxnSpMkLst>
              <pc:docMk/>
              <pc:sldMasterMk cId="2319061225" sldId="2147483648"/>
              <pc:sldLayoutMk cId="2112085538" sldId="2147483673"/>
              <ac:cxnSpMk id="12" creationId="{609BDD71-BF2E-BDB0-A625-D8371AEA1CAB}"/>
            </ac:cxnSpMkLst>
          </pc:cxnChg>
        </pc:sldLayoutChg>
        <pc:sldLayoutChg chg="setBg">
          <pc:chgData name="IVONE ASSAKO MURAYAMA" userId="6dec24583837fa62" providerId="LiveId" clId="{D2D65C67-099D-4CF2-BAB9-809E65D63518}" dt="2024-09-21T00:31:43.229" v="3611"/>
          <pc:sldLayoutMkLst>
            <pc:docMk/>
            <pc:sldMasterMk cId="2319061225" sldId="2147483648"/>
            <pc:sldLayoutMk cId="2328081630" sldId="2147483674"/>
          </pc:sldLayoutMkLst>
        </pc:sldLayoutChg>
      </pc:sldMasterChg>
    </pc:docChg>
  </pc:docChgLst>
  <pc:docChgLst>
    <pc:chgData name="IVONE ASSAKO MURAYAMA" userId="6dec24583837fa62" providerId="LiveId" clId="{D55D6025-F3B3-4A7B-80F5-CB042C34950C}"/>
    <pc:docChg chg="undo custSel addSld delSld modSld modMainMaster">
      <pc:chgData name="IVONE ASSAKO MURAYAMA" userId="6dec24583837fa62" providerId="LiveId" clId="{D55D6025-F3B3-4A7B-80F5-CB042C34950C}" dt="2024-09-30T21:15:58.595" v="1922" actId="1035"/>
      <pc:docMkLst>
        <pc:docMk/>
      </pc:docMkLst>
      <pc:sldChg chg="modSp mod modAnim">
        <pc:chgData name="IVONE ASSAKO MURAYAMA" userId="6dec24583837fa62" providerId="LiveId" clId="{D55D6025-F3B3-4A7B-80F5-CB042C34950C}" dt="2024-09-30T18:43:30.989" v="369"/>
        <pc:sldMkLst>
          <pc:docMk/>
          <pc:sldMk cId="636929804" sldId="282"/>
        </pc:sldMkLst>
        <pc:spChg chg="mod">
          <ac:chgData name="IVONE ASSAKO MURAYAMA" userId="6dec24583837fa62" providerId="LiveId" clId="{D55D6025-F3B3-4A7B-80F5-CB042C34950C}" dt="2024-09-30T14:01:14.066" v="18" actId="20577"/>
          <ac:spMkLst>
            <pc:docMk/>
            <pc:sldMk cId="636929804" sldId="282"/>
            <ac:spMk id="5" creationId="{9024E9B5-945B-42FB-E792-C0BED7EFB276}"/>
          </ac:spMkLst>
        </pc:spChg>
        <pc:spChg chg="mod">
          <ac:chgData name="IVONE ASSAKO MURAYAMA" userId="6dec24583837fa62" providerId="LiveId" clId="{D55D6025-F3B3-4A7B-80F5-CB042C34950C}" dt="2024-09-30T14:01:06.114" v="16" actId="20577"/>
          <ac:spMkLst>
            <pc:docMk/>
            <pc:sldMk cId="636929804" sldId="282"/>
            <ac:spMk id="9" creationId="{81321EAC-7D25-030B-4E0A-C14C15A5C969}"/>
          </ac:spMkLst>
        </pc:spChg>
      </pc:sldChg>
      <pc:sldChg chg="addSp modSp mod modAnim">
        <pc:chgData name="IVONE ASSAKO MURAYAMA" userId="6dec24583837fa62" providerId="LiveId" clId="{D55D6025-F3B3-4A7B-80F5-CB042C34950C}" dt="2024-09-30T20:01:55.026" v="1097" actId="20577"/>
        <pc:sldMkLst>
          <pc:docMk/>
          <pc:sldMk cId="1625530985" sldId="283"/>
        </pc:sldMkLst>
        <pc:spChg chg="add mod">
          <ac:chgData name="IVONE ASSAKO MURAYAMA" userId="6dec24583837fa62" providerId="LiveId" clId="{D55D6025-F3B3-4A7B-80F5-CB042C34950C}" dt="2024-09-30T20:01:55.026" v="1097" actId="20577"/>
          <ac:spMkLst>
            <pc:docMk/>
            <pc:sldMk cId="1625530985" sldId="283"/>
            <ac:spMk id="3" creationId="{1B5A3C87-257D-2271-1B2D-DBE18FB9C160}"/>
          </ac:spMkLst>
        </pc:spChg>
        <pc:spChg chg="mod">
          <ac:chgData name="IVONE ASSAKO MURAYAMA" userId="6dec24583837fa62" providerId="LiveId" clId="{D55D6025-F3B3-4A7B-80F5-CB042C34950C}" dt="2024-09-30T19:56:02.504" v="650" actId="1036"/>
          <ac:spMkLst>
            <pc:docMk/>
            <pc:sldMk cId="1625530985" sldId="283"/>
            <ac:spMk id="13" creationId="{92AAEEEC-C0EB-A189-17E3-F181ED1A29CF}"/>
          </ac:spMkLst>
        </pc:spChg>
      </pc:sldChg>
      <pc:sldChg chg="modAnim">
        <pc:chgData name="IVONE ASSAKO MURAYAMA" userId="6dec24583837fa62" providerId="LiveId" clId="{D55D6025-F3B3-4A7B-80F5-CB042C34950C}" dt="2024-09-30T18:54:23.062" v="530"/>
        <pc:sldMkLst>
          <pc:docMk/>
          <pc:sldMk cId="1491117024" sldId="284"/>
        </pc:sldMkLst>
      </pc:sldChg>
      <pc:sldChg chg="addSp delSp modSp mod addAnim delAnim modAnim">
        <pc:chgData name="IVONE ASSAKO MURAYAMA" userId="6dec24583837fa62" providerId="LiveId" clId="{D55D6025-F3B3-4A7B-80F5-CB042C34950C}" dt="2024-09-30T18:56:48.020" v="538" actId="6549"/>
        <pc:sldMkLst>
          <pc:docMk/>
          <pc:sldMk cId="2147652148" sldId="285"/>
        </pc:sldMkLst>
        <pc:spChg chg="mod">
          <ac:chgData name="IVONE ASSAKO MURAYAMA" userId="6dec24583837fa62" providerId="LiveId" clId="{D55D6025-F3B3-4A7B-80F5-CB042C34950C}" dt="2024-09-30T18:47:18.634" v="435" actId="6549"/>
          <ac:spMkLst>
            <pc:docMk/>
            <pc:sldMk cId="2147652148" sldId="285"/>
            <ac:spMk id="3" creationId="{1C9CB68B-9485-4E22-1CA1-5C6A8F6EDB20}"/>
          </ac:spMkLst>
        </pc:spChg>
        <pc:spChg chg="add del mod">
          <ac:chgData name="IVONE ASSAKO MURAYAMA" userId="6dec24583837fa62" providerId="LiveId" clId="{D55D6025-F3B3-4A7B-80F5-CB042C34950C}" dt="2024-09-30T18:56:48.020" v="538" actId="6549"/>
          <ac:spMkLst>
            <pc:docMk/>
            <pc:sldMk cId="2147652148" sldId="285"/>
            <ac:spMk id="5" creationId="{DAC0DC79-4527-411C-3D11-3ABEFB391A20}"/>
          </ac:spMkLst>
        </pc:spChg>
        <pc:graphicFrameChg chg="modGraphic">
          <ac:chgData name="IVONE ASSAKO MURAYAMA" userId="6dec24583837fa62" providerId="LiveId" clId="{D55D6025-F3B3-4A7B-80F5-CB042C34950C}" dt="2024-09-30T18:46:16.007" v="394" actId="207"/>
          <ac:graphicFrameMkLst>
            <pc:docMk/>
            <pc:sldMk cId="2147652148" sldId="285"/>
            <ac:graphicFrameMk id="8" creationId="{C119B360-194D-4BC8-BE87-7742A625115C}"/>
          </ac:graphicFrameMkLst>
        </pc:graphicFrameChg>
      </pc:sldChg>
      <pc:sldChg chg="delSp modSp mod modAnim">
        <pc:chgData name="IVONE ASSAKO MURAYAMA" userId="6dec24583837fa62" providerId="LiveId" clId="{D55D6025-F3B3-4A7B-80F5-CB042C34950C}" dt="2024-09-30T18:55:26.287" v="532"/>
        <pc:sldMkLst>
          <pc:docMk/>
          <pc:sldMk cId="3206289301" sldId="288"/>
        </pc:sldMkLst>
        <pc:spChg chg="mod">
          <ac:chgData name="IVONE ASSAKO MURAYAMA" userId="6dec24583837fa62" providerId="LiveId" clId="{D55D6025-F3B3-4A7B-80F5-CB042C34950C}" dt="2024-09-30T18:47:42.390" v="446" actId="20577"/>
          <ac:spMkLst>
            <pc:docMk/>
            <pc:sldMk cId="3206289301" sldId="288"/>
            <ac:spMk id="3" creationId="{1C9CB68B-9485-4E22-1CA1-5C6A8F6EDB20}"/>
          </ac:spMkLst>
        </pc:spChg>
        <pc:spChg chg="del">
          <ac:chgData name="IVONE ASSAKO MURAYAMA" userId="6dec24583837fa62" providerId="LiveId" clId="{D55D6025-F3B3-4A7B-80F5-CB042C34950C}" dt="2024-09-30T18:47:28.251" v="436" actId="478"/>
          <ac:spMkLst>
            <pc:docMk/>
            <pc:sldMk cId="3206289301" sldId="288"/>
            <ac:spMk id="6" creationId="{8E50FB78-311D-FC44-E023-A661C281CE29}"/>
          </ac:spMkLst>
        </pc:spChg>
        <pc:graphicFrameChg chg="mod modGraphic">
          <ac:chgData name="IVONE ASSAKO MURAYAMA" userId="6dec24583837fa62" providerId="LiveId" clId="{D55D6025-F3B3-4A7B-80F5-CB042C34950C}" dt="2024-09-30T18:49:14.309" v="500" actId="207"/>
          <ac:graphicFrameMkLst>
            <pc:docMk/>
            <pc:sldMk cId="3206289301" sldId="288"/>
            <ac:graphicFrameMk id="8" creationId="{C119B360-194D-4BC8-BE87-7742A625115C}"/>
          </ac:graphicFrameMkLst>
        </pc:graphicFrameChg>
      </pc:sldChg>
      <pc:sldChg chg="modSp mod modAnim">
        <pc:chgData name="IVONE ASSAKO MURAYAMA" userId="6dec24583837fa62" providerId="LiveId" clId="{D55D6025-F3B3-4A7B-80F5-CB042C34950C}" dt="2024-09-30T18:55:37.657" v="533"/>
        <pc:sldMkLst>
          <pc:docMk/>
          <pc:sldMk cId="2966961708" sldId="289"/>
        </pc:sldMkLst>
        <pc:graphicFrameChg chg="mod">
          <ac:chgData name="IVONE ASSAKO MURAYAMA" userId="6dec24583837fa62" providerId="LiveId" clId="{D55D6025-F3B3-4A7B-80F5-CB042C34950C}" dt="2024-09-30T18:50:19.262" v="504" actId="1076"/>
          <ac:graphicFrameMkLst>
            <pc:docMk/>
            <pc:sldMk cId="2966961708" sldId="289"/>
            <ac:graphicFrameMk id="8" creationId="{C119B360-194D-4BC8-BE87-7742A625115C}"/>
          </ac:graphicFrameMkLst>
        </pc:graphicFrameChg>
      </pc:sldChg>
      <pc:sldChg chg="modAnim">
        <pc:chgData name="IVONE ASSAKO MURAYAMA" userId="6dec24583837fa62" providerId="LiveId" clId="{D55D6025-F3B3-4A7B-80F5-CB042C34950C}" dt="2024-09-30T18:55:49.560" v="534"/>
        <pc:sldMkLst>
          <pc:docMk/>
          <pc:sldMk cId="816261383" sldId="290"/>
        </pc:sldMkLst>
      </pc:sldChg>
      <pc:sldChg chg="modSp mod modAnim">
        <pc:chgData name="IVONE ASSAKO MURAYAMA" userId="6dec24583837fa62" providerId="LiveId" clId="{D55D6025-F3B3-4A7B-80F5-CB042C34950C}" dt="2024-09-30T18:55:58.599" v="535"/>
        <pc:sldMkLst>
          <pc:docMk/>
          <pc:sldMk cId="578557863" sldId="291"/>
        </pc:sldMkLst>
        <pc:graphicFrameChg chg="modGraphic">
          <ac:chgData name="IVONE ASSAKO MURAYAMA" userId="6dec24583837fa62" providerId="LiveId" clId="{D55D6025-F3B3-4A7B-80F5-CB042C34950C}" dt="2024-09-30T18:17:13.635" v="364" actId="20577"/>
          <ac:graphicFrameMkLst>
            <pc:docMk/>
            <pc:sldMk cId="578557863" sldId="291"/>
            <ac:graphicFrameMk id="8" creationId="{C119B360-194D-4BC8-BE87-7742A625115C}"/>
          </ac:graphicFrameMkLst>
        </pc:graphicFrameChg>
      </pc:sldChg>
      <pc:sldChg chg="modAnim">
        <pc:chgData name="IVONE ASSAKO MURAYAMA" userId="6dec24583837fa62" providerId="LiveId" clId="{D55D6025-F3B3-4A7B-80F5-CB042C34950C}" dt="2024-09-30T18:56:04.325" v="536"/>
        <pc:sldMkLst>
          <pc:docMk/>
          <pc:sldMk cId="1712391729" sldId="293"/>
        </pc:sldMkLst>
      </pc:sldChg>
      <pc:sldChg chg="modSp mod modAnim">
        <pc:chgData name="IVONE ASSAKO MURAYAMA" userId="6dec24583837fa62" providerId="LiveId" clId="{D55D6025-F3B3-4A7B-80F5-CB042C34950C}" dt="2024-09-30T18:47:04.629" v="425" actId="20577"/>
        <pc:sldMkLst>
          <pc:docMk/>
          <pc:sldMk cId="779800932" sldId="294"/>
        </pc:sldMkLst>
        <pc:spChg chg="mod">
          <ac:chgData name="IVONE ASSAKO MURAYAMA" userId="6dec24583837fa62" providerId="LiveId" clId="{D55D6025-F3B3-4A7B-80F5-CB042C34950C}" dt="2024-09-30T18:47:04.629" v="425" actId="20577"/>
          <ac:spMkLst>
            <pc:docMk/>
            <pc:sldMk cId="779800932" sldId="294"/>
            <ac:spMk id="5" creationId="{9024E9B5-945B-42FB-E792-C0BED7EFB276}"/>
          </ac:spMkLst>
        </pc:spChg>
        <pc:spChg chg="mod">
          <ac:chgData name="IVONE ASSAKO MURAYAMA" userId="6dec24583837fa62" providerId="LiveId" clId="{D55D6025-F3B3-4A7B-80F5-CB042C34950C}" dt="2024-09-30T18:46:59.757" v="410" actId="20577"/>
          <ac:spMkLst>
            <pc:docMk/>
            <pc:sldMk cId="779800932" sldId="294"/>
            <ac:spMk id="6" creationId="{0655A6E6-A34A-A06E-8177-928322CDD4C1}"/>
          </ac:spMkLst>
        </pc:spChg>
      </pc:sldChg>
      <pc:sldChg chg="addSp delSp modSp add mod delAnim">
        <pc:chgData name="IVONE ASSAKO MURAYAMA" userId="6dec24583837fa62" providerId="LiveId" clId="{D55D6025-F3B3-4A7B-80F5-CB042C34950C}" dt="2024-09-30T21:15:58.595" v="1922" actId="1035"/>
        <pc:sldMkLst>
          <pc:docMk/>
          <pc:sldMk cId="258260014" sldId="295"/>
        </pc:sldMkLst>
        <pc:spChg chg="add mod">
          <ac:chgData name="IVONE ASSAKO MURAYAMA" userId="6dec24583837fa62" providerId="LiveId" clId="{D55D6025-F3B3-4A7B-80F5-CB042C34950C}" dt="2024-09-30T21:15:58.595" v="1922" actId="1035"/>
          <ac:spMkLst>
            <pc:docMk/>
            <pc:sldMk cId="258260014" sldId="295"/>
            <ac:spMk id="2" creationId="{10902C33-4A7B-6E44-A1A7-9489E308B7DB}"/>
          </ac:spMkLst>
        </pc:spChg>
        <pc:spChg chg="del">
          <ac:chgData name="IVONE ASSAKO MURAYAMA" userId="6dec24583837fa62" providerId="LiveId" clId="{D55D6025-F3B3-4A7B-80F5-CB042C34950C}" dt="2024-09-30T18:58:02.900" v="540" actId="478"/>
          <ac:spMkLst>
            <pc:docMk/>
            <pc:sldMk cId="258260014" sldId="295"/>
            <ac:spMk id="3" creationId="{1C9CB68B-9485-4E22-1CA1-5C6A8F6EDB20}"/>
          </ac:spMkLst>
        </pc:spChg>
        <pc:spChg chg="del mod">
          <ac:chgData name="IVONE ASSAKO MURAYAMA" userId="6dec24583837fa62" providerId="LiveId" clId="{D55D6025-F3B3-4A7B-80F5-CB042C34950C}" dt="2024-09-30T18:58:06.892" v="542" actId="478"/>
          <ac:spMkLst>
            <pc:docMk/>
            <pc:sldMk cId="258260014" sldId="295"/>
            <ac:spMk id="4" creationId="{EF6ECAEA-B1AF-0249-1F3A-09685D352CD6}"/>
          </ac:spMkLst>
        </pc:spChg>
        <pc:spChg chg="add mod">
          <ac:chgData name="IVONE ASSAKO MURAYAMA" userId="6dec24583837fa62" providerId="LiveId" clId="{D55D6025-F3B3-4A7B-80F5-CB042C34950C}" dt="2024-09-30T18:59:39.330" v="619" actId="255"/>
          <ac:spMkLst>
            <pc:docMk/>
            <pc:sldMk cId="258260014" sldId="295"/>
            <ac:spMk id="5" creationId="{7C9A6A05-F944-DA66-F0DA-BBA6F073140E}"/>
          </ac:spMkLst>
        </pc:spChg>
        <pc:spChg chg="del">
          <ac:chgData name="IVONE ASSAKO MURAYAMA" userId="6dec24583837fa62" providerId="LiveId" clId="{D55D6025-F3B3-4A7B-80F5-CB042C34950C}" dt="2024-09-30T18:58:02.900" v="540" actId="478"/>
          <ac:spMkLst>
            <pc:docMk/>
            <pc:sldMk cId="258260014" sldId="295"/>
            <ac:spMk id="7" creationId="{34E9E137-7A88-FD28-732A-0EBB2F872849}"/>
          </ac:spMkLst>
        </pc:spChg>
        <pc:spChg chg="del">
          <ac:chgData name="IVONE ASSAKO MURAYAMA" userId="6dec24583837fa62" providerId="LiveId" clId="{D55D6025-F3B3-4A7B-80F5-CB042C34950C}" dt="2024-09-30T18:58:02.900" v="540" actId="478"/>
          <ac:spMkLst>
            <pc:docMk/>
            <pc:sldMk cId="258260014" sldId="295"/>
            <ac:spMk id="10" creationId="{8984AD63-661C-465E-3E6B-803CBAF5B6D9}"/>
          </ac:spMkLst>
        </pc:spChg>
      </pc:sldChg>
      <pc:sldChg chg="add del">
        <pc:chgData name="IVONE ASSAKO MURAYAMA" userId="6dec24583837fa62" providerId="LiveId" clId="{D55D6025-F3B3-4A7B-80F5-CB042C34950C}" dt="2024-09-30T18:52:44.453" v="515" actId="47"/>
        <pc:sldMkLst>
          <pc:docMk/>
          <pc:sldMk cId="4176098525" sldId="295"/>
        </pc:sldMkLst>
      </pc:sldChg>
      <pc:sldChg chg="addSp delSp modSp add mod addAnim delAnim modAnim">
        <pc:chgData name="IVONE ASSAKO MURAYAMA" userId="6dec24583837fa62" providerId="LiveId" clId="{D55D6025-F3B3-4A7B-80F5-CB042C34950C}" dt="2024-09-30T20:14:29.663" v="1901" actId="1037"/>
        <pc:sldMkLst>
          <pc:docMk/>
          <pc:sldMk cId="2220163844" sldId="296"/>
        </pc:sldMkLst>
        <pc:spChg chg="add mod">
          <ac:chgData name="IVONE ASSAKO MURAYAMA" userId="6dec24583837fa62" providerId="LiveId" clId="{D55D6025-F3B3-4A7B-80F5-CB042C34950C}" dt="2024-09-30T20:05:00.461" v="1244" actId="20577"/>
          <ac:spMkLst>
            <pc:docMk/>
            <pc:sldMk cId="2220163844" sldId="296"/>
            <ac:spMk id="2" creationId="{D68B5EFA-B386-EDE7-5066-806FA0582807}"/>
          </ac:spMkLst>
        </pc:spChg>
        <pc:spChg chg="mod">
          <ac:chgData name="IVONE ASSAKO MURAYAMA" userId="6dec24583837fa62" providerId="LiveId" clId="{D55D6025-F3B3-4A7B-80F5-CB042C34950C}" dt="2024-09-30T20:05:06.429" v="1245" actId="1036"/>
          <ac:spMkLst>
            <pc:docMk/>
            <pc:sldMk cId="2220163844" sldId="296"/>
            <ac:spMk id="3" creationId="{1C9CB68B-9485-4E22-1CA1-5C6A8F6EDB20}"/>
          </ac:spMkLst>
        </pc:spChg>
        <pc:spChg chg="mod">
          <ac:chgData name="IVONE ASSAKO MURAYAMA" userId="6dec24583837fa62" providerId="LiveId" clId="{D55D6025-F3B3-4A7B-80F5-CB042C34950C}" dt="2024-09-30T20:13:17.055" v="1897" actId="1076"/>
          <ac:spMkLst>
            <pc:docMk/>
            <pc:sldMk cId="2220163844" sldId="296"/>
            <ac:spMk id="4" creationId="{EF6ECAEA-B1AF-0249-1F3A-09685D352CD6}"/>
          </ac:spMkLst>
        </pc:spChg>
        <pc:spChg chg="add del mod">
          <ac:chgData name="IVONE ASSAKO MURAYAMA" userId="6dec24583837fa62" providerId="LiveId" clId="{D55D6025-F3B3-4A7B-80F5-CB042C34950C}" dt="2024-09-30T20:08:36.674" v="1579" actId="6549"/>
          <ac:spMkLst>
            <pc:docMk/>
            <pc:sldMk cId="2220163844" sldId="296"/>
            <ac:spMk id="5" creationId="{448A9A6B-D422-0C57-7E0E-338D707BC7CF}"/>
          </ac:spMkLst>
        </pc:spChg>
        <pc:spChg chg="mod">
          <ac:chgData name="IVONE ASSAKO MURAYAMA" userId="6dec24583837fa62" providerId="LiveId" clId="{D55D6025-F3B3-4A7B-80F5-CB042C34950C}" dt="2024-09-30T20:14:21.062" v="1900" actId="1037"/>
          <ac:spMkLst>
            <pc:docMk/>
            <pc:sldMk cId="2220163844" sldId="296"/>
            <ac:spMk id="6" creationId="{8E50FB78-311D-FC44-E023-A661C281CE29}"/>
          </ac:spMkLst>
        </pc:spChg>
        <pc:spChg chg="add mod">
          <ac:chgData name="IVONE ASSAKO MURAYAMA" userId="6dec24583837fa62" providerId="LiveId" clId="{D55D6025-F3B3-4A7B-80F5-CB042C34950C}" dt="2024-09-30T20:05:22.535" v="1285" actId="1036"/>
          <ac:spMkLst>
            <pc:docMk/>
            <pc:sldMk cId="2220163844" sldId="296"/>
            <ac:spMk id="7" creationId="{8DD6A97B-885B-F6EF-69CB-9E52E1093F90}"/>
          </ac:spMkLst>
        </pc:spChg>
        <pc:spChg chg="add mod">
          <ac:chgData name="IVONE ASSAKO MURAYAMA" userId="6dec24583837fa62" providerId="LiveId" clId="{D55D6025-F3B3-4A7B-80F5-CB042C34950C}" dt="2024-09-30T20:14:29.663" v="1901" actId="1037"/>
          <ac:spMkLst>
            <pc:docMk/>
            <pc:sldMk cId="2220163844" sldId="296"/>
            <ac:spMk id="9" creationId="{B2535FA8-C2BD-1C83-448A-E507FF615C4A}"/>
          </ac:spMkLst>
        </pc:spChg>
        <pc:spChg chg="add mod">
          <ac:chgData name="IVONE ASSAKO MURAYAMA" userId="6dec24583837fa62" providerId="LiveId" clId="{D55D6025-F3B3-4A7B-80F5-CB042C34950C}" dt="2024-09-30T20:13:11.581" v="1895" actId="20577"/>
          <ac:spMkLst>
            <pc:docMk/>
            <pc:sldMk cId="2220163844" sldId="296"/>
            <ac:spMk id="10" creationId="{69A2106A-D55E-3041-C3DB-1DCEE5610F37}"/>
          </ac:spMkLst>
        </pc:spChg>
        <pc:graphicFrameChg chg="del">
          <ac:chgData name="IVONE ASSAKO MURAYAMA" userId="6dec24583837fa62" providerId="LiveId" clId="{D55D6025-F3B3-4A7B-80F5-CB042C34950C}" dt="2024-09-30T19:59:29.202" v="1026" actId="478"/>
          <ac:graphicFrameMkLst>
            <pc:docMk/>
            <pc:sldMk cId="2220163844" sldId="296"/>
            <ac:graphicFrameMk id="8" creationId="{C119B360-194D-4BC8-BE87-7742A625115C}"/>
          </ac:graphicFrameMkLst>
        </pc:graphicFrameChg>
      </pc:sldChg>
      <pc:sldMasterChg chg="modSldLayout">
        <pc:chgData name="IVONE ASSAKO MURAYAMA" userId="6dec24583837fa62" providerId="LiveId" clId="{D55D6025-F3B3-4A7B-80F5-CB042C34950C}" dt="2024-09-30T19:56:02.831" v="651" actId="13822"/>
        <pc:sldMasterMkLst>
          <pc:docMk/>
          <pc:sldMasterMk cId="2319061225" sldId="2147483648"/>
        </pc:sldMasterMkLst>
        <pc:sldLayoutChg chg="modSp mod">
          <pc:chgData name="IVONE ASSAKO MURAYAMA" userId="6dec24583837fa62" providerId="LiveId" clId="{D55D6025-F3B3-4A7B-80F5-CB042C34950C}" dt="2024-09-30T19:56:02.831" v="651" actId="13822"/>
          <pc:sldLayoutMkLst>
            <pc:docMk/>
            <pc:sldMasterMk cId="2319061225" sldId="2147483648"/>
            <pc:sldLayoutMk cId="2112085538" sldId="2147483673"/>
          </pc:sldLayoutMkLst>
          <pc:cxnChg chg="mod">
            <ac:chgData name="IVONE ASSAKO MURAYAMA" userId="6dec24583837fa62" providerId="LiveId" clId="{D55D6025-F3B3-4A7B-80F5-CB042C34950C}" dt="2024-09-30T19:21:28.319" v="631" actId="13822"/>
            <ac:cxnSpMkLst>
              <pc:docMk/>
              <pc:sldMasterMk cId="2319061225" sldId="2147483648"/>
              <pc:sldLayoutMk cId="2112085538" sldId="2147483673"/>
              <ac:cxnSpMk id="11" creationId="{E0C62368-3F79-C078-7086-B23D2F5A09F8}"/>
            </ac:cxnSpMkLst>
          </pc:cxnChg>
          <pc:cxnChg chg="mod">
            <ac:chgData name="IVONE ASSAKO MURAYAMA" userId="6dec24583837fa62" providerId="LiveId" clId="{D55D6025-F3B3-4A7B-80F5-CB042C34950C}" dt="2024-09-30T19:56:02.831" v="651" actId="13822"/>
            <ac:cxnSpMkLst>
              <pc:docMk/>
              <pc:sldMasterMk cId="2319061225" sldId="2147483648"/>
              <pc:sldLayoutMk cId="2112085538" sldId="2147483673"/>
              <ac:cxnSpMk id="12" creationId="{609BDD71-BF2E-BDB0-A625-D8371AEA1CAB}"/>
            </ac:cxnSpMkLst>
          </pc:cxnChg>
        </pc:sldLayout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>
            <a:extLst>
              <a:ext uri="{FF2B5EF4-FFF2-40B4-BE49-F238E27FC236}">
                <a16:creationId xmlns:a16="http://schemas.microsoft.com/office/drawing/2014/main" id="{3E7F456E-01A6-4013-ACA5-F5492591A24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lang="pt-BR" sz="1200"/>
            </a:lvl1pPr>
          </a:lstStyle>
          <a:p>
            <a:pPr rtl="0"/>
            <a:endParaRPr lang="pt-BR" dirty="0"/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484983A3-9B9B-4D61-97C9-B9E239A31598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lang="pt-BR" sz="1200"/>
            </a:lvl1pPr>
          </a:lstStyle>
          <a:p>
            <a:pPr rtl="0"/>
            <a:fld id="{6B70AA8A-C085-48CF-B584-751559E0BF1D}" type="datetime1">
              <a:rPr lang="pt-BR" smtClean="0"/>
              <a:t>30/09/2024</a:t>
            </a:fld>
            <a:endParaRPr lang="pt-BR" dirty="0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5EEABE74-7A97-4D17-8390-42ADD25C33C3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lang="pt-BR" sz="1200"/>
            </a:lvl1pPr>
          </a:lstStyle>
          <a:p>
            <a:pPr rtl="0"/>
            <a:endParaRPr lang="pt-BR" dirty="0"/>
          </a:p>
        </p:txBody>
      </p:sp>
      <p:sp>
        <p:nvSpPr>
          <p:cNvPr id="5" name="Espaço Reservado para o Número do Slide 4">
            <a:extLst>
              <a:ext uri="{FF2B5EF4-FFF2-40B4-BE49-F238E27FC236}">
                <a16:creationId xmlns:a16="http://schemas.microsoft.com/office/drawing/2014/main" id="{B42C1DBD-1052-425E-BF3C-983304BED571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lang="pt-BR" sz="1200"/>
            </a:lvl1pPr>
          </a:lstStyle>
          <a:p>
            <a:pPr rtl="0"/>
            <a:fld id="{28EEFA9E-C190-4F5C-8394-BD5F1CD55C02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32480191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lang="pt-BR" sz="1200"/>
            </a:lvl1pPr>
          </a:lstStyle>
          <a:p>
            <a:pPr rtl="0"/>
            <a:endParaRPr lang="pt-BR" dirty="0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lang="pt-BR" sz="1200"/>
            </a:lvl1pPr>
          </a:lstStyle>
          <a:p>
            <a:fld id="{34B1AB0D-9516-44C6-B679-A2E9AAED135B}" type="datetime1">
              <a:rPr lang="pt-BR" smtClean="0"/>
              <a:pPr/>
              <a:t>30/09/2024</a:t>
            </a:fld>
            <a:endParaRPr lang="pt-BR" dirty="0"/>
          </a:p>
        </p:txBody>
      </p:sp>
      <p:sp>
        <p:nvSpPr>
          <p:cNvPr id="4" name="Espaço Reservado para Imagem do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>
            <a:defPPr>
              <a:defRPr lang="pt-BR"/>
            </a:defPPr>
          </a:lstStyle>
          <a:p>
            <a:pPr rtl="0"/>
            <a:endParaRPr lang="pt-BR" dirty="0"/>
          </a:p>
        </p:txBody>
      </p:sp>
      <p:sp>
        <p:nvSpPr>
          <p:cNvPr id="5" name="Espaço Reservado para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defPPr>
              <a:defRPr lang="pt-BR"/>
            </a:defPPr>
          </a:lstStyle>
          <a:p>
            <a:pPr lvl="0" rtl="0"/>
            <a:r>
              <a:rPr lang="pt-BR"/>
              <a:t>Clique para editar o texto Mestre</a:t>
            </a:r>
          </a:p>
          <a:p>
            <a:pPr lvl="1" rtl="0"/>
            <a:r>
              <a:rPr lang="pt-BR"/>
              <a:t>Segundo nível</a:t>
            </a:r>
          </a:p>
          <a:p>
            <a:pPr lvl="2" rtl="0"/>
            <a:r>
              <a:rPr lang="pt-BR"/>
              <a:t>Terceiro nível</a:t>
            </a:r>
          </a:p>
          <a:p>
            <a:pPr lvl="3" rtl="0"/>
            <a:r>
              <a:rPr lang="pt-BR"/>
              <a:t>Quarto nível</a:t>
            </a:r>
          </a:p>
          <a:p>
            <a:pPr lvl="4" rtl="0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lang="pt-BR" sz="1200"/>
            </a:lvl1pPr>
          </a:lstStyle>
          <a:p>
            <a:pPr rtl="0"/>
            <a:endParaRPr lang="pt-BR" dirty="0"/>
          </a:p>
        </p:txBody>
      </p:sp>
      <p:sp>
        <p:nvSpPr>
          <p:cNvPr id="7" name="Espaço Reservado para o Número do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lang="pt-BR" sz="1200"/>
            </a:lvl1pPr>
          </a:lstStyle>
          <a:p>
            <a:pPr rtl="0"/>
            <a:fld id="{22289C57-55D7-40A4-A101-E74FAC7A092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8399023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pt-BR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pt-BR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pt-BR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pt-BR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pt-BR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pt-BR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pt-BR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pt-BR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pt-BR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o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Notas 2"/>
          <p:cNvSpPr>
            <a:spLocks noGrp="1"/>
          </p:cNvSpPr>
          <p:nvPr>
            <p:ph type="body" idx="1"/>
          </p:nvPr>
        </p:nvSpPr>
        <p:spPr/>
        <p:txBody>
          <a:bodyPr rtlCol="0"/>
          <a:lstStyle>
            <a:defPPr>
              <a:defRPr lang="pt-BR"/>
            </a:defPPr>
          </a:lstStyle>
          <a:p>
            <a:pPr rtl="0"/>
            <a:endParaRPr lang="pt-BR" dirty="0"/>
          </a:p>
        </p:txBody>
      </p:sp>
      <p:sp>
        <p:nvSpPr>
          <p:cNvPr id="4" name="Espaço Reservado para o Número do Slide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>
            <a:defPPr>
              <a:defRPr lang="pt-BR"/>
            </a:defPPr>
          </a:lstStyle>
          <a:p>
            <a:pPr rtl="0"/>
            <a:fld id="{22289C57-55D7-40A4-A101-E74FAC7A092B}" type="slidenum">
              <a:rPr lang="pt-BR" smtClean="0"/>
              <a:t>1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3665933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o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Notas 2"/>
          <p:cNvSpPr>
            <a:spLocks noGrp="1"/>
          </p:cNvSpPr>
          <p:nvPr>
            <p:ph type="body" idx="1"/>
          </p:nvPr>
        </p:nvSpPr>
        <p:spPr/>
        <p:txBody>
          <a:bodyPr rtlCol="0"/>
          <a:lstStyle>
            <a:defPPr>
              <a:defRPr lang="pt-BR"/>
            </a:defPPr>
          </a:lstStyle>
          <a:p>
            <a:pPr rtl="0"/>
            <a:endParaRPr lang="pt-BR" dirty="0"/>
          </a:p>
        </p:txBody>
      </p:sp>
      <p:sp>
        <p:nvSpPr>
          <p:cNvPr id="4" name="Espaço Reservado para o Número do Slide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>
            <a:defPPr>
              <a:defRPr lang="pt-BR"/>
            </a:defPPr>
          </a:lstStyle>
          <a:p>
            <a:pPr rtl="0"/>
            <a:fld id="{22289C57-55D7-40A4-A101-E74FAC7A092B}" type="slidenum">
              <a:rPr lang="pt-BR" smtClean="0"/>
              <a:t>10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90161619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o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Notas 2"/>
          <p:cNvSpPr>
            <a:spLocks noGrp="1"/>
          </p:cNvSpPr>
          <p:nvPr>
            <p:ph type="body" idx="1"/>
          </p:nvPr>
        </p:nvSpPr>
        <p:spPr/>
        <p:txBody>
          <a:bodyPr rtlCol="0"/>
          <a:lstStyle>
            <a:defPPr>
              <a:defRPr lang="pt-BR"/>
            </a:defPPr>
          </a:lstStyle>
          <a:p>
            <a:pPr rtl="0"/>
            <a:endParaRPr lang="pt-BR" dirty="0"/>
          </a:p>
        </p:txBody>
      </p:sp>
      <p:sp>
        <p:nvSpPr>
          <p:cNvPr id="4" name="Espaço Reservado para o Número do Slide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>
            <a:defPPr>
              <a:defRPr lang="pt-BR"/>
            </a:defPPr>
          </a:lstStyle>
          <a:p>
            <a:pPr rtl="0"/>
            <a:fld id="{22289C57-55D7-40A4-A101-E74FAC7A092B}" type="slidenum">
              <a:rPr lang="pt-BR" smtClean="0"/>
              <a:t>11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2704575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o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Notas 2"/>
          <p:cNvSpPr>
            <a:spLocks noGrp="1"/>
          </p:cNvSpPr>
          <p:nvPr>
            <p:ph type="body" idx="1"/>
          </p:nvPr>
        </p:nvSpPr>
        <p:spPr/>
        <p:txBody>
          <a:bodyPr rtlCol="0"/>
          <a:lstStyle>
            <a:defPPr>
              <a:defRPr lang="pt-BR"/>
            </a:defPPr>
          </a:lstStyle>
          <a:p>
            <a:pPr rtl="0"/>
            <a:endParaRPr lang="pt-BR" dirty="0"/>
          </a:p>
        </p:txBody>
      </p:sp>
      <p:sp>
        <p:nvSpPr>
          <p:cNvPr id="4" name="Espaço Reservado para o Número do Slide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>
            <a:defPPr>
              <a:defRPr lang="pt-BR"/>
            </a:defPPr>
          </a:lstStyle>
          <a:p>
            <a:pPr rtl="0"/>
            <a:fld id="{22289C57-55D7-40A4-A101-E74FAC7A092B}" type="slidenum">
              <a:rPr lang="pt-BR" smtClean="0"/>
              <a:t>12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55981950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o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Notas 2"/>
          <p:cNvSpPr>
            <a:spLocks noGrp="1"/>
          </p:cNvSpPr>
          <p:nvPr>
            <p:ph type="body" idx="1"/>
          </p:nvPr>
        </p:nvSpPr>
        <p:spPr/>
        <p:txBody>
          <a:bodyPr rtlCol="0"/>
          <a:lstStyle>
            <a:defPPr>
              <a:defRPr lang="pt-BR"/>
            </a:defPPr>
          </a:lstStyle>
          <a:p>
            <a:pPr rtl="0"/>
            <a:endParaRPr lang="pt-BR" dirty="0"/>
          </a:p>
        </p:txBody>
      </p:sp>
      <p:sp>
        <p:nvSpPr>
          <p:cNvPr id="4" name="Espaço Reservado para o Número do Slide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>
            <a:defPPr>
              <a:defRPr lang="pt-BR"/>
            </a:defPPr>
          </a:lstStyle>
          <a:p>
            <a:pPr rtl="0"/>
            <a:fld id="{22289C57-55D7-40A4-A101-E74FAC7A092B}" type="slidenum">
              <a:rPr lang="pt-BR" smtClean="0"/>
              <a:t>2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34739781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o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Notas 2"/>
          <p:cNvSpPr>
            <a:spLocks noGrp="1"/>
          </p:cNvSpPr>
          <p:nvPr>
            <p:ph type="body" idx="1"/>
          </p:nvPr>
        </p:nvSpPr>
        <p:spPr/>
        <p:txBody>
          <a:bodyPr rtlCol="0"/>
          <a:lstStyle>
            <a:defPPr>
              <a:defRPr lang="pt-BR"/>
            </a:defPPr>
          </a:lstStyle>
          <a:p>
            <a:pPr rtl="0"/>
            <a:endParaRPr lang="pt-BR" dirty="0"/>
          </a:p>
        </p:txBody>
      </p:sp>
      <p:sp>
        <p:nvSpPr>
          <p:cNvPr id="4" name="Espaço Reservado para o Número do Slide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>
            <a:defPPr>
              <a:defRPr lang="pt-BR"/>
            </a:defPPr>
          </a:lstStyle>
          <a:p>
            <a:pPr rtl="0"/>
            <a:fld id="{22289C57-55D7-40A4-A101-E74FAC7A092B}" type="slidenum">
              <a:rPr lang="pt-BR" smtClean="0"/>
              <a:t>3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7282691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o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Notas 2"/>
          <p:cNvSpPr>
            <a:spLocks noGrp="1"/>
          </p:cNvSpPr>
          <p:nvPr>
            <p:ph type="body" idx="1"/>
          </p:nvPr>
        </p:nvSpPr>
        <p:spPr/>
        <p:txBody>
          <a:bodyPr rtlCol="0"/>
          <a:lstStyle>
            <a:defPPr>
              <a:defRPr lang="pt-BR"/>
            </a:defPPr>
          </a:lstStyle>
          <a:p>
            <a:pPr rtl="0"/>
            <a:endParaRPr lang="pt-BR" dirty="0"/>
          </a:p>
        </p:txBody>
      </p:sp>
      <p:sp>
        <p:nvSpPr>
          <p:cNvPr id="4" name="Espaço Reservado para o Número do Slide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>
            <a:defPPr>
              <a:defRPr lang="pt-BR"/>
            </a:defPPr>
          </a:lstStyle>
          <a:p>
            <a:pPr rtl="0"/>
            <a:fld id="{22289C57-55D7-40A4-A101-E74FAC7A092B}" type="slidenum">
              <a:rPr lang="pt-BR" smtClean="0"/>
              <a:t>4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85307030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o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Notas 2"/>
          <p:cNvSpPr>
            <a:spLocks noGrp="1"/>
          </p:cNvSpPr>
          <p:nvPr>
            <p:ph type="body" idx="1"/>
          </p:nvPr>
        </p:nvSpPr>
        <p:spPr/>
        <p:txBody>
          <a:bodyPr rtlCol="0"/>
          <a:lstStyle>
            <a:defPPr>
              <a:defRPr lang="pt-BR"/>
            </a:defPPr>
          </a:lstStyle>
          <a:p>
            <a:pPr rtl="0"/>
            <a:endParaRPr lang="pt-BR" dirty="0"/>
          </a:p>
        </p:txBody>
      </p:sp>
      <p:sp>
        <p:nvSpPr>
          <p:cNvPr id="4" name="Espaço Reservado para o Número do Slide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>
            <a:defPPr>
              <a:defRPr lang="pt-BR"/>
            </a:defPPr>
          </a:lstStyle>
          <a:p>
            <a:pPr rtl="0"/>
            <a:fld id="{22289C57-55D7-40A4-A101-E74FAC7A092B}" type="slidenum">
              <a:rPr lang="pt-BR" smtClean="0"/>
              <a:t>5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10748908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o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Notas 2"/>
          <p:cNvSpPr>
            <a:spLocks noGrp="1"/>
          </p:cNvSpPr>
          <p:nvPr>
            <p:ph type="body" idx="1"/>
          </p:nvPr>
        </p:nvSpPr>
        <p:spPr/>
        <p:txBody>
          <a:bodyPr rtlCol="0"/>
          <a:lstStyle>
            <a:defPPr>
              <a:defRPr lang="pt-BR"/>
            </a:defPPr>
          </a:lstStyle>
          <a:p>
            <a:pPr rtl="0"/>
            <a:endParaRPr lang="pt-BR" dirty="0"/>
          </a:p>
        </p:txBody>
      </p:sp>
      <p:sp>
        <p:nvSpPr>
          <p:cNvPr id="4" name="Espaço Reservado para o Número do Slide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>
            <a:defPPr>
              <a:defRPr lang="pt-BR"/>
            </a:defPPr>
          </a:lstStyle>
          <a:p>
            <a:pPr rtl="0"/>
            <a:fld id="{22289C57-55D7-40A4-A101-E74FAC7A092B}" type="slidenum">
              <a:rPr lang="pt-BR" smtClean="0"/>
              <a:t>6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88997003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o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Notas 2"/>
          <p:cNvSpPr>
            <a:spLocks noGrp="1"/>
          </p:cNvSpPr>
          <p:nvPr>
            <p:ph type="body" idx="1"/>
          </p:nvPr>
        </p:nvSpPr>
        <p:spPr/>
        <p:txBody>
          <a:bodyPr rtlCol="0"/>
          <a:lstStyle>
            <a:defPPr>
              <a:defRPr lang="pt-BR"/>
            </a:defPPr>
          </a:lstStyle>
          <a:p>
            <a:pPr rtl="0"/>
            <a:endParaRPr lang="pt-BR" dirty="0"/>
          </a:p>
        </p:txBody>
      </p:sp>
      <p:sp>
        <p:nvSpPr>
          <p:cNvPr id="4" name="Espaço Reservado para o Número do Slide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>
            <a:defPPr>
              <a:defRPr lang="pt-BR"/>
            </a:defPPr>
          </a:lstStyle>
          <a:p>
            <a:pPr rtl="0"/>
            <a:fld id="{22289C57-55D7-40A4-A101-E74FAC7A092B}" type="slidenum">
              <a:rPr lang="pt-BR" smtClean="0"/>
              <a:t>7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53570701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o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Notas 2"/>
          <p:cNvSpPr>
            <a:spLocks noGrp="1"/>
          </p:cNvSpPr>
          <p:nvPr>
            <p:ph type="body" idx="1"/>
          </p:nvPr>
        </p:nvSpPr>
        <p:spPr/>
        <p:txBody>
          <a:bodyPr rtlCol="0"/>
          <a:lstStyle>
            <a:defPPr>
              <a:defRPr lang="pt-BR"/>
            </a:defPPr>
          </a:lstStyle>
          <a:p>
            <a:pPr rtl="0"/>
            <a:endParaRPr lang="pt-BR" dirty="0"/>
          </a:p>
        </p:txBody>
      </p:sp>
      <p:sp>
        <p:nvSpPr>
          <p:cNvPr id="4" name="Espaço Reservado para o Número do Slide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>
            <a:defPPr>
              <a:defRPr lang="pt-BR"/>
            </a:defPPr>
          </a:lstStyle>
          <a:p>
            <a:pPr rtl="0"/>
            <a:fld id="{22289C57-55D7-40A4-A101-E74FAC7A092B}" type="slidenum">
              <a:rPr lang="pt-BR" smtClean="0"/>
              <a:t>8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52237417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o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Notas 2"/>
          <p:cNvSpPr>
            <a:spLocks noGrp="1"/>
          </p:cNvSpPr>
          <p:nvPr>
            <p:ph type="body" idx="1"/>
          </p:nvPr>
        </p:nvSpPr>
        <p:spPr/>
        <p:txBody>
          <a:bodyPr rtlCol="0"/>
          <a:lstStyle>
            <a:defPPr>
              <a:defRPr lang="pt-BR"/>
            </a:defPPr>
          </a:lstStyle>
          <a:p>
            <a:pPr rtl="0"/>
            <a:endParaRPr lang="pt-BR" dirty="0"/>
          </a:p>
        </p:txBody>
      </p:sp>
      <p:sp>
        <p:nvSpPr>
          <p:cNvPr id="4" name="Espaço Reservado para o Número do Slide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>
            <a:defPPr>
              <a:defRPr lang="pt-BR"/>
            </a:defPPr>
          </a:lstStyle>
          <a:p>
            <a:pPr rtl="0"/>
            <a:fld id="{22289C57-55D7-40A4-A101-E74FAC7A092B}" type="slidenum">
              <a:rPr lang="pt-BR" smtClean="0"/>
              <a:t>9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9493069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sv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svg"/><Relationship Id="rId2" Type="http://schemas.openxmlformats.org/officeDocument/2006/relationships/image" Target="../media/image1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sv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15B3628-62D7-4A6D-A79F-34DE91DBA31E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441918" y="3329790"/>
            <a:ext cx="4941771" cy="3200400"/>
          </a:xfrm>
        </p:spPr>
        <p:txBody>
          <a:bodyPr rtlCol="0" anchor="ctr">
            <a:noAutofit/>
          </a:bodyPr>
          <a:lstStyle>
            <a:lvl1pPr algn="l">
              <a:defRPr lang="pt-BR" sz="3600" spc="150" baseline="0"/>
            </a:lvl1pPr>
          </a:lstStyle>
          <a:p>
            <a:pPr rtl="0"/>
            <a:r>
              <a:rPr lang="pt-BR"/>
              <a:t>CLIQUE PARA adicionar um título</a:t>
            </a:r>
          </a:p>
        </p:txBody>
      </p:sp>
      <p:pic>
        <p:nvPicPr>
          <p:cNvPr id="8" name="Elemento gráfico 7">
            <a:extLst>
              <a:ext uri="{FF2B5EF4-FFF2-40B4-BE49-F238E27FC236}">
                <a16:creationId xmlns:a16="http://schemas.microsoft.com/office/drawing/2014/main" id="{A04F1E16-9A84-4D0E-9706-79C396AF6A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l="9358" t="23650" b="-1"/>
          <a:stretch/>
        </p:blipFill>
        <p:spPr>
          <a:xfrm>
            <a:off x="0" y="0"/>
            <a:ext cx="9488312" cy="50543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68265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ela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E5C4E19-B78B-4E39-B661-7E6A2E6C500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1" y="895350"/>
            <a:ext cx="3247662" cy="1917700"/>
          </a:xfrm>
        </p:spPr>
        <p:txBody>
          <a:bodyPr rtlCol="0">
            <a:normAutofit/>
          </a:bodyPr>
          <a:lstStyle>
            <a:lvl1pPr algn="l">
              <a:defRPr lang="pt-BR" sz="2400" kern="1200" spc="150" baseline="0" dirty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rtl="0"/>
            <a:r>
              <a:rPr lang="pt-BR"/>
              <a:t>CLIQUE PARA adicionar um título</a:t>
            </a:r>
          </a:p>
        </p:txBody>
      </p:sp>
      <p:sp>
        <p:nvSpPr>
          <p:cNvPr id="3" name="Espaço Reservado para Conteúdo 3">
            <a:extLst>
              <a:ext uri="{FF2B5EF4-FFF2-40B4-BE49-F238E27FC236}">
                <a16:creationId xmlns:a16="http://schemas.microsoft.com/office/drawing/2014/main" id="{A14C3057-3BCC-F9A2-98D8-17DDB36F1823}"/>
              </a:ext>
            </a:extLst>
          </p:cNvPr>
          <p:cNvSpPr>
            <a:spLocks noGrp="1"/>
          </p:cNvSpPr>
          <p:nvPr>
            <p:ph sz="half" idx="16" hasCustomPrompt="1"/>
          </p:nvPr>
        </p:nvSpPr>
        <p:spPr>
          <a:xfrm>
            <a:off x="838200" y="2813049"/>
            <a:ext cx="3247662" cy="3238499"/>
          </a:xfrm>
        </p:spPr>
        <p:txBody>
          <a:bodyPr tIns="0" rtlCol="0">
            <a:normAutofit/>
          </a:bodyPr>
          <a:lstStyle>
            <a:lvl1pPr marL="0" indent="0">
              <a:lnSpc>
                <a:spcPct val="100000"/>
              </a:lnSpc>
              <a:buFont typeface="Arial" panose="020B0604020202020204" pitchFamily="34" charset="0"/>
              <a:buNone/>
              <a:defRPr lang="pt-BR" sz="1800" b="0" spc="50" baseline="0"/>
            </a:lvl1pPr>
            <a:lvl2pPr marL="283464" indent="-285750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lang="pt-BR" sz="1800" spc="50" baseline="0"/>
            </a:lvl2pPr>
            <a:lvl3pPr marL="566928" indent="-285750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lang="pt-BR" sz="1800" spc="50" baseline="0"/>
            </a:lvl3pPr>
            <a:lvl4pPr marL="859536" indent="-285750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lang="pt-BR" sz="1800" spc="50" baseline="0"/>
            </a:lvl4pPr>
            <a:lvl5pPr marL="1152144" indent="-285750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lang="pt-BR" sz="1800" spc="50" baseline="0"/>
            </a:lvl5pPr>
          </a:lstStyle>
          <a:p>
            <a:pPr lvl="0" rtl="0"/>
            <a:r>
              <a:rPr lang="pt-BR"/>
              <a:t>Clique para adicionar conteúdo</a:t>
            </a:r>
          </a:p>
          <a:p>
            <a:pPr lvl="1" rtl="0"/>
            <a:r>
              <a:rPr lang="pt-BR"/>
              <a:t>Segundo nível</a:t>
            </a:r>
          </a:p>
          <a:p>
            <a:pPr lvl="2" rtl="0"/>
            <a:r>
              <a:rPr lang="pt-BR"/>
              <a:t>Terceiro nível</a:t>
            </a:r>
          </a:p>
          <a:p>
            <a:pPr lvl="3" rtl="0"/>
            <a:r>
              <a:rPr lang="pt-BR"/>
              <a:t>Quarto nível</a:t>
            </a:r>
          </a:p>
          <a:p>
            <a:pPr lvl="4" rtl="0"/>
            <a:r>
              <a:rPr lang="pt-BR"/>
              <a:t>Quinto nível</a:t>
            </a:r>
          </a:p>
        </p:txBody>
      </p:sp>
      <p:sp>
        <p:nvSpPr>
          <p:cNvPr id="8" name="Espaço Reservado para Tabela 7">
            <a:extLst>
              <a:ext uri="{FF2B5EF4-FFF2-40B4-BE49-F238E27FC236}">
                <a16:creationId xmlns:a16="http://schemas.microsoft.com/office/drawing/2014/main" id="{C3975522-461E-4D79-B5B9-BF9471B54688}"/>
              </a:ext>
            </a:extLst>
          </p:cNvPr>
          <p:cNvSpPr>
            <a:spLocks noGrp="1"/>
          </p:cNvSpPr>
          <p:nvPr>
            <p:ph type="tbl" sz="quarter" idx="14"/>
          </p:nvPr>
        </p:nvSpPr>
        <p:spPr>
          <a:xfrm>
            <a:off x="4216396" y="895927"/>
            <a:ext cx="7137404" cy="5115889"/>
          </a:xfrm>
        </p:spPr>
        <p:txBody>
          <a:bodyPr rtlCol="0">
            <a:normAutofit/>
          </a:bodyPr>
          <a:lstStyle>
            <a:lvl1pPr marL="0" indent="0" algn="ctr">
              <a:buNone/>
              <a:defRPr lang="pt-BR" sz="2000"/>
            </a:lvl1pPr>
          </a:lstStyle>
          <a:p>
            <a:pPr rtl="0"/>
            <a:r>
              <a:rPr lang="pt-BR"/>
              <a:t>Clique no ícone para adicionar tabela</a:t>
            </a:r>
            <a:endParaRPr lang="pt-BR" dirty="0"/>
          </a:p>
        </p:txBody>
      </p:sp>
      <p:sp>
        <p:nvSpPr>
          <p:cNvPr id="10" name="Espaço Reservado para Rodapé 4">
            <a:extLst>
              <a:ext uri="{FF2B5EF4-FFF2-40B4-BE49-F238E27FC236}">
                <a16:creationId xmlns:a16="http://schemas.microsoft.com/office/drawing/2014/main" id="{5F91997C-538B-C8B9-14D7-31A1932F69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731615" y="6356349"/>
            <a:ext cx="3819228" cy="365125"/>
          </a:xfrm>
        </p:spPr>
        <p:txBody>
          <a:bodyPr rtlCol="0"/>
          <a:lstStyle>
            <a:lvl1pPr algn="l">
              <a:defRPr lang="pt-BR" sz="900"/>
            </a:lvl1pPr>
          </a:lstStyle>
          <a:p>
            <a:pPr rtl="0"/>
            <a:r>
              <a:rPr lang="pt-BR"/>
              <a:t>TÍTULO DA APRESENTAÇÃO</a:t>
            </a:r>
          </a:p>
        </p:txBody>
      </p:sp>
      <p:sp>
        <p:nvSpPr>
          <p:cNvPr id="11" name="Espaço Reservado para o Número do Slide 5">
            <a:extLst>
              <a:ext uri="{FF2B5EF4-FFF2-40B4-BE49-F238E27FC236}">
                <a16:creationId xmlns:a16="http://schemas.microsoft.com/office/drawing/2014/main" id="{1F777EF4-982E-9337-7E82-31DC723C12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373350" y="6356349"/>
            <a:ext cx="987552" cy="365125"/>
          </a:xfrm>
        </p:spPr>
        <p:txBody>
          <a:bodyPr rtlCol="0"/>
          <a:lstStyle>
            <a:lvl1pPr>
              <a:defRPr lang="pt-BR" sz="900"/>
            </a:lvl1pPr>
          </a:lstStyle>
          <a:p>
            <a:pPr rtl="0"/>
            <a:fld id="{A49DFD55-3C28-40EF-9E31-A92D2E4017FF}" type="slidenum">
              <a:rPr lang="pt-BR" smtClean="0"/>
              <a:pPr rtl="0"/>
              <a:t>‹nº›</a:t>
            </a:fld>
            <a:endParaRPr lang="pt-BR" dirty="0"/>
          </a:p>
        </p:txBody>
      </p:sp>
      <p:grpSp>
        <p:nvGrpSpPr>
          <p:cNvPr id="14" name="Grupo 13">
            <a:extLst>
              <a:ext uri="{FF2B5EF4-FFF2-40B4-BE49-F238E27FC236}">
                <a16:creationId xmlns:a16="http://schemas.microsoft.com/office/drawing/2014/main" id="{E34303BA-AFB6-0E22-486F-785994E3B7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0"/>
            <a:ext cx="2327564" cy="1505528"/>
            <a:chOff x="0" y="0"/>
            <a:chExt cx="2238376" cy="3105150"/>
          </a:xfrm>
        </p:grpSpPr>
        <p:cxnSp>
          <p:nvCxnSpPr>
            <p:cNvPr id="15" name="Conector Reto 14">
              <a:extLst>
                <a:ext uri="{FF2B5EF4-FFF2-40B4-BE49-F238E27FC236}">
                  <a16:creationId xmlns:a16="http://schemas.microsoft.com/office/drawing/2014/main" id="{F66E3A08-02EB-7B54-5089-E7A7F19FD725}"/>
                </a:ext>
              </a:extLst>
            </p:cNvPr>
            <p:cNvCxnSpPr>
              <a:cxnSpLocks/>
            </p:cNvCxnSpPr>
            <p:nvPr userDrawn="1"/>
          </p:nvCxnSpPr>
          <p:spPr>
            <a:xfrm flipH="1">
              <a:off x="0" y="0"/>
              <a:ext cx="1238250" cy="3105150"/>
            </a:xfrm>
            <a:prstGeom prst="line">
              <a:avLst/>
            </a:prstGeom>
            <a:ln w="31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Conector Reto 15">
              <a:extLst>
                <a:ext uri="{FF2B5EF4-FFF2-40B4-BE49-F238E27FC236}">
                  <a16:creationId xmlns:a16="http://schemas.microsoft.com/office/drawing/2014/main" id="{814F9BE5-00B2-ADDF-771C-AB098B36C820}"/>
                </a:ext>
              </a:extLst>
            </p:cNvPr>
            <p:cNvCxnSpPr>
              <a:cxnSpLocks/>
            </p:cNvCxnSpPr>
            <p:nvPr userDrawn="1"/>
          </p:nvCxnSpPr>
          <p:spPr>
            <a:xfrm flipH="1">
              <a:off x="0" y="0"/>
              <a:ext cx="2238376" cy="24765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32808163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ois conteúd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1CF3B5C-31C4-46BA-9FAD-72DF917A84D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337192"/>
            <a:ext cx="5655197" cy="1997867"/>
          </a:xfrm>
        </p:spPr>
        <p:txBody>
          <a:bodyPr rtlCol="0" anchor="b">
            <a:normAutofit/>
          </a:bodyPr>
          <a:lstStyle>
            <a:lvl1pPr>
              <a:defRPr lang="pt-BR" sz="2800" kern="1200" spc="150" baseline="0" dirty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rtl="0"/>
            <a:r>
              <a:rPr lang="pt-BR"/>
              <a:t>CLIQUE PARA adicionar um título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B659CD1F-9DFB-4048-9B9B-2BD7D4EC6400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838200" y="2705177"/>
            <a:ext cx="5733772" cy="448990"/>
          </a:xfrm>
        </p:spPr>
        <p:txBody>
          <a:bodyPr rtlCol="0" anchor="ctr">
            <a:noAutofit/>
          </a:bodyPr>
          <a:lstStyle>
            <a:lvl1pPr marL="0" indent="0">
              <a:buNone/>
              <a:defRPr lang="pt-BR" sz="1800" b="1" kern="1200" spc="50" baseline="0" dirty="0" smtClean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lang="pt-BR" sz="2000" b="1"/>
            </a:lvl2pPr>
            <a:lvl3pPr marL="914400" indent="0">
              <a:buNone/>
              <a:defRPr lang="pt-BR" sz="1800" b="1"/>
            </a:lvl3pPr>
            <a:lvl4pPr marL="1371600" indent="0">
              <a:buNone/>
              <a:defRPr lang="pt-BR" sz="1600" b="1"/>
            </a:lvl4pPr>
            <a:lvl5pPr marL="1828800" indent="0">
              <a:buNone/>
              <a:defRPr lang="pt-BR" sz="1600" b="1"/>
            </a:lvl5pPr>
            <a:lvl6pPr marL="2286000" indent="0">
              <a:buNone/>
              <a:defRPr lang="pt-BR" sz="1600" b="1"/>
            </a:lvl6pPr>
            <a:lvl7pPr marL="2743200" indent="0">
              <a:buNone/>
              <a:defRPr lang="pt-BR" sz="1600" b="1"/>
            </a:lvl7pPr>
            <a:lvl8pPr marL="3200400" indent="0">
              <a:buNone/>
              <a:defRPr lang="pt-BR" sz="1600" b="1"/>
            </a:lvl8pPr>
            <a:lvl9pPr marL="3657600" indent="0">
              <a:buNone/>
              <a:defRPr lang="pt-BR" sz="1600" b="1"/>
            </a:lvl9pPr>
          </a:lstStyle>
          <a:p>
            <a:pPr lvl="0" rtl="0"/>
            <a:r>
              <a:rPr lang="pt-BR"/>
              <a:t>Clique para adicionar o texto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AC9B20CF-6B91-4562-B799-0ABDAEBC0D2A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838199" y="3154166"/>
            <a:ext cx="5733773" cy="3032733"/>
          </a:xfrm>
        </p:spPr>
        <p:txBody>
          <a:bodyPr rtlCol="0">
            <a:normAutofit/>
          </a:bodyPr>
          <a:lstStyle>
            <a:lvl1pPr marL="285750" indent="-285750">
              <a:lnSpc>
                <a:spcPct val="100000"/>
              </a:lnSpc>
              <a:buFont typeface="Arial" panose="020B0604020202020204" pitchFamily="34" charset="0"/>
              <a:buChar char="•"/>
              <a:defRPr lang="pt-BR" sz="1800" spc="50" baseline="0"/>
            </a:lvl1pPr>
            <a:lvl2pPr marL="742950" indent="-285750">
              <a:lnSpc>
                <a:spcPct val="100000"/>
              </a:lnSpc>
              <a:buFont typeface="Arial" panose="020B0604020202020204" pitchFamily="34" charset="0"/>
              <a:buChar char="•"/>
              <a:defRPr lang="pt-BR" sz="1800" spc="50" baseline="0"/>
            </a:lvl2pPr>
            <a:lvl3pPr marL="1200150" indent="-285750">
              <a:lnSpc>
                <a:spcPct val="100000"/>
              </a:lnSpc>
              <a:buFont typeface="Arial" panose="020B0604020202020204" pitchFamily="34" charset="0"/>
              <a:buChar char="•"/>
              <a:defRPr lang="pt-BR" sz="1800" spc="50" baseline="0"/>
            </a:lvl3pPr>
            <a:lvl4pPr marL="1657350" indent="-285750">
              <a:lnSpc>
                <a:spcPct val="100000"/>
              </a:lnSpc>
              <a:buFont typeface="Arial" panose="020B0604020202020204" pitchFamily="34" charset="0"/>
              <a:buChar char="•"/>
              <a:defRPr lang="pt-BR" sz="1800" spc="50" baseline="0"/>
            </a:lvl4pPr>
            <a:lvl5pPr marL="2114550" indent="-285750">
              <a:lnSpc>
                <a:spcPct val="100000"/>
              </a:lnSpc>
              <a:buFont typeface="Arial" panose="020B0604020202020204" pitchFamily="34" charset="0"/>
              <a:buChar char="•"/>
              <a:defRPr lang="pt-BR" sz="1800" spc="50" baseline="0"/>
            </a:lvl5pPr>
          </a:lstStyle>
          <a:p>
            <a:pPr lvl="0" rtl="0"/>
            <a:r>
              <a:rPr lang="pt-BR"/>
              <a:t>Clique para adicionar conteúdo</a:t>
            </a:r>
          </a:p>
          <a:p>
            <a:pPr lvl="1" rtl="0"/>
            <a:r>
              <a:rPr lang="pt-BR"/>
              <a:t>Segundo nível</a:t>
            </a:r>
          </a:p>
          <a:p>
            <a:pPr lvl="2" rtl="0"/>
            <a:r>
              <a:rPr lang="pt-BR"/>
              <a:t>Terceiro nível</a:t>
            </a:r>
          </a:p>
          <a:p>
            <a:pPr lvl="3" rtl="0"/>
            <a:r>
              <a:rPr lang="pt-BR"/>
              <a:t>Quarto nível</a:t>
            </a:r>
          </a:p>
          <a:p>
            <a:pPr lvl="4" rtl="0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B374FC39-67F6-42EA-BCD1-F69AE2F0F22D}"/>
              </a:ext>
            </a:extLst>
          </p:cNvPr>
          <p:cNvSpPr>
            <a:spLocks noGrp="1"/>
          </p:cNvSpPr>
          <p:nvPr>
            <p:ph type="body" sz="quarter" idx="3" hasCustomPrompt="1"/>
          </p:nvPr>
        </p:nvSpPr>
        <p:spPr>
          <a:xfrm>
            <a:off x="7887108" y="2705177"/>
            <a:ext cx="3943627" cy="448989"/>
          </a:xfrm>
        </p:spPr>
        <p:txBody>
          <a:bodyPr rtlCol="0" anchor="ctr">
            <a:noAutofit/>
          </a:bodyPr>
          <a:lstStyle>
            <a:lvl1pPr marL="0" indent="0">
              <a:buNone/>
              <a:defRPr lang="pt-BR" sz="1800" b="1" kern="1200" spc="50" baseline="0" dirty="0" smtClean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lang="pt-BR" sz="2000" b="1"/>
            </a:lvl2pPr>
            <a:lvl3pPr marL="914400" indent="0">
              <a:buNone/>
              <a:defRPr lang="pt-BR" sz="1800" b="1"/>
            </a:lvl3pPr>
            <a:lvl4pPr marL="1371600" indent="0">
              <a:buNone/>
              <a:defRPr lang="pt-BR" sz="1600" b="1"/>
            </a:lvl4pPr>
            <a:lvl5pPr marL="1828800" indent="0">
              <a:buNone/>
              <a:defRPr lang="pt-BR" sz="1600" b="1"/>
            </a:lvl5pPr>
            <a:lvl6pPr marL="2286000" indent="0">
              <a:buNone/>
              <a:defRPr lang="pt-BR" sz="1600" b="1"/>
            </a:lvl6pPr>
            <a:lvl7pPr marL="2743200" indent="0">
              <a:buNone/>
              <a:defRPr lang="pt-BR" sz="1600" b="1"/>
            </a:lvl7pPr>
            <a:lvl8pPr marL="3200400" indent="0">
              <a:buNone/>
              <a:defRPr lang="pt-BR" sz="1600" b="1"/>
            </a:lvl8pPr>
            <a:lvl9pPr marL="3657600" indent="0">
              <a:buNone/>
              <a:defRPr lang="pt-BR" sz="1600" b="1"/>
            </a:lvl9pPr>
          </a:lstStyle>
          <a:p>
            <a:pPr lvl="0" rtl="0"/>
            <a:r>
              <a:rPr lang="pt-BR"/>
              <a:t>Clique para adicionar o texto</a:t>
            </a:r>
          </a:p>
        </p:txBody>
      </p:sp>
      <p:sp>
        <p:nvSpPr>
          <p:cNvPr id="7" name="Espaço Reservado para Conteúdo 3">
            <a:extLst>
              <a:ext uri="{FF2B5EF4-FFF2-40B4-BE49-F238E27FC236}">
                <a16:creationId xmlns:a16="http://schemas.microsoft.com/office/drawing/2014/main" id="{0120DFF5-B64A-9744-4500-1D7BBA19BF1C}"/>
              </a:ext>
            </a:extLst>
          </p:cNvPr>
          <p:cNvSpPr>
            <a:spLocks noGrp="1"/>
          </p:cNvSpPr>
          <p:nvPr>
            <p:ph sz="half" idx="14" hasCustomPrompt="1"/>
          </p:nvPr>
        </p:nvSpPr>
        <p:spPr>
          <a:xfrm>
            <a:off x="7887107" y="3164867"/>
            <a:ext cx="3943627" cy="3032733"/>
          </a:xfrm>
        </p:spPr>
        <p:txBody>
          <a:bodyPr tIns="0" rtlCol="0">
            <a:normAutofit/>
          </a:bodyPr>
          <a:lstStyle>
            <a:lvl1pPr marL="0" indent="0">
              <a:lnSpc>
                <a:spcPct val="100000"/>
              </a:lnSpc>
              <a:buFont typeface="Arial" panose="020B0604020202020204" pitchFamily="34" charset="0"/>
              <a:buNone/>
              <a:defRPr lang="pt-BR" sz="1800" b="0" spc="50" baseline="0"/>
            </a:lvl1pPr>
            <a:lvl2pPr marL="283464" indent="-285750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lang="pt-BR" sz="1800" spc="50" baseline="0"/>
            </a:lvl2pPr>
            <a:lvl3pPr marL="566928" indent="-285750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lang="pt-BR" sz="1800" spc="50" baseline="0"/>
            </a:lvl3pPr>
            <a:lvl4pPr marL="859536" indent="-285750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lang="pt-BR" sz="1800" spc="50" baseline="0"/>
            </a:lvl4pPr>
            <a:lvl5pPr marL="1152144" indent="-285750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lang="pt-BR" sz="1800" spc="50" baseline="0"/>
            </a:lvl5pPr>
          </a:lstStyle>
          <a:p>
            <a:pPr lvl="0" rtl="0"/>
            <a:r>
              <a:rPr lang="pt-BR"/>
              <a:t>Clique para adicionar conteúdo</a:t>
            </a:r>
          </a:p>
          <a:p>
            <a:pPr lvl="1" rtl="0"/>
            <a:r>
              <a:rPr lang="pt-BR"/>
              <a:t>Segundo nível</a:t>
            </a:r>
          </a:p>
          <a:p>
            <a:pPr lvl="2" rtl="0"/>
            <a:r>
              <a:rPr lang="pt-BR"/>
              <a:t>Terceiro nível</a:t>
            </a:r>
          </a:p>
          <a:p>
            <a:pPr lvl="3" rtl="0"/>
            <a:r>
              <a:rPr lang="pt-BR"/>
              <a:t>Quarto nível</a:t>
            </a:r>
          </a:p>
          <a:p>
            <a:pPr lvl="4" rtl="0"/>
            <a:r>
              <a:rPr lang="pt-BR"/>
              <a:t>Quinto nível</a:t>
            </a:r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CBE560E3-F935-488F-8F0E-191D7B6B54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43986" y="6356350"/>
            <a:ext cx="4114800" cy="365125"/>
          </a:xfrm>
        </p:spPr>
        <p:txBody>
          <a:bodyPr rtlCol="0"/>
          <a:lstStyle>
            <a:lvl1pPr algn="l">
              <a:defRPr lang="pt-BR" sz="900"/>
            </a:lvl1pPr>
          </a:lstStyle>
          <a:p>
            <a:pPr rtl="0"/>
            <a:r>
              <a:rPr lang="pt-BR"/>
              <a:t>TÍTULO DA APRESENTAÇÃO</a:t>
            </a:r>
          </a:p>
        </p:txBody>
      </p:sp>
      <p:sp>
        <p:nvSpPr>
          <p:cNvPr id="9" name="Espaço Reservado para o Número do Slide 8">
            <a:extLst>
              <a:ext uri="{FF2B5EF4-FFF2-40B4-BE49-F238E27FC236}">
                <a16:creationId xmlns:a16="http://schemas.microsoft.com/office/drawing/2014/main" id="{9B9CD8B2-CC23-467F-B0EE-2CC06D6308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 lang="pt-BR" sz="900"/>
            </a:lvl1pPr>
          </a:lstStyle>
          <a:p>
            <a:pPr rtl="0"/>
            <a:fld id="{A49DFD55-3C28-40EF-9E31-A92D2E4017FF}" type="slidenum">
              <a:rPr lang="pt-BR" smtClean="0"/>
              <a:pPr rtl="0"/>
              <a:t>‹nº›</a:t>
            </a:fld>
            <a:endParaRPr lang="pt-BR" dirty="0"/>
          </a:p>
        </p:txBody>
      </p:sp>
      <p:pic>
        <p:nvPicPr>
          <p:cNvPr id="13" name="Elemento gráfico 12">
            <a:extLst>
              <a:ext uri="{FF2B5EF4-FFF2-40B4-BE49-F238E27FC236}">
                <a16:creationId xmlns:a16="http://schemas.microsoft.com/office/drawing/2014/main" id="{E0588715-35AD-8BE1-A5FC-E28BDD3854A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l="18645" t="319" r="28732" b="73496"/>
          <a:stretch/>
        </p:blipFill>
        <p:spPr>
          <a:xfrm rot="10800000" flipH="1">
            <a:off x="6308436" y="-11"/>
            <a:ext cx="5883564" cy="23664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245194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ela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upo 9">
            <a:extLst>
              <a:ext uri="{FF2B5EF4-FFF2-40B4-BE49-F238E27FC236}">
                <a16:creationId xmlns:a16="http://schemas.microsoft.com/office/drawing/2014/main" id="{544E9C70-0200-3C21-7766-CB9EA5FBFA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0"/>
            <a:ext cx="2590800" cy="1027906"/>
            <a:chOff x="0" y="0"/>
            <a:chExt cx="2590800" cy="1027906"/>
          </a:xfrm>
        </p:grpSpPr>
        <p:cxnSp>
          <p:nvCxnSpPr>
            <p:cNvPr id="11" name="Conector Reto 10">
              <a:extLst>
                <a:ext uri="{FF2B5EF4-FFF2-40B4-BE49-F238E27FC236}">
                  <a16:creationId xmlns:a16="http://schemas.microsoft.com/office/drawing/2014/main" id="{1D5E4B16-2071-DEE9-BE53-F35AFBEFCA57}"/>
                </a:ext>
              </a:extLst>
            </p:cNvPr>
            <p:cNvCxnSpPr>
              <a:cxnSpLocks/>
            </p:cNvCxnSpPr>
            <p:nvPr userDrawn="1"/>
          </p:nvCxnSpPr>
          <p:spPr>
            <a:xfrm flipV="1">
              <a:off x="0" y="0"/>
              <a:ext cx="2590800" cy="7620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Conector Reto 11">
              <a:extLst>
                <a:ext uri="{FF2B5EF4-FFF2-40B4-BE49-F238E27FC236}">
                  <a16:creationId xmlns:a16="http://schemas.microsoft.com/office/drawing/2014/main" id="{1CB2B071-0355-D550-18A8-9D515CA16987}"/>
                </a:ext>
              </a:extLst>
            </p:cNvPr>
            <p:cNvCxnSpPr>
              <a:cxnSpLocks/>
            </p:cNvCxnSpPr>
            <p:nvPr userDrawn="1"/>
          </p:nvCxnSpPr>
          <p:spPr>
            <a:xfrm flipH="1">
              <a:off x="0" y="0"/>
              <a:ext cx="704850" cy="102790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ítulo 1">
            <a:extLst>
              <a:ext uri="{FF2B5EF4-FFF2-40B4-BE49-F238E27FC236}">
                <a16:creationId xmlns:a16="http://schemas.microsoft.com/office/drawing/2014/main" id="{EE5C4E19-B78B-4E39-B661-7E6A2E6C500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353550"/>
            <a:ext cx="10515600" cy="1325563"/>
          </a:xfrm>
        </p:spPr>
        <p:txBody>
          <a:bodyPr rtlCol="0" anchor="b">
            <a:normAutofit/>
          </a:bodyPr>
          <a:lstStyle>
            <a:lvl1pPr algn="ctr">
              <a:defRPr lang="pt-BR" sz="2800" kern="1200" spc="150" baseline="0" dirty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rtl="0"/>
            <a:r>
              <a:rPr lang="pt-BR"/>
              <a:t>CLIQUE PARA adicionar um título</a:t>
            </a:r>
          </a:p>
        </p:txBody>
      </p:sp>
      <p:sp>
        <p:nvSpPr>
          <p:cNvPr id="8" name="Espaço Reservado para Tabela 7">
            <a:extLst>
              <a:ext uri="{FF2B5EF4-FFF2-40B4-BE49-F238E27FC236}">
                <a16:creationId xmlns:a16="http://schemas.microsoft.com/office/drawing/2014/main" id="{C3975522-461E-4D79-B5B9-BF9471B54688}"/>
              </a:ext>
            </a:extLst>
          </p:cNvPr>
          <p:cNvSpPr>
            <a:spLocks noGrp="1"/>
          </p:cNvSpPr>
          <p:nvPr>
            <p:ph type="tbl" sz="quarter" idx="14"/>
          </p:nvPr>
        </p:nvSpPr>
        <p:spPr>
          <a:xfrm>
            <a:off x="838200" y="2111381"/>
            <a:ext cx="10515600" cy="3570963"/>
          </a:xfrm>
        </p:spPr>
        <p:txBody>
          <a:bodyPr rtlCol="0">
            <a:normAutofit/>
          </a:bodyPr>
          <a:lstStyle>
            <a:lvl1pPr marL="0" indent="0" algn="ctr">
              <a:buNone/>
              <a:defRPr lang="pt-BR" sz="2000"/>
            </a:lvl1pPr>
          </a:lstStyle>
          <a:p>
            <a:pPr rtl="0"/>
            <a:r>
              <a:rPr lang="pt-BR"/>
              <a:t>Clique no ícone para adicionar tabela</a:t>
            </a:r>
            <a:endParaRPr lang="pt-BR" dirty="0"/>
          </a:p>
        </p:txBody>
      </p:sp>
      <p:sp>
        <p:nvSpPr>
          <p:cNvPr id="6" name="Espaço Reservado para Rodapé 4">
            <a:extLst>
              <a:ext uri="{FF2B5EF4-FFF2-40B4-BE49-F238E27FC236}">
                <a16:creationId xmlns:a16="http://schemas.microsoft.com/office/drawing/2014/main" id="{BFB554B2-4C33-2975-9F27-94B8AE71DF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8200" y="6356349"/>
            <a:ext cx="3819228" cy="365125"/>
          </a:xfrm>
        </p:spPr>
        <p:txBody>
          <a:bodyPr rtlCol="0"/>
          <a:lstStyle>
            <a:lvl1pPr algn="l">
              <a:defRPr lang="pt-BR" sz="900"/>
            </a:lvl1pPr>
          </a:lstStyle>
          <a:p>
            <a:pPr rtl="0"/>
            <a:r>
              <a:rPr lang="pt-BR"/>
              <a:t>TÍTULO DA APRESENTAÇÃO</a:t>
            </a:r>
          </a:p>
        </p:txBody>
      </p:sp>
      <p:sp>
        <p:nvSpPr>
          <p:cNvPr id="7" name="Espaço Reservado para o Número do Slide 5">
            <a:extLst>
              <a:ext uri="{FF2B5EF4-FFF2-40B4-BE49-F238E27FC236}">
                <a16:creationId xmlns:a16="http://schemas.microsoft.com/office/drawing/2014/main" id="{503C6776-E983-2BA3-1054-75996FE0FD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373350" y="6356349"/>
            <a:ext cx="987552" cy="365125"/>
          </a:xfrm>
        </p:spPr>
        <p:txBody>
          <a:bodyPr rtlCol="0"/>
          <a:lstStyle>
            <a:lvl1pPr>
              <a:defRPr lang="pt-BR" sz="900"/>
            </a:lvl1pPr>
          </a:lstStyle>
          <a:p>
            <a:pPr rtl="0"/>
            <a:fld id="{A49DFD55-3C28-40EF-9E31-A92D2E4017FF}" type="slidenum">
              <a:rPr lang="pt-BR" smtClean="0"/>
              <a:pPr rtl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37068003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Fechame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15B3628-62D7-4A6D-A79F-34DE91DBA31E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267200" y="1615736"/>
            <a:ext cx="4179570" cy="1524735"/>
          </a:xfrm>
        </p:spPr>
        <p:txBody>
          <a:bodyPr rtlCol="0" anchor="b">
            <a:noAutofit/>
          </a:bodyPr>
          <a:lstStyle>
            <a:lvl1pPr algn="l">
              <a:defRPr lang="pt-BR" sz="3600" spc="150" baseline="0">
                <a:solidFill>
                  <a:schemeClr val="bg1"/>
                </a:solidFill>
              </a:defRPr>
            </a:lvl1pPr>
          </a:lstStyle>
          <a:p>
            <a:pPr rtl="0"/>
            <a:r>
              <a:rPr lang="pt-BR"/>
              <a:t>CLIQUE PARA adicionar um título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55457758-A125-4CEA-A3D5-CBD010417BD2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267200" y="3238103"/>
            <a:ext cx="4179570" cy="2850181"/>
          </a:xfrm>
        </p:spPr>
        <p:txBody>
          <a:bodyPr rtlCol="0">
            <a:normAutofit/>
          </a:bodyPr>
          <a:lstStyle>
            <a:lvl1pPr marL="0" indent="0" algn="l">
              <a:lnSpc>
                <a:spcPct val="150000"/>
              </a:lnSpc>
              <a:buNone/>
              <a:defRPr lang="pt-BR" sz="1800" spc="5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lang="pt-BR" sz="2000"/>
            </a:lvl2pPr>
            <a:lvl3pPr marL="914400" indent="0" algn="ctr">
              <a:buNone/>
              <a:defRPr lang="pt-BR" sz="1800"/>
            </a:lvl3pPr>
            <a:lvl4pPr marL="1371600" indent="0" algn="ctr">
              <a:buNone/>
              <a:defRPr lang="pt-BR" sz="1600"/>
            </a:lvl4pPr>
            <a:lvl5pPr marL="1828800" indent="0" algn="ctr">
              <a:buNone/>
              <a:defRPr lang="pt-BR" sz="1600"/>
            </a:lvl5pPr>
            <a:lvl6pPr marL="2286000" indent="0" algn="ctr">
              <a:buNone/>
              <a:defRPr lang="pt-BR" sz="1600"/>
            </a:lvl6pPr>
            <a:lvl7pPr marL="2743200" indent="0" algn="ctr">
              <a:buNone/>
              <a:defRPr lang="pt-BR" sz="1600"/>
            </a:lvl7pPr>
            <a:lvl8pPr marL="3200400" indent="0" algn="ctr">
              <a:buNone/>
              <a:defRPr lang="pt-BR" sz="1600"/>
            </a:lvl8pPr>
            <a:lvl9pPr marL="3657600" indent="0" algn="ctr">
              <a:buNone/>
              <a:defRPr lang="pt-BR" sz="1600"/>
            </a:lvl9pPr>
          </a:lstStyle>
          <a:p>
            <a:pPr rtl="0"/>
            <a:r>
              <a:rPr lang="pt-BR"/>
              <a:t>Clique para adicionar um subtítulo</a:t>
            </a:r>
          </a:p>
        </p:txBody>
      </p:sp>
      <p:pic>
        <p:nvPicPr>
          <p:cNvPr id="6" name="Elemento gráfico 5">
            <a:extLst>
              <a:ext uri="{FF2B5EF4-FFF2-40B4-BE49-F238E27FC236}">
                <a16:creationId xmlns:a16="http://schemas.microsoft.com/office/drawing/2014/main" id="{ED3361C9-310A-4255-A94E-B77588962D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0" y="0"/>
            <a:ext cx="3176938" cy="6858000"/>
          </a:xfrm>
          <a:prstGeom prst="rect">
            <a:avLst/>
          </a:prstGeom>
        </p:spPr>
      </p:pic>
      <p:sp>
        <p:nvSpPr>
          <p:cNvPr id="10" name="Espaço Reservado para Rodapé 7">
            <a:extLst>
              <a:ext uri="{FF2B5EF4-FFF2-40B4-BE49-F238E27FC236}">
                <a16:creationId xmlns:a16="http://schemas.microsoft.com/office/drawing/2014/main" id="{6026D44C-0B39-4DE1-A0FC-5615DDAAE3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267200" y="6356350"/>
            <a:ext cx="4179570" cy="365125"/>
          </a:xfrm>
        </p:spPr>
        <p:txBody>
          <a:bodyPr rtlCol="0"/>
          <a:lstStyle>
            <a:lvl1pPr algn="l">
              <a:defRPr lang="pt-BR" sz="900"/>
            </a:lvl1pPr>
          </a:lstStyle>
          <a:p>
            <a:pPr rtl="0"/>
            <a:r>
              <a:rPr lang="pt-BR"/>
              <a:t>TÍTULO DA APRESENTAÇÃO</a:t>
            </a:r>
          </a:p>
        </p:txBody>
      </p:sp>
      <p:sp>
        <p:nvSpPr>
          <p:cNvPr id="11" name="Espaço Reservado para o Número do Slide 8">
            <a:extLst>
              <a:ext uri="{FF2B5EF4-FFF2-40B4-BE49-F238E27FC236}">
                <a16:creationId xmlns:a16="http://schemas.microsoft.com/office/drawing/2014/main" id="{0F8222B4-B618-42C4-8BDB-D2E4DF2F22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579428" y="6356350"/>
            <a:ext cx="1774371" cy="365125"/>
          </a:xfrm>
        </p:spPr>
        <p:txBody>
          <a:bodyPr rtlCol="0"/>
          <a:lstStyle>
            <a:lvl1pPr>
              <a:defRPr lang="pt-BR" sz="900"/>
            </a:lvl1pPr>
          </a:lstStyle>
          <a:p>
            <a:pPr rtl="0"/>
            <a:fld id="{A49DFD55-3C28-40EF-9E31-A92D2E4017FF}" type="slidenum">
              <a:rPr lang="pt-BR" smtClean="0"/>
              <a:pPr rtl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2911404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Elemento Gráfico 7">
            <a:extLst>
              <a:ext uri="{FF2B5EF4-FFF2-40B4-BE49-F238E27FC236}">
                <a16:creationId xmlns:a16="http://schemas.microsoft.com/office/drawing/2014/main" id="{D514C6BF-376E-43E8-881D-2E767426990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t="18301" r="28341" b="23071"/>
          <a:stretch/>
        </p:blipFill>
        <p:spPr>
          <a:xfrm>
            <a:off x="4229100" y="0"/>
            <a:ext cx="7962901" cy="6858000"/>
          </a:xfrm>
          <a:prstGeom prst="rect">
            <a:avLst/>
          </a:prstGeom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3F0A9B92-C2D0-466A-A680-A35832C452B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333500" y="1020445"/>
            <a:ext cx="2895600" cy="1325563"/>
          </a:xfrm>
        </p:spPr>
        <p:txBody>
          <a:bodyPr rtlCol="0" anchor="b">
            <a:normAutofit/>
          </a:bodyPr>
          <a:lstStyle>
            <a:lvl1pPr>
              <a:defRPr lang="pt-BR" sz="2800" spc="150" baseline="0">
                <a:solidFill>
                  <a:schemeClr val="bg1"/>
                </a:solidFill>
              </a:defRPr>
            </a:lvl1pPr>
          </a:lstStyle>
          <a:p>
            <a:pPr rtl="0"/>
            <a:r>
              <a:rPr lang="pt-BR"/>
              <a:t>CLIQUE PARA adicionar um título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2DA41CE6-5A88-4C5C-B2A4-6A5D2153B16F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333500" y="2674013"/>
            <a:ext cx="2895600" cy="3269589"/>
          </a:xfrm>
        </p:spPr>
        <p:txBody>
          <a:bodyPr rtlCol="0">
            <a:normAutofit/>
          </a:bodyPr>
          <a:lstStyle>
            <a:lvl1pPr marL="0" indent="0">
              <a:lnSpc>
                <a:spcPct val="140000"/>
              </a:lnSpc>
              <a:spcBef>
                <a:spcPts val="1000"/>
              </a:spcBef>
              <a:buNone/>
              <a:defRPr lang="pt-BR" sz="1800">
                <a:solidFill>
                  <a:schemeClr val="bg1"/>
                </a:solidFill>
              </a:defRPr>
            </a:lvl1pPr>
            <a:lvl2pPr marL="457200" indent="0">
              <a:lnSpc>
                <a:spcPct val="140000"/>
              </a:lnSpc>
              <a:spcBef>
                <a:spcPts val="1000"/>
              </a:spcBef>
              <a:buNone/>
              <a:defRPr lang="pt-BR" sz="1800">
                <a:solidFill>
                  <a:schemeClr val="bg1"/>
                </a:solidFill>
              </a:defRPr>
            </a:lvl2pPr>
            <a:lvl3pPr marL="914400" indent="0">
              <a:lnSpc>
                <a:spcPct val="140000"/>
              </a:lnSpc>
              <a:spcBef>
                <a:spcPts val="1000"/>
              </a:spcBef>
              <a:buNone/>
              <a:defRPr lang="pt-BR" sz="1800">
                <a:solidFill>
                  <a:schemeClr val="bg1"/>
                </a:solidFill>
              </a:defRPr>
            </a:lvl3pPr>
            <a:lvl4pPr marL="1371600" indent="0">
              <a:lnSpc>
                <a:spcPct val="140000"/>
              </a:lnSpc>
              <a:spcBef>
                <a:spcPts val="1000"/>
              </a:spcBef>
              <a:buNone/>
              <a:defRPr lang="pt-BR" sz="1800">
                <a:solidFill>
                  <a:schemeClr val="bg1"/>
                </a:solidFill>
              </a:defRPr>
            </a:lvl4pPr>
            <a:lvl5pPr marL="1828800" indent="0">
              <a:lnSpc>
                <a:spcPct val="140000"/>
              </a:lnSpc>
              <a:spcBef>
                <a:spcPts val="1000"/>
              </a:spcBef>
              <a:buNone/>
              <a:defRPr lang="pt-BR" sz="1800">
                <a:solidFill>
                  <a:schemeClr val="bg1"/>
                </a:solidFill>
              </a:defRPr>
            </a:lvl5pPr>
          </a:lstStyle>
          <a:p>
            <a:pPr lvl="0" rtl="0"/>
            <a:r>
              <a:rPr lang="pt-BR"/>
              <a:t>Clique para adicionar conteúdo</a:t>
            </a:r>
          </a:p>
          <a:p>
            <a:pPr lvl="1" rtl="0"/>
            <a:r>
              <a:rPr lang="pt-BR"/>
              <a:t>Segundo nível</a:t>
            </a:r>
          </a:p>
          <a:p>
            <a:pPr lvl="2" rtl="0"/>
            <a:r>
              <a:rPr lang="pt-BR"/>
              <a:t>Terceiro nível</a:t>
            </a:r>
          </a:p>
          <a:p>
            <a:pPr lvl="3" rtl="0"/>
            <a:r>
              <a:rPr lang="pt-BR"/>
              <a:t>Quarto nível</a:t>
            </a:r>
          </a:p>
          <a:p>
            <a:pPr lvl="4" rtl="0"/>
            <a:r>
              <a:rPr lang="pt-BR"/>
              <a:t>Quinto nível</a:t>
            </a:r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7727F11D-8AF8-44D6-A48B-D8C7779B8B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333500" y="6356349"/>
            <a:ext cx="3819228" cy="365125"/>
          </a:xfrm>
        </p:spPr>
        <p:txBody>
          <a:bodyPr rtlCol="0"/>
          <a:lstStyle>
            <a:lvl1pPr algn="l">
              <a:defRPr lang="pt-BR" sz="900"/>
            </a:lvl1pPr>
          </a:lstStyle>
          <a:p>
            <a:pPr rtl="0"/>
            <a:r>
              <a:rPr lang="pt-BR"/>
              <a:t>TÍTULO DA APRESENTAÇÃO</a:t>
            </a:r>
          </a:p>
        </p:txBody>
      </p:sp>
      <p:sp>
        <p:nvSpPr>
          <p:cNvPr id="6" name="Espaço Reservado para o Número do Slide 5">
            <a:extLst>
              <a:ext uri="{FF2B5EF4-FFF2-40B4-BE49-F238E27FC236}">
                <a16:creationId xmlns:a16="http://schemas.microsoft.com/office/drawing/2014/main" id="{658C0879-6B0F-4AF6-A997-EC61DA8964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373350" y="6356349"/>
            <a:ext cx="987552" cy="365125"/>
          </a:xfrm>
        </p:spPr>
        <p:txBody>
          <a:bodyPr rtlCol="0"/>
          <a:lstStyle>
            <a:lvl1pPr>
              <a:defRPr lang="pt-BR" sz="900"/>
            </a:lvl1pPr>
          </a:lstStyle>
          <a:p>
            <a:pPr rtl="0"/>
            <a:fld id="{A49DFD55-3C28-40EF-9E31-A92D2E4017FF}" type="slidenum">
              <a:rPr lang="pt-BR" smtClean="0"/>
              <a:pPr rtl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9821249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ebra de seção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15B3628-62D7-4A6D-A79F-34DE91DBA31E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991350" y="487018"/>
            <a:ext cx="4179570" cy="3377354"/>
          </a:xfrm>
        </p:spPr>
        <p:txBody>
          <a:bodyPr rtlCol="0" anchor="b">
            <a:noAutofit/>
          </a:bodyPr>
          <a:lstStyle>
            <a:lvl1pPr algn="l">
              <a:defRPr lang="pt-BR" sz="3600" spc="150" baseline="0">
                <a:solidFill>
                  <a:schemeClr val="tx1"/>
                </a:solidFill>
              </a:defRPr>
            </a:lvl1pPr>
          </a:lstStyle>
          <a:p>
            <a:pPr rtl="0"/>
            <a:r>
              <a:rPr lang="pt-BR"/>
              <a:t>CLIQUE PARA adicionar um título</a:t>
            </a:r>
          </a:p>
        </p:txBody>
      </p:sp>
      <p:grpSp>
        <p:nvGrpSpPr>
          <p:cNvPr id="4" name="Grupo 3">
            <a:extLst>
              <a:ext uri="{FF2B5EF4-FFF2-40B4-BE49-F238E27FC236}">
                <a16:creationId xmlns:a16="http://schemas.microsoft.com/office/drawing/2014/main" id="{4A96E214-6A61-C8A7-B1DB-C8C260C1344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0"/>
            <a:ext cx="6557818" cy="6858000"/>
            <a:chOff x="0" y="0"/>
            <a:chExt cx="4762501" cy="5186363"/>
          </a:xfrm>
        </p:grpSpPr>
        <p:cxnSp>
          <p:nvCxnSpPr>
            <p:cNvPr id="5" name="Conector Reto 4">
              <a:extLst>
                <a:ext uri="{FF2B5EF4-FFF2-40B4-BE49-F238E27FC236}">
                  <a16:creationId xmlns:a16="http://schemas.microsoft.com/office/drawing/2014/main" id="{A18BC1BC-99D6-D9F4-19F9-AAE722E2AE61}"/>
                </a:ext>
              </a:extLst>
            </p:cNvPr>
            <p:cNvCxnSpPr>
              <a:cxnSpLocks/>
            </p:cNvCxnSpPr>
            <p:nvPr userDrawn="1"/>
          </p:nvCxnSpPr>
          <p:spPr>
            <a:xfrm flipH="1" flipV="1">
              <a:off x="0" y="876300"/>
              <a:ext cx="4762500" cy="1628775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Conector Reto 5">
              <a:extLst>
                <a:ext uri="{FF2B5EF4-FFF2-40B4-BE49-F238E27FC236}">
                  <a16:creationId xmlns:a16="http://schemas.microsoft.com/office/drawing/2014/main" id="{6816F797-248B-2C75-29B9-DB65A809D47B}"/>
                </a:ext>
              </a:extLst>
            </p:cNvPr>
            <p:cNvCxnSpPr>
              <a:cxnSpLocks/>
            </p:cNvCxnSpPr>
            <p:nvPr userDrawn="1"/>
          </p:nvCxnSpPr>
          <p:spPr>
            <a:xfrm flipH="1" flipV="1">
              <a:off x="2638425" y="0"/>
              <a:ext cx="2124076" cy="5186363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2825017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ebra de seçã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15B3628-62D7-4A6D-A79F-34DE91DBA31E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991350" y="487680"/>
            <a:ext cx="4179570" cy="3376691"/>
          </a:xfrm>
        </p:spPr>
        <p:txBody>
          <a:bodyPr rtlCol="0" anchor="b">
            <a:noAutofit/>
          </a:bodyPr>
          <a:lstStyle>
            <a:lvl1pPr algn="l">
              <a:defRPr lang="pt-BR" sz="3600" spc="150" baseline="0">
                <a:solidFill>
                  <a:schemeClr val="bg1"/>
                </a:solidFill>
              </a:defRPr>
            </a:lvl1pPr>
          </a:lstStyle>
          <a:p>
            <a:pPr rtl="0"/>
            <a:r>
              <a:rPr lang="pt-BR"/>
              <a:t>CLIQUE PARA adicionar um título</a:t>
            </a:r>
          </a:p>
        </p:txBody>
      </p:sp>
      <p:cxnSp>
        <p:nvCxnSpPr>
          <p:cNvPr id="7" name="Conector Reto 6">
            <a:extLst>
              <a:ext uri="{FF2B5EF4-FFF2-40B4-BE49-F238E27FC236}">
                <a16:creationId xmlns:a16="http://schemas.microsoft.com/office/drawing/2014/main" id="{5D8E94DD-0F7B-3F92-58EA-5F06D557BF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3990667" y="0"/>
            <a:ext cx="1126278" cy="2512291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Espaço Reservado para Imagem 8">
            <a:extLst>
              <a:ext uri="{FF2B5EF4-FFF2-40B4-BE49-F238E27FC236}">
                <a16:creationId xmlns:a16="http://schemas.microsoft.com/office/drawing/2014/main" id="{419F5397-34DB-BC88-ADF5-AA470A06FE50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-5080"/>
            <a:ext cx="6576291" cy="6872605"/>
          </a:xfrm>
          <a:custGeom>
            <a:avLst/>
            <a:gdLst>
              <a:gd name="connsiteX0" fmla="*/ 0 w 6576291"/>
              <a:gd name="connsiteY0" fmla="*/ 0 h 6867525"/>
              <a:gd name="connsiteX1" fmla="*/ 6576291 w 6576291"/>
              <a:gd name="connsiteY1" fmla="*/ 0 h 6867525"/>
              <a:gd name="connsiteX2" fmla="*/ 6576291 w 6576291"/>
              <a:gd name="connsiteY2" fmla="*/ 6867525 h 6867525"/>
              <a:gd name="connsiteX3" fmla="*/ 0 w 6576291"/>
              <a:gd name="connsiteY3" fmla="*/ 6867525 h 6867525"/>
              <a:gd name="connsiteX4" fmla="*/ 0 w 6576291"/>
              <a:gd name="connsiteY4" fmla="*/ 0 h 6867525"/>
              <a:gd name="connsiteX0" fmla="*/ 0 w 6576291"/>
              <a:gd name="connsiteY0" fmla="*/ 5080 h 6872605"/>
              <a:gd name="connsiteX1" fmla="*/ 3604491 w 6576291"/>
              <a:gd name="connsiteY1" fmla="*/ 0 h 6872605"/>
              <a:gd name="connsiteX2" fmla="*/ 6576291 w 6576291"/>
              <a:gd name="connsiteY2" fmla="*/ 6872605 h 6872605"/>
              <a:gd name="connsiteX3" fmla="*/ 0 w 6576291"/>
              <a:gd name="connsiteY3" fmla="*/ 6872605 h 6872605"/>
              <a:gd name="connsiteX4" fmla="*/ 0 w 6576291"/>
              <a:gd name="connsiteY4" fmla="*/ 5080 h 6872605"/>
              <a:gd name="connsiteX0" fmla="*/ 0 w 6576291"/>
              <a:gd name="connsiteY0" fmla="*/ 0 h 6867525"/>
              <a:gd name="connsiteX1" fmla="*/ 3624811 w 6576291"/>
              <a:gd name="connsiteY1" fmla="*/ 10160 h 6867525"/>
              <a:gd name="connsiteX2" fmla="*/ 6576291 w 6576291"/>
              <a:gd name="connsiteY2" fmla="*/ 6867525 h 6867525"/>
              <a:gd name="connsiteX3" fmla="*/ 0 w 6576291"/>
              <a:gd name="connsiteY3" fmla="*/ 6867525 h 6867525"/>
              <a:gd name="connsiteX4" fmla="*/ 0 w 6576291"/>
              <a:gd name="connsiteY4" fmla="*/ 0 h 6867525"/>
              <a:gd name="connsiteX0" fmla="*/ 0 w 6576291"/>
              <a:gd name="connsiteY0" fmla="*/ 5080 h 6872605"/>
              <a:gd name="connsiteX1" fmla="*/ 3629891 w 6576291"/>
              <a:gd name="connsiteY1" fmla="*/ 0 h 6872605"/>
              <a:gd name="connsiteX2" fmla="*/ 6576291 w 6576291"/>
              <a:gd name="connsiteY2" fmla="*/ 6872605 h 6872605"/>
              <a:gd name="connsiteX3" fmla="*/ 0 w 6576291"/>
              <a:gd name="connsiteY3" fmla="*/ 6872605 h 6872605"/>
              <a:gd name="connsiteX4" fmla="*/ 0 w 6576291"/>
              <a:gd name="connsiteY4" fmla="*/ 5080 h 68726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576291" h="6872605">
                <a:moveTo>
                  <a:pt x="0" y="5080"/>
                </a:moveTo>
                <a:lnTo>
                  <a:pt x="3629891" y="0"/>
                </a:lnTo>
                <a:lnTo>
                  <a:pt x="6576291" y="6872605"/>
                </a:lnTo>
                <a:lnTo>
                  <a:pt x="0" y="6872605"/>
                </a:lnTo>
                <a:lnTo>
                  <a:pt x="0" y="5080"/>
                </a:lnTo>
                <a:close/>
              </a:path>
            </a:pathLst>
          </a:custGeom>
        </p:spPr>
        <p:txBody>
          <a:bodyPr lIns="182880" tIns="182880" bIns="91440" rtlCol="0">
            <a:normAutofit/>
          </a:bodyPr>
          <a:lstStyle>
            <a:lvl1pPr marL="0" indent="0">
              <a:buNone/>
              <a:defRPr lang="pt-BR" sz="2000">
                <a:solidFill>
                  <a:schemeClr val="bg1"/>
                </a:solidFill>
              </a:defRPr>
            </a:lvl1pPr>
          </a:lstStyle>
          <a:p>
            <a:pPr rtl="0"/>
            <a:r>
              <a:rPr lang="pt-BR"/>
              <a:t>Clique no ícone para adicionar uma imagem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7540186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trodu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3A3821F-4537-4AE7-8829-C2E3AE60F6E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322318" y="268360"/>
            <a:ext cx="7288282" cy="2121177"/>
          </a:xfrm>
        </p:spPr>
        <p:txBody>
          <a:bodyPr rtlCol="0" anchor="b">
            <a:normAutofit/>
          </a:bodyPr>
          <a:lstStyle>
            <a:lvl1pPr>
              <a:defRPr lang="pt-BR" sz="2800" kern="1200" spc="150" baseline="0" dirty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rtl="0"/>
            <a:r>
              <a:rPr lang="pt-BR"/>
              <a:t>CLIQUE PARA adicionar um título</a:t>
            </a:r>
          </a:p>
        </p:txBody>
      </p:sp>
      <p:sp>
        <p:nvSpPr>
          <p:cNvPr id="3" name="Espaço Reservado para Conteúdo 3">
            <a:extLst>
              <a:ext uri="{FF2B5EF4-FFF2-40B4-BE49-F238E27FC236}">
                <a16:creationId xmlns:a16="http://schemas.microsoft.com/office/drawing/2014/main" id="{EAC9D25F-5B3D-F5B2-5D02-C6BC6AA8987B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1322388" y="2763078"/>
            <a:ext cx="7288212" cy="3407051"/>
          </a:xfrm>
        </p:spPr>
        <p:txBody>
          <a:bodyPr rtlCol="0">
            <a:normAutofit/>
          </a:bodyPr>
          <a:lstStyle>
            <a:lvl1pPr marL="0" indent="0">
              <a:lnSpc>
                <a:spcPct val="100000"/>
              </a:lnSpc>
              <a:buFont typeface="Arial" panose="020B0604020202020204" pitchFamily="34" charset="0"/>
              <a:buNone/>
              <a:defRPr lang="pt-BR" sz="1800" b="1" spc="50" baseline="0"/>
            </a:lvl1pPr>
            <a:lvl2pPr marL="283464" indent="-285750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lang="pt-BR" sz="1800" spc="50" baseline="0"/>
            </a:lvl2pPr>
            <a:lvl3pPr marL="566928" indent="-285750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lang="pt-BR" sz="1800" spc="50" baseline="0"/>
            </a:lvl3pPr>
            <a:lvl4pPr marL="859536" indent="-285750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lang="pt-BR" sz="1800" spc="50" baseline="0"/>
            </a:lvl4pPr>
            <a:lvl5pPr marL="1143000" indent="-285750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lang="pt-BR" sz="1800" spc="50" baseline="0"/>
            </a:lvl5pPr>
          </a:lstStyle>
          <a:p>
            <a:pPr lvl="0" rtl="0"/>
            <a:r>
              <a:rPr lang="pt-BR"/>
              <a:t>Clique para adicionar conteúdo</a:t>
            </a:r>
          </a:p>
          <a:p>
            <a:pPr lvl="1" rtl="0"/>
            <a:r>
              <a:rPr lang="pt-BR"/>
              <a:t>Segundo nível</a:t>
            </a:r>
          </a:p>
          <a:p>
            <a:pPr lvl="2" rtl="0"/>
            <a:r>
              <a:rPr lang="pt-BR"/>
              <a:t>Terceiro nível</a:t>
            </a:r>
          </a:p>
          <a:p>
            <a:pPr lvl="3" rtl="0"/>
            <a:r>
              <a:rPr lang="pt-BR"/>
              <a:t>Quarto nível</a:t>
            </a:r>
          </a:p>
          <a:p>
            <a:pPr lvl="4" rtl="0"/>
            <a:r>
              <a:rPr lang="pt-BR"/>
              <a:t>Quinto nível</a:t>
            </a:r>
          </a:p>
        </p:txBody>
      </p:sp>
      <p:grpSp>
        <p:nvGrpSpPr>
          <p:cNvPr id="9" name="Grupo 8">
            <a:extLst>
              <a:ext uri="{FF2B5EF4-FFF2-40B4-BE49-F238E27FC236}">
                <a16:creationId xmlns:a16="http://schemas.microsoft.com/office/drawing/2014/main" id="{18E16CF1-2502-F2F0-2C27-2DD7979033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9096374" y="-25401"/>
            <a:ext cx="3095625" cy="6883401"/>
            <a:chOff x="9096375" y="-25401"/>
            <a:chExt cx="3095625" cy="6883401"/>
          </a:xfrm>
        </p:grpSpPr>
        <p:cxnSp>
          <p:nvCxnSpPr>
            <p:cNvPr id="10" name="Conector Reto 9">
              <a:extLst>
                <a:ext uri="{FF2B5EF4-FFF2-40B4-BE49-F238E27FC236}">
                  <a16:creationId xmlns:a16="http://schemas.microsoft.com/office/drawing/2014/main" id="{6322A6FB-333C-65AE-23D8-08BCEA174D43}"/>
                </a:ext>
              </a:extLst>
            </p:cNvPr>
            <p:cNvCxnSpPr/>
            <p:nvPr userDrawn="1"/>
          </p:nvCxnSpPr>
          <p:spPr>
            <a:xfrm>
              <a:off x="9096375" y="1497012"/>
              <a:ext cx="3095625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Conector Reto 10">
              <a:extLst>
                <a:ext uri="{FF2B5EF4-FFF2-40B4-BE49-F238E27FC236}">
                  <a16:creationId xmlns:a16="http://schemas.microsoft.com/office/drawing/2014/main" id="{162BB247-4598-A983-DEBF-6F042C1DB0BC}"/>
                </a:ext>
              </a:extLst>
            </p:cNvPr>
            <p:cNvCxnSpPr>
              <a:cxnSpLocks/>
            </p:cNvCxnSpPr>
            <p:nvPr userDrawn="1"/>
          </p:nvCxnSpPr>
          <p:spPr>
            <a:xfrm flipH="1">
              <a:off x="9381744" y="-25401"/>
              <a:ext cx="2810256" cy="6883401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2" name="Conector Reto 11">
            <a:extLst>
              <a:ext uri="{FF2B5EF4-FFF2-40B4-BE49-F238E27FC236}">
                <a16:creationId xmlns:a16="http://schemas.microsoft.com/office/drawing/2014/main" id="{34E84FEE-D475-A71D-7996-5925602ECF9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 rot="10800000" flipH="1">
            <a:off x="-1" y="-25403"/>
            <a:ext cx="1210573" cy="204816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Espaço Reservado para Rodapé 4">
            <a:extLst>
              <a:ext uri="{FF2B5EF4-FFF2-40B4-BE49-F238E27FC236}">
                <a16:creationId xmlns:a16="http://schemas.microsoft.com/office/drawing/2014/main" id="{7459776D-4049-CB00-C321-0627C169BC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333500" y="6356349"/>
            <a:ext cx="3819228" cy="365125"/>
          </a:xfrm>
        </p:spPr>
        <p:txBody>
          <a:bodyPr rtlCol="0"/>
          <a:lstStyle>
            <a:lvl1pPr algn="l">
              <a:defRPr lang="pt-BR" sz="900"/>
            </a:lvl1pPr>
          </a:lstStyle>
          <a:p>
            <a:pPr rtl="0"/>
            <a:r>
              <a:rPr lang="pt-BR"/>
              <a:t>TÍTULO DA APRESENTAÇÃO</a:t>
            </a:r>
          </a:p>
        </p:txBody>
      </p:sp>
      <p:sp>
        <p:nvSpPr>
          <p:cNvPr id="16" name="Espaço Reservado para o Número do Slide 5">
            <a:extLst>
              <a:ext uri="{FF2B5EF4-FFF2-40B4-BE49-F238E27FC236}">
                <a16:creationId xmlns:a16="http://schemas.microsoft.com/office/drawing/2014/main" id="{EDE114AF-34C6-A062-7340-858BC27DA2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373350" y="6356349"/>
            <a:ext cx="987552" cy="365125"/>
          </a:xfrm>
        </p:spPr>
        <p:txBody>
          <a:bodyPr rtlCol="0"/>
          <a:lstStyle>
            <a:lvl1pPr>
              <a:defRPr lang="pt-BR" sz="900"/>
            </a:lvl1pPr>
          </a:lstStyle>
          <a:p>
            <a:pPr rtl="0"/>
            <a:fld id="{A49DFD55-3C28-40EF-9E31-A92D2E4017FF}" type="slidenum">
              <a:rPr lang="pt-BR" smtClean="0"/>
              <a:pPr rtl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2497359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ebra de seção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15B3628-62D7-4A6D-A79F-34DE91DBA31E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991350" y="406400"/>
            <a:ext cx="4179570" cy="3457971"/>
          </a:xfrm>
        </p:spPr>
        <p:txBody>
          <a:bodyPr rtlCol="0" anchor="b">
            <a:noAutofit/>
          </a:bodyPr>
          <a:lstStyle>
            <a:lvl1pPr algn="l">
              <a:defRPr lang="pt-BR" sz="3600" spc="150" baseline="0">
                <a:solidFill>
                  <a:schemeClr val="bg1"/>
                </a:solidFill>
              </a:defRPr>
            </a:lvl1pPr>
          </a:lstStyle>
          <a:p>
            <a:pPr rtl="0"/>
            <a:r>
              <a:rPr lang="pt-BR"/>
              <a:t>CLIQUE PARA adicionar um título</a:t>
            </a:r>
          </a:p>
        </p:txBody>
      </p:sp>
      <p:pic>
        <p:nvPicPr>
          <p:cNvPr id="4" name="Elemento gráfico 3">
            <a:extLst>
              <a:ext uri="{FF2B5EF4-FFF2-40B4-BE49-F238E27FC236}">
                <a16:creationId xmlns:a16="http://schemas.microsoft.com/office/drawing/2014/main" id="{5E045004-3604-59DC-13E0-7A0B2DF78C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0" y="828675"/>
            <a:ext cx="5876925" cy="5200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03296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ois Conteúdos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Elemento gráfico 9">
            <a:extLst>
              <a:ext uri="{FF2B5EF4-FFF2-40B4-BE49-F238E27FC236}">
                <a16:creationId xmlns:a16="http://schemas.microsoft.com/office/drawing/2014/main" id="{955F7B05-9431-1FBA-415D-6CF2DF562B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l="39434" t="20278" b="22673"/>
          <a:stretch/>
        </p:blipFill>
        <p:spPr>
          <a:xfrm>
            <a:off x="25785" y="0"/>
            <a:ext cx="4093633" cy="3912394"/>
          </a:xfrm>
          <a:prstGeom prst="rect">
            <a:avLst/>
          </a:prstGeom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81CF3B5C-31C4-46BA-9FAD-72DF917A84D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933700" y="568961"/>
            <a:ext cx="8420100" cy="1780860"/>
          </a:xfrm>
        </p:spPr>
        <p:txBody>
          <a:bodyPr rtlCol="0" anchor="b">
            <a:normAutofit/>
          </a:bodyPr>
          <a:lstStyle>
            <a:lvl1pPr>
              <a:defRPr lang="pt-BR" sz="2800" kern="1200" spc="150" baseline="0" dirty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rtl="0"/>
            <a:r>
              <a:rPr lang="pt-BR"/>
              <a:t>CLIQUE PARA adicionar um título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B659CD1F-9DFB-4048-9B9B-2BD7D4EC6400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933700" y="2797255"/>
            <a:ext cx="3924300" cy="464499"/>
          </a:xfrm>
        </p:spPr>
        <p:txBody>
          <a:bodyPr rtlCol="0" anchor="t">
            <a:normAutofit/>
          </a:bodyPr>
          <a:lstStyle>
            <a:lvl1pPr marL="0" indent="0">
              <a:buNone/>
              <a:defRPr lang="pt-BR" sz="1800" b="1" kern="1200" spc="50" baseline="0" dirty="0" smtClean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lang="pt-BR" sz="2000" b="1"/>
            </a:lvl2pPr>
            <a:lvl3pPr marL="914400" indent="0">
              <a:buNone/>
              <a:defRPr lang="pt-BR" sz="1800" b="1"/>
            </a:lvl3pPr>
            <a:lvl4pPr marL="1371600" indent="0">
              <a:buNone/>
              <a:defRPr lang="pt-BR" sz="1600" b="1"/>
            </a:lvl4pPr>
            <a:lvl5pPr marL="1828800" indent="0">
              <a:buNone/>
              <a:defRPr lang="pt-BR" sz="1600" b="1"/>
            </a:lvl5pPr>
            <a:lvl6pPr marL="2286000" indent="0">
              <a:buNone/>
              <a:defRPr lang="pt-BR" sz="1600" b="1"/>
            </a:lvl6pPr>
            <a:lvl7pPr marL="2743200" indent="0">
              <a:buNone/>
              <a:defRPr lang="pt-BR" sz="1600" b="1"/>
            </a:lvl7pPr>
            <a:lvl8pPr marL="3200400" indent="0">
              <a:buNone/>
              <a:defRPr lang="pt-BR" sz="1600" b="1"/>
            </a:lvl8pPr>
            <a:lvl9pPr marL="3657600" indent="0">
              <a:buNone/>
              <a:defRPr lang="pt-BR" sz="1600" b="1"/>
            </a:lvl9pPr>
          </a:lstStyle>
          <a:p>
            <a:pPr lvl="0" rtl="0"/>
            <a:r>
              <a:rPr lang="pt-BR"/>
              <a:t>Clique para adicionar o texto</a:t>
            </a:r>
          </a:p>
        </p:txBody>
      </p:sp>
      <p:sp>
        <p:nvSpPr>
          <p:cNvPr id="7" name="Espaço Reservado para Conteúdo 3">
            <a:extLst>
              <a:ext uri="{FF2B5EF4-FFF2-40B4-BE49-F238E27FC236}">
                <a16:creationId xmlns:a16="http://schemas.microsoft.com/office/drawing/2014/main" id="{07FF22E3-5928-787E-B062-FA18127D3BD9}"/>
              </a:ext>
            </a:extLst>
          </p:cNvPr>
          <p:cNvSpPr>
            <a:spLocks noGrp="1"/>
          </p:cNvSpPr>
          <p:nvPr>
            <p:ph sz="half" idx="13" hasCustomPrompt="1"/>
          </p:nvPr>
        </p:nvSpPr>
        <p:spPr>
          <a:xfrm>
            <a:off x="2933700" y="3251596"/>
            <a:ext cx="3943627" cy="3234264"/>
          </a:xfrm>
        </p:spPr>
        <p:txBody>
          <a:bodyPr tIns="0" rtlCol="0">
            <a:normAutofit/>
          </a:bodyPr>
          <a:lstStyle>
            <a:lvl1pPr marL="0" indent="0">
              <a:lnSpc>
                <a:spcPct val="100000"/>
              </a:lnSpc>
              <a:buFont typeface="Arial" panose="020B0604020202020204" pitchFamily="34" charset="0"/>
              <a:buNone/>
              <a:defRPr lang="pt-BR" sz="1800" b="0" spc="50" baseline="0"/>
            </a:lvl1pPr>
            <a:lvl2pPr marL="283464" indent="-285750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lang="pt-BR" sz="1800" spc="50" baseline="0"/>
            </a:lvl2pPr>
            <a:lvl3pPr marL="566928" indent="-285750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lang="pt-BR" sz="1800" spc="50" baseline="0"/>
            </a:lvl3pPr>
            <a:lvl4pPr marL="859536" indent="-285750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lang="pt-BR" sz="1800" spc="50" baseline="0"/>
            </a:lvl4pPr>
            <a:lvl5pPr marL="1143000" indent="-285750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lang="pt-BR" sz="1800" spc="50" baseline="0"/>
            </a:lvl5pPr>
          </a:lstStyle>
          <a:p>
            <a:pPr lvl="0" rtl="0"/>
            <a:r>
              <a:rPr lang="pt-BR"/>
              <a:t>Clique para adicionar conteúdo</a:t>
            </a:r>
          </a:p>
          <a:p>
            <a:pPr lvl="1" rtl="0"/>
            <a:r>
              <a:rPr lang="pt-BR"/>
              <a:t>Segundo nível</a:t>
            </a:r>
          </a:p>
          <a:p>
            <a:pPr lvl="2" rtl="0"/>
            <a:r>
              <a:rPr lang="pt-BR"/>
              <a:t>Terceiro nível</a:t>
            </a:r>
          </a:p>
          <a:p>
            <a:pPr lvl="3" rtl="0"/>
            <a:r>
              <a:rPr lang="pt-BR"/>
              <a:t>Quarto nível</a:t>
            </a:r>
          </a:p>
          <a:p>
            <a:pPr lvl="4" rtl="0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B374FC39-67F6-42EA-BCD1-F69AE2F0F22D}"/>
              </a:ext>
            </a:extLst>
          </p:cNvPr>
          <p:cNvSpPr>
            <a:spLocks noGrp="1"/>
          </p:cNvSpPr>
          <p:nvPr>
            <p:ph type="body" sz="quarter" idx="3" hasCustomPrompt="1"/>
          </p:nvPr>
        </p:nvSpPr>
        <p:spPr>
          <a:xfrm>
            <a:off x="7410173" y="2797255"/>
            <a:ext cx="3943627" cy="464499"/>
          </a:xfrm>
        </p:spPr>
        <p:txBody>
          <a:bodyPr rtlCol="0" anchor="t">
            <a:normAutofit/>
          </a:bodyPr>
          <a:lstStyle>
            <a:lvl1pPr marL="0" indent="0">
              <a:buNone/>
              <a:defRPr lang="pt-BR" sz="1800" b="1" kern="1200" spc="50" baseline="0" dirty="0" smtClean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lang="pt-BR" sz="2000" b="1"/>
            </a:lvl2pPr>
            <a:lvl3pPr marL="914400" indent="0">
              <a:buNone/>
              <a:defRPr lang="pt-BR" sz="1800" b="1"/>
            </a:lvl3pPr>
            <a:lvl4pPr marL="1371600" indent="0">
              <a:buNone/>
              <a:defRPr lang="pt-BR" sz="1600" b="1"/>
            </a:lvl4pPr>
            <a:lvl5pPr marL="1828800" indent="0">
              <a:buNone/>
              <a:defRPr lang="pt-BR" sz="1600" b="1"/>
            </a:lvl5pPr>
            <a:lvl6pPr marL="2286000" indent="0">
              <a:buNone/>
              <a:defRPr lang="pt-BR" sz="1600" b="1"/>
            </a:lvl6pPr>
            <a:lvl7pPr marL="2743200" indent="0">
              <a:buNone/>
              <a:defRPr lang="pt-BR" sz="1600" b="1"/>
            </a:lvl7pPr>
            <a:lvl8pPr marL="3200400" indent="0">
              <a:buNone/>
              <a:defRPr lang="pt-BR" sz="1600" b="1"/>
            </a:lvl8pPr>
            <a:lvl9pPr marL="3657600" indent="0">
              <a:buNone/>
              <a:defRPr lang="pt-BR" sz="1600" b="1"/>
            </a:lvl9pPr>
          </a:lstStyle>
          <a:p>
            <a:pPr lvl="0" rtl="0"/>
            <a:r>
              <a:rPr lang="pt-BR"/>
              <a:t>Clique para adicionar o texto</a:t>
            </a:r>
          </a:p>
        </p:txBody>
      </p:sp>
      <p:sp>
        <p:nvSpPr>
          <p:cNvPr id="9" name="Espaço Reservado para Conteúdo 3">
            <a:extLst>
              <a:ext uri="{FF2B5EF4-FFF2-40B4-BE49-F238E27FC236}">
                <a16:creationId xmlns:a16="http://schemas.microsoft.com/office/drawing/2014/main" id="{178E4D0B-96F1-45F3-6B2A-5FA31A37257F}"/>
              </a:ext>
            </a:extLst>
          </p:cNvPr>
          <p:cNvSpPr>
            <a:spLocks noGrp="1"/>
          </p:cNvSpPr>
          <p:nvPr>
            <p:ph sz="half" idx="14" hasCustomPrompt="1"/>
          </p:nvPr>
        </p:nvSpPr>
        <p:spPr>
          <a:xfrm>
            <a:off x="7410173" y="3251595"/>
            <a:ext cx="3943627" cy="3234264"/>
          </a:xfrm>
        </p:spPr>
        <p:txBody>
          <a:bodyPr tIns="0" rtlCol="0">
            <a:normAutofit/>
          </a:bodyPr>
          <a:lstStyle>
            <a:lvl1pPr marL="0" indent="0">
              <a:lnSpc>
                <a:spcPct val="100000"/>
              </a:lnSpc>
              <a:buFont typeface="Arial" panose="020B0604020202020204" pitchFamily="34" charset="0"/>
              <a:buNone/>
              <a:defRPr lang="pt-BR" sz="1800" b="0" spc="50" baseline="0"/>
            </a:lvl1pPr>
            <a:lvl2pPr marL="283464" indent="-285750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lang="pt-BR" sz="1800" spc="50" baseline="0"/>
            </a:lvl2pPr>
            <a:lvl3pPr marL="566928" indent="-285750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lang="pt-BR" sz="1800" spc="50" baseline="0"/>
            </a:lvl3pPr>
            <a:lvl4pPr marL="859536" indent="-285750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lang="pt-BR" sz="1800" spc="50" baseline="0"/>
            </a:lvl4pPr>
            <a:lvl5pPr marL="1143000" indent="-285750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lang="pt-BR" sz="1800" spc="50" baseline="0"/>
            </a:lvl5pPr>
          </a:lstStyle>
          <a:p>
            <a:pPr lvl="0" rtl="0"/>
            <a:r>
              <a:rPr lang="pt-BR"/>
              <a:t>Clique para adicionar conteúdo</a:t>
            </a:r>
          </a:p>
          <a:p>
            <a:pPr lvl="1" rtl="0"/>
            <a:r>
              <a:rPr lang="pt-BR"/>
              <a:t>Segundo nível</a:t>
            </a:r>
          </a:p>
          <a:p>
            <a:pPr lvl="2" rtl="0"/>
            <a:r>
              <a:rPr lang="pt-BR"/>
              <a:t>Terceiro nível</a:t>
            </a:r>
          </a:p>
          <a:p>
            <a:pPr lvl="3" rtl="0"/>
            <a:r>
              <a:rPr lang="pt-BR"/>
              <a:t>Quarto nível</a:t>
            </a:r>
          </a:p>
          <a:p>
            <a:pPr lvl="4" rtl="0"/>
            <a:r>
              <a:rPr lang="pt-BR"/>
              <a:t>Quinto nível</a:t>
            </a:r>
          </a:p>
        </p:txBody>
      </p:sp>
      <p:sp>
        <p:nvSpPr>
          <p:cNvPr id="13" name="Espaço Reservado para Rodapé 4">
            <a:extLst>
              <a:ext uri="{FF2B5EF4-FFF2-40B4-BE49-F238E27FC236}">
                <a16:creationId xmlns:a16="http://schemas.microsoft.com/office/drawing/2014/main" id="{5F41582C-9AD2-F126-40F3-D43E77D158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969260" y="6356349"/>
            <a:ext cx="3819228" cy="365125"/>
          </a:xfrm>
        </p:spPr>
        <p:txBody>
          <a:bodyPr rtlCol="0"/>
          <a:lstStyle>
            <a:lvl1pPr algn="l">
              <a:defRPr lang="pt-BR" sz="900"/>
            </a:lvl1pPr>
          </a:lstStyle>
          <a:p>
            <a:pPr rtl="0"/>
            <a:r>
              <a:rPr lang="pt-BR"/>
              <a:t>TÍTULO DA APRESENTAÇÃO</a:t>
            </a:r>
          </a:p>
        </p:txBody>
      </p:sp>
      <p:sp>
        <p:nvSpPr>
          <p:cNvPr id="14" name="Espaço Reservado para o Número do Slide 5">
            <a:extLst>
              <a:ext uri="{FF2B5EF4-FFF2-40B4-BE49-F238E27FC236}">
                <a16:creationId xmlns:a16="http://schemas.microsoft.com/office/drawing/2014/main" id="{341F76B1-7BEF-7A88-1394-1164BFF082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373350" y="6356349"/>
            <a:ext cx="987552" cy="365125"/>
          </a:xfrm>
        </p:spPr>
        <p:txBody>
          <a:bodyPr rtlCol="0"/>
          <a:lstStyle>
            <a:lvl1pPr>
              <a:defRPr lang="pt-BR" sz="900"/>
            </a:lvl1pPr>
          </a:lstStyle>
          <a:p>
            <a:pPr rtl="0"/>
            <a:fld id="{A49DFD55-3C28-40EF-9E31-A92D2E4017FF}" type="slidenum">
              <a:rPr lang="pt-BR" smtClean="0"/>
              <a:pPr rtl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840127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ois conteúdos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upo 9">
            <a:extLst>
              <a:ext uri="{FF2B5EF4-FFF2-40B4-BE49-F238E27FC236}">
                <a16:creationId xmlns:a16="http://schemas.microsoft.com/office/drawing/2014/main" id="{6A217F83-0BDB-C70B-29FE-2651DE19153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4429817" y="0"/>
            <a:ext cx="7762183" cy="2754814"/>
            <a:chOff x="7334250" y="0"/>
            <a:chExt cx="4857750" cy="1724025"/>
          </a:xfrm>
        </p:grpSpPr>
        <p:cxnSp>
          <p:nvCxnSpPr>
            <p:cNvPr id="11" name="Conector Reto 10">
              <a:extLst>
                <a:ext uri="{FF2B5EF4-FFF2-40B4-BE49-F238E27FC236}">
                  <a16:creationId xmlns:a16="http://schemas.microsoft.com/office/drawing/2014/main" id="{E0C62368-3F79-C078-7086-B23D2F5A09F8}"/>
                </a:ext>
              </a:extLst>
            </p:cNvPr>
            <p:cNvCxnSpPr/>
            <p:nvPr userDrawn="1"/>
          </p:nvCxnSpPr>
          <p:spPr>
            <a:xfrm flipH="1" flipV="1">
              <a:off x="7334250" y="0"/>
              <a:ext cx="4857750" cy="762000"/>
            </a:xfrm>
            <a:prstGeom prst="line">
              <a:avLst/>
            </a:prstGeom>
            <a:ln>
              <a:headEnd type="none" w="med" len="med"/>
              <a:tailEnd type="none" w="med" len="med"/>
            </a:ln>
          </p:spPr>
          <p:style>
            <a:lnRef idx="1">
              <a:schemeClr val="accent6"/>
            </a:lnRef>
            <a:fillRef idx="0">
              <a:schemeClr val="accent6"/>
            </a:fillRef>
            <a:effectRef idx="0">
              <a:schemeClr val="accent6"/>
            </a:effectRef>
            <a:fontRef idx="minor">
              <a:schemeClr val="tx1"/>
            </a:fontRef>
          </p:style>
        </p:cxnSp>
        <p:cxnSp>
          <p:nvCxnSpPr>
            <p:cNvPr id="12" name="Conector Reto 11">
              <a:extLst>
                <a:ext uri="{FF2B5EF4-FFF2-40B4-BE49-F238E27FC236}">
                  <a16:creationId xmlns:a16="http://schemas.microsoft.com/office/drawing/2014/main" id="{609BDD71-BF2E-BDB0-A625-D8371AEA1CAB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11487150" y="0"/>
              <a:ext cx="704850" cy="1724025"/>
            </a:xfrm>
            <a:prstGeom prst="line">
              <a:avLst/>
            </a:prstGeom>
            <a:ln>
              <a:headEnd type="none" w="med" len="med"/>
              <a:tailEnd type="none" w="med" len="med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9" name="Espaço Reservado para Rodapé 4">
            <a:extLst>
              <a:ext uri="{FF2B5EF4-FFF2-40B4-BE49-F238E27FC236}">
                <a16:creationId xmlns:a16="http://schemas.microsoft.com/office/drawing/2014/main" id="{63DC63A6-41FE-6C2D-9A53-0AE4A6DBF39B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>
          <a:xfrm>
            <a:off x="1333500" y="6356349"/>
            <a:ext cx="3819228" cy="365125"/>
          </a:xfrm>
        </p:spPr>
        <p:txBody>
          <a:bodyPr rtlCol="0"/>
          <a:lstStyle>
            <a:lvl1pPr algn="l">
              <a:defRPr lang="pt-BR" sz="900"/>
            </a:lvl1pPr>
          </a:lstStyle>
          <a:p>
            <a:pPr rtl="0"/>
            <a:r>
              <a:rPr lang="pt-BR"/>
              <a:t>TÍTULO DA APRESENTAÇÃO</a:t>
            </a:r>
          </a:p>
        </p:txBody>
      </p:sp>
      <p:sp>
        <p:nvSpPr>
          <p:cNvPr id="20" name="Espaço Reservado para o Número do Slide 5">
            <a:extLst>
              <a:ext uri="{FF2B5EF4-FFF2-40B4-BE49-F238E27FC236}">
                <a16:creationId xmlns:a16="http://schemas.microsoft.com/office/drawing/2014/main" id="{0B5130EC-B05B-5489-FBEC-DBEB6D1E737D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>
          <a:xfrm>
            <a:off x="10373350" y="6356349"/>
            <a:ext cx="987552" cy="365125"/>
          </a:xfrm>
        </p:spPr>
        <p:txBody>
          <a:bodyPr rtlCol="0"/>
          <a:lstStyle>
            <a:lvl1pPr>
              <a:defRPr lang="pt-BR" sz="900"/>
            </a:lvl1pPr>
          </a:lstStyle>
          <a:p>
            <a:pPr rtl="0"/>
            <a:fld id="{A49DFD55-3C28-40EF-9E31-A92D2E4017FF}" type="slidenum">
              <a:rPr lang="pt-BR" smtClean="0"/>
              <a:pPr rtl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11208553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sum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Conector Reto 10">
            <a:extLst>
              <a:ext uri="{FF2B5EF4-FFF2-40B4-BE49-F238E27FC236}">
                <a16:creationId xmlns:a16="http://schemas.microsoft.com/office/drawing/2014/main" id="{3B2CC92D-F90A-CB67-4860-D6939AC295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 flipH="1" flipV="1">
            <a:off x="3094182" y="0"/>
            <a:ext cx="1745673" cy="389774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ítulo 1">
            <a:extLst>
              <a:ext uri="{FF2B5EF4-FFF2-40B4-BE49-F238E27FC236}">
                <a16:creationId xmlns:a16="http://schemas.microsoft.com/office/drawing/2014/main" id="{23A3821F-4537-4AE7-8829-C2E3AE60F6E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476874" y="1671639"/>
            <a:ext cx="5884027" cy="1204912"/>
          </a:xfrm>
        </p:spPr>
        <p:txBody>
          <a:bodyPr rtlCol="0" anchor="b">
            <a:normAutofit/>
          </a:bodyPr>
          <a:lstStyle>
            <a:lvl1pPr>
              <a:defRPr lang="pt-BR" sz="2800" kern="1200" spc="150" baseline="0" dirty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rtl="0"/>
            <a:r>
              <a:rPr lang="pt-BR"/>
              <a:t>CLIQUE PARA adicionar um título</a:t>
            </a:r>
          </a:p>
        </p:txBody>
      </p:sp>
      <p:sp>
        <p:nvSpPr>
          <p:cNvPr id="13" name="Espaço Reservado para Imagem 12">
            <a:extLst>
              <a:ext uri="{FF2B5EF4-FFF2-40B4-BE49-F238E27FC236}">
                <a16:creationId xmlns:a16="http://schemas.microsoft.com/office/drawing/2014/main" id="{4C376638-5C5B-8E5B-0C26-8F63B98EA417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-28230" y="-9144"/>
            <a:ext cx="5481955" cy="6876288"/>
          </a:xfrm>
          <a:custGeom>
            <a:avLst/>
            <a:gdLst>
              <a:gd name="connsiteX0" fmla="*/ 0 w 5476875"/>
              <a:gd name="connsiteY0" fmla="*/ 0 h 6858000"/>
              <a:gd name="connsiteX1" fmla="*/ 5476875 w 5476875"/>
              <a:gd name="connsiteY1" fmla="*/ 0 h 6858000"/>
              <a:gd name="connsiteX2" fmla="*/ 5476875 w 5476875"/>
              <a:gd name="connsiteY2" fmla="*/ 6858000 h 6858000"/>
              <a:gd name="connsiteX3" fmla="*/ 0 w 5476875"/>
              <a:gd name="connsiteY3" fmla="*/ 6858000 h 6858000"/>
              <a:gd name="connsiteX4" fmla="*/ 0 w 5476875"/>
              <a:gd name="connsiteY4" fmla="*/ 0 h 6858000"/>
              <a:gd name="connsiteX0" fmla="*/ 0 w 5476875"/>
              <a:gd name="connsiteY0" fmla="*/ 0 h 6858000"/>
              <a:gd name="connsiteX1" fmla="*/ 2520315 w 5476875"/>
              <a:gd name="connsiteY1" fmla="*/ 0 h 6858000"/>
              <a:gd name="connsiteX2" fmla="*/ 5476875 w 5476875"/>
              <a:gd name="connsiteY2" fmla="*/ 6858000 h 6858000"/>
              <a:gd name="connsiteX3" fmla="*/ 0 w 5476875"/>
              <a:gd name="connsiteY3" fmla="*/ 6858000 h 6858000"/>
              <a:gd name="connsiteX4" fmla="*/ 0 w 5476875"/>
              <a:gd name="connsiteY4" fmla="*/ 0 h 6858000"/>
              <a:gd name="connsiteX0" fmla="*/ 5080 w 5481955"/>
              <a:gd name="connsiteY0" fmla="*/ 0 h 6858000"/>
              <a:gd name="connsiteX1" fmla="*/ 2525395 w 5481955"/>
              <a:gd name="connsiteY1" fmla="*/ 0 h 6858000"/>
              <a:gd name="connsiteX2" fmla="*/ 5481955 w 5481955"/>
              <a:gd name="connsiteY2" fmla="*/ 6858000 h 6858000"/>
              <a:gd name="connsiteX3" fmla="*/ 5080 w 5481955"/>
              <a:gd name="connsiteY3" fmla="*/ 6858000 h 6858000"/>
              <a:gd name="connsiteX4" fmla="*/ 0 w 5481955"/>
              <a:gd name="connsiteY4" fmla="*/ 4805680 h 6858000"/>
              <a:gd name="connsiteX5" fmla="*/ 5080 w 5481955"/>
              <a:gd name="connsiteY5" fmla="*/ 0 h 6858000"/>
              <a:gd name="connsiteX0" fmla="*/ 5080 w 5481955"/>
              <a:gd name="connsiteY0" fmla="*/ 0 h 6863080"/>
              <a:gd name="connsiteX1" fmla="*/ 2525395 w 5481955"/>
              <a:gd name="connsiteY1" fmla="*/ 0 h 6863080"/>
              <a:gd name="connsiteX2" fmla="*/ 5481955 w 5481955"/>
              <a:gd name="connsiteY2" fmla="*/ 6858000 h 6863080"/>
              <a:gd name="connsiteX3" fmla="*/ 899160 w 5481955"/>
              <a:gd name="connsiteY3" fmla="*/ 6863080 h 6863080"/>
              <a:gd name="connsiteX4" fmla="*/ 0 w 5481955"/>
              <a:gd name="connsiteY4" fmla="*/ 4805680 h 6863080"/>
              <a:gd name="connsiteX5" fmla="*/ 5080 w 5481955"/>
              <a:gd name="connsiteY5" fmla="*/ 0 h 6863080"/>
              <a:gd name="connsiteX0" fmla="*/ 5080 w 5481955"/>
              <a:gd name="connsiteY0" fmla="*/ 0 h 6863080"/>
              <a:gd name="connsiteX1" fmla="*/ 2525395 w 5481955"/>
              <a:gd name="connsiteY1" fmla="*/ 0 h 6863080"/>
              <a:gd name="connsiteX2" fmla="*/ 5481955 w 5481955"/>
              <a:gd name="connsiteY2" fmla="*/ 6858000 h 6863080"/>
              <a:gd name="connsiteX3" fmla="*/ 899160 w 5481955"/>
              <a:gd name="connsiteY3" fmla="*/ 6863080 h 6863080"/>
              <a:gd name="connsiteX4" fmla="*/ 0 w 5481955"/>
              <a:gd name="connsiteY4" fmla="*/ 4805680 h 6863080"/>
              <a:gd name="connsiteX5" fmla="*/ 5080 w 5481955"/>
              <a:gd name="connsiteY5" fmla="*/ 0 h 6863080"/>
              <a:gd name="connsiteX0" fmla="*/ 5080 w 5481955"/>
              <a:gd name="connsiteY0" fmla="*/ 0 h 6863080"/>
              <a:gd name="connsiteX1" fmla="*/ 2525395 w 5481955"/>
              <a:gd name="connsiteY1" fmla="*/ 0 h 6863080"/>
              <a:gd name="connsiteX2" fmla="*/ 5481955 w 5481955"/>
              <a:gd name="connsiteY2" fmla="*/ 6858000 h 6863080"/>
              <a:gd name="connsiteX3" fmla="*/ 899160 w 5481955"/>
              <a:gd name="connsiteY3" fmla="*/ 6863080 h 6863080"/>
              <a:gd name="connsiteX4" fmla="*/ 0 w 5481955"/>
              <a:gd name="connsiteY4" fmla="*/ 4805680 h 6863080"/>
              <a:gd name="connsiteX5" fmla="*/ 5080 w 5481955"/>
              <a:gd name="connsiteY5" fmla="*/ 0 h 6863080"/>
              <a:gd name="connsiteX0" fmla="*/ 5080 w 5481955"/>
              <a:gd name="connsiteY0" fmla="*/ 0 h 6863080"/>
              <a:gd name="connsiteX1" fmla="*/ 2525395 w 5481955"/>
              <a:gd name="connsiteY1" fmla="*/ 0 h 6863080"/>
              <a:gd name="connsiteX2" fmla="*/ 5481955 w 5481955"/>
              <a:gd name="connsiteY2" fmla="*/ 6858000 h 6863080"/>
              <a:gd name="connsiteX3" fmla="*/ 899160 w 5481955"/>
              <a:gd name="connsiteY3" fmla="*/ 6863080 h 6863080"/>
              <a:gd name="connsiteX4" fmla="*/ 0 w 5481955"/>
              <a:gd name="connsiteY4" fmla="*/ 4759960 h 6863080"/>
              <a:gd name="connsiteX5" fmla="*/ 5080 w 5481955"/>
              <a:gd name="connsiteY5" fmla="*/ 0 h 6863080"/>
              <a:gd name="connsiteX0" fmla="*/ 5080 w 5481955"/>
              <a:gd name="connsiteY0" fmla="*/ 0 h 6863080"/>
              <a:gd name="connsiteX1" fmla="*/ 2525395 w 5481955"/>
              <a:gd name="connsiteY1" fmla="*/ 0 h 6863080"/>
              <a:gd name="connsiteX2" fmla="*/ 5481955 w 5481955"/>
              <a:gd name="connsiteY2" fmla="*/ 6858000 h 6863080"/>
              <a:gd name="connsiteX3" fmla="*/ 899160 w 5481955"/>
              <a:gd name="connsiteY3" fmla="*/ 6863080 h 6863080"/>
              <a:gd name="connsiteX4" fmla="*/ 0 w 5481955"/>
              <a:gd name="connsiteY4" fmla="*/ 4759960 h 6863080"/>
              <a:gd name="connsiteX5" fmla="*/ 5080 w 5481955"/>
              <a:gd name="connsiteY5" fmla="*/ 0 h 68630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481955" h="6863080">
                <a:moveTo>
                  <a:pt x="5080" y="0"/>
                </a:moveTo>
                <a:lnTo>
                  <a:pt x="2525395" y="0"/>
                </a:lnTo>
                <a:lnTo>
                  <a:pt x="5481955" y="6858000"/>
                </a:lnTo>
                <a:lnTo>
                  <a:pt x="899160" y="6863080"/>
                </a:lnTo>
                <a:cubicBezTo>
                  <a:pt x="506307" y="5933440"/>
                  <a:pt x="413173" y="5720080"/>
                  <a:pt x="0" y="4759960"/>
                </a:cubicBezTo>
                <a:cubicBezTo>
                  <a:pt x="1693" y="3158067"/>
                  <a:pt x="3387" y="1601893"/>
                  <a:pt x="5080" y="0"/>
                </a:cubicBezTo>
                <a:close/>
              </a:path>
            </a:pathLst>
          </a:custGeom>
        </p:spPr>
        <p:txBody>
          <a:bodyPr lIns="274320" tIns="91440" bIns="91440" rtlCol="0">
            <a:normAutofit/>
          </a:bodyPr>
          <a:lstStyle>
            <a:lvl1pPr marL="0" indent="0" algn="l">
              <a:buNone/>
              <a:defRPr lang="pt-BR" sz="2000">
                <a:solidFill>
                  <a:schemeClr val="tx1"/>
                </a:solidFill>
              </a:defRPr>
            </a:lvl1pPr>
          </a:lstStyle>
          <a:p>
            <a:pPr rtl="0"/>
            <a:r>
              <a:rPr lang="pt-BR"/>
              <a:t>Clique no ícone para adicionar uma imagem</a:t>
            </a:r>
            <a:endParaRPr lang="pt-BR" dirty="0"/>
          </a:p>
        </p:txBody>
      </p:sp>
      <p:sp>
        <p:nvSpPr>
          <p:cNvPr id="4" name="Espaço Reservado para Rodapé 4">
            <a:extLst>
              <a:ext uri="{FF2B5EF4-FFF2-40B4-BE49-F238E27FC236}">
                <a16:creationId xmlns:a16="http://schemas.microsoft.com/office/drawing/2014/main" id="{04569D00-2037-2A8D-943B-22FAC1C0B6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25500" y="6356349"/>
            <a:ext cx="3819228" cy="365125"/>
          </a:xfrm>
        </p:spPr>
        <p:txBody>
          <a:bodyPr rtlCol="0"/>
          <a:lstStyle>
            <a:lvl1pPr algn="l">
              <a:defRPr lang="pt-BR" sz="900"/>
            </a:lvl1pPr>
          </a:lstStyle>
          <a:p>
            <a:pPr rtl="0"/>
            <a:r>
              <a:rPr lang="pt-BR"/>
              <a:t>TÍTULO DA APRESENTAÇÃO</a:t>
            </a:r>
          </a:p>
        </p:txBody>
      </p:sp>
      <p:sp>
        <p:nvSpPr>
          <p:cNvPr id="5" name="Espaço Reservado para o Número do Slide 5">
            <a:extLst>
              <a:ext uri="{FF2B5EF4-FFF2-40B4-BE49-F238E27FC236}">
                <a16:creationId xmlns:a16="http://schemas.microsoft.com/office/drawing/2014/main" id="{75967A9D-0B53-4F3F-0872-495C23A332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373350" y="6356349"/>
            <a:ext cx="987552" cy="365125"/>
          </a:xfrm>
        </p:spPr>
        <p:txBody>
          <a:bodyPr rtlCol="0"/>
          <a:lstStyle>
            <a:lvl1pPr>
              <a:defRPr lang="pt-BR" sz="900"/>
            </a:lvl1pPr>
          </a:lstStyle>
          <a:p>
            <a:pPr rtl="0"/>
            <a:fld id="{A49DFD55-3C28-40EF-9E31-A92D2E4017FF}" type="slidenum">
              <a:rPr lang="pt-BR" smtClean="0"/>
              <a:pPr rtl="0"/>
              <a:t>‹nº›</a:t>
            </a:fld>
            <a:endParaRPr lang="pt-BR" dirty="0"/>
          </a:p>
        </p:txBody>
      </p:sp>
      <p:sp>
        <p:nvSpPr>
          <p:cNvPr id="8" name="Espaço Reservado para Conteúdo 3">
            <a:extLst>
              <a:ext uri="{FF2B5EF4-FFF2-40B4-BE49-F238E27FC236}">
                <a16:creationId xmlns:a16="http://schemas.microsoft.com/office/drawing/2014/main" id="{643B0E9A-A777-8745-6A36-0A79CB5E036B}"/>
              </a:ext>
            </a:extLst>
          </p:cNvPr>
          <p:cNvSpPr>
            <a:spLocks noGrp="1"/>
          </p:cNvSpPr>
          <p:nvPr>
            <p:ph sz="half" idx="14" hasCustomPrompt="1"/>
          </p:nvPr>
        </p:nvSpPr>
        <p:spPr>
          <a:xfrm>
            <a:off x="5453725" y="3660774"/>
            <a:ext cx="5907176" cy="2536826"/>
          </a:xfrm>
        </p:spPr>
        <p:txBody>
          <a:bodyPr tIns="0" rtlCol="0">
            <a:normAutofit/>
          </a:bodyPr>
          <a:lstStyle>
            <a:lvl1pPr marL="0" indent="0">
              <a:lnSpc>
                <a:spcPct val="100000"/>
              </a:lnSpc>
              <a:buFont typeface="Arial" panose="020B0604020202020204" pitchFamily="34" charset="0"/>
              <a:buNone/>
              <a:defRPr lang="pt-BR" sz="1800" b="0" spc="50" baseline="0"/>
            </a:lvl1pPr>
            <a:lvl2pPr marL="283464" indent="-285750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lang="pt-BR" sz="1800" spc="50" baseline="0"/>
            </a:lvl2pPr>
            <a:lvl3pPr marL="566928" indent="-285750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lang="pt-BR" sz="1800" spc="50" baseline="0"/>
            </a:lvl3pPr>
            <a:lvl4pPr marL="859536" indent="-285750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lang="pt-BR" sz="1800" spc="50" baseline="0"/>
            </a:lvl4pPr>
            <a:lvl5pPr marL="1152144" indent="-285750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lang="pt-BR" sz="1800" spc="50" baseline="0"/>
            </a:lvl5pPr>
          </a:lstStyle>
          <a:p>
            <a:pPr lvl="0" rtl="0"/>
            <a:r>
              <a:rPr lang="pt-BR"/>
              <a:t>Clique para adicionar conteúdo</a:t>
            </a:r>
          </a:p>
          <a:p>
            <a:pPr lvl="1" rtl="0"/>
            <a:r>
              <a:rPr lang="pt-BR"/>
              <a:t>Segundo nível</a:t>
            </a:r>
          </a:p>
          <a:p>
            <a:pPr lvl="2" rtl="0"/>
            <a:r>
              <a:rPr lang="pt-BR"/>
              <a:t>Terceiro nível</a:t>
            </a:r>
          </a:p>
          <a:p>
            <a:pPr lvl="3" rtl="0"/>
            <a:r>
              <a:rPr lang="pt-BR"/>
              <a:t>Quarto nível</a:t>
            </a:r>
          </a:p>
          <a:p>
            <a:pPr lvl="4" rtl="0"/>
            <a:r>
              <a:rPr lang="pt-BR"/>
              <a:t>Quinto nível</a:t>
            </a:r>
          </a:p>
        </p:txBody>
      </p:sp>
    </p:spTree>
    <p:extLst>
      <p:ext uri="{BB962C8B-B14F-4D97-AF65-F5344CB8AC3E}">
        <p14:creationId xmlns:p14="http://schemas.microsoft.com/office/powerpoint/2010/main" val="91778059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000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8F4C17E5-24ED-44BC-BA50-02EF903552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pt-BR"/>
            </a:defPPr>
          </a:lstStyle>
          <a:p>
            <a:pPr rtl="0"/>
            <a:r>
              <a:rPr lang="pt-BR"/>
              <a:t>Clique para editar o estilo de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4833D101-3AF0-4F06-90ED-B83615C36CE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defPPr>
              <a:defRPr lang="pt-BR"/>
            </a:defPPr>
          </a:lstStyle>
          <a:p>
            <a:pPr lvl="0" rtl="0"/>
            <a:r>
              <a:rPr lang="pt-BR"/>
              <a:t>Clique para editar o texto Mestre</a:t>
            </a:r>
          </a:p>
          <a:p>
            <a:pPr lvl="1" rtl="0"/>
            <a:r>
              <a:rPr lang="pt-BR"/>
              <a:t>Segundo nível</a:t>
            </a:r>
          </a:p>
          <a:p>
            <a:pPr lvl="2" rtl="0"/>
            <a:r>
              <a:rPr lang="pt-BR"/>
              <a:t>Terceiro nível</a:t>
            </a:r>
          </a:p>
          <a:p>
            <a:pPr lvl="3" rtl="0"/>
            <a:r>
              <a:rPr lang="pt-BR"/>
              <a:t>Quarto nível</a:t>
            </a:r>
          </a:p>
          <a:p>
            <a:pPr lvl="4" rtl="0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C2AE9FDE-AF95-49F8-A927-35A23C9E653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lang="pt-BR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endParaRPr lang="pt-BR" dirty="0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CC2E900D-8FF9-4E80-860D-89C2D3B4E4E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lang="pt-BR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r>
              <a:rPr lang="pt-BR"/>
              <a:t>TÍTULO DA APRESENTAÇÃO</a:t>
            </a:r>
          </a:p>
        </p:txBody>
      </p:sp>
      <p:sp>
        <p:nvSpPr>
          <p:cNvPr id="6" name="Espaço Reservado para o Número do Slide 5">
            <a:extLst>
              <a:ext uri="{FF2B5EF4-FFF2-40B4-BE49-F238E27FC236}">
                <a16:creationId xmlns:a16="http://schemas.microsoft.com/office/drawing/2014/main" id="{F1A66A0C-1415-46A3-A1FF-BE18C70873E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lang="pt-BR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A49DFD55-3C28-40EF-9E31-A92D2E4017FF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3190612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9" r:id="rId3"/>
    <p:sldLayoutId id="2147483670" r:id="rId4"/>
    <p:sldLayoutId id="2147483651" r:id="rId5"/>
    <p:sldLayoutId id="2147483671" r:id="rId6"/>
    <p:sldLayoutId id="2147483672" r:id="rId7"/>
    <p:sldLayoutId id="2147483673" r:id="rId8"/>
    <p:sldLayoutId id="2147483664" r:id="rId9"/>
    <p:sldLayoutId id="2147483674" r:id="rId10"/>
    <p:sldLayoutId id="2147483653" r:id="rId11"/>
    <p:sldLayoutId id="2147483667" r:id="rId12"/>
    <p:sldLayoutId id="2147483665" r:id="rId13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pt-BR" sz="44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lang="pt-BR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pt-BR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pt-BR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pt-BR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pt-BR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pt-BR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pt-BR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pt-BR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pt-BR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lang="pt-BR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lang="pt-BR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lang="pt-BR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lang="pt-BR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lang="pt-BR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lang="pt-BR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lang="pt-BR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lang="pt-BR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lang="pt-BR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>
            <a:extLst>
              <a:ext uri="{FF2B5EF4-FFF2-40B4-BE49-F238E27FC236}">
                <a16:creationId xmlns:a16="http://schemas.microsoft.com/office/drawing/2014/main" id="{EF6ECAEA-B1AF-0249-1F3A-09685D352CD6}"/>
              </a:ext>
            </a:extLst>
          </p:cNvPr>
          <p:cNvSpPr/>
          <p:nvPr/>
        </p:nvSpPr>
        <p:spPr>
          <a:xfrm>
            <a:off x="322729" y="213373"/>
            <a:ext cx="11542956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relaxedInset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ctr"/>
            <a:r>
              <a:rPr lang="pt-BR" sz="3600" b="1" dirty="0">
                <a:ln>
                  <a:solidFill>
                    <a:schemeClr val="accent6">
                      <a:lumMod val="75000"/>
                    </a:schemeClr>
                  </a:solidFill>
                </a:ln>
                <a:solidFill>
                  <a:schemeClr val="accent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ZONA FRANCA DE MANAUS – Incentivos Fiscais</a:t>
            </a:r>
          </a:p>
          <a:p>
            <a:pPr algn="ctr"/>
            <a:r>
              <a:rPr lang="pt-BR" sz="3600" b="1" dirty="0">
                <a:ln>
                  <a:solidFill>
                    <a:schemeClr val="accent6">
                      <a:lumMod val="75000"/>
                    </a:schemeClr>
                  </a:solidFill>
                </a:ln>
                <a:solidFill>
                  <a:schemeClr val="accent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Concedidos às Indústrias</a:t>
            </a: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9024E9B5-945B-42FB-E792-C0BED7EFB276}"/>
              </a:ext>
            </a:extLst>
          </p:cNvPr>
          <p:cNvSpPr txBox="1"/>
          <p:nvPr/>
        </p:nvSpPr>
        <p:spPr>
          <a:xfrm>
            <a:off x="322729" y="1635162"/>
            <a:ext cx="11542956" cy="12609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pt-BR" sz="24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As leis instituidoras do IBS e da CBS estabelecerão os mecanismos necessários para manter, em caráter geral, o diferencial competitivo assegurado à Zona Franca de Manaus. (art. 92-B do ADCT da CF)</a:t>
            </a:r>
            <a:endParaRPr lang="pt-BR" sz="24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CaixaDeTexto 8">
            <a:extLst>
              <a:ext uri="{FF2B5EF4-FFF2-40B4-BE49-F238E27FC236}">
                <a16:creationId xmlns:a16="http://schemas.microsoft.com/office/drawing/2014/main" id="{81321EAC-7D25-030B-4E0A-C14C15A5C969}"/>
              </a:ext>
            </a:extLst>
          </p:cNvPr>
          <p:cNvSpPr txBox="1">
            <a:spLocks noChangeAspect="1"/>
          </p:cNvSpPr>
          <p:nvPr/>
        </p:nvSpPr>
        <p:spPr>
          <a:xfrm>
            <a:off x="324522" y="3110099"/>
            <a:ext cx="11542956" cy="12609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pt-BR" sz="2400" kern="100" dirty="0"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</a:t>
            </a:r>
            <a:r>
              <a:rPr lang="pt-BR" sz="24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ndústria incentivada: a pessoa jurídica contribuinte do IBS/CBS e habilitada na Suframa (inscrição específica e aprovação de projeto econômico no CAS com base nos respectivos PPB) para industrialização de bens na ZFM. (art. 439, II)</a:t>
            </a:r>
            <a:endParaRPr lang="pt-BR" sz="24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369298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9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>
            <a:extLst>
              <a:ext uri="{FF2B5EF4-FFF2-40B4-BE49-F238E27FC236}">
                <a16:creationId xmlns:a16="http://schemas.microsoft.com/office/drawing/2014/main" id="{EF6ECAEA-B1AF-0249-1F3A-09685D352CD6}"/>
              </a:ext>
            </a:extLst>
          </p:cNvPr>
          <p:cNvSpPr/>
          <p:nvPr/>
        </p:nvSpPr>
        <p:spPr>
          <a:xfrm>
            <a:off x="322729" y="213373"/>
            <a:ext cx="11542956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relaxedInset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ctr"/>
            <a:r>
              <a:rPr lang="pt-BR" sz="3600" b="1" dirty="0">
                <a:ln>
                  <a:solidFill>
                    <a:schemeClr val="accent6">
                      <a:lumMod val="75000"/>
                    </a:schemeClr>
                  </a:solidFill>
                </a:ln>
                <a:solidFill>
                  <a:schemeClr val="accent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Incentivos Fiscais Concedidos às Indústrias - ZFM</a:t>
            </a:r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id="{A60E7E13-4BDA-0EA7-6F6A-EBCCD407EEAA}"/>
              </a:ext>
            </a:extLst>
          </p:cNvPr>
          <p:cNvSpPr txBox="1"/>
          <p:nvPr/>
        </p:nvSpPr>
        <p:spPr>
          <a:xfrm>
            <a:off x="354997" y="2428426"/>
            <a:ext cx="115429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400" b="0" i="0" u="none" strike="noStrike" baseline="0" dirty="0">
                <a:latin typeface="Arial" panose="020B0604020202020204" pitchFamily="34" charset="0"/>
                <a:cs typeface="Arial" panose="020B0604020202020204" pitchFamily="34" charset="0"/>
              </a:rPr>
              <a:t>2. produtos industrializados em 2023 com alíquota inferior a 6,5% (art. 450);</a:t>
            </a:r>
            <a:endParaRPr lang="pt-BR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CaixaDeTexto 8">
            <a:extLst>
              <a:ext uri="{FF2B5EF4-FFF2-40B4-BE49-F238E27FC236}">
                <a16:creationId xmlns:a16="http://schemas.microsoft.com/office/drawing/2014/main" id="{81321EAC-7D25-030B-4E0A-C14C15A5C969}"/>
              </a:ext>
            </a:extLst>
          </p:cNvPr>
          <p:cNvSpPr txBox="1"/>
          <p:nvPr/>
        </p:nvSpPr>
        <p:spPr>
          <a:xfrm>
            <a:off x="324522" y="1087657"/>
            <a:ext cx="115429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pt-BR" sz="2400" b="0" i="0" u="none" strike="noStrike" baseline="0" dirty="0">
                <a:latin typeface="Arial" panose="020B0604020202020204" pitchFamily="34" charset="0"/>
                <a:cs typeface="Arial" panose="020B0604020202020204" pitchFamily="34" charset="0"/>
              </a:rPr>
              <a:t>A partir de 01/01/2027, ficam reduzidas a zero as alíquotas do IPI para os:</a:t>
            </a: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0FA51A49-5E89-E2C2-8B4B-410213EA2CC8}"/>
              </a:ext>
            </a:extLst>
          </p:cNvPr>
          <p:cNvSpPr txBox="1"/>
          <p:nvPr/>
        </p:nvSpPr>
        <p:spPr>
          <a:xfrm>
            <a:off x="347827" y="1627330"/>
            <a:ext cx="1154295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400" b="0" i="0" u="none" strike="noStrike" baseline="0" dirty="0">
                <a:latin typeface="Arial" panose="020B0604020202020204" pitchFamily="34" charset="0"/>
                <a:cs typeface="Arial" panose="020B0604020202020204" pitchFamily="34" charset="0"/>
              </a:rPr>
              <a:t>1. produtos que não tenham sido efetivamente industrializados na ZFM em 2023 (art. 466);</a:t>
            </a:r>
            <a:endParaRPr lang="pt-BR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CaixaDeTexto 9">
            <a:extLst>
              <a:ext uri="{FF2B5EF4-FFF2-40B4-BE49-F238E27FC236}">
                <a16:creationId xmlns:a16="http://schemas.microsoft.com/office/drawing/2014/main" id="{EF3E6CA6-BE15-7E09-EDE4-C1C78960032B}"/>
              </a:ext>
            </a:extLst>
          </p:cNvPr>
          <p:cNvSpPr txBox="1"/>
          <p:nvPr/>
        </p:nvSpPr>
        <p:spPr>
          <a:xfrm>
            <a:off x="354997" y="2996479"/>
            <a:ext cx="11510688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pt-BR" sz="2400" b="0" i="0" u="none" strike="noStrike" baseline="0" dirty="0">
                <a:latin typeface="Arial" panose="020B0604020202020204" pitchFamily="34" charset="0"/>
                <a:cs typeface="Arial" panose="020B0604020202020204" pitchFamily="34" charset="0"/>
              </a:rPr>
              <a:t>Os produtos com IPI 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zerado </a:t>
            </a:r>
            <a:r>
              <a:rPr lang="pt-BR" sz="2400" b="0" i="0" u="none" strike="noStrike" baseline="0" dirty="0">
                <a:latin typeface="Arial" panose="020B0604020202020204" pitchFamily="34" charset="0"/>
                <a:cs typeface="Arial" panose="020B0604020202020204" pitchFamily="34" charset="0"/>
              </a:rPr>
              <a:t>serão beneficiados por crédito presumido de CBS de 6% e os que não foram zerados com 2% (§ 2º, art. 447).</a:t>
            </a:r>
            <a:endParaRPr lang="pt-BR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CaixaDeTexto 12">
            <a:extLst>
              <a:ext uri="{FF2B5EF4-FFF2-40B4-BE49-F238E27FC236}">
                <a16:creationId xmlns:a16="http://schemas.microsoft.com/office/drawing/2014/main" id="{92AAEEEC-C0EB-A189-17E3-F181ED1A29CF}"/>
              </a:ext>
            </a:extLst>
          </p:cNvPr>
          <p:cNvSpPr txBox="1"/>
          <p:nvPr/>
        </p:nvSpPr>
        <p:spPr>
          <a:xfrm>
            <a:off x="346027" y="3901916"/>
            <a:ext cx="1151068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pt-BR" sz="2400" b="0" i="0" u="none" strike="noStrike" baseline="0" dirty="0">
                <a:latin typeface="Arial" panose="020B0604020202020204" pitchFamily="34" charset="0"/>
                <a:cs typeface="Arial" panose="020B0604020202020204" pitchFamily="34" charset="0"/>
              </a:rPr>
              <a:t>Os produtos fabricados na ZFM são isentos do IPI.</a:t>
            </a:r>
            <a:endParaRPr lang="pt-BR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1B5A3C87-257D-2271-1B2D-DBE18FB9C160}"/>
              </a:ext>
            </a:extLst>
          </p:cNvPr>
          <p:cNvSpPr txBox="1"/>
          <p:nvPr/>
        </p:nvSpPr>
        <p:spPr>
          <a:xfrm>
            <a:off x="358573" y="4581441"/>
            <a:ext cx="11510688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Dúvida: como ficam os créditos do IPI dos bens intermediários produzidos na ZFM destinados a incorporação no processo produtivo de outra indústria localizada em UF diversa diante da decisão do STF?</a:t>
            </a:r>
          </a:p>
        </p:txBody>
      </p:sp>
    </p:spTree>
    <p:extLst>
      <p:ext uri="{BB962C8B-B14F-4D97-AF65-F5344CB8AC3E}">
        <p14:creationId xmlns:p14="http://schemas.microsoft.com/office/powerpoint/2010/main" val="16255309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2" grpId="0"/>
      <p:bldP spid="10" grpId="0"/>
      <p:bldP spid="13" grpId="0"/>
      <p:bldP spid="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>
            <a:extLst>
              <a:ext uri="{FF2B5EF4-FFF2-40B4-BE49-F238E27FC236}">
                <a16:creationId xmlns:a16="http://schemas.microsoft.com/office/drawing/2014/main" id="{EF6ECAEA-B1AF-0249-1F3A-09685D352CD6}"/>
              </a:ext>
            </a:extLst>
          </p:cNvPr>
          <p:cNvSpPr/>
          <p:nvPr/>
        </p:nvSpPr>
        <p:spPr>
          <a:xfrm>
            <a:off x="322729" y="213373"/>
            <a:ext cx="11542956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relaxedInset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ctr"/>
            <a:r>
              <a:rPr lang="pt-BR" sz="3600" b="1" dirty="0">
                <a:ln>
                  <a:solidFill>
                    <a:schemeClr val="accent6">
                      <a:lumMod val="75000"/>
                    </a:schemeClr>
                  </a:solidFill>
                </a:ln>
                <a:solidFill>
                  <a:schemeClr val="accent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Incentivos Fiscais Concedidos às Indústrias - ZFM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1C9CB68B-9485-4E22-1CA1-5C6A8F6EDB20}"/>
              </a:ext>
            </a:extLst>
          </p:cNvPr>
          <p:cNvSpPr txBox="1"/>
          <p:nvPr/>
        </p:nvSpPr>
        <p:spPr>
          <a:xfrm>
            <a:off x="324522" y="1124479"/>
            <a:ext cx="11542956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pt-BR" sz="2400" b="0" i="0" u="none" strike="noStrike" baseline="0" dirty="0">
                <a:latin typeface="Arial" panose="020B0604020202020204" pitchFamily="34" charset="0"/>
                <a:cs typeface="Arial" panose="020B0604020202020204" pitchFamily="34" charset="0"/>
              </a:rPr>
              <a:t>Em relação a </a:t>
            </a:r>
            <a:r>
              <a:rPr lang="pt-BR" sz="2400" b="1" i="0" u="sng" strike="noStrike" baseline="0" dirty="0">
                <a:latin typeface="Arial" panose="020B0604020202020204" pitchFamily="34" charset="0"/>
                <a:cs typeface="Arial" panose="020B0604020202020204" pitchFamily="34" charset="0"/>
              </a:rPr>
              <a:t>bens sem similar nacional </a:t>
            </a:r>
            <a:r>
              <a:rPr lang="pt-BR" sz="2400" b="0" i="0" u="none" strike="noStrike" baseline="0" dirty="0">
                <a:latin typeface="Arial" panose="020B0604020202020204" pitchFamily="34" charset="0"/>
                <a:cs typeface="Arial" panose="020B0604020202020204" pitchFamily="34" charset="0"/>
              </a:rPr>
              <a:t>cuja produção venha a ser 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realizada</a:t>
            </a:r>
            <a:r>
              <a:rPr lang="pt-BR" sz="2400" b="0" i="0" u="none" strike="noStrike" baseline="0" dirty="0">
                <a:latin typeface="Arial" panose="020B0604020202020204" pitchFamily="34" charset="0"/>
                <a:cs typeface="Arial" panose="020B0604020202020204" pitchFamily="34" charset="0"/>
              </a:rPr>
              <a:t> na ZFM (art. 451):</a:t>
            </a:r>
            <a:endParaRPr lang="pt-BR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id="{34E9E137-7A88-FD28-732A-0EBB2F872849}"/>
              </a:ext>
            </a:extLst>
          </p:cNvPr>
          <p:cNvSpPr txBox="1"/>
          <p:nvPr/>
        </p:nvSpPr>
        <p:spPr>
          <a:xfrm>
            <a:off x="322729" y="2022024"/>
            <a:ext cx="11542956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pt-BR" sz="2400" b="0" i="0" u="none" strike="noStrike" baseline="0" dirty="0">
                <a:latin typeface="Arial" panose="020B0604020202020204" pitchFamily="34" charset="0"/>
                <a:cs typeface="Arial" panose="020B0604020202020204" pitchFamily="34" charset="0"/>
              </a:rPr>
              <a:t>fruirá de crédito presumido de CBS de 6% (art. 447, § 2º, I – há um erro de remissão);</a:t>
            </a:r>
            <a:endParaRPr lang="pt-BR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CaixaDeTexto 9">
            <a:extLst>
              <a:ext uri="{FF2B5EF4-FFF2-40B4-BE49-F238E27FC236}">
                <a16:creationId xmlns:a16="http://schemas.microsoft.com/office/drawing/2014/main" id="{8984AD63-661C-465E-3E6B-803CBAF5B6D9}"/>
              </a:ext>
            </a:extLst>
          </p:cNvPr>
          <p:cNvSpPr txBox="1"/>
          <p:nvPr/>
        </p:nvSpPr>
        <p:spPr>
          <a:xfrm>
            <a:off x="333487" y="2901449"/>
            <a:ext cx="11542956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pt-BR" sz="2400" b="0" i="0" u="none" strike="noStrike" baseline="0" dirty="0">
                <a:latin typeface="Arial" panose="020B0604020202020204" pitchFamily="34" charset="0"/>
                <a:cs typeface="Arial" panose="020B0604020202020204" pitchFamily="34" charset="0"/>
              </a:rPr>
              <a:t>a alíquota do IPI poderá ser fixada em até 30% por ato do 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lang="pt-BR" sz="2400" b="0" i="0" u="none" strike="noStrike" baseline="0" dirty="0">
                <a:latin typeface="Arial" panose="020B0604020202020204" pitchFamily="34" charset="0"/>
                <a:cs typeface="Arial" panose="020B0604020202020204" pitchFamily="34" charset="0"/>
              </a:rPr>
              <a:t>hefe do Poder Executivo.</a:t>
            </a:r>
            <a:endParaRPr lang="pt-BR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11170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7" grpId="0"/>
      <p:bldP spid="10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10902C33-4A7B-6E44-A1A7-9489E308B7DB}"/>
              </a:ext>
            </a:extLst>
          </p:cNvPr>
          <p:cNvSpPr/>
          <p:nvPr/>
        </p:nvSpPr>
        <p:spPr>
          <a:xfrm>
            <a:off x="3162745" y="2676876"/>
            <a:ext cx="5895191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pt-BR" sz="5400" b="1" cap="none" spc="0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OBRIGADA!</a:t>
            </a:r>
          </a:p>
        </p:txBody>
      </p:sp>
      <p:sp>
        <p:nvSpPr>
          <p:cNvPr id="5" name="Retângulo 4">
            <a:extLst>
              <a:ext uri="{FF2B5EF4-FFF2-40B4-BE49-F238E27FC236}">
                <a16:creationId xmlns:a16="http://schemas.microsoft.com/office/drawing/2014/main" id="{7C9A6A05-F944-DA66-F0DA-BBA6F073140E}"/>
              </a:ext>
            </a:extLst>
          </p:cNvPr>
          <p:cNvSpPr/>
          <p:nvPr/>
        </p:nvSpPr>
        <p:spPr>
          <a:xfrm>
            <a:off x="4341681" y="5549171"/>
            <a:ext cx="3508653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pt-BR" sz="24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Ivone Assako Murayama</a:t>
            </a:r>
            <a:endParaRPr lang="pt-BR" sz="2400" b="1" cap="none" spc="0" dirty="0">
              <a:ln w="12700">
                <a:solidFill>
                  <a:schemeClr val="accent3">
                    <a:lumMod val="50000"/>
                  </a:schemeClr>
                </a:solidFill>
                <a:prstDash val="solid"/>
              </a:ln>
              <a:pattFill prst="narHorz">
                <a:fgClr>
                  <a:schemeClr val="accent3"/>
                </a:fgClr>
                <a:bgClr>
                  <a:schemeClr val="accent3">
                    <a:lumMod val="40000"/>
                    <a:lumOff val="60000"/>
                  </a:schemeClr>
                </a:bgClr>
              </a:pattFill>
              <a:effectLst>
                <a:innerShdw blurRad="177800">
                  <a:schemeClr val="accent3">
                    <a:lumMod val="50000"/>
                  </a:schemeClr>
                </a:inn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582600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>
            <a:extLst>
              <a:ext uri="{FF2B5EF4-FFF2-40B4-BE49-F238E27FC236}">
                <a16:creationId xmlns:a16="http://schemas.microsoft.com/office/drawing/2014/main" id="{EF6ECAEA-B1AF-0249-1F3A-09685D352CD6}"/>
              </a:ext>
            </a:extLst>
          </p:cNvPr>
          <p:cNvSpPr/>
          <p:nvPr/>
        </p:nvSpPr>
        <p:spPr>
          <a:xfrm>
            <a:off x="322729" y="213373"/>
            <a:ext cx="11542956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relaxedInset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ctr"/>
            <a:r>
              <a:rPr lang="pt-BR" sz="3600" b="1" dirty="0">
                <a:ln>
                  <a:solidFill>
                    <a:schemeClr val="accent6">
                      <a:lumMod val="75000"/>
                    </a:schemeClr>
                  </a:solidFill>
                </a:ln>
                <a:solidFill>
                  <a:schemeClr val="accent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ZONA FRANCA DE MANAUS – Incentivos Fiscais</a:t>
            </a:r>
          </a:p>
          <a:p>
            <a:pPr algn="ctr"/>
            <a:r>
              <a:rPr lang="pt-BR" sz="3600" b="1" dirty="0">
                <a:ln>
                  <a:solidFill>
                    <a:schemeClr val="accent6">
                      <a:lumMod val="75000"/>
                    </a:schemeClr>
                  </a:solidFill>
                </a:ln>
                <a:solidFill>
                  <a:schemeClr val="accent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Concedidos às Indústrias</a:t>
            </a: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9024E9B5-945B-42FB-E792-C0BED7EFB276}"/>
              </a:ext>
            </a:extLst>
          </p:cNvPr>
          <p:cNvSpPr txBox="1"/>
          <p:nvPr/>
        </p:nvSpPr>
        <p:spPr>
          <a:xfrm>
            <a:off x="333491" y="3442445"/>
            <a:ext cx="1154295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400" b="0" i="0" u="none" strike="noStrike" baseline="0" dirty="0">
                <a:latin typeface="Arial" panose="020B0604020202020204" pitchFamily="34" charset="0"/>
                <a:cs typeface="Arial" panose="020B0604020202020204" pitchFamily="34" charset="0"/>
              </a:rPr>
              <a:t>Bem final: o bem de consumo final sobre o qual não se agrega mais valor no processo produtivo;</a:t>
            </a:r>
            <a:endParaRPr lang="pt-BR" sz="2400" kern="100" dirty="0">
              <a:effectLst/>
              <a:latin typeface="Arial" panose="020B06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0655A6E6-A34A-A06E-8177-928322CDD4C1}"/>
              </a:ext>
            </a:extLst>
          </p:cNvPr>
          <p:cNvSpPr txBox="1"/>
          <p:nvPr/>
        </p:nvSpPr>
        <p:spPr>
          <a:xfrm>
            <a:off x="335275" y="1702429"/>
            <a:ext cx="11542956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pt-BR" sz="2400" b="0" i="0" u="none" strike="noStrike" baseline="0" dirty="0">
                <a:latin typeface="Arial" panose="020B0604020202020204" pitchFamily="34" charset="0"/>
                <a:cs typeface="Arial" panose="020B0604020202020204" pitchFamily="34" charset="0"/>
              </a:rPr>
              <a:t>Bem intermediário: o produto industrializado destinado à incorporação em processo de industrialização de outros bens, desde que o destinatário imediato seja estabelecimento industrial, bem como o produto destinado à embalagem pelos estabelecimentos industriais.</a:t>
            </a:r>
            <a:endParaRPr lang="pt-BR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798009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>
            <a:extLst>
              <a:ext uri="{FF2B5EF4-FFF2-40B4-BE49-F238E27FC236}">
                <a16:creationId xmlns:a16="http://schemas.microsoft.com/office/drawing/2014/main" id="{EF6ECAEA-B1AF-0249-1F3A-09685D352CD6}"/>
              </a:ext>
            </a:extLst>
          </p:cNvPr>
          <p:cNvSpPr/>
          <p:nvPr/>
        </p:nvSpPr>
        <p:spPr>
          <a:xfrm>
            <a:off x="322729" y="213373"/>
            <a:ext cx="11542956" cy="6617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relaxedInset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ctr"/>
            <a:r>
              <a:rPr lang="pt-BR" sz="3600" b="1" dirty="0">
                <a:ln>
                  <a:solidFill>
                    <a:schemeClr val="accent6">
                      <a:lumMod val="75000"/>
                    </a:schemeClr>
                  </a:solidFill>
                </a:ln>
                <a:solidFill>
                  <a:schemeClr val="accent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Incentivos Fiscais Concedidos às Indústrias - ZFM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1C9CB68B-9485-4E22-1CA1-5C6A8F6EDB20}"/>
              </a:ext>
            </a:extLst>
          </p:cNvPr>
          <p:cNvSpPr txBox="1"/>
          <p:nvPr/>
        </p:nvSpPr>
        <p:spPr>
          <a:xfrm>
            <a:off x="324522" y="1124479"/>
            <a:ext cx="1154295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1. Aquisições internas</a:t>
            </a:r>
            <a:r>
              <a:rPr lang="pt-BR" sz="2400" b="0" i="0" u="none" strike="noStrike" baseline="0" dirty="0">
                <a:latin typeface="Arial" panose="020B0604020202020204" pitchFamily="34" charset="0"/>
                <a:cs typeface="Arial" panose="020B0604020202020204" pitchFamily="34" charset="0"/>
              </a:rPr>
              <a:t> de bens intermediários: </a:t>
            </a:r>
            <a:endParaRPr lang="pt-BR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8E50FB78-311D-FC44-E023-A661C281CE29}"/>
              </a:ext>
            </a:extLst>
          </p:cNvPr>
          <p:cNvSpPr txBox="1"/>
          <p:nvPr/>
        </p:nvSpPr>
        <p:spPr>
          <a:xfrm>
            <a:off x="337068" y="1610368"/>
            <a:ext cx="1154295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endParaRPr lang="pt-BR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8" name="Tabela 7">
            <a:extLst>
              <a:ext uri="{FF2B5EF4-FFF2-40B4-BE49-F238E27FC236}">
                <a16:creationId xmlns:a16="http://schemas.microsoft.com/office/drawing/2014/main" id="{C119B360-194D-4BC8-BE87-7742A625115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87627676"/>
              </p:ext>
            </p:extLst>
          </p:nvPr>
        </p:nvGraphicFramePr>
        <p:xfrm>
          <a:off x="311975" y="1667435"/>
          <a:ext cx="11553710" cy="3108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357766">
                  <a:extLst>
                    <a:ext uri="{9D8B030D-6E8A-4147-A177-3AD203B41FA5}">
                      <a16:colId xmlns:a16="http://schemas.microsoft.com/office/drawing/2014/main" val="2797277070"/>
                    </a:ext>
                  </a:extLst>
                </a:gridCol>
                <a:gridCol w="5195944">
                  <a:extLst>
                    <a:ext uri="{9D8B030D-6E8A-4147-A177-3AD203B41FA5}">
                      <a16:colId xmlns:a16="http://schemas.microsoft.com/office/drawing/2014/main" val="257193796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sz="2400" dirty="0">
                          <a:solidFill>
                            <a:sysClr val="windowText" lastClr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ICMS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400" dirty="0">
                          <a:solidFill>
                            <a:sysClr val="windowText" lastClr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IBS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0125533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sz="2400" dirty="0">
                          <a:solidFill>
                            <a:sysClr val="windowText" lastClr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Diferimento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pt-BR" sz="2400" dirty="0">
                          <a:solidFill>
                            <a:sysClr val="windowText" lastClr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Alíquota zero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9094214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sz="2400" dirty="0">
                          <a:solidFill>
                            <a:sysClr val="windowText" lastClr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Crédito Presumido de Regionalização de 7%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pt-BR" sz="2400" dirty="0">
                          <a:solidFill>
                            <a:sysClr val="windowText" lastClr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Crédito Presumido de 7,5%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1651866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lang="pt-BR" sz="2400" b="0" dirty="0">
                          <a:solidFill>
                            <a:sysClr val="windowText" lastClr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Apropriação do crédito está limitado ao prazo decadencial.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2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Apropriação do crédito está limitado a 6 meses.</a:t>
                      </a:r>
                      <a:endParaRPr lang="pt-BR" sz="24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2080302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sz="2400" b="1" dirty="0">
                          <a:solidFill>
                            <a:sysClr val="windowText" lastClr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PIS/COFINS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400" b="1" dirty="0">
                          <a:solidFill>
                            <a:sysClr val="windowText" lastClr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CBS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514677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sz="2400" dirty="0">
                          <a:solidFill>
                            <a:sysClr val="windowText" lastClr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Alíquota zero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pt-BR" sz="2400" dirty="0">
                          <a:solidFill>
                            <a:sysClr val="windowText" lastClr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Alíquota zero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78952616"/>
                  </a:ext>
                </a:extLst>
              </a:tr>
            </a:tbl>
          </a:graphicData>
        </a:graphic>
      </p:graphicFrame>
      <p:sp>
        <p:nvSpPr>
          <p:cNvPr id="5" name="CaixaDeTexto 4">
            <a:extLst>
              <a:ext uri="{FF2B5EF4-FFF2-40B4-BE49-F238E27FC236}">
                <a16:creationId xmlns:a16="http://schemas.microsoft.com/office/drawing/2014/main" id="{DAC0DC79-4527-411C-3D11-3ABEFB391A20}"/>
              </a:ext>
            </a:extLst>
          </p:cNvPr>
          <p:cNvSpPr txBox="1"/>
          <p:nvPr/>
        </p:nvSpPr>
        <p:spPr>
          <a:xfrm>
            <a:off x="311975" y="5062082"/>
            <a:ext cx="1155371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pt-BR" sz="2000" b="0" i="0" u="none" strike="noStrike" baseline="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 crédito presumido</a:t>
            </a:r>
            <a:r>
              <a:rPr lang="pt-BR" sz="2000" b="0" i="1" u="none" strike="noStrike" baseline="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b="0" i="0" u="none" strike="noStrike" baseline="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não se aplica quando do retorno ao encomendante de bens submetidos a industrialização por encomenda.</a:t>
            </a:r>
            <a:endParaRPr lang="pt-BR" sz="20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476521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1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  <p:bldP spid="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>
            <a:extLst>
              <a:ext uri="{FF2B5EF4-FFF2-40B4-BE49-F238E27FC236}">
                <a16:creationId xmlns:a16="http://schemas.microsoft.com/office/drawing/2014/main" id="{EF6ECAEA-B1AF-0249-1F3A-09685D352CD6}"/>
              </a:ext>
            </a:extLst>
          </p:cNvPr>
          <p:cNvSpPr/>
          <p:nvPr/>
        </p:nvSpPr>
        <p:spPr>
          <a:xfrm>
            <a:off x="322729" y="213373"/>
            <a:ext cx="11542956" cy="6617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relaxedInset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ctr"/>
            <a:r>
              <a:rPr lang="pt-BR" sz="3600" b="1" dirty="0">
                <a:ln>
                  <a:solidFill>
                    <a:schemeClr val="accent6">
                      <a:lumMod val="75000"/>
                    </a:schemeClr>
                  </a:solidFill>
                </a:ln>
                <a:solidFill>
                  <a:schemeClr val="accent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Incentivos Fiscais Concedidos às Indústrias - ZFM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1C9CB68B-9485-4E22-1CA1-5C6A8F6EDB20}"/>
              </a:ext>
            </a:extLst>
          </p:cNvPr>
          <p:cNvSpPr txBox="1"/>
          <p:nvPr/>
        </p:nvSpPr>
        <p:spPr>
          <a:xfrm>
            <a:off x="324522" y="1124479"/>
            <a:ext cx="1154295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2. Aquisição de bem material industrializado de origem nacional com alíquota zero: </a:t>
            </a:r>
          </a:p>
        </p:txBody>
      </p:sp>
      <p:graphicFrame>
        <p:nvGraphicFramePr>
          <p:cNvPr id="8" name="Tabela 7">
            <a:extLst>
              <a:ext uri="{FF2B5EF4-FFF2-40B4-BE49-F238E27FC236}">
                <a16:creationId xmlns:a16="http://schemas.microsoft.com/office/drawing/2014/main" id="{C119B360-194D-4BC8-BE87-7742A625115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60806734"/>
              </p:ext>
            </p:extLst>
          </p:nvPr>
        </p:nvGraphicFramePr>
        <p:xfrm>
          <a:off x="311975" y="1753495"/>
          <a:ext cx="11553710" cy="4389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809126">
                  <a:extLst>
                    <a:ext uri="{9D8B030D-6E8A-4147-A177-3AD203B41FA5}">
                      <a16:colId xmlns:a16="http://schemas.microsoft.com/office/drawing/2014/main" val="2797277070"/>
                    </a:ext>
                  </a:extLst>
                </a:gridCol>
                <a:gridCol w="5744584">
                  <a:extLst>
                    <a:ext uri="{9D8B030D-6E8A-4147-A177-3AD203B41FA5}">
                      <a16:colId xmlns:a16="http://schemas.microsoft.com/office/drawing/2014/main" val="257193796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sz="2400" dirty="0">
                          <a:solidFill>
                            <a:sysClr val="windowText" lastClr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ICMS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400" dirty="0">
                          <a:solidFill>
                            <a:sysClr val="windowText" lastClr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IBS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0125533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sz="2400" dirty="0">
                          <a:solidFill>
                            <a:sysClr val="windowText" lastClr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Isenção com manutenção do crédito das operações antecedentes.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pt-BR" sz="2400" dirty="0">
                          <a:solidFill>
                            <a:sysClr val="windowText" lastClr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Alíquota zero com manutenção do crédito das operações antecedentes.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9094214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lang="pt-BR" sz="2400" dirty="0">
                          <a:solidFill>
                            <a:sysClr val="windowText" lastClr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Crédito Presumido para o adquirente de: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pt-BR" sz="2400" dirty="0">
                          <a:solidFill>
                            <a:sysClr val="windowText" lastClr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Crédito Presumido para o adquirente de: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1651866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342900" indent="-342900">
                        <a:buFont typeface="Wingdings" panose="05000000000000000000" pitchFamily="2" charset="2"/>
                        <a:buChar char="Ø"/>
                      </a:pPr>
                      <a:r>
                        <a:rPr lang="pt-BR" sz="2400" dirty="0">
                          <a:solidFill>
                            <a:sysClr val="windowText" lastClr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7% - SE (exceto ES) e 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indent="-342900">
                        <a:buFont typeface="Wingdings" panose="05000000000000000000" pitchFamily="2" charset="2"/>
                        <a:buChar char="ü"/>
                      </a:pPr>
                      <a:r>
                        <a:rPr lang="pt-BR" sz="2400" dirty="0">
                          <a:solidFill>
                            <a:sysClr val="windowText" lastClr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7,5% - SE (exceto ES) e 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4691918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342900" indent="-342900">
                        <a:buFont typeface="Wingdings" panose="05000000000000000000" pitchFamily="2" charset="2"/>
                        <a:buChar char="Ø"/>
                      </a:pPr>
                      <a:r>
                        <a:rPr lang="pt-BR" sz="2400" dirty="0">
                          <a:solidFill>
                            <a:sysClr val="windowText" lastClr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12% - N, NE e CO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indent="-342900">
                        <a:buFont typeface="Wingdings" panose="05000000000000000000" pitchFamily="2" charset="2"/>
                        <a:buChar char="ü"/>
                      </a:pPr>
                      <a:r>
                        <a:rPr lang="pt-BR" sz="2400" dirty="0">
                          <a:solidFill>
                            <a:sysClr val="windowText" lastClr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13,5% - N, NE e CO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875563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lang="pt-BR" sz="2400" b="0" dirty="0">
                          <a:solidFill>
                            <a:sysClr val="windowText" lastClr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Apropriação do crédito está limitado ao prazo decadencial.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2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Apropriação do crédito está limitado a 6 meses.</a:t>
                      </a:r>
                      <a:endParaRPr lang="pt-BR" sz="24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7898338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sz="2400" b="1" dirty="0">
                          <a:solidFill>
                            <a:sysClr val="windowText" lastClr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PIS/COFINS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400" b="1" dirty="0">
                          <a:solidFill>
                            <a:sysClr val="windowText" lastClr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CBS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5902792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sz="2400" dirty="0">
                          <a:solidFill>
                            <a:sysClr val="windowText" lastClr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Alíquota zero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pt-BR" sz="2400" dirty="0">
                          <a:solidFill>
                            <a:sysClr val="windowText" lastClr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Alíquota zero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0341484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062893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>
            <a:extLst>
              <a:ext uri="{FF2B5EF4-FFF2-40B4-BE49-F238E27FC236}">
                <a16:creationId xmlns:a16="http://schemas.microsoft.com/office/drawing/2014/main" id="{EF6ECAEA-B1AF-0249-1F3A-09685D352CD6}"/>
              </a:ext>
            </a:extLst>
          </p:cNvPr>
          <p:cNvSpPr/>
          <p:nvPr/>
        </p:nvSpPr>
        <p:spPr>
          <a:xfrm>
            <a:off x="322729" y="213373"/>
            <a:ext cx="11542956" cy="6617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relaxedInset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ctr"/>
            <a:r>
              <a:rPr lang="pt-BR" sz="3600" b="1" dirty="0">
                <a:ln>
                  <a:solidFill>
                    <a:schemeClr val="accent6">
                      <a:lumMod val="75000"/>
                    </a:schemeClr>
                  </a:solidFill>
                </a:ln>
                <a:solidFill>
                  <a:schemeClr val="accent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Incentivos Fiscais Concedidos às Indústrias - ZFM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1C9CB68B-9485-4E22-1CA1-5C6A8F6EDB20}"/>
              </a:ext>
            </a:extLst>
          </p:cNvPr>
          <p:cNvSpPr txBox="1"/>
          <p:nvPr/>
        </p:nvSpPr>
        <p:spPr>
          <a:xfrm>
            <a:off x="324522" y="1124479"/>
            <a:ext cx="1154295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3. </a:t>
            </a:r>
            <a:r>
              <a:rPr lang="pt-BR" sz="2400" b="0" i="0" u="none" strike="noStrike" baseline="0" dirty="0">
                <a:latin typeface="Arial" panose="020B0604020202020204" pitchFamily="34" charset="0"/>
                <a:cs typeface="Arial" panose="020B0604020202020204" pitchFamily="34" charset="0"/>
              </a:rPr>
              <a:t>importação de bem material:</a:t>
            </a:r>
            <a:endParaRPr lang="pt-BR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8E50FB78-311D-FC44-E023-A661C281CE29}"/>
              </a:ext>
            </a:extLst>
          </p:cNvPr>
          <p:cNvSpPr txBox="1"/>
          <p:nvPr/>
        </p:nvSpPr>
        <p:spPr>
          <a:xfrm>
            <a:off x="337068" y="1610368"/>
            <a:ext cx="1154295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endParaRPr lang="pt-BR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8" name="Tabela 7">
            <a:extLst>
              <a:ext uri="{FF2B5EF4-FFF2-40B4-BE49-F238E27FC236}">
                <a16:creationId xmlns:a16="http://schemas.microsoft.com/office/drawing/2014/main" id="{C119B360-194D-4BC8-BE87-7742A625115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64087340"/>
              </p:ext>
            </p:extLst>
          </p:nvPr>
        </p:nvGraphicFramePr>
        <p:xfrm>
          <a:off x="337068" y="1731980"/>
          <a:ext cx="11553710" cy="1828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809126">
                  <a:extLst>
                    <a:ext uri="{9D8B030D-6E8A-4147-A177-3AD203B41FA5}">
                      <a16:colId xmlns:a16="http://schemas.microsoft.com/office/drawing/2014/main" val="2797277070"/>
                    </a:ext>
                  </a:extLst>
                </a:gridCol>
                <a:gridCol w="5744584">
                  <a:extLst>
                    <a:ext uri="{9D8B030D-6E8A-4147-A177-3AD203B41FA5}">
                      <a16:colId xmlns:a16="http://schemas.microsoft.com/office/drawing/2014/main" val="257193796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sz="2400" dirty="0">
                          <a:solidFill>
                            <a:sysClr val="windowText" lastClr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ICMS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400" dirty="0">
                          <a:solidFill>
                            <a:sysClr val="windowText" lastClr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IBS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0125533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sz="2400" dirty="0">
                          <a:solidFill>
                            <a:sysClr val="windowText" lastClr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Tributado a 20% (regra)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pt-BR" sz="2400" dirty="0">
                          <a:solidFill>
                            <a:sysClr val="windowText" lastClr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Suspensão (convertida em isenção)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9094214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sz="2400" b="1" dirty="0">
                          <a:solidFill>
                            <a:sysClr val="windowText" lastClr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PIS/COFINS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400" b="1" dirty="0">
                          <a:solidFill>
                            <a:sysClr val="windowText" lastClr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CBS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4399036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sz="2400" dirty="0">
                          <a:solidFill>
                            <a:sysClr val="windowText" lastClr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Suspensão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pt-BR" sz="2400" dirty="0">
                          <a:solidFill>
                            <a:sysClr val="windowText" lastClr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Suspensão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4723441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669617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1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>
            <a:extLst>
              <a:ext uri="{FF2B5EF4-FFF2-40B4-BE49-F238E27FC236}">
                <a16:creationId xmlns:a16="http://schemas.microsoft.com/office/drawing/2014/main" id="{EF6ECAEA-B1AF-0249-1F3A-09685D352CD6}"/>
              </a:ext>
            </a:extLst>
          </p:cNvPr>
          <p:cNvSpPr/>
          <p:nvPr/>
        </p:nvSpPr>
        <p:spPr>
          <a:xfrm>
            <a:off x="322729" y="213373"/>
            <a:ext cx="11542956" cy="6617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relaxedInset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ctr"/>
            <a:r>
              <a:rPr lang="pt-BR" sz="3600" b="1" dirty="0">
                <a:ln>
                  <a:solidFill>
                    <a:schemeClr val="accent6">
                      <a:lumMod val="75000"/>
                    </a:schemeClr>
                  </a:solidFill>
                </a:ln>
                <a:solidFill>
                  <a:schemeClr val="accent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Incentivos Fiscais Concedidos às Indústrias - ZFM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1C9CB68B-9485-4E22-1CA1-5C6A8F6EDB20}"/>
              </a:ext>
            </a:extLst>
          </p:cNvPr>
          <p:cNvSpPr txBox="1"/>
          <p:nvPr/>
        </p:nvSpPr>
        <p:spPr>
          <a:xfrm>
            <a:off x="324522" y="1124479"/>
            <a:ext cx="1154295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4. venda interna de bem intermediário para outra indústria incentivada</a:t>
            </a:r>
            <a:r>
              <a:rPr lang="pt-BR" sz="2400" b="0" i="0" u="none" strike="noStrike" baseline="0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pt-BR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8E50FB78-311D-FC44-E023-A661C281CE29}"/>
              </a:ext>
            </a:extLst>
          </p:cNvPr>
          <p:cNvSpPr txBox="1"/>
          <p:nvPr/>
        </p:nvSpPr>
        <p:spPr>
          <a:xfrm>
            <a:off x="337068" y="1610368"/>
            <a:ext cx="1154295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endParaRPr lang="pt-BR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8" name="Tabela 7">
            <a:extLst>
              <a:ext uri="{FF2B5EF4-FFF2-40B4-BE49-F238E27FC236}">
                <a16:creationId xmlns:a16="http://schemas.microsoft.com/office/drawing/2014/main" id="{C119B360-194D-4BC8-BE87-7742A625115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05396592"/>
              </p:ext>
            </p:extLst>
          </p:nvPr>
        </p:nvGraphicFramePr>
        <p:xfrm>
          <a:off x="311975" y="1667435"/>
          <a:ext cx="11553710" cy="2286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390039">
                  <a:extLst>
                    <a:ext uri="{9D8B030D-6E8A-4147-A177-3AD203B41FA5}">
                      <a16:colId xmlns:a16="http://schemas.microsoft.com/office/drawing/2014/main" val="2797277070"/>
                    </a:ext>
                  </a:extLst>
                </a:gridCol>
                <a:gridCol w="5163671">
                  <a:extLst>
                    <a:ext uri="{9D8B030D-6E8A-4147-A177-3AD203B41FA5}">
                      <a16:colId xmlns:a16="http://schemas.microsoft.com/office/drawing/2014/main" val="257193796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sz="2400" dirty="0">
                          <a:solidFill>
                            <a:sysClr val="windowText" lastClr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ICMS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400" dirty="0">
                          <a:solidFill>
                            <a:sysClr val="windowText" lastClr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IBS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0125533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sz="2400" dirty="0">
                          <a:solidFill>
                            <a:sysClr val="windowText" lastClr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Diferimento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pt-BR" sz="2400" dirty="0">
                          <a:solidFill>
                            <a:sysClr val="windowText" lastClr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Alíquota zero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9094214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sz="2400" dirty="0">
                          <a:solidFill>
                            <a:sysClr val="windowText" lastClr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Crédito presumido de Regionalização de 7%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2400" dirty="0">
                          <a:solidFill>
                            <a:sysClr val="windowText" lastClr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Crédito Presumido de 7,5%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9808236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sz="2400" b="1" dirty="0">
                          <a:solidFill>
                            <a:sysClr val="windowText" lastClr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PIS/COFINS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400" b="1" dirty="0">
                          <a:solidFill>
                            <a:sysClr val="windowText" lastClr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CBS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9581208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sz="2400" dirty="0">
                          <a:solidFill>
                            <a:sysClr val="windowText" lastClr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Alíquota zero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2400" dirty="0">
                          <a:solidFill>
                            <a:sysClr val="windowText" lastClr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Alíquota zero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15958665"/>
                  </a:ext>
                </a:extLst>
              </a:tr>
            </a:tbl>
          </a:graphicData>
        </a:graphic>
      </p:graphicFrame>
      <p:sp>
        <p:nvSpPr>
          <p:cNvPr id="2" name="CaixaDeTexto 1">
            <a:extLst>
              <a:ext uri="{FF2B5EF4-FFF2-40B4-BE49-F238E27FC236}">
                <a16:creationId xmlns:a16="http://schemas.microsoft.com/office/drawing/2014/main" id="{1C9CB68B-9485-4E22-1CA1-5C6A8F6EDB20}"/>
              </a:ext>
            </a:extLst>
          </p:cNvPr>
          <p:cNvSpPr txBox="1"/>
          <p:nvPr/>
        </p:nvSpPr>
        <p:spPr>
          <a:xfrm>
            <a:off x="324522" y="4211930"/>
            <a:ext cx="1154295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5. exportação</a:t>
            </a:r>
            <a:r>
              <a:rPr lang="pt-BR" sz="2400" b="0" i="0" u="none" strike="noStrike" baseline="0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pt-BR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8E50FB78-311D-FC44-E023-A661C281CE29}"/>
              </a:ext>
            </a:extLst>
          </p:cNvPr>
          <p:cNvSpPr txBox="1"/>
          <p:nvPr/>
        </p:nvSpPr>
        <p:spPr>
          <a:xfrm>
            <a:off x="337068" y="4697819"/>
            <a:ext cx="1154295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endParaRPr lang="pt-BR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7" name="Tabela 6">
            <a:extLst>
              <a:ext uri="{FF2B5EF4-FFF2-40B4-BE49-F238E27FC236}">
                <a16:creationId xmlns:a16="http://schemas.microsoft.com/office/drawing/2014/main" id="{C119B360-194D-4BC8-BE87-7742A625115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52080990"/>
              </p:ext>
            </p:extLst>
          </p:nvPr>
        </p:nvGraphicFramePr>
        <p:xfrm>
          <a:off x="311975" y="4754886"/>
          <a:ext cx="11553710" cy="914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121098">
                  <a:extLst>
                    <a:ext uri="{9D8B030D-6E8A-4147-A177-3AD203B41FA5}">
                      <a16:colId xmlns:a16="http://schemas.microsoft.com/office/drawing/2014/main" val="2797277070"/>
                    </a:ext>
                  </a:extLst>
                </a:gridCol>
                <a:gridCol w="5432612">
                  <a:extLst>
                    <a:ext uri="{9D8B030D-6E8A-4147-A177-3AD203B41FA5}">
                      <a16:colId xmlns:a16="http://schemas.microsoft.com/office/drawing/2014/main" val="257193796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sz="2400" dirty="0">
                          <a:solidFill>
                            <a:sysClr val="windowText" lastClr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ICMS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400" dirty="0">
                          <a:solidFill>
                            <a:sysClr val="windowText" lastClr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IBS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0125533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sz="2400" dirty="0">
                          <a:solidFill>
                            <a:sysClr val="windowText" lastClr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Imunes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pt-BR" sz="2400" dirty="0">
                          <a:solidFill>
                            <a:sysClr val="windowText" lastClr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Imunes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9094214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162613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0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2" presetClass="entr" presetSubtype="8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27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  <p:bldP spid="2" grpId="0"/>
      <p:bldP spid="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>
            <a:extLst>
              <a:ext uri="{FF2B5EF4-FFF2-40B4-BE49-F238E27FC236}">
                <a16:creationId xmlns:a16="http://schemas.microsoft.com/office/drawing/2014/main" id="{EF6ECAEA-B1AF-0249-1F3A-09685D352CD6}"/>
              </a:ext>
            </a:extLst>
          </p:cNvPr>
          <p:cNvSpPr/>
          <p:nvPr/>
        </p:nvSpPr>
        <p:spPr>
          <a:xfrm>
            <a:off x="322729" y="213373"/>
            <a:ext cx="11542956" cy="6617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relaxedInset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ctr"/>
            <a:r>
              <a:rPr lang="pt-BR" sz="3600" b="1" dirty="0">
                <a:ln>
                  <a:solidFill>
                    <a:schemeClr val="accent6">
                      <a:lumMod val="75000"/>
                    </a:schemeClr>
                  </a:solidFill>
                </a:ln>
                <a:solidFill>
                  <a:schemeClr val="accent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Incentivos Fiscais Concedidos às Indústrias - ZFM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1C9CB68B-9485-4E22-1CA1-5C6A8F6EDB20}"/>
              </a:ext>
            </a:extLst>
          </p:cNvPr>
          <p:cNvSpPr txBox="1"/>
          <p:nvPr/>
        </p:nvSpPr>
        <p:spPr>
          <a:xfrm>
            <a:off x="324522" y="1124479"/>
            <a:ext cx="1154295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7. fornecimento de bem material em operação interestadual</a:t>
            </a:r>
            <a:r>
              <a:rPr lang="pt-BR" sz="2400" b="0" i="0" u="none" strike="noStrike" baseline="0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pt-BR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8E50FB78-311D-FC44-E023-A661C281CE29}"/>
              </a:ext>
            </a:extLst>
          </p:cNvPr>
          <p:cNvSpPr txBox="1"/>
          <p:nvPr/>
        </p:nvSpPr>
        <p:spPr>
          <a:xfrm>
            <a:off x="337068" y="1610368"/>
            <a:ext cx="1154295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endParaRPr lang="pt-BR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8" name="Tabela 7">
            <a:extLst>
              <a:ext uri="{FF2B5EF4-FFF2-40B4-BE49-F238E27FC236}">
                <a16:creationId xmlns:a16="http://schemas.microsoft.com/office/drawing/2014/main" id="{C119B360-194D-4BC8-BE87-7742A625115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08733822"/>
              </p:ext>
            </p:extLst>
          </p:nvPr>
        </p:nvGraphicFramePr>
        <p:xfrm>
          <a:off x="258185" y="1667435"/>
          <a:ext cx="11693559" cy="4114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207159">
                  <a:extLst>
                    <a:ext uri="{9D8B030D-6E8A-4147-A177-3AD203B41FA5}">
                      <a16:colId xmlns:a16="http://schemas.microsoft.com/office/drawing/2014/main" val="2797277070"/>
                    </a:ext>
                  </a:extLst>
                </a:gridCol>
                <a:gridCol w="5486400">
                  <a:extLst>
                    <a:ext uri="{9D8B030D-6E8A-4147-A177-3AD203B41FA5}">
                      <a16:colId xmlns:a16="http://schemas.microsoft.com/office/drawing/2014/main" val="257193796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sz="2400" dirty="0">
                          <a:solidFill>
                            <a:sysClr val="windowText" lastClr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ICMS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400" dirty="0">
                          <a:solidFill>
                            <a:sysClr val="windowText" lastClr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IBS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0125533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sz="2400" dirty="0">
                          <a:solidFill>
                            <a:sysClr val="windowText" lastClr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Alíquota de 12%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pt-BR" sz="2400" dirty="0">
                          <a:solidFill>
                            <a:sysClr val="windowText" lastClr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Alíquota no destino de 18%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9094214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sz="2400" dirty="0">
                          <a:solidFill>
                            <a:sysClr val="windowText" lastClr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Crédito Estímulo de: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2400" dirty="0">
                          <a:solidFill>
                            <a:sysClr val="windowText" lastClr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Crédito Presumido de 2/3 de: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9808236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sz="2400" dirty="0">
                          <a:solidFill>
                            <a:sysClr val="windowText" lastClr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55%: bens de consumo final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2400" dirty="0">
                          <a:solidFill>
                            <a:sysClr val="windowText" lastClr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55%: bens de consumo final (36,66%)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2123938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lang="pt-BR" sz="2400" dirty="0">
                          <a:solidFill>
                            <a:sysClr val="windowText" lastClr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75%: BK, alimentos, MP regional e pescado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2400" dirty="0">
                          <a:solidFill>
                            <a:sysClr val="windowText" lastClr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75%: bens de capital (50%)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6465122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sz="2400" dirty="0">
                          <a:solidFill>
                            <a:sysClr val="windowText" lastClr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90,25%: bens intermediários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2400" dirty="0">
                          <a:solidFill>
                            <a:sysClr val="windowText" lastClr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90,25%: bens intermediários (60,16%)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8868679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lang="pt-BR" sz="2400" dirty="0">
                          <a:solidFill>
                            <a:sysClr val="windowText" lastClr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100%: BIT e problemas de competitividade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2400" dirty="0">
                          <a:solidFill>
                            <a:sysClr val="windowText" lastClr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100%: BIT (66,66%)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183016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sz="2400" b="1" dirty="0">
                          <a:solidFill>
                            <a:sysClr val="windowText" lastClr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PIS/COFINS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400" b="1" dirty="0">
                          <a:solidFill>
                            <a:sysClr val="windowText" lastClr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CBS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7581705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lang="pt-BR" sz="2400" dirty="0">
                          <a:solidFill>
                            <a:sysClr val="windowText" lastClr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3,65% c/ crédito presumido de 5,6%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2400" dirty="0">
                          <a:solidFill>
                            <a:sysClr val="windowText" lastClr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9% c/ crédito presumido de 2% ou 6%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2087576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785578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9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>
            <a:extLst>
              <a:ext uri="{FF2B5EF4-FFF2-40B4-BE49-F238E27FC236}">
                <a16:creationId xmlns:a16="http://schemas.microsoft.com/office/drawing/2014/main" id="{EF6ECAEA-B1AF-0249-1F3A-09685D352CD6}"/>
              </a:ext>
            </a:extLst>
          </p:cNvPr>
          <p:cNvSpPr/>
          <p:nvPr/>
        </p:nvSpPr>
        <p:spPr>
          <a:xfrm>
            <a:off x="322729" y="213373"/>
            <a:ext cx="11542956" cy="6617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relaxedInset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ctr"/>
            <a:r>
              <a:rPr lang="pt-BR" sz="3600" b="1" dirty="0">
                <a:ln>
                  <a:solidFill>
                    <a:schemeClr val="accent6">
                      <a:lumMod val="75000"/>
                    </a:schemeClr>
                  </a:solidFill>
                </a:ln>
                <a:solidFill>
                  <a:schemeClr val="accent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Incentivos Fiscais Concedidos às Indústrias - ZFM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1C9CB68B-9485-4E22-1CA1-5C6A8F6EDB20}"/>
              </a:ext>
            </a:extLst>
          </p:cNvPr>
          <p:cNvSpPr txBox="1"/>
          <p:nvPr/>
        </p:nvSpPr>
        <p:spPr>
          <a:xfrm>
            <a:off x="324522" y="1135237"/>
            <a:ext cx="1154295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Dúvidas:</a:t>
            </a: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8E50FB78-311D-FC44-E023-A661C281CE29}"/>
              </a:ext>
            </a:extLst>
          </p:cNvPr>
          <p:cNvSpPr txBox="1"/>
          <p:nvPr/>
        </p:nvSpPr>
        <p:spPr>
          <a:xfrm>
            <a:off x="326310" y="1610368"/>
            <a:ext cx="1154295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endParaRPr lang="pt-BR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D68B5EFA-B386-EDE7-5066-806FA0582807}"/>
              </a:ext>
            </a:extLst>
          </p:cNvPr>
          <p:cNvSpPr txBox="1"/>
          <p:nvPr/>
        </p:nvSpPr>
        <p:spPr>
          <a:xfrm>
            <a:off x="347828" y="1717944"/>
            <a:ext cx="1154295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1. Quem fará o enquadramento dos bens nas faixas de crédito presumido?</a:t>
            </a: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448A9A6B-D422-0C57-7E0E-338D707BC7CF}"/>
              </a:ext>
            </a:extLst>
          </p:cNvPr>
          <p:cNvSpPr txBox="1"/>
          <p:nvPr/>
        </p:nvSpPr>
        <p:spPr>
          <a:xfrm>
            <a:off x="337068" y="2277343"/>
            <a:ext cx="1154295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2. Metodologia diferente da CBS cuja incidência é sobre o faturamento;</a:t>
            </a:r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id="{8DD6A97B-885B-F6EF-69CB-9E52E1093F90}"/>
              </a:ext>
            </a:extLst>
          </p:cNvPr>
          <p:cNvSpPr txBox="1"/>
          <p:nvPr/>
        </p:nvSpPr>
        <p:spPr>
          <a:xfrm>
            <a:off x="349614" y="2752474"/>
            <a:ext cx="1154295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endParaRPr lang="pt-BR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CaixaDeTexto 8">
            <a:extLst>
              <a:ext uri="{FF2B5EF4-FFF2-40B4-BE49-F238E27FC236}">
                <a16:creationId xmlns:a16="http://schemas.microsoft.com/office/drawing/2014/main" id="{B2535FA8-C2BD-1C83-448A-E507FF615C4A}"/>
              </a:ext>
            </a:extLst>
          </p:cNvPr>
          <p:cNvSpPr txBox="1"/>
          <p:nvPr/>
        </p:nvSpPr>
        <p:spPr>
          <a:xfrm>
            <a:off x="338858" y="2860050"/>
            <a:ext cx="1154295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3. Como será aplicado o split </a:t>
            </a:r>
            <a:r>
              <a:rPr lang="pt-BR" sz="2400" dirty="0" err="1">
                <a:latin typeface="Arial" panose="020B0604020202020204" pitchFamily="34" charset="0"/>
                <a:cs typeface="Arial" panose="020B0604020202020204" pitchFamily="34" charset="0"/>
              </a:rPr>
              <a:t>payment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 às indústrias da ZFM?</a:t>
            </a:r>
          </a:p>
        </p:txBody>
      </p:sp>
      <p:sp>
        <p:nvSpPr>
          <p:cNvPr id="10" name="CaixaDeTexto 9">
            <a:extLst>
              <a:ext uri="{FF2B5EF4-FFF2-40B4-BE49-F238E27FC236}">
                <a16:creationId xmlns:a16="http://schemas.microsoft.com/office/drawing/2014/main" id="{69A2106A-D55E-3041-C3DB-1DCEE5610F37}"/>
              </a:ext>
            </a:extLst>
          </p:cNvPr>
          <p:cNvSpPr txBox="1"/>
          <p:nvPr/>
        </p:nvSpPr>
        <p:spPr>
          <a:xfrm>
            <a:off x="340646" y="3453515"/>
            <a:ext cx="11542956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4. Quando o produto for enquadrado em duas categorias? Por exemplo, bem intermediário e bem final, como ficam a apropriação dos créditos dos insumos?</a:t>
            </a:r>
          </a:p>
        </p:txBody>
      </p:sp>
    </p:spTree>
    <p:extLst>
      <p:ext uri="{BB962C8B-B14F-4D97-AF65-F5344CB8AC3E}">
        <p14:creationId xmlns:p14="http://schemas.microsoft.com/office/powerpoint/2010/main" val="22201638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1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29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  <p:bldP spid="2" grpId="0"/>
      <p:bldP spid="5" grpId="0"/>
      <p:bldP spid="7" grpId="0"/>
      <p:bldP spid="9" grpId="0"/>
      <p:bldP spid="1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>
            <a:extLst>
              <a:ext uri="{FF2B5EF4-FFF2-40B4-BE49-F238E27FC236}">
                <a16:creationId xmlns:a16="http://schemas.microsoft.com/office/drawing/2014/main" id="{EF6ECAEA-B1AF-0249-1F3A-09685D352CD6}"/>
              </a:ext>
            </a:extLst>
          </p:cNvPr>
          <p:cNvSpPr/>
          <p:nvPr/>
        </p:nvSpPr>
        <p:spPr>
          <a:xfrm>
            <a:off x="322729" y="213373"/>
            <a:ext cx="11542956" cy="6617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relaxedInset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ctr"/>
            <a:r>
              <a:rPr lang="pt-BR" sz="3600" b="1" dirty="0">
                <a:ln>
                  <a:solidFill>
                    <a:schemeClr val="accent6">
                      <a:lumMod val="75000"/>
                    </a:schemeClr>
                  </a:solidFill>
                </a:ln>
                <a:solidFill>
                  <a:schemeClr val="accent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Incentivos Fiscais Concedidos às Indústrias - ZFM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1C9CB68B-9485-4E22-1CA1-5C6A8F6EDB20}"/>
              </a:ext>
            </a:extLst>
          </p:cNvPr>
          <p:cNvSpPr txBox="1"/>
          <p:nvPr/>
        </p:nvSpPr>
        <p:spPr>
          <a:xfrm>
            <a:off x="324522" y="1124479"/>
            <a:ext cx="1154295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Tratamento aos bens industrializados com problemas de competitividade:</a:t>
            </a: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8E50FB78-311D-FC44-E023-A661C281CE29}"/>
              </a:ext>
            </a:extLst>
          </p:cNvPr>
          <p:cNvSpPr txBox="1"/>
          <p:nvPr/>
        </p:nvSpPr>
        <p:spPr>
          <a:xfrm>
            <a:off x="337068" y="1610368"/>
            <a:ext cx="1154295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endParaRPr lang="pt-BR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8" name="Tabela 7">
            <a:extLst>
              <a:ext uri="{FF2B5EF4-FFF2-40B4-BE49-F238E27FC236}">
                <a16:creationId xmlns:a16="http://schemas.microsoft.com/office/drawing/2014/main" id="{C119B360-194D-4BC8-BE87-7742A625115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88862317"/>
              </p:ext>
            </p:extLst>
          </p:nvPr>
        </p:nvGraphicFramePr>
        <p:xfrm>
          <a:off x="311975" y="1667435"/>
          <a:ext cx="11553710" cy="2377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87611">
                  <a:extLst>
                    <a:ext uri="{9D8B030D-6E8A-4147-A177-3AD203B41FA5}">
                      <a16:colId xmlns:a16="http://schemas.microsoft.com/office/drawing/2014/main" val="2797277070"/>
                    </a:ext>
                  </a:extLst>
                </a:gridCol>
                <a:gridCol w="5766099">
                  <a:extLst>
                    <a:ext uri="{9D8B030D-6E8A-4147-A177-3AD203B41FA5}">
                      <a16:colId xmlns:a16="http://schemas.microsoft.com/office/drawing/2014/main" val="257193796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sz="2400" dirty="0">
                          <a:solidFill>
                            <a:sysClr val="windowText" lastClr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ICMS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400" dirty="0">
                          <a:solidFill>
                            <a:sysClr val="windowText" lastClr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IBS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0125533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sz="2400" dirty="0">
                          <a:solidFill>
                            <a:sysClr val="windowText" lastClr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Adicional de crédito estímulo limitado a 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2400" dirty="0">
                          <a:solidFill>
                            <a:sysClr val="windowText" lastClr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Sugestão: elevação dos adicionais para os produtos listados na legislação amazonense e a cada 5 anos realizar a avaliação quinquenal prevista no art. 467 do PLP 68/2024.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9094214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lang="pt-BR" sz="2400" dirty="0">
                          <a:solidFill>
                            <a:sysClr val="windowText" lastClr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Desoneração total  ou parcial na importação de insumos.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2400" dirty="0">
                        <a:solidFill>
                          <a:sysClr val="windowText" lastClr="0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9808236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123917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9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</p:bldLst>
  </p:timing>
</p:sld>
</file>

<file path=ppt/theme/theme1.xml><?xml version="1.0" encoding="utf-8"?>
<a:theme xmlns:a="http://schemas.openxmlformats.org/drawingml/2006/main" name="Tema do Office">
  <a:themeElements>
    <a:clrScheme name="Custom 149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E9E6DF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Custom 56">
      <a:majorFont>
        <a:latin typeface="Tenorite"/>
        <a:ea typeface=""/>
        <a:cs typeface=""/>
      </a:majorFont>
      <a:minorFont>
        <a:latin typeface="Tenorite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72977034_TF67328976_Win32" id="{5D810135-0794-4857-8BF9-B0A0881FFA16}" vid="{643E305F-B6E6-4704-9213-E244374D8460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Image xmlns="71af3243-3dd4-4a8d-8c0d-dd76da1f02a5">
      <Url xsi:nil="true"/>
      <Description xsi:nil="true"/>
    </Image>
    <Status xmlns="71af3243-3dd4-4a8d-8c0d-dd76da1f02a5">Not started</Status>
    <Background xmlns="71af3243-3dd4-4a8d-8c0d-dd76da1f02a5">false</Background>
    <_ip_UnifiedCompliancePolicyProperties xmlns="http://schemas.microsoft.com/sharepoint/v3" xsi:nil="true"/>
    <ImageTagsTaxHTField xmlns="71af3243-3dd4-4a8d-8c0d-dd76da1f02a5">
      <Terms xmlns="http://schemas.microsoft.com/office/infopath/2007/PartnerControls"/>
    </ImageTagsTaxHTField>
    <TaxCatchAll xmlns="230e9df3-be65-4c73-a93b-d1236ebd677e" xsi:nil="true"/>
    <MediaServiceKeyPoints xmlns="71af3243-3dd4-4a8d-8c0d-dd76da1f02a5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28" ma:contentTypeDescription="Create a new document." ma:contentTypeScope="" ma:versionID="60f5a4f2d2b0abadcf532d48ebf9cb71">
  <xsd:schema xmlns:xsd="http://www.w3.org/2001/XMLSchema" xmlns:xs="http://www.w3.org/2001/XMLSchema" xmlns:p="http://schemas.microsoft.com/office/2006/metadata/properties" xmlns:ns1="http://schemas.microsoft.com/sharepoint/v3" xmlns:ns2="71af3243-3dd4-4a8d-8c0d-dd76da1f02a5" xmlns:ns3="16c05727-aa75-4e4a-9b5f-8a80a1165891" xmlns:ns4="230e9df3-be65-4c73-a93b-d1236ebd677e" targetNamespace="http://schemas.microsoft.com/office/2006/metadata/properties" ma:root="true" ma:fieldsID="7dd78129e6a1811f84807ad11c651531" ns1:_="" ns2:_="" ns3:_="" ns4:_="">
    <xsd:import namespace="http://schemas.microsoft.com/sharepoint/v3"/>
    <xsd:import namespace="71af3243-3dd4-4a8d-8c0d-dd76da1f02a5"/>
    <xsd:import namespace="16c05727-aa75-4e4a-9b5f-8a80a1165891"/>
    <xsd:import namespace="230e9df3-be65-4c73-a93b-d1236ebd677e"/>
    <xsd:element name="properties">
      <xsd:complexType>
        <xsd:sequence>
          <xsd:element name="documentManagement">
            <xsd:complexType>
              <xsd:all>
                <xsd:element ref="ns2:Status" minOccurs="0"/>
                <xsd:element ref="ns2:Image" minOccurs="0"/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1:_ip_UnifiedCompliancePolicyProperties" minOccurs="0"/>
                <xsd:element ref="ns1:_ip_UnifiedCompliancePolicyUIAction" minOccurs="0"/>
                <xsd:element ref="ns4:TaxCatchAll" minOccurs="0"/>
                <xsd:element ref="ns2:ImageTagsTaxHTField" minOccurs="0"/>
                <xsd:element ref="ns2:MediaServiceLocation" minOccurs="0"/>
                <xsd:element ref="ns2:MediaLengthInSeconds" minOccurs="0"/>
                <xsd:element ref="ns2:Background" minOccurs="0"/>
                <xsd:element ref="ns2:MediaServiceSearchProperties" minOccurs="0"/>
                <xsd:element ref="ns2:MediaServiceDocTags" minOccurs="0"/>
                <xsd:element ref="ns2:MediaServiceObjectDetectorVersions" minOccurs="0"/>
                <xsd:element ref="ns2:MediaServiceSystem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hidden="true" ma:internalName="_ip_UnifiedCompliancePolicyProperties" ma:readOnly="false">
      <xsd:simpleType>
        <xsd:restriction base="dms:Note"/>
      </xsd:simpleType>
    </xsd:element>
    <xsd:element name="_ip_UnifiedCompliancePolicyUIAction" ma:index="21" nillable="true" ma:displayName="Unified Compliance Policy UI Action" ma:hidden="true" ma:internalName="_ip_UnifiedCompliancePolicyUIAction" ma:readOnly="fals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Status" ma:index="2" nillable="true" ma:displayName="Status" ma:default="Not started" ma:format="Dropdown" ma:internalName="Status" ma:readOnly="false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  <xsd:element name="Image" ma:index="3" nillable="true" ma:displayName="Image" ma:format="Image" ma:internalName="Image" ma:readOnly="fals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hidden="true" ma:internalName="MediaServiceOCR" ma:readOnly="true">
      <xsd:simpleType>
        <xsd:restriction base="dms:Note"/>
      </xsd:simpleType>
    </xsd:element>
    <xsd:element name="MediaServiceAutoTags" ma:index="11" nillable="true" ma:displayName="MediaServiceAutoTags" ma:hidden="true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hidden="true" ma:internalName="MediaServiceKeyPoints" ma:readOnly="false">
      <xsd:simpleType>
        <xsd:restriction base="dms:Note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ImageTagsTaxHTField" ma:index="25" nillable="true" ma:taxonomy="true" ma:internalName="ImageTagsTaxHTField" ma:taxonomyFieldName="MediaServiceImageTags" ma:displayName="Image Tags" ma:readOnly="false" ma:fieldId="{5cf76f15-5ced-4ddc-b409-7134ff3c332f}" ma:taxonomyMulti="true" ma:sspId="e385fb40-52d4-4fae-9c5b-3e8ff8a5878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6" nillable="true" ma:displayName="Location" ma:hidden="true" ma:internalName="MediaServiceLocation" ma:readOnly="true">
      <xsd:simpleType>
        <xsd:restriction base="dms:Text"/>
      </xsd:simpleType>
    </xsd:element>
    <xsd:element name="MediaLengthInSeconds" ma:index="27" nillable="true" ma:displayName="MediaLengthInSeconds" ma:hidden="true" ma:internalName="MediaLengthInSeconds" ma:readOnly="true">
      <xsd:simpleType>
        <xsd:restriction base="dms:Unknown"/>
      </xsd:simpleType>
    </xsd:element>
    <xsd:element name="Background" ma:index="28" nillable="true" ma:displayName="Background" ma:default="0" ma:format="Dropdown" ma:internalName="Background">
      <xsd:simpleType>
        <xsd:restriction base="dms:Boolean"/>
      </xsd:simpleType>
    </xsd:element>
    <xsd:element name="MediaServiceSearchProperties" ma:index="2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ocTags" ma:index="30" nillable="true" ma:displayName="MediaServiceDocTags" ma:hidden="true" ma:internalName="MediaServiceDocTags" ma:readOnly="true">
      <xsd:simpleType>
        <xsd:restriction base="dms:Note"/>
      </xsd:simpleType>
    </xsd:element>
    <xsd:element name="MediaServiceObjectDetectorVersions" ma:index="3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ystemTags" ma:index="32" nillable="true" ma:displayName="MediaServiceSystemTags" ma:hidden="true" ma:internalName="MediaServiceSystemTag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hidden="tru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hidden="true" ma:internalName="SharedWithDetail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0e9df3-be65-4c73-a93b-d1236ebd677e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3f6bfcbc-3db3-4ae6-bd76-326f0798ad28}" ma:internalName="TaxCatchAll" ma:readOnly="false" ma:showField="CatchAllData" ma:web="16c05727-aa75-4e4a-9b5f-8a80a116589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49168DCE-134F-4610-A6AA-88CEBE8D71D2}">
  <ds:schemaRefs>
    <ds:schemaRef ds:uri="http://schemas.microsoft.com/office/2006/metadata/properties"/>
    <ds:schemaRef ds:uri="http://schemas.microsoft.com/office/infopath/2007/PartnerControls"/>
    <ds:schemaRef ds:uri="http://schemas.microsoft.com/sharepoint/v3"/>
    <ds:schemaRef ds:uri="71af3243-3dd4-4a8d-8c0d-dd76da1f02a5"/>
    <ds:schemaRef ds:uri="230e9df3-be65-4c73-a93b-d1236ebd677e"/>
  </ds:schemaRefs>
</ds:datastoreItem>
</file>

<file path=customXml/itemProps2.xml><?xml version="1.0" encoding="utf-8"?>
<ds:datastoreItem xmlns:ds="http://schemas.openxmlformats.org/officeDocument/2006/customXml" ds:itemID="{5EDE3176-A15D-46A3-BDDB-64A0D736322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71af3243-3dd4-4a8d-8c0d-dd76da1f02a5"/>
    <ds:schemaRef ds:uri="16c05727-aa75-4e4a-9b5f-8a80a1165891"/>
    <ds:schemaRef ds:uri="230e9df3-be65-4c73-a93b-d1236ebd677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CABF691C-888B-4061-8A6F-D5CE84A0254B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/>
</file>

<file path=docProps/app.xml><?xml version="1.0" encoding="utf-8"?>
<Properties xmlns="http://schemas.openxmlformats.org/officeDocument/2006/extended-properties" xmlns:vt="http://schemas.openxmlformats.org/officeDocument/2006/docPropsVTypes">
  <Template>{8B85E514-425E-4FD5-922F-3A5C55F66AFC}tf67328976_win32</Template>
  <TotalTime>1772</TotalTime>
  <Words>930</Words>
  <Application>Microsoft Office PowerPoint</Application>
  <PresentationFormat>Widescreen</PresentationFormat>
  <Paragraphs>126</Paragraphs>
  <Slides>12</Slides>
  <Notes>12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12</vt:i4>
      </vt:variant>
    </vt:vector>
  </HeadingPairs>
  <TitlesOfParts>
    <vt:vector size="18" baseType="lpstr">
      <vt:lpstr>Aptos</vt:lpstr>
      <vt:lpstr>Arial</vt:lpstr>
      <vt:lpstr>Calibri</vt:lpstr>
      <vt:lpstr>Tenorite</vt:lpstr>
      <vt:lpstr>Wingdings</vt:lpstr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IVONE ASSAKO MURAYAMA</dc:creator>
  <cp:lastModifiedBy>IVONE ASSAKO MURAYAMA</cp:lastModifiedBy>
  <cp:revision>1</cp:revision>
  <dcterms:created xsi:type="dcterms:W3CDTF">2024-09-16T12:51:07Z</dcterms:created>
  <dcterms:modified xsi:type="dcterms:W3CDTF">2024-09-30T21:16:01Z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  <property fmtid="{D5CDD505-2E9C-101B-9397-08002B2CF9AE}" pid="3" name="MediaServiceImageTags">
    <vt:lpwstr/>
  </property>
</Properties>
</file>