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82" r:id="rId5"/>
    <p:sldId id="294" r:id="rId6"/>
    <p:sldId id="285" r:id="rId7"/>
    <p:sldId id="288" r:id="rId8"/>
    <p:sldId id="289" r:id="rId9"/>
    <p:sldId id="290" r:id="rId10"/>
    <p:sldId id="291" r:id="rId11"/>
    <p:sldId id="296" r:id="rId12"/>
    <p:sldId id="293" r:id="rId13"/>
    <p:sldId id="283" r:id="rId14"/>
    <p:sldId id="284" r:id="rId15"/>
    <p:sldId id="295" r:id="rId16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5D6025-F3B3-4A7B-80F5-CB042C34950C}" v="1231" dt="2024-09-30T20:13:34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55" autoAdjust="0"/>
  </p:normalViewPr>
  <p:slideViewPr>
    <p:cSldViewPr snapToGrid="0">
      <p:cViewPr varScale="1">
        <p:scale>
          <a:sx n="71" d="100"/>
          <a:sy n="71" d="100"/>
        </p:scale>
        <p:origin x="1061" y="62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3972" y="1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ONE ASSAKO MURAYAMA" userId="6dec24583837fa62" providerId="LiveId" clId="{D2D65C67-099D-4CF2-BAB9-809E65D63518}"/>
    <pc:docChg chg="undo redo custSel addSld delSld modSld sldOrd modMainMaster">
      <pc:chgData name="IVONE ASSAKO MURAYAMA" userId="6dec24583837fa62" providerId="LiveId" clId="{D2D65C67-099D-4CF2-BAB9-809E65D63518}" dt="2024-09-25T19:47:08.720" v="9971" actId="207"/>
      <pc:docMkLst>
        <pc:docMk/>
      </pc:docMkLst>
      <pc:sldChg chg="del">
        <pc:chgData name="IVONE ASSAKO MURAYAMA" userId="6dec24583837fa62" providerId="LiveId" clId="{D2D65C67-099D-4CF2-BAB9-809E65D63518}" dt="2024-09-16T13:08:10.873" v="26" actId="47"/>
        <pc:sldMkLst>
          <pc:docMk/>
          <pc:sldMk cId="2586058810" sldId="256"/>
        </pc:sldMkLst>
      </pc:sldChg>
      <pc:sldChg chg="del">
        <pc:chgData name="IVONE ASSAKO MURAYAMA" userId="6dec24583837fa62" providerId="LiveId" clId="{D2D65C67-099D-4CF2-BAB9-809E65D63518}" dt="2024-09-16T13:08:12.144" v="27" actId="47"/>
        <pc:sldMkLst>
          <pc:docMk/>
          <pc:sldMk cId="1713219598" sldId="257"/>
        </pc:sldMkLst>
      </pc:sldChg>
      <pc:sldChg chg="del">
        <pc:chgData name="IVONE ASSAKO MURAYAMA" userId="6dec24583837fa62" providerId="LiveId" clId="{D2D65C67-099D-4CF2-BAB9-809E65D63518}" dt="2024-09-16T13:08:15.837" v="30" actId="47"/>
        <pc:sldMkLst>
          <pc:docMk/>
          <pc:sldMk cId="3571516367" sldId="258"/>
        </pc:sldMkLst>
      </pc:sldChg>
      <pc:sldChg chg="del">
        <pc:chgData name="IVONE ASSAKO MURAYAMA" userId="6dec24583837fa62" providerId="LiveId" clId="{D2D65C67-099D-4CF2-BAB9-809E65D63518}" dt="2024-09-16T13:08:19.823" v="33" actId="47"/>
        <pc:sldMkLst>
          <pc:docMk/>
          <pc:sldMk cId="1742861620" sldId="266"/>
        </pc:sldMkLst>
      </pc:sldChg>
      <pc:sldChg chg="del">
        <pc:chgData name="IVONE ASSAKO MURAYAMA" userId="6dec24583837fa62" providerId="LiveId" clId="{D2D65C67-099D-4CF2-BAB9-809E65D63518}" dt="2024-09-16T13:08:26.062" v="37" actId="47"/>
        <pc:sldMkLst>
          <pc:docMk/>
          <pc:sldMk cId="1969787568" sldId="271"/>
        </pc:sldMkLst>
      </pc:sldChg>
      <pc:sldChg chg="del">
        <pc:chgData name="IVONE ASSAKO MURAYAMA" userId="6dec24583837fa62" providerId="LiveId" clId="{D2D65C67-099D-4CF2-BAB9-809E65D63518}" dt="2024-09-16T13:08:13.405" v="28" actId="47"/>
        <pc:sldMkLst>
          <pc:docMk/>
          <pc:sldMk cId="608796113" sldId="278"/>
        </pc:sldMkLst>
      </pc:sldChg>
      <pc:sldChg chg="del">
        <pc:chgData name="IVONE ASSAKO MURAYAMA" userId="6dec24583837fa62" providerId="LiveId" clId="{D2D65C67-099D-4CF2-BAB9-809E65D63518}" dt="2024-09-16T13:08:14.522" v="29" actId="47"/>
        <pc:sldMkLst>
          <pc:docMk/>
          <pc:sldMk cId="2241459136" sldId="279"/>
        </pc:sldMkLst>
      </pc:sldChg>
      <pc:sldChg chg="del">
        <pc:chgData name="IVONE ASSAKO MURAYAMA" userId="6dec24583837fa62" providerId="LiveId" clId="{D2D65C67-099D-4CF2-BAB9-809E65D63518}" dt="2024-09-16T13:08:16.952" v="31" actId="47"/>
        <pc:sldMkLst>
          <pc:docMk/>
          <pc:sldMk cId="334696707" sldId="280"/>
        </pc:sldMkLst>
      </pc:sldChg>
      <pc:sldChg chg="del">
        <pc:chgData name="IVONE ASSAKO MURAYAMA" userId="6dec24583837fa62" providerId="LiveId" clId="{D2D65C67-099D-4CF2-BAB9-809E65D63518}" dt="2024-09-16T13:08:18.213" v="32" actId="47"/>
        <pc:sldMkLst>
          <pc:docMk/>
          <pc:sldMk cId="103458723" sldId="281"/>
        </pc:sldMkLst>
      </pc:sldChg>
      <pc:sldChg chg="addSp delSp modSp mod">
        <pc:chgData name="IVONE ASSAKO MURAYAMA" userId="6dec24583837fa62" providerId="LiveId" clId="{D2D65C67-099D-4CF2-BAB9-809E65D63518}" dt="2024-09-25T14:26:53.777" v="9045" actId="478"/>
        <pc:sldMkLst>
          <pc:docMk/>
          <pc:sldMk cId="636929804" sldId="282"/>
        </pc:sldMkLst>
        <pc:spChg chg="del">
          <ac:chgData name="IVONE ASSAKO MURAYAMA" userId="6dec24583837fa62" providerId="LiveId" clId="{D2D65C67-099D-4CF2-BAB9-809E65D63518}" dt="2024-09-16T12:52:26.042" v="0" actId="478"/>
          <ac:spMkLst>
            <pc:docMk/>
            <pc:sldMk cId="636929804" sldId="282"/>
            <ac:spMk id="2" creationId="{8B27D9B3-B64F-656A-0D99-161A6C0F518F}"/>
          </ac:spMkLst>
        </pc:spChg>
        <pc:spChg chg="add del mod">
          <ac:chgData name="IVONE ASSAKO MURAYAMA" userId="6dec24583837fa62" providerId="LiveId" clId="{D2D65C67-099D-4CF2-BAB9-809E65D63518}" dt="2024-09-16T13:09:55.175" v="87"/>
          <ac:spMkLst>
            <pc:docMk/>
            <pc:sldMk cId="636929804" sldId="282"/>
            <ac:spMk id="2" creationId="{9D0A0419-A8C7-793D-F222-816855F70A29}"/>
          </ac:spMkLst>
        </pc:spChg>
        <pc:spChg chg="add del mod">
          <ac:chgData name="IVONE ASSAKO MURAYAMA" userId="6dec24583837fa62" providerId="LiveId" clId="{D2D65C67-099D-4CF2-BAB9-809E65D63518}" dt="2024-09-25T14:26:53.777" v="9045" actId="478"/>
          <ac:spMkLst>
            <pc:docMk/>
            <pc:sldMk cId="636929804" sldId="282"/>
            <ac:spMk id="3" creationId="{483AE478-1051-8D12-F0EE-0FD5813BE49F}"/>
          </ac:spMkLst>
        </pc:spChg>
        <pc:spChg chg="add del mod">
          <ac:chgData name="IVONE ASSAKO MURAYAMA" userId="6dec24583837fa62" providerId="LiveId" clId="{D2D65C67-099D-4CF2-BAB9-809E65D63518}" dt="2024-09-16T13:12:40.437" v="148" actId="478"/>
          <ac:spMkLst>
            <pc:docMk/>
            <pc:sldMk cId="636929804" sldId="282"/>
            <ac:spMk id="3" creationId="{FA7D2236-38F3-85EA-87B8-6BFD4236EFD2}"/>
          </ac:spMkLst>
        </pc:spChg>
        <pc:spChg chg="add del mod">
          <ac:chgData name="IVONE ASSAKO MURAYAMA" userId="6dec24583837fa62" providerId="LiveId" clId="{D2D65C67-099D-4CF2-BAB9-809E65D63518}" dt="2024-09-16T12:52:30.404" v="1" actId="478"/>
          <ac:spMkLst>
            <pc:docMk/>
            <pc:sldMk cId="636929804" sldId="282"/>
            <ac:spMk id="4" creationId="{54CF5936-EA5F-33E7-A417-0A9B43357448}"/>
          </ac:spMkLst>
        </pc:spChg>
        <pc:spChg chg="add mod">
          <ac:chgData name="IVONE ASSAKO MURAYAMA" userId="6dec24583837fa62" providerId="LiveId" clId="{D2D65C67-099D-4CF2-BAB9-809E65D63518}" dt="2024-09-25T13:06:03.229" v="6585" actId="20577"/>
          <ac:spMkLst>
            <pc:docMk/>
            <pc:sldMk cId="636929804" sldId="282"/>
            <ac:spMk id="4" creationId="{EF6ECAEA-B1AF-0249-1F3A-09685D352CD6}"/>
          </ac:spMkLst>
        </pc:spChg>
        <pc:spChg chg="add mod">
          <ac:chgData name="IVONE ASSAKO MURAYAMA" userId="6dec24583837fa62" providerId="LiveId" clId="{D2D65C67-099D-4CF2-BAB9-809E65D63518}" dt="2024-09-25T13:05:47.816" v="6584" actId="1036"/>
          <ac:spMkLst>
            <pc:docMk/>
            <pc:sldMk cId="636929804" sldId="282"/>
            <ac:spMk id="5" creationId="{9024E9B5-945B-42FB-E792-C0BED7EFB276}"/>
          </ac:spMkLst>
        </pc:spChg>
        <pc:spChg chg="add del mod">
          <ac:chgData name="IVONE ASSAKO MURAYAMA" userId="6dec24583837fa62" providerId="LiveId" clId="{D2D65C67-099D-4CF2-BAB9-809E65D63518}" dt="2024-09-25T14:25:40.685" v="8964" actId="21"/>
          <ac:spMkLst>
            <pc:docMk/>
            <pc:sldMk cId="636929804" sldId="282"/>
            <ac:spMk id="6" creationId="{0655A6E6-A34A-A06E-8177-928322CDD4C1}"/>
          </ac:spMkLst>
        </pc:spChg>
        <pc:spChg chg="add del mod">
          <ac:chgData name="IVONE ASSAKO MURAYAMA" userId="6dec24583837fa62" providerId="LiveId" clId="{D2D65C67-099D-4CF2-BAB9-809E65D63518}" dt="2024-09-16T12:52:38.181" v="3" actId="478"/>
          <ac:spMkLst>
            <pc:docMk/>
            <pc:sldMk cId="636929804" sldId="282"/>
            <ac:spMk id="6" creationId="{C4D8132F-13A9-0B8A-A1AA-9054C852477D}"/>
          </ac:spMkLst>
        </pc:spChg>
        <pc:spChg chg="add del">
          <ac:chgData name="IVONE ASSAKO MURAYAMA" userId="6dec24583837fa62" providerId="LiveId" clId="{D2D65C67-099D-4CF2-BAB9-809E65D63518}" dt="2024-09-16T13:38:37.124" v="635" actId="478"/>
          <ac:spMkLst>
            <pc:docMk/>
            <pc:sldMk cId="636929804" sldId="282"/>
            <ac:spMk id="7" creationId="{C22D864C-B2D4-592A-CABA-5966726F9EB9}"/>
          </ac:spMkLst>
        </pc:spChg>
        <pc:spChg chg="add del mod">
          <ac:chgData name="IVONE ASSAKO MURAYAMA" userId="6dec24583837fa62" providerId="LiveId" clId="{D2D65C67-099D-4CF2-BAB9-809E65D63518}" dt="2024-09-16T12:52:43.192" v="4" actId="478"/>
          <ac:spMkLst>
            <pc:docMk/>
            <pc:sldMk cId="636929804" sldId="282"/>
            <ac:spMk id="8" creationId="{5DE4A636-937F-A3AA-592F-5B392E25590F}"/>
          </ac:spMkLst>
        </pc:spChg>
        <pc:spChg chg="add del mod">
          <ac:chgData name="IVONE ASSAKO MURAYAMA" userId="6dec24583837fa62" providerId="LiveId" clId="{D2D65C67-099D-4CF2-BAB9-809E65D63518}" dt="2024-09-24T13:47:03.985" v="5284" actId="478"/>
          <ac:spMkLst>
            <pc:docMk/>
            <pc:sldMk cId="636929804" sldId="282"/>
            <ac:spMk id="8" creationId="{A60E7E13-4BDA-0EA7-6F6A-EBCCD407EEAA}"/>
          </ac:spMkLst>
        </pc:spChg>
        <pc:spChg chg="add mod">
          <ac:chgData name="IVONE ASSAKO MURAYAMA" userId="6dec24583837fa62" providerId="LiveId" clId="{D2D65C67-099D-4CF2-BAB9-809E65D63518}" dt="2024-09-25T13:05:47.816" v="6584" actId="1036"/>
          <ac:spMkLst>
            <pc:docMk/>
            <pc:sldMk cId="636929804" sldId="282"/>
            <ac:spMk id="9" creationId="{81321EAC-7D25-030B-4E0A-C14C15A5C969}"/>
          </ac:spMkLst>
        </pc:spChg>
        <pc:spChg chg="add del mod">
          <ac:chgData name="IVONE ASSAKO MURAYAMA" userId="6dec24583837fa62" providerId="LiveId" clId="{D2D65C67-099D-4CF2-BAB9-809E65D63518}" dt="2024-09-16T12:52:45.663" v="5" actId="478"/>
          <ac:spMkLst>
            <pc:docMk/>
            <pc:sldMk cId="636929804" sldId="282"/>
            <ac:spMk id="10" creationId="{5A3C49C8-42C9-EDE5-B533-8E09BBD4209D}"/>
          </ac:spMkLst>
        </pc:spChg>
        <pc:spChg chg="add del mod">
          <ac:chgData name="IVONE ASSAKO MURAYAMA" userId="6dec24583837fa62" providerId="LiveId" clId="{D2D65C67-099D-4CF2-BAB9-809E65D63518}" dt="2024-09-24T13:47:07.590" v="5285" actId="478"/>
          <ac:spMkLst>
            <pc:docMk/>
            <pc:sldMk cId="636929804" sldId="282"/>
            <ac:spMk id="10" creationId="{FBA546DF-45BC-B62E-4845-A0C823C17048}"/>
          </ac:spMkLst>
        </pc:spChg>
        <pc:spChg chg="add del mod">
          <ac:chgData name="IVONE ASSAKO MURAYAMA" userId="6dec24583837fa62" providerId="LiveId" clId="{D2D65C67-099D-4CF2-BAB9-809E65D63518}" dt="2024-09-24T13:50:48.632" v="5286" actId="478"/>
          <ac:spMkLst>
            <pc:docMk/>
            <pc:sldMk cId="636929804" sldId="282"/>
            <ac:spMk id="11" creationId="{B2B7B70A-5B4D-D100-84BF-CD343C806BF6}"/>
          </ac:spMkLst>
        </pc:spChg>
        <pc:spChg chg="add del mod">
          <ac:chgData name="IVONE ASSAKO MURAYAMA" userId="6dec24583837fa62" providerId="LiveId" clId="{D2D65C67-099D-4CF2-BAB9-809E65D63518}" dt="2024-09-16T12:52:49.722" v="6" actId="478"/>
          <ac:spMkLst>
            <pc:docMk/>
            <pc:sldMk cId="636929804" sldId="282"/>
            <ac:spMk id="12" creationId="{EE7E9878-F29D-7B40-55FE-9072EB64BBEF}"/>
          </ac:spMkLst>
        </pc:spChg>
        <pc:spChg chg="del">
          <ac:chgData name="IVONE ASSAKO MURAYAMA" userId="6dec24583837fa62" providerId="LiveId" clId="{D2D65C67-099D-4CF2-BAB9-809E65D63518}" dt="2024-09-16T12:52:33.793" v="2" actId="478"/>
          <ac:spMkLst>
            <pc:docMk/>
            <pc:sldMk cId="636929804" sldId="282"/>
            <ac:spMk id="13" creationId="{7E5B6E40-3A7D-ACF7-AA38-25977D322D81}"/>
          </ac:spMkLst>
        </pc:spChg>
        <pc:spChg chg="del">
          <ac:chgData name="IVONE ASSAKO MURAYAMA" userId="6dec24583837fa62" providerId="LiveId" clId="{D2D65C67-099D-4CF2-BAB9-809E65D63518}" dt="2024-09-16T12:52:38.181" v="3" actId="478"/>
          <ac:spMkLst>
            <pc:docMk/>
            <pc:sldMk cId="636929804" sldId="282"/>
            <ac:spMk id="14" creationId="{5112969F-EB84-49D5-7100-1FB28870FB30}"/>
          </ac:spMkLst>
        </pc:spChg>
        <pc:spChg chg="del">
          <ac:chgData name="IVONE ASSAKO MURAYAMA" userId="6dec24583837fa62" providerId="LiveId" clId="{D2D65C67-099D-4CF2-BAB9-809E65D63518}" dt="2024-09-16T12:52:38.181" v="3" actId="478"/>
          <ac:spMkLst>
            <pc:docMk/>
            <pc:sldMk cId="636929804" sldId="282"/>
            <ac:spMk id="15" creationId="{A536BD54-EFA1-25A2-9F04-4F22C36E2A5D}"/>
          </ac:spMkLst>
        </pc:spChg>
        <pc:spChg chg="del">
          <ac:chgData name="IVONE ASSAKO MURAYAMA" userId="6dec24583837fa62" providerId="LiveId" clId="{D2D65C67-099D-4CF2-BAB9-809E65D63518}" dt="2024-09-16T12:52:38.181" v="3" actId="478"/>
          <ac:spMkLst>
            <pc:docMk/>
            <pc:sldMk cId="636929804" sldId="282"/>
            <ac:spMk id="36" creationId="{E71298F0-74F1-FECA-0F02-495F9A2EBA7B}"/>
          </ac:spMkLst>
        </pc:spChg>
        <pc:spChg chg="del">
          <ac:chgData name="IVONE ASSAKO MURAYAMA" userId="6dec24583837fa62" providerId="LiveId" clId="{D2D65C67-099D-4CF2-BAB9-809E65D63518}" dt="2024-09-16T12:52:38.181" v="3" actId="478"/>
          <ac:spMkLst>
            <pc:docMk/>
            <pc:sldMk cId="636929804" sldId="282"/>
            <ac:spMk id="68" creationId="{AA0ACADD-CC4E-851C-DA07-C22DB97FA23E}"/>
          </ac:spMkLst>
        </pc:spChg>
      </pc:sldChg>
      <pc:sldChg chg="add">
        <pc:chgData name="IVONE ASSAKO MURAYAMA" userId="6dec24583837fa62" providerId="LiveId" clId="{D2D65C67-099D-4CF2-BAB9-809E65D63518}" dt="2024-09-25T14:10:57.707" v="8441"/>
        <pc:sldMkLst>
          <pc:docMk/>
          <pc:sldMk cId="1625530985" sldId="283"/>
        </pc:sldMkLst>
      </pc:sldChg>
      <pc:sldChg chg="del">
        <pc:chgData name="IVONE ASSAKO MURAYAMA" userId="6dec24583837fa62" providerId="LiveId" clId="{D2D65C67-099D-4CF2-BAB9-809E65D63518}" dt="2024-09-16T13:08:21.242" v="34" actId="47"/>
        <pc:sldMkLst>
          <pc:docMk/>
          <pc:sldMk cId="1658164610" sldId="283"/>
        </pc:sldMkLst>
      </pc:sldChg>
      <pc:sldChg chg="addSp delSp modSp add del mod">
        <pc:chgData name="IVONE ASSAKO MURAYAMA" userId="6dec24583837fa62" providerId="LiveId" clId="{D2D65C67-099D-4CF2-BAB9-809E65D63518}" dt="2024-09-25T14:10:52.256" v="8440" actId="2696"/>
        <pc:sldMkLst>
          <pc:docMk/>
          <pc:sldMk cId="4196444649" sldId="283"/>
        </pc:sldMkLst>
        <pc:spChg chg="add mod">
          <ac:chgData name="IVONE ASSAKO MURAYAMA" userId="6dec24583837fa62" providerId="LiveId" clId="{D2D65C67-099D-4CF2-BAB9-809E65D63518}" dt="2024-09-21T00:27:57.029" v="3535" actId="255"/>
          <ac:spMkLst>
            <pc:docMk/>
            <pc:sldMk cId="4196444649" sldId="283"/>
            <ac:spMk id="2" creationId="{0FA51A49-5E89-E2C2-8B4B-410213EA2CC8}"/>
          </ac:spMkLst>
        </pc:spChg>
        <pc:spChg chg="mod">
          <ac:chgData name="IVONE ASSAKO MURAYAMA" userId="6dec24583837fa62" providerId="LiveId" clId="{D2D65C67-099D-4CF2-BAB9-809E65D63518}" dt="2024-09-25T13:06:30.756" v="6594" actId="20577"/>
          <ac:spMkLst>
            <pc:docMk/>
            <pc:sldMk cId="4196444649" sldId="283"/>
            <ac:spMk id="4" creationId="{EF6ECAEA-B1AF-0249-1F3A-09685D352CD6}"/>
          </ac:spMkLst>
        </pc:spChg>
        <pc:spChg chg="del mod">
          <ac:chgData name="IVONE ASSAKO MURAYAMA" userId="6dec24583837fa62" providerId="LiveId" clId="{D2D65C67-099D-4CF2-BAB9-809E65D63518}" dt="2024-09-18T20:52:35.922" v="2793" actId="478"/>
          <ac:spMkLst>
            <pc:docMk/>
            <pc:sldMk cId="4196444649" sldId="283"/>
            <ac:spMk id="5" creationId="{9024E9B5-945B-42FB-E792-C0BED7EFB276}"/>
          </ac:spMkLst>
        </pc:spChg>
        <pc:spChg chg="add del mod">
          <ac:chgData name="IVONE ASSAKO MURAYAMA" userId="6dec24583837fa62" providerId="LiveId" clId="{D2D65C67-099D-4CF2-BAB9-809E65D63518}" dt="2024-09-18T20:47:30.251" v="2616" actId="478"/>
          <ac:spMkLst>
            <pc:docMk/>
            <pc:sldMk cId="4196444649" sldId="283"/>
            <ac:spMk id="6" creationId="{05DE56A7-99F8-66C0-EF4B-BB3E44D580DD}"/>
          </ac:spMkLst>
        </pc:spChg>
        <pc:spChg chg="mod">
          <ac:chgData name="IVONE ASSAKO MURAYAMA" userId="6dec24583837fa62" providerId="LiveId" clId="{D2D65C67-099D-4CF2-BAB9-809E65D63518}" dt="2024-09-21T00:27:57.029" v="3535" actId="255"/>
          <ac:spMkLst>
            <pc:docMk/>
            <pc:sldMk cId="4196444649" sldId="283"/>
            <ac:spMk id="8" creationId="{A60E7E13-4BDA-0EA7-6F6A-EBCCD407EEAA}"/>
          </ac:spMkLst>
        </pc:spChg>
        <pc:spChg chg="mod">
          <ac:chgData name="IVONE ASSAKO MURAYAMA" userId="6dec24583837fa62" providerId="LiveId" clId="{D2D65C67-099D-4CF2-BAB9-809E65D63518}" dt="2024-09-21T00:27:57.029" v="3535" actId="255"/>
          <ac:spMkLst>
            <pc:docMk/>
            <pc:sldMk cId="4196444649" sldId="283"/>
            <ac:spMk id="9" creationId="{81321EAC-7D25-030B-4E0A-C14C15A5C969}"/>
          </ac:spMkLst>
        </pc:spChg>
        <pc:spChg chg="add mod">
          <ac:chgData name="IVONE ASSAKO MURAYAMA" userId="6dec24583837fa62" providerId="LiveId" clId="{D2D65C67-099D-4CF2-BAB9-809E65D63518}" dt="2024-09-23T13:58:41.087" v="3671" actId="20577"/>
          <ac:spMkLst>
            <pc:docMk/>
            <pc:sldMk cId="4196444649" sldId="283"/>
            <ac:spMk id="10" creationId="{EF3E6CA6-BE15-7E09-EDE4-C1C78960032B}"/>
          </ac:spMkLst>
        </pc:spChg>
        <pc:spChg chg="del">
          <ac:chgData name="IVONE ASSAKO MURAYAMA" userId="6dec24583837fa62" providerId="LiveId" clId="{D2D65C67-099D-4CF2-BAB9-809E65D63518}" dt="2024-09-16T20:13:33.317" v="1830" actId="478"/>
          <ac:spMkLst>
            <pc:docMk/>
            <pc:sldMk cId="4196444649" sldId="283"/>
            <ac:spMk id="10" creationId="{FBA546DF-45BC-B62E-4845-A0C823C17048}"/>
          </ac:spMkLst>
        </pc:spChg>
        <pc:spChg chg="del">
          <ac:chgData name="IVONE ASSAKO MURAYAMA" userId="6dec24583837fa62" providerId="LiveId" clId="{D2D65C67-099D-4CF2-BAB9-809E65D63518}" dt="2024-09-16T20:13:36.139" v="1831" actId="478"/>
          <ac:spMkLst>
            <pc:docMk/>
            <pc:sldMk cId="4196444649" sldId="283"/>
            <ac:spMk id="11" creationId="{B2B7B70A-5B4D-D100-84BF-CD343C806BF6}"/>
          </ac:spMkLst>
        </pc:spChg>
        <pc:spChg chg="add del mod">
          <ac:chgData name="IVONE ASSAKO MURAYAMA" userId="6dec24583837fa62" providerId="LiveId" clId="{D2D65C67-099D-4CF2-BAB9-809E65D63518}" dt="2024-09-18T20:52:12.624" v="2779" actId="478"/>
          <ac:spMkLst>
            <pc:docMk/>
            <pc:sldMk cId="4196444649" sldId="283"/>
            <ac:spMk id="12" creationId="{1CA58D86-0C16-78DA-6091-94E99052CC9A}"/>
          </ac:spMkLst>
        </pc:spChg>
        <pc:spChg chg="add mod">
          <ac:chgData name="IVONE ASSAKO MURAYAMA" userId="6dec24583837fa62" providerId="LiveId" clId="{D2D65C67-099D-4CF2-BAB9-809E65D63518}" dt="2024-09-21T00:32:08.932" v="3617" actId="20577"/>
          <ac:spMkLst>
            <pc:docMk/>
            <pc:sldMk cId="4196444649" sldId="283"/>
            <ac:spMk id="13" creationId="{92AAEEEC-C0EB-A189-17E3-F181ED1A29CF}"/>
          </ac:spMkLst>
        </pc:spChg>
      </pc:sldChg>
      <pc:sldChg chg="add">
        <pc:chgData name="IVONE ASSAKO MURAYAMA" userId="6dec24583837fa62" providerId="LiveId" clId="{D2D65C67-099D-4CF2-BAB9-809E65D63518}" dt="2024-09-25T14:10:57.707" v="8441"/>
        <pc:sldMkLst>
          <pc:docMk/>
          <pc:sldMk cId="1491117024" sldId="284"/>
        </pc:sldMkLst>
      </pc:sldChg>
      <pc:sldChg chg="addSp delSp modSp add del mod">
        <pc:chgData name="IVONE ASSAKO MURAYAMA" userId="6dec24583837fa62" providerId="LiveId" clId="{D2D65C67-099D-4CF2-BAB9-809E65D63518}" dt="2024-09-25T14:10:52.256" v="8440" actId="2696"/>
        <pc:sldMkLst>
          <pc:docMk/>
          <pc:sldMk cId="2211270253" sldId="284"/>
        </pc:sldMkLst>
        <pc:spChg chg="add mod">
          <ac:chgData name="IVONE ASSAKO MURAYAMA" userId="6dec24583837fa62" providerId="LiveId" clId="{D2D65C67-099D-4CF2-BAB9-809E65D63518}" dt="2024-09-24T00:36:13.591" v="4781" actId="113"/>
          <ac:spMkLst>
            <pc:docMk/>
            <pc:sldMk cId="2211270253" sldId="284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6:46.330" v="6595"/>
          <ac:spMkLst>
            <pc:docMk/>
            <pc:sldMk cId="2211270253" sldId="284"/>
            <ac:spMk id="4" creationId="{EF6ECAEA-B1AF-0249-1F3A-09685D352CD6}"/>
          </ac:spMkLst>
        </pc:spChg>
        <pc:spChg chg="del">
          <ac:chgData name="IVONE ASSAKO MURAYAMA" userId="6dec24583837fa62" providerId="LiveId" clId="{D2D65C67-099D-4CF2-BAB9-809E65D63518}" dt="2024-09-18T21:03:12.715" v="3253" actId="478"/>
          <ac:spMkLst>
            <pc:docMk/>
            <pc:sldMk cId="2211270253" sldId="284"/>
            <ac:spMk id="5" creationId="{9024E9B5-945B-42FB-E792-C0BED7EFB276}"/>
          </ac:spMkLst>
        </pc:spChg>
        <pc:spChg chg="add mod">
          <ac:chgData name="IVONE ASSAKO MURAYAMA" userId="6dec24583837fa62" providerId="LiveId" clId="{D2D65C67-099D-4CF2-BAB9-809E65D63518}" dt="2024-09-18T21:06:57.262" v="3482" actId="1036"/>
          <ac:spMkLst>
            <pc:docMk/>
            <pc:sldMk cId="2211270253" sldId="284"/>
            <ac:spMk id="7" creationId="{34E9E137-7A88-FD28-732A-0EBB2F872849}"/>
          </ac:spMkLst>
        </pc:spChg>
        <pc:spChg chg="del mod">
          <ac:chgData name="IVONE ASSAKO MURAYAMA" userId="6dec24583837fa62" providerId="LiveId" clId="{D2D65C67-099D-4CF2-BAB9-809E65D63518}" dt="2024-09-18T20:36:20.481" v="2547" actId="478"/>
          <ac:spMkLst>
            <pc:docMk/>
            <pc:sldMk cId="2211270253" sldId="284"/>
            <ac:spMk id="8" creationId="{A60E7E13-4BDA-0EA7-6F6A-EBCCD407EEAA}"/>
          </ac:spMkLst>
        </pc:spChg>
        <pc:spChg chg="del">
          <ac:chgData name="IVONE ASSAKO MURAYAMA" userId="6dec24583837fa62" providerId="LiveId" clId="{D2D65C67-099D-4CF2-BAB9-809E65D63518}" dt="2024-09-16T20:29:15.756" v="2213" actId="478"/>
          <ac:spMkLst>
            <pc:docMk/>
            <pc:sldMk cId="2211270253" sldId="284"/>
            <ac:spMk id="9" creationId="{81321EAC-7D25-030B-4E0A-C14C15A5C969}"/>
          </ac:spMkLst>
        </pc:spChg>
        <pc:spChg chg="add mod">
          <ac:chgData name="IVONE ASSAKO MURAYAMA" userId="6dec24583837fa62" providerId="LiveId" clId="{D2D65C67-099D-4CF2-BAB9-809E65D63518}" dt="2024-09-18T21:07:10.107" v="3503" actId="1035"/>
          <ac:spMkLst>
            <pc:docMk/>
            <pc:sldMk cId="2211270253" sldId="284"/>
            <ac:spMk id="10" creationId="{8984AD63-661C-465E-3E6B-803CBAF5B6D9}"/>
          </ac:spMkLst>
        </pc:spChg>
      </pc:sldChg>
      <pc:sldChg chg="del">
        <pc:chgData name="IVONE ASSAKO MURAYAMA" userId="6dec24583837fa62" providerId="LiveId" clId="{D2D65C67-099D-4CF2-BAB9-809E65D63518}" dt="2024-09-16T13:08:22.453" v="35" actId="47"/>
        <pc:sldMkLst>
          <pc:docMk/>
          <pc:sldMk cId="2403577982" sldId="284"/>
        </pc:sldMkLst>
      </pc:sldChg>
      <pc:sldChg chg="add del ord">
        <pc:chgData name="IVONE ASSAKO MURAYAMA" userId="6dec24583837fa62" providerId="LiveId" clId="{D2D65C67-099D-4CF2-BAB9-809E65D63518}" dt="2024-09-18T21:08:44.171" v="3529" actId="47"/>
        <pc:sldMkLst>
          <pc:docMk/>
          <pc:sldMk cId="1108349160" sldId="285"/>
        </pc:sldMkLst>
      </pc:sldChg>
      <pc:sldChg chg="add del">
        <pc:chgData name="IVONE ASSAKO MURAYAMA" userId="6dec24583837fa62" providerId="LiveId" clId="{D2D65C67-099D-4CF2-BAB9-809E65D63518}" dt="2024-09-18T20:56:49.761" v="2979" actId="47"/>
        <pc:sldMkLst>
          <pc:docMk/>
          <pc:sldMk cId="1606727006" sldId="285"/>
        </pc:sldMkLst>
      </pc:sldChg>
      <pc:sldChg chg="addSp delSp modSp add mod">
        <pc:chgData name="IVONE ASSAKO MURAYAMA" userId="6dec24583837fa62" providerId="LiveId" clId="{D2D65C67-099D-4CF2-BAB9-809E65D63518}" dt="2024-09-25T19:47:02.128" v="9970" actId="207"/>
        <pc:sldMkLst>
          <pc:docMk/>
          <pc:sldMk cId="2147652148" sldId="285"/>
        </pc:sldMkLst>
        <pc:spChg chg="add del mod">
          <ac:chgData name="IVONE ASSAKO MURAYAMA" userId="6dec24583837fa62" providerId="LiveId" clId="{D2D65C67-099D-4CF2-BAB9-809E65D63518}" dt="2024-09-24T14:32:57.474" v="5634" actId="478"/>
          <ac:spMkLst>
            <pc:docMk/>
            <pc:sldMk cId="2147652148" sldId="285"/>
            <ac:spMk id="2" creationId="{79E33ADD-FF44-B52D-D404-E31EDA923979}"/>
          </ac:spMkLst>
        </pc:spChg>
        <pc:spChg chg="mod">
          <ac:chgData name="IVONE ASSAKO MURAYAMA" userId="6dec24583837fa62" providerId="LiveId" clId="{D2D65C67-099D-4CF2-BAB9-809E65D63518}" dt="2024-09-25T12:53:27.706" v="6024" actId="20577"/>
          <ac:spMkLst>
            <pc:docMk/>
            <pc:sldMk cId="2147652148" sldId="285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6:52.174" v="6596"/>
          <ac:spMkLst>
            <pc:docMk/>
            <pc:sldMk cId="2147652148" sldId="285"/>
            <ac:spMk id="4" creationId="{EF6ECAEA-B1AF-0249-1F3A-09685D352CD6}"/>
          </ac:spMkLst>
        </pc:spChg>
        <pc:spChg chg="add del mod">
          <ac:chgData name="IVONE ASSAKO MURAYAMA" userId="6dec24583837fa62" providerId="LiveId" clId="{D2D65C67-099D-4CF2-BAB9-809E65D63518}" dt="2024-09-24T14:32:57.474" v="5634" actId="478"/>
          <ac:spMkLst>
            <pc:docMk/>
            <pc:sldMk cId="2147652148" sldId="285"/>
            <ac:spMk id="5" creationId="{EC8F9E15-CF4B-2907-EAA8-6BDC4CAE4323}"/>
          </ac:spMkLst>
        </pc:spChg>
        <pc:spChg chg="add del mod">
          <ac:chgData name="IVONE ASSAKO MURAYAMA" userId="6dec24583837fa62" providerId="LiveId" clId="{D2D65C67-099D-4CF2-BAB9-809E65D63518}" dt="2024-09-23T21:14:39.235" v="4426" actId="478"/>
          <ac:spMkLst>
            <pc:docMk/>
            <pc:sldMk cId="2147652148" sldId="285"/>
            <ac:spMk id="6" creationId="{0AE9F7BA-2146-E548-2198-31442A21A4FF}"/>
          </ac:spMkLst>
        </pc:spChg>
        <pc:spChg chg="add del mod">
          <ac:chgData name="IVONE ASSAKO MURAYAMA" userId="6dec24583837fa62" providerId="LiveId" clId="{D2D65C67-099D-4CF2-BAB9-809E65D63518}" dt="2024-09-24T14:19:59.245" v="5573" actId="47"/>
          <ac:spMkLst>
            <pc:docMk/>
            <pc:sldMk cId="2147652148" sldId="285"/>
            <ac:spMk id="6" creationId="{8E50FB78-311D-FC44-E023-A661C281CE29}"/>
          </ac:spMkLst>
        </pc:spChg>
        <pc:spChg chg="del mod">
          <ac:chgData name="IVONE ASSAKO MURAYAMA" userId="6dec24583837fa62" providerId="LiveId" clId="{D2D65C67-099D-4CF2-BAB9-809E65D63518}" dt="2024-09-24T14:32:57.474" v="5634" actId="478"/>
          <ac:spMkLst>
            <pc:docMk/>
            <pc:sldMk cId="2147652148" sldId="285"/>
            <ac:spMk id="7" creationId="{34E9E137-7A88-FD28-732A-0EBB2F872849}"/>
          </ac:spMkLst>
        </pc:spChg>
        <pc:spChg chg="add del mod">
          <ac:chgData name="IVONE ASSAKO MURAYAMA" userId="6dec24583837fa62" providerId="LiveId" clId="{D2D65C67-099D-4CF2-BAB9-809E65D63518}" dt="2024-09-23T21:14:39.235" v="4426" actId="478"/>
          <ac:spMkLst>
            <pc:docMk/>
            <pc:sldMk cId="2147652148" sldId="285"/>
            <ac:spMk id="8" creationId="{F75635CF-232E-15CA-8F80-CEF247AFAB10}"/>
          </ac:spMkLst>
        </pc:spChg>
        <pc:spChg chg="add del mod">
          <ac:chgData name="IVONE ASSAKO MURAYAMA" userId="6dec24583837fa62" providerId="LiveId" clId="{D2D65C67-099D-4CF2-BAB9-809E65D63518}" dt="2024-09-23T21:14:39.235" v="4426" actId="478"/>
          <ac:spMkLst>
            <pc:docMk/>
            <pc:sldMk cId="2147652148" sldId="285"/>
            <ac:spMk id="9" creationId="{07120E61-1A21-7410-E220-6E0CA4B807F9}"/>
          </ac:spMkLst>
        </pc:spChg>
        <pc:spChg chg="del mod">
          <ac:chgData name="IVONE ASSAKO MURAYAMA" userId="6dec24583837fa62" providerId="LiveId" clId="{D2D65C67-099D-4CF2-BAB9-809E65D63518}" dt="2024-09-24T14:32:57.474" v="5634" actId="478"/>
          <ac:spMkLst>
            <pc:docMk/>
            <pc:sldMk cId="2147652148" sldId="285"/>
            <ac:spMk id="10" creationId="{8984AD63-661C-465E-3E6B-803CBAF5B6D9}"/>
          </ac:spMkLst>
        </pc:spChg>
        <pc:spChg chg="add del mod">
          <ac:chgData name="IVONE ASSAKO MURAYAMA" userId="6dec24583837fa62" providerId="LiveId" clId="{D2D65C67-099D-4CF2-BAB9-809E65D63518}" dt="2024-09-24T14:17:05.098" v="5362" actId="478"/>
          <ac:spMkLst>
            <pc:docMk/>
            <pc:sldMk cId="2147652148" sldId="285"/>
            <ac:spMk id="11" creationId="{8E289064-664B-626D-F664-1E34F847ECA1}"/>
          </ac:spMkLst>
        </pc:spChg>
        <pc:spChg chg="add del mod">
          <ac:chgData name="IVONE ASSAKO MURAYAMA" userId="6dec24583837fa62" providerId="LiveId" clId="{D2D65C67-099D-4CF2-BAB9-809E65D63518}" dt="2024-09-24T14:37:28.425" v="5788" actId="478"/>
          <ac:spMkLst>
            <pc:docMk/>
            <pc:sldMk cId="2147652148" sldId="285"/>
            <ac:spMk id="12" creationId="{718D6E94-4832-2508-C149-EDB95A5E4B29}"/>
          </ac:spMkLst>
        </pc:spChg>
        <pc:spChg chg="add del mod">
          <ac:chgData name="IVONE ASSAKO MURAYAMA" userId="6dec24583837fa62" providerId="LiveId" clId="{D2D65C67-099D-4CF2-BAB9-809E65D63518}" dt="2024-09-23T21:15:28.480" v="4588" actId="478"/>
          <ac:spMkLst>
            <pc:docMk/>
            <pc:sldMk cId="2147652148" sldId="285"/>
            <ac:spMk id="12" creationId="{CC2791E0-5C51-280E-5D9B-D07B895526BB}"/>
          </ac:spMkLst>
        </pc:spChg>
        <pc:spChg chg="add del mod">
          <ac:chgData name="IVONE ASSAKO MURAYAMA" userId="6dec24583837fa62" providerId="LiveId" clId="{D2D65C67-099D-4CF2-BAB9-809E65D63518}" dt="2024-09-24T14:17:11.696" v="5363" actId="478"/>
          <ac:spMkLst>
            <pc:docMk/>
            <pc:sldMk cId="2147652148" sldId="285"/>
            <ac:spMk id="13" creationId="{9A2191CD-F8D5-1E6C-2D84-3666C4B39C4F}"/>
          </ac:spMkLst>
        </pc:spChg>
        <pc:spChg chg="add del mod">
          <ac:chgData name="IVONE ASSAKO MURAYAMA" userId="6dec24583837fa62" providerId="LiveId" clId="{D2D65C67-099D-4CF2-BAB9-809E65D63518}" dt="2024-09-24T14:37:28.425" v="5788" actId="478"/>
          <ac:spMkLst>
            <pc:docMk/>
            <pc:sldMk cId="2147652148" sldId="285"/>
            <ac:spMk id="14" creationId="{12D07D35-2F2C-A8C7-5275-9B5C5E030C30}"/>
          </ac:spMkLst>
        </pc:spChg>
        <pc:spChg chg="add del mod">
          <ac:chgData name="IVONE ASSAKO MURAYAMA" userId="6dec24583837fa62" providerId="LiveId" clId="{D2D65C67-099D-4CF2-BAB9-809E65D63518}" dt="2024-09-24T00:36:22.254" v="4782" actId="478"/>
          <ac:spMkLst>
            <pc:docMk/>
            <pc:sldMk cId="2147652148" sldId="285"/>
            <ac:spMk id="14" creationId="{328CEB00-55DA-34F3-CEBE-E85368B2C481}"/>
          </ac:spMkLst>
        </pc:spChg>
        <pc:spChg chg="add del mod">
          <ac:chgData name="IVONE ASSAKO MURAYAMA" userId="6dec24583837fa62" providerId="LiveId" clId="{D2D65C67-099D-4CF2-BAB9-809E65D63518}" dt="2024-09-24T00:36:25.578" v="4783" actId="478"/>
          <ac:spMkLst>
            <pc:docMk/>
            <pc:sldMk cId="2147652148" sldId="285"/>
            <ac:spMk id="15" creationId="{90F21345-2563-9FC7-256A-C8C3B721A0E2}"/>
          </ac:spMkLst>
        </pc:spChg>
        <pc:spChg chg="add del mod">
          <ac:chgData name="IVONE ASSAKO MURAYAMA" userId="6dec24583837fa62" providerId="LiveId" clId="{D2D65C67-099D-4CF2-BAB9-809E65D63518}" dt="2024-09-24T14:17:11.696" v="5363" actId="478"/>
          <ac:spMkLst>
            <pc:docMk/>
            <pc:sldMk cId="2147652148" sldId="285"/>
            <ac:spMk id="16" creationId="{C1715F90-D11B-069E-CD44-845F25E553D0}"/>
          </ac:spMkLst>
        </pc:spChg>
        <pc:spChg chg="add del mod">
          <ac:chgData name="IVONE ASSAKO MURAYAMA" userId="6dec24583837fa62" providerId="LiveId" clId="{D2D65C67-099D-4CF2-BAB9-809E65D63518}" dt="2024-09-24T14:17:11.696" v="5363" actId="478"/>
          <ac:spMkLst>
            <pc:docMk/>
            <pc:sldMk cId="2147652148" sldId="285"/>
            <ac:spMk id="17" creationId="{BE838ED1-BD33-5061-03CF-ADFA40384E37}"/>
          </ac:spMkLst>
        </pc:spChg>
        <pc:graphicFrameChg chg="add mod modGraphic">
          <ac:chgData name="IVONE ASSAKO MURAYAMA" userId="6dec24583837fa62" providerId="LiveId" clId="{D2D65C67-099D-4CF2-BAB9-809E65D63518}" dt="2024-09-25T19:47:02.128" v="9970" actId="207"/>
          <ac:graphicFrameMkLst>
            <pc:docMk/>
            <pc:sldMk cId="2147652148" sldId="285"/>
            <ac:graphicFrameMk id="8" creationId="{C119B360-194D-4BC8-BE87-7742A625115C}"/>
          </ac:graphicFrameMkLst>
        </pc:graphicFrameChg>
        <pc:graphicFrameChg chg="add mod">
          <ac:chgData name="IVONE ASSAKO MURAYAMA" userId="6dec24583837fa62" providerId="LiveId" clId="{D2D65C67-099D-4CF2-BAB9-809E65D63518}" dt="2024-09-24T14:19:24.058" v="5566"/>
          <ac:graphicFrameMkLst>
            <pc:docMk/>
            <pc:sldMk cId="2147652148" sldId="285"/>
            <ac:graphicFrameMk id="9" creationId="{D181CC39-D027-09E5-9118-7BB6CAC3CD21}"/>
          </ac:graphicFrameMkLst>
        </pc:graphicFrameChg>
      </pc:sldChg>
      <pc:sldChg chg="del">
        <pc:chgData name="IVONE ASSAKO MURAYAMA" userId="6dec24583837fa62" providerId="LiveId" clId="{D2D65C67-099D-4CF2-BAB9-809E65D63518}" dt="2024-09-16T13:08:23.599" v="36" actId="47"/>
        <pc:sldMkLst>
          <pc:docMk/>
          <pc:sldMk cId="2791821786" sldId="285"/>
        </pc:sldMkLst>
      </pc:sldChg>
      <pc:sldChg chg="addSp delSp modSp add del mod">
        <pc:chgData name="IVONE ASSAKO MURAYAMA" userId="6dec24583837fa62" providerId="LiveId" clId="{D2D65C67-099D-4CF2-BAB9-809E65D63518}" dt="2024-09-25T13:54:23.798" v="7592" actId="47"/>
        <pc:sldMkLst>
          <pc:docMk/>
          <pc:sldMk cId="1433527282" sldId="286"/>
        </pc:sldMkLst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2" creationId="{79E33ADD-FF44-B52D-D404-E31EDA923979}"/>
          </ac:spMkLst>
        </pc:spChg>
        <pc:spChg chg="mod">
          <ac:chgData name="IVONE ASSAKO MURAYAMA" userId="6dec24583837fa62" providerId="LiveId" clId="{D2D65C67-099D-4CF2-BAB9-809E65D63518}" dt="2024-09-24T00:40:23.833" v="4898" actId="113"/>
          <ac:spMkLst>
            <pc:docMk/>
            <pc:sldMk cId="1433527282" sldId="286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7:25.395" v="6601"/>
          <ac:spMkLst>
            <pc:docMk/>
            <pc:sldMk cId="1433527282" sldId="286"/>
            <ac:spMk id="4" creationId="{EF6ECAEA-B1AF-0249-1F3A-09685D352CD6}"/>
          </ac:spMkLst>
        </pc:spChg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5" creationId="{EC8F9E15-CF4B-2907-EAA8-6BDC4CAE4323}"/>
          </ac:spMkLst>
        </pc:spChg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7" creationId="{34E9E137-7A88-FD28-732A-0EBB2F872849}"/>
          </ac:spMkLst>
        </pc:spChg>
        <pc:spChg chg="add del mod">
          <ac:chgData name="IVONE ASSAKO MURAYAMA" userId="6dec24583837fa62" providerId="LiveId" clId="{D2D65C67-099D-4CF2-BAB9-809E65D63518}" dt="2024-09-24T00:40:11.796" v="4897" actId="123"/>
          <ac:spMkLst>
            <pc:docMk/>
            <pc:sldMk cId="1433527282" sldId="286"/>
            <ac:spMk id="8" creationId="{ED1F5051-1E2F-27B8-5403-DE8A197FFD93}"/>
          </ac:spMkLst>
        </pc:spChg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10" creationId="{8984AD63-661C-465E-3E6B-803CBAF5B6D9}"/>
          </ac:spMkLst>
        </pc:spChg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11" creationId="{8E289064-664B-626D-F664-1E34F847ECA1}"/>
          </ac:spMkLst>
        </pc:spChg>
        <pc:spChg chg="del">
          <ac:chgData name="IVONE ASSAKO MURAYAMA" userId="6dec24583837fa62" providerId="LiveId" clId="{D2D65C67-099D-4CF2-BAB9-809E65D63518}" dt="2024-09-24T00:39:29.412" v="4883" actId="478"/>
          <ac:spMkLst>
            <pc:docMk/>
            <pc:sldMk cId="1433527282" sldId="286"/>
            <ac:spMk id="13" creationId="{9A2191CD-F8D5-1E6C-2D84-3666C4B39C4F}"/>
          </ac:spMkLst>
        </pc:spChg>
      </pc:sldChg>
      <pc:sldChg chg="addSp delSp modSp add del mod">
        <pc:chgData name="IVONE ASSAKO MURAYAMA" userId="6dec24583837fa62" providerId="LiveId" clId="{D2D65C67-099D-4CF2-BAB9-809E65D63518}" dt="2024-09-24T01:33:46.567" v="5202" actId="47"/>
        <pc:sldMkLst>
          <pc:docMk/>
          <pc:sldMk cId="1775601022" sldId="287"/>
        </pc:sldMkLst>
        <pc:spChg chg="del">
          <ac:chgData name="IVONE ASSAKO MURAYAMA" userId="6dec24583837fa62" providerId="LiveId" clId="{D2D65C67-099D-4CF2-BAB9-809E65D63518}" dt="2024-09-24T01:31:49.697" v="5185" actId="478"/>
          <ac:spMkLst>
            <pc:docMk/>
            <pc:sldMk cId="1775601022" sldId="287"/>
            <ac:spMk id="3" creationId="{1C9CB68B-9485-4E22-1CA1-5C6A8F6EDB20}"/>
          </ac:spMkLst>
        </pc:spChg>
        <pc:spChg chg="del">
          <ac:chgData name="IVONE ASSAKO MURAYAMA" userId="6dec24583837fa62" providerId="LiveId" clId="{D2D65C67-099D-4CF2-BAB9-809E65D63518}" dt="2024-09-24T01:31:49.697" v="5185" actId="478"/>
          <ac:spMkLst>
            <pc:docMk/>
            <pc:sldMk cId="1775601022" sldId="287"/>
            <ac:spMk id="8" creationId="{ED1F5051-1E2F-27B8-5403-DE8A197FFD93}"/>
          </ac:spMkLst>
        </pc:spChg>
        <pc:graphicFrameChg chg="add mod modGraphic">
          <ac:chgData name="IVONE ASSAKO MURAYAMA" userId="6dec24583837fa62" providerId="LiveId" clId="{D2D65C67-099D-4CF2-BAB9-809E65D63518}" dt="2024-09-24T01:33:12.516" v="5199" actId="572"/>
          <ac:graphicFrameMkLst>
            <pc:docMk/>
            <pc:sldMk cId="1775601022" sldId="287"/>
            <ac:graphicFrameMk id="2" creationId="{1FFD3C5A-1521-2FCD-5891-49B08B11FF4B}"/>
          </ac:graphicFrameMkLst>
        </pc:graphicFrameChg>
        <pc:inkChg chg="add">
          <ac:chgData name="IVONE ASSAKO MURAYAMA" userId="6dec24583837fa62" providerId="LiveId" clId="{D2D65C67-099D-4CF2-BAB9-809E65D63518}" dt="2024-09-24T01:33:27.711" v="5200" actId="9405"/>
          <ac:inkMkLst>
            <pc:docMk/>
            <pc:sldMk cId="1775601022" sldId="287"/>
            <ac:inkMk id="5" creationId="{D533E9C6-7C94-E845-6F7A-521F50AD3F2C}"/>
          </ac:inkMkLst>
        </pc:inkChg>
        <pc:inkChg chg="add">
          <ac:chgData name="IVONE ASSAKO MURAYAMA" userId="6dec24583837fa62" providerId="LiveId" clId="{D2D65C67-099D-4CF2-BAB9-809E65D63518}" dt="2024-09-24T01:33:44.483" v="5201" actId="9405"/>
          <ac:inkMkLst>
            <pc:docMk/>
            <pc:sldMk cId="1775601022" sldId="287"/>
            <ac:inkMk id="6" creationId="{3D5B8ECB-2040-7AE9-09CF-5EAD27F6B29D}"/>
          </ac:inkMkLst>
        </pc:inkChg>
      </pc:sldChg>
      <pc:sldChg chg="addSp delSp modSp add del mod">
        <pc:chgData name="IVONE ASSAKO MURAYAMA" userId="6dec24583837fa62" providerId="LiveId" clId="{D2D65C67-099D-4CF2-BAB9-809E65D63518}" dt="2024-09-24T01:41:46.534" v="5241" actId="47"/>
        <pc:sldMkLst>
          <pc:docMk/>
          <pc:sldMk cId="1804099802" sldId="287"/>
        </pc:sldMkLst>
        <pc:spChg chg="del">
          <ac:chgData name="IVONE ASSAKO MURAYAMA" userId="6dec24583837fa62" providerId="LiveId" clId="{D2D65C67-099D-4CF2-BAB9-809E65D63518}" dt="2024-09-24T01:35:36.618" v="5212" actId="478"/>
          <ac:spMkLst>
            <pc:docMk/>
            <pc:sldMk cId="1804099802" sldId="287"/>
            <ac:spMk id="3" creationId="{1C9CB68B-9485-4E22-1CA1-5C6A8F6EDB20}"/>
          </ac:spMkLst>
        </pc:spChg>
        <pc:spChg chg="del">
          <ac:chgData name="IVONE ASSAKO MURAYAMA" userId="6dec24583837fa62" providerId="LiveId" clId="{D2D65C67-099D-4CF2-BAB9-809E65D63518}" dt="2024-09-24T01:35:36.618" v="5212" actId="478"/>
          <ac:spMkLst>
            <pc:docMk/>
            <pc:sldMk cId="1804099802" sldId="287"/>
            <ac:spMk id="8" creationId="{ED1F5051-1E2F-27B8-5403-DE8A197FFD93}"/>
          </ac:spMkLst>
        </pc:spChg>
        <pc:grpChg chg="mod">
          <ac:chgData name="IVONE ASSAKO MURAYAMA" userId="6dec24583837fa62" providerId="LiveId" clId="{D2D65C67-099D-4CF2-BAB9-809E65D63518}" dt="2024-09-24T01:35:08.894" v="5210"/>
          <ac:grpSpMkLst>
            <pc:docMk/>
            <pc:sldMk cId="1804099802" sldId="287"/>
            <ac:grpSpMk id="6" creationId="{4AD60880-AF82-A989-3437-92765635324D}"/>
          </ac:grpSpMkLst>
        </pc:grpChg>
        <pc:graphicFrameChg chg="add del mod modGraphic">
          <ac:chgData name="IVONE ASSAKO MURAYAMA" userId="6dec24583837fa62" providerId="LiveId" clId="{D2D65C67-099D-4CF2-BAB9-809E65D63518}" dt="2024-09-24T01:39:44.331" v="5226" actId="478"/>
          <ac:graphicFrameMkLst>
            <pc:docMk/>
            <pc:sldMk cId="1804099802" sldId="287"/>
            <ac:graphicFrameMk id="9" creationId="{15844CC6-E9A0-B205-9FA6-0B095AB3C8FD}"/>
          </ac:graphicFrameMkLst>
        </pc:graphicFrameChg>
        <pc:graphicFrameChg chg="add del mod">
          <ac:chgData name="IVONE ASSAKO MURAYAMA" userId="6dec24583837fa62" providerId="LiveId" clId="{D2D65C67-099D-4CF2-BAB9-809E65D63518}" dt="2024-09-24T01:40:35.380" v="5230" actId="478"/>
          <ac:graphicFrameMkLst>
            <pc:docMk/>
            <pc:sldMk cId="1804099802" sldId="287"/>
            <ac:graphicFrameMk id="12" creationId="{9CE50E9A-DA65-144C-42F5-2FBC996CCFF4}"/>
          </ac:graphicFrameMkLst>
        </pc:graphicFrameChg>
        <pc:graphicFrameChg chg="add mod modGraphic">
          <ac:chgData name="IVONE ASSAKO MURAYAMA" userId="6dec24583837fa62" providerId="LiveId" clId="{D2D65C67-099D-4CF2-BAB9-809E65D63518}" dt="2024-09-24T01:41:39.935" v="5240" actId="572"/>
          <ac:graphicFrameMkLst>
            <pc:docMk/>
            <pc:sldMk cId="1804099802" sldId="287"/>
            <ac:graphicFrameMk id="13" creationId="{8ED56391-7ADD-BE6A-B27D-0BCEBA06DE97}"/>
          </ac:graphicFrameMkLst>
        </pc:graphicFrameChg>
        <pc:inkChg chg="add del mod">
          <ac:chgData name="IVONE ASSAKO MURAYAMA" userId="6dec24583837fa62" providerId="LiveId" clId="{D2D65C67-099D-4CF2-BAB9-809E65D63518}" dt="2024-09-24T01:35:09.321" v="5211" actId="9405"/>
          <ac:inkMkLst>
            <pc:docMk/>
            <pc:sldMk cId="1804099802" sldId="287"/>
            <ac:inkMk id="2" creationId="{09506EA8-1491-F77E-2B5A-79C325D2EDBF}"/>
          </ac:inkMkLst>
        </pc:inkChg>
        <pc:inkChg chg="add del mod">
          <ac:chgData name="IVONE ASSAKO MURAYAMA" userId="6dec24583837fa62" providerId="LiveId" clId="{D2D65C67-099D-4CF2-BAB9-809E65D63518}" dt="2024-09-24T01:35:08.894" v="5210"/>
          <ac:inkMkLst>
            <pc:docMk/>
            <pc:sldMk cId="1804099802" sldId="287"/>
            <ac:inkMk id="5" creationId="{D52F453E-2A45-3471-3E21-F6EFC688BD69}"/>
          </ac:inkMkLst>
        </pc:inkChg>
        <pc:inkChg chg="add del">
          <ac:chgData name="IVONE ASSAKO MURAYAMA" userId="6dec24583837fa62" providerId="LiveId" clId="{D2D65C67-099D-4CF2-BAB9-809E65D63518}" dt="2024-09-24T01:35:08.503" v="5208" actId="9405"/>
          <ac:inkMkLst>
            <pc:docMk/>
            <pc:sldMk cId="1804099802" sldId="287"/>
            <ac:inkMk id="7" creationId="{A95FA848-FDEF-C84E-ECAE-67D7E7001515}"/>
          </ac:inkMkLst>
        </pc:inkChg>
        <pc:inkChg chg="add del">
          <ac:chgData name="IVONE ASSAKO MURAYAMA" userId="6dec24583837fa62" providerId="LiveId" clId="{D2D65C67-099D-4CF2-BAB9-809E65D63518}" dt="2024-09-24T01:40:21.154" v="5229" actId="33640"/>
          <ac:inkMkLst>
            <pc:docMk/>
            <pc:sldMk cId="1804099802" sldId="287"/>
            <ac:inkMk id="10" creationId="{A6ADB47C-5CA3-4CAA-66B0-D44BF6C0AAA8}"/>
          </ac:inkMkLst>
        </pc:inkChg>
        <pc:inkChg chg="add del">
          <ac:chgData name="IVONE ASSAKO MURAYAMA" userId="6dec24583837fa62" providerId="LiveId" clId="{D2D65C67-099D-4CF2-BAB9-809E65D63518}" dt="2024-09-24T01:40:21.154" v="5229" actId="33640"/>
          <ac:inkMkLst>
            <pc:docMk/>
            <pc:sldMk cId="1804099802" sldId="287"/>
            <ac:inkMk id="11" creationId="{1E1E3864-D2FD-6137-D56A-0C1F86DC5F8C}"/>
          </ac:inkMkLst>
        </pc:inkChg>
      </pc:sldChg>
      <pc:sldChg chg="modSp add del mod">
        <pc:chgData name="IVONE ASSAKO MURAYAMA" userId="6dec24583837fa62" providerId="LiveId" clId="{D2D65C67-099D-4CF2-BAB9-809E65D63518}" dt="2024-09-25T13:54:20.911" v="7591" actId="47"/>
        <pc:sldMkLst>
          <pc:docMk/>
          <pc:sldMk cId="2017741802" sldId="287"/>
        </pc:sldMkLst>
        <pc:spChg chg="mod">
          <ac:chgData name="IVONE ASSAKO MURAYAMA" userId="6dec24583837fa62" providerId="LiveId" clId="{D2D65C67-099D-4CF2-BAB9-809E65D63518}" dt="2024-09-25T13:07:18.045" v="6600"/>
          <ac:spMkLst>
            <pc:docMk/>
            <pc:sldMk cId="2017741802" sldId="287"/>
            <ac:spMk id="4" creationId="{EF6ECAEA-B1AF-0249-1F3A-09685D352CD6}"/>
          </ac:spMkLst>
        </pc:spChg>
      </pc:sldChg>
      <pc:sldChg chg="addSp delSp modSp add mod">
        <pc:chgData name="IVONE ASSAKO MURAYAMA" userId="6dec24583837fa62" providerId="LiveId" clId="{D2D65C67-099D-4CF2-BAB9-809E65D63518}" dt="2024-09-25T19:47:08.720" v="9971" actId="207"/>
        <pc:sldMkLst>
          <pc:docMk/>
          <pc:sldMk cId="3206289301" sldId="288"/>
        </pc:sldMkLst>
        <pc:spChg chg="mod">
          <ac:chgData name="IVONE ASSAKO MURAYAMA" userId="6dec24583837fa62" providerId="LiveId" clId="{D2D65C67-099D-4CF2-BAB9-809E65D63518}" dt="2024-09-25T12:53:14.819" v="6017" actId="20577"/>
          <ac:spMkLst>
            <pc:docMk/>
            <pc:sldMk cId="3206289301" sldId="288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6:58.394" v="6597"/>
          <ac:spMkLst>
            <pc:docMk/>
            <pc:sldMk cId="3206289301" sldId="288"/>
            <ac:spMk id="4" creationId="{EF6ECAEA-B1AF-0249-1F3A-09685D352CD6}"/>
          </ac:spMkLst>
        </pc:spChg>
        <pc:graphicFrameChg chg="add del mod modGraphic">
          <ac:chgData name="IVONE ASSAKO MURAYAMA" userId="6dec24583837fa62" providerId="LiveId" clId="{D2D65C67-099D-4CF2-BAB9-809E65D63518}" dt="2024-09-25T19:44:08.844" v="9906" actId="21"/>
          <ac:graphicFrameMkLst>
            <pc:docMk/>
            <pc:sldMk cId="3206289301" sldId="288"/>
            <ac:graphicFrameMk id="2" creationId="{012F1CD2-86F9-14B2-1165-B71DE1F4D1C5}"/>
          </ac:graphicFrameMkLst>
        </pc:graphicFrameChg>
        <pc:graphicFrameChg chg="mod modGraphic">
          <ac:chgData name="IVONE ASSAKO MURAYAMA" userId="6dec24583837fa62" providerId="LiveId" clId="{D2D65C67-099D-4CF2-BAB9-809E65D63518}" dt="2024-09-25T19:47:08.720" v="9971" actId="207"/>
          <ac:graphicFrameMkLst>
            <pc:docMk/>
            <pc:sldMk cId="3206289301" sldId="288"/>
            <ac:graphicFrameMk id="8" creationId="{C119B360-194D-4BC8-BE87-7742A625115C}"/>
          </ac:graphicFrameMkLst>
        </pc:graphicFrameChg>
      </pc:sldChg>
      <pc:sldChg chg="modSp add mod">
        <pc:chgData name="IVONE ASSAKO MURAYAMA" userId="6dec24583837fa62" providerId="LiveId" clId="{D2D65C67-099D-4CF2-BAB9-809E65D63518}" dt="2024-09-25T14:38:50.465" v="9166" actId="21"/>
        <pc:sldMkLst>
          <pc:docMk/>
          <pc:sldMk cId="2966961708" sldId="289"/>
        </pc:sldMkLst>
        <pc:spChg chg="mod">
          <ac:chgData name="IVONE ASSAKO MURAYAMA" userId="6dec24583837fa62" providerId="LiveId" clId="{D2D65C67-099D-4CF2-BAB9-809E65D63518}" dt="2024-09-25T13:00:23.578" v="6224" actId="255"/>
          <ac:spMkLst>
            <pc:docMk/>
            <pc:sldMk cId="2966961708" sldId="289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7:07.105" v="6598"/>
          <ac:spMkLst>
            <pc:docMk/>
            <pc:sldMk cId="2966961708" sldId="289"/>
            <ac:spMk id="4" creationId="{EF6ECAEA-B1AF-0249-1F3A-09685D352CD6}"/>
          </ac:spMkLst>
        </pc:spChg>
        <pc:graphicFrameChg chg="mod modGraphic">
          <ac:chgData name="IVONE ASSAKO MURAYAMA" userId="6dec24583837fa62" providerId="LiveId" clId="{D2D65C67-099D-4CF2-BAB9-809E65D63518}" dt="2024-09-25T14:38:50.465" v="9166" actId="21"/>
          <ac:graphicFrameMkLst>
            <pc:docMk/>
            <pc:sldMk cId="2966961708" sldId="289"/>
            <ac:graphicFrameMk id="8" creationId="{C119B360-194D-4BC8-BE87-7742A625115C}"/>
          </ac:graphicFrameMkLst>
        </pc:graphicFrameChg>
      </pc:sldChg>
      <pc:sldChg chg="addSp modSp add mod">
        <pc:chgData name="IVONE ASSAKO MURAYAMA" userId="6dec24583837fa62" providerId="LiveId" clId="{D2D65C67-099D-4CF2-BAB9-809E65D63518}" dt="2024-09-25T19:16:54.098" v="9331" actId="20577"/>
        <pc:sldMkLst>
          <pc:docMk/>
          <pc:sldMk cId="816261383" sldId="290"/>
        </pc:sldMkLst>
        <pc:spChg chg="add mod">
          <ac:chgData name="IVONE ASSAKO MURAYAMA" userId="6dec24583837fa62" providerId="LiveId" clId="{D2D65C67-099D-4CF2-BAB9-809E65D63518}" dt="2024-09-25T19:13:52.623" v="9270" actId="1036"/>
          <ac:spMkLst>
            <pc:docMk/>
            <pc:sldMk cId="816261383" sldId="290"/>
            <ac:spMk id="2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34:53.561" v="6875" actId="20577"/>
          <ac:spMkLst>
            <pc:docMk/>
            <pc:sldMk cId="816261383" sldId="290"/>
            <ac:spMk id="3" creationId="{1C9CB68B-9485-4E22-1CA1-5C6A8F6EDB20}"/>
          </ac:spMkLst>
        </pc:spChg>
        <pc:spChg chg="mod">
          <ac:chgData name="IVONE ASSAKO MURAYAMA" userId="6dec24583837fa62" providerId="LiveId" clId="{D2D65C67-099D-4CF2-BAB9-809E65D63518}" dt="2024-09-25T13:07:12.409" v="6599"/>
          <ac:spMkLst>
            <pc:docMk/>
            <pc:sldMk cId="816261383" sldId="290"/>
            <ac:spMk id="4" creationId="{EF6ECAEA-B1AF-0249-1F3A-09685D352CD6}"/>
          </ac:spMkLst>
        </pc:spChg>
        <pc:spChg chg="add mod">
          <ac:chgData name="IVONE ASSAKO MURAYAMA" userId="6dec24583837fa62" providerId="LiveId" clId="{D2D65C67-099D-4CF2-BAB9-809E65D63518}" dt="2024-09-25T19:13:52.623" v="9270" actId="1036"/>
          <ac:spMkLst>
            <pc:docMk/>
            <pc:sldMk cId="816261383" sldId="290"/>
            <ac:spMk id="5" creationId="{8E50FB78-311D-FC44-E023-A661C281CE29}"/>
          </ac:spMkLst>
        </pc:spChg>
        <pc:graphicFrameChg chg="add mod">
          <ac:chgData name="IVONE ASSAKO MURAYAMA" userId="6dec24583837fa62" providerId="LiveId" clId="{D2D65C67-099D-4CF2-BAB9-809E65D63518}" dt="2024-09-25T19:13:52.623" v="9270" actId="1036"/>
          <ac:graphicFrameMkLst>
            <pc:docMk/>
            <pc:sldMk cId="816261383" sldId="290"/>
            <ac:graphicFrameMk id="7" creationId="{C119B360-194D-4BC8-BE87-7742A625115C}"/>
          </ac:graphicFrameMkLst>
        </pc:graphicFrameChg>
        <pc:graphicFrameChg chg="mod modGraphic">
          <ac:chgData name="IVONE ASSAKO MURAYAMA" userId="6dec24583837fa62" providerId="LiveId" clId="{D2D65C67-099D-4CF2-BAB9-809E65D63518}" dt="2024-09-25T19:16:54.098" v="9331" actId="20577"/>
          <ac:graphicFrameMkLst>
            <pc:docMk/>
            <pc:sldMk cId="816261383" sldId="290"/>
            <ac:graphicFrameMk id="8" creationId="{C119B360-194D-4BC8-BE87-7742A625115C}"/>
          </ac:graphicFrameMkLst>
        </pc:graphicFrameChg>
      </pc:sldChg>
      <pc:sldChg chg="modSp add mod">
        <pc:chgData name="IVONE ASSAKO MURAYAMA" userId="6dec24583837fa62" providerId="LiveId" clId="{D2D65C67-099D-4CF2-BAB9-809E65D63518}" dt="2024-09-25T19:32:14.875" v="9607" actId="20577"/>
        <pc:sldMkLst>
          <pc:docMk/>
          <pc:sldMk cId="578557863" sldId="291"/>
        </pc:sldMkLst>
        <pc:spChg chg="mod">
          <ac:chgData name="IVONE ASSAKO MURAYAMA" userId="6dec24583837fa62" providerId="LiveId" clId="{D2D65C67-099D-4CF2-BAB9-809E65D63518}" dt="2024-09-25T13:57:38.435" v="7901" actId="20577"/>
          <ac:spMkLst>
            <pc:docMk/>
            <pc:sldMk cId="578557863" sldId="291"/>
            <ac:spMk id="3" creationId="{1C9CB68B-9485-4E22-1CA1-5C6A8F6EDB20}"/>
          </ac:spMkLst>
        </pc:spChg>
        <pc:graphicFrameChg chg="mod modGraphic">
          <ac:chgData name="IVONE ASSAKO MURAYAMA" userId="6dec24583837fa62" providerId="LiveId" clId="{D2D65C67-099D-4CF2-BAB9-809E65D63518}" dt="2024-09-25T19:32:14.875" v="9607" actId="20577"/>
          <ac:graphicFrameMkLst>
            <pc:docMk/>
            <pc:sldMk cId="578557863" sldId="291"/>
            <ac:graphicFrameMk id="8" creationId="{C119B360-194D-4BC8-BE87-7742A625115C}"/>
          </ac:graphicFrameMkLst>
        </pc:graphicFrameChg>
      </pc:sldChg>
      <pc:sldChg chg="addSp delSp modSp add del mod">
        <pc:chgData name="IVONE ASSAKO MURAYAMA" userId="6dec24583837fa62" providerId="LiveId" clId="{D2D65C67-099D-4CF2-BAB9-809E65D63518}" dt="2024-09-25T19:28:54.340" v="9552" actId="47"/>
        <pc:sldMkLst>
          <pc:docMk/>
          <pc:sldMk cId="1008623326" sldId="292"/>
        </pc:sldMkLst>
        <pc:spChg chg="del mod">
          <ac:chgData name="IVONE ASSAKO MURAYAMA" userId="6dec24583837fa62" providerId="LiveId" clId="{D2D65C67-099D-4CF2-BAB9-809E65D63518}" dt="2024-09-25T13:57:14.384" v="7797" actId="21"/>
          <ac:spMkLst>
            <pc:docMk/>
            <pc:sldMk cId="1008623326" sldId="292"/>
            <ac:spMk id="3" creationId="{1C9CB68B-9485-4E22-1CA1-5C6A8F6EDB20}"/>
          </ac:spMkLst>
        </pc:spChg>
        <pc:spChg chg="del">
          <ac:chgData name="IVONE ASSAKO MURAYAMA" userId="6dec24583837fa62" providerId="LiveId" clId="{D2D65C67-099D-4CF2-BAB9-809E65D63518}" dt="2024-09-25T13:57:14.384" v="7797" actId="21"/>
          <ac:spMkLst>
            <pc:docMk/>
            <pc:sldMk cId="1008623326" sldId="292"/>
            <ac:spMk id="6" creationId="{8E50FB78-311D-FC44-E023-A661C281CE29}"/>
          </ac:spMkLst>
        </pc:spChg>
        <pc:graphicFrameChg chg="add del modGraphic">
          <ac:chgData name="IVONE ASSAKO MURAYAMA" userId="6dec24583837fa62" providerId="LiveId" clId="{D2D65C67-099D-4CF2-BAB9-809E65D63518}" dt="2024-09-25T13:57:14.384" v="7797" actId="21"/>
          <ac:graphicFrameMkLst>
            <pc:docMk/>
            <pc:sldMk cId="1008623326" sldId="292"/>
            <ac:graphicFrameMk id="8" creationId="{C119B360-194D-4BC8-BE87-7742A625115C}"/>
          </ac:graphicFrameMkLst>
        </pc:graphicFrameChg>
      </pc:sldChg>
      <pc:sldChg chg="new del">
        <pc:chgData name="IVONE ASSAKO MURAYAMA" userId="6dec24583837fa62" providerId="LiveId" clId="{D2D65C67-099D-4CF2-BAB9-809E65D63518}" dt="2024-09-25T13:55:35.777" v="7594" actId="47"/>
        <pc:sldMkLst>
          <pc:docMk/>
          <pc:sldMk cId="3167285220" sldId="292"/>
        </pc:sldMkLst>
      </pc:sldChg>
      <pc:sldChg chg="modSp add mod">
        <pc:chgData name="IVONE ASSAKO MURAYAMA" userId="6dec24583837fa62" providerId="LiveId" clId="{D2D65C67-099D-4CF2-BAB9-809E65D63518}" dt="2024-09-25T19:28:13.441" v="9550" actId="20577"/>
        <pc:sldMkLst>
          <pc:docMk/>
          <pc:sldMk cId="1712391729" sldId="293"/>
        </pc:sldMkLst>
        <pc:spChg chg="mod">
          <ac:chgData name="IVONE ASSAKO MURAYAMA" userId="6dec24583837fa62" providerId="LiveId" clId="{D2D65C67-099D-4CF2-BAB9-809E65D63518}" dt="2024-09-25T13:58:36.887" v="7998" actId="20577"/>
          <ac:spMkLst>
            <pc:docMk/>
            <pc:sldMk cId="1712391729" sldId="293"/>
            <ac:spMk id="3" creationId="{1C9CB68B-9485-4E22-1CA1-5C6A8F6EDB20}"/>
          </ac:spMkLst>
        </pc:spChg>
        <pc:graphicFrameChg chg="mod modGraphic">
          <ac:chgData name="IVONE ASSAKO MURAYAMA" userId="6dec24583837fa62" providerId="LiveId" clId="{D2D65C67-099D-4CF2-BAB9-809E65D63518}" dt="2024-09-25T19:28:13.441" v="9550" actId="20577"/>
          <ac:graphicFrameMkLst>
            <pc:docMk/>
            <pc:sldMk cId="1712391729" sldId="293"/>
            <ac:graphicFrameMk id="8" creationId="{C119B360-194D-4BC8-BE87-7742A625115C}"/>
          </ac:graphicFrameMkLst>
        </pc:graphicFrameChg>
      </pc:sldChg>
      <pc:sldChg chg="addSp delSp modSp add mod">
        <pc:chgData name="IVONE ASSAKO MURAYAMA" userId="6dec24583837fa62" providerId="LiveId" clId="{D2D65C67-099D-4CF2-BAB9-809E65D63518}" dt="2024-09-25T14:26:18.593" v="9023" actId="1038"/>
        <pc:sldMkLst>
          <pc:docMk/>
          <pc:sldMk cId="779800932" sldId="294"/>
        </pc:sldMkLst>
        <pc:spChg chg="del">
          <ac:chgData name="IVONE ASSAKO MURAYAMA" userId="6dec24583837fa62" providerId="LiveId" clId="{D2D65C67-099D-4CF2-BAB9-809E65D63518}" dt="2024-09-25T14:05:19.237" v="8431" actId="478"/>
          <ac:spMkLst>
            <pc:docMk/>
            <pc:sldMk cId="779800932" sldId="294"/>
            <ac:spMk id="3" creationId="{483AE478-1051-8D12-F0EE-0FD5813BE49F}"/>
          </ac:spMkLst>
        </pc:spChg>
        <pc:spChg chg="mod">
          <ac:chgData name="IVONE ASSAKO MURAYAMA" userId="6dec24583837fa62" providerId="LiveId" clId="{D2D65C67-099D-4CF2-BAB9-809E65D63518}" dt="2024-09-25T14:26:18.593" v="9023" actId="1038"/>
          <ac:spMkLst>
            <pc:docMk/>
            <pc:sldMk cId="779800932" sldId="294"/>
            <ac:spMk id="5" creationId="{9024E9B5-945B-42FB-E792-C0BED7EFB276}"/>
          </ac:spMkLst>
        </pc:spChg>
        <pc:spChg chg="add mod">
          <ac:chgData name="IVONE ASSAKO MURAYAMA" userId="6dec24583837fa62" providerId="LiveId" clId="{D2D65C67-099D-4CF2-BAB9-809E65D63518}" dt="2024-09-25T14:26:05.439" v="8985" actId="1038"/>
          <ac:spMkLst>
            <pc:docMk/>
            <pc:sldMk cId="779800932" sldId="294"/>
            <ac:spMk id="6" creationId="{0655A6E6-A34A-A06E-8177-928322CDD4C1}"/>
          </ac:spMkLst>
        </pc:spChg>
        <pc:spChg chg="del">
          <ac:chgData name="IVONE ASSAKO MURAYAMA" userId="6dec24583837fa62" providerId="LiveId" clId="{D2D65C67-099D-4CF2-BAB9-809E65D63518}" dt="2024-09-25T14:05:19.237" v="8431" actId="478"/>
          <ac:spMkLst>
            <pc:docMk/>
            <pc:sldMk cId="779800932" sldId="294"/>
            <ac:spMk id="9" creationId="{81321EAC-7D25-030B-4E0A-C14C15A5C969}"/>
          </ac:spMkLst>
        </pc:spChg>
      </pc:sldChg>
      <pc:sldChg chg="addSp delSp modSp add del mod">
        <pc:chgData name="IVONE ASSAKO MURAYAMA" userId="6dec24583837fa62" providerId="LiveId" clId="{D2D65C67-099D-4CF2-BAB9-809E65D63518}" dt="2024-09-25T19:28:33.588" v="9551" actId="47"/>
        <pc:sldMkLst>
          <pc:docMk/>
          <pc:sldMk cId="111789262" sldId="295"/>
        </pc:sldMkLst>
        <pc:graphicFrameChg chg="add del mod modGraphic">
          <ac:chgData name="IVONE ASSAKO MURAYAMA" userId="6dec24583837fa62" providerId="LiveId" clId="{D2D65C67-099D-4CF2-BAB9-809E65D63518}" dt="2024-09-25T14:25:31.599" v="8962" actId="478"/>
          <ac:graphicFrameMkLst>
            <pc:docMk/>
            <pc:sldMk cId="111789262" sldId="295"/>
            <ac:graphicFrameMk id="8" creationId="{C119B360-194D-4BC8-BE87-7742A625115C}"/>
          </ac:graphicFrameMkLst>
        </pc:graphicFrameChg>
      </pc:sldChg>
      <pc:sldMasterChg chg="modSp modSldLayout">
        <pc:chgData name="IVONE ASSAKO MURAYAMA" userId="6dec24583837fa62" providerId="LiveId" clId="{D2D65C67-099D-4CF2-BAB9-809E65D63518}" dt="2024-09-21T00:31:43.229" v="3611"/>
        <pc:sldMasterMkLst>
          <pc:docMk/>
          <pc:sldMasterMk cId="2319061225" sldId="2147483648"/>
        </pc:sldMasterMkLst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982124936" sldId="2147483650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2432451945" sldId="2147483653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1291140423" sldId="2147483665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3370680036" sldId="2147483667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1282501794" sldId="2147483669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3754018643" sldId="2147483670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440329692" sldId="2147483671"/>
          </pc:sldLayoutMkLst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284012778" sldId="2147483672"/>
          </pc:sldLayoutMkLst>
        </pc:sldLayoutChg>
        <pc:sldLayoutChg chg="addSp delSp modSp mod 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2112085538" sldId="2147483673"/>
          </pc:sldLayoutMkLst>
          <pc:spChg chg="del">
            <ac:chgData name="IVONE ASSAKO MURAYAMA" userId="6dec24583837fa62" providerId="LiveId" clId="{D2D65C67-099D-4CF2-BAB9-809E65D63518}" dt="2024-09-16T13:01:42.893" v="18" actId="478"/>
            <ac:spMkLst>
              <pc:docMk/>
              <pc:sldMasterMk cId="2319061225" sldId="2147483648"/>
              <pc:sldLayoutMk cId="2112085538" sldId="2147483673"/>
              <ac:spMk id="2" creationId="{81CF3B5C-31C4-46BA-9FAD-72DF917A84DA}"/>
            </ac:spMkLst>
          </pc:spChg>
          <pc:spChg chg="del">
            <ac:chgData name="IVONE ASSAKO MURAYAMA" userId="6dec24583837fa62" providerId="LiveId" clId="{D2D65C67-099D-4CF2-BAB9-809E65D63518}" dt="2024-09-16T13:01:47.902" v="20" actId="478"/>
            <ac:spMkLst>
              <pc:docMk/>
              <pc:sldMasterMk cId="2319061225" sldId="2147483648"/>
              <pc:sldLayoutMk cId="2112085538" sldId="2147483673"/>
              <ac:spMk id="3" creationId="{94BF07A4-5A33-0B3C-A378-AB2435F1D5FF}"/>
            </ac:spMkLst>
          </pc:spChg>
          <pc:spChg chg="add del">
            <ac:chgData name="IVONE ASSAKO MURAYAMA" userId="6dec24583837fa62" providerId="LiveId" clId="{D2D65C67-099D-4CF2-BAB9-809E65D63518}" dt="2024-09-16T13:05:30.734" v="25" actId="478"/>
            <ac:spMkLst>
              <pc:docMk/>
              <pc:sldMasterMk cId="2319061225" sldId="2147483648"/>
              <pc:sldLayoutMk cId="2112085538" sldId="2147483673"/>
              <ac:spMk id="5" creationId="{CDD81865-54C7-7674-4B2E-041D05C1D146}"/>
            </ac:spMkLst>
          </pc:spChg>
          <pc:spChg chg="del">
            <ac:chgData name="IVONE ASSAKO MURAYAMA" userId="6dec24583837fa62" providerId="LiveId" clId="{D2D65C67-099D-4CF2-BAB9-809E65D63518}" dt="2024-09-16T13:01:49.294" v="21" actId="478"/>
            <ac:spMkLst>
              <pc:docMk/>
              <pc:sldMasterMk cId="2319061225" sldId="2147483648"/>
              <pc:sldLayoutMk cId="2112085538" sldId="2147483673"/>
              <ac:spMk id="15" creationId="{83354B96-CD25-BE1C-8CA2-3825F820B759}"/>
            </ac:spMkLst>
          </pc:spChg>
          <pc:spChg chg="del">
            <ac:chgData name="IVONE ASSAKO MURAYAMA" userId="6dec24583837fa62" providerId="LiveId" clId="{D2D65C67-099D-4CF2-BAB9-809E65D63518}" dt="2024-09-16T13:01:46.313" v="19" actId="478"/>
            <ac:spMkLst>
              <pc:docMk/>
              <pc:sldMasterMk cId="2319061225" sldId="2147483648"/>
              <pc:sldLayoutMk cId="2112085538" sldId="2147483673"/>
              <ac:spMk id="17" creationId="{6F39BA57-7F1C-623F-BC7F-B689C5AC33EA}"/>
            </ac:spMkLst>
          </pc:spChg>
          <pc:grpChg chg="add del mod">
            <ac:chgData name="IVONE ASSAKO MURAYAMA" userId="6dec24583837fa62" providerId="LiveId" clId="{D2D65C67-099D-4CF2-BAB9-809E65D63518}" dt="2024-09-16T12:53:35.537" v="10" actId="16037"/>
            <ac:grpSpMkLst>
              <pc:docMk/>
              <pc:sldMasterMk cId="2319061225" sldId="2147483648"/>
              <pc:sldLayoutMk cId="2112085538" sldId="2147483673"/>
              <ac:grpSpMk id="10" creationId="{6A217F83-0BDB-C70B-29FE-2651DE191533}"/>
            </ac:grpSpMkLst>
          </pc:grpChg>
          <pc:inkChg chg="add del">
            <ac:chgData name="IVONE ASSAKO MURAYAMA" userId="6dec24583837fa62" providerId="LiveId" clId="{D2D65C67-099D-4CF2-BAB9-809E65D63518}" dt="2024-09-16T12:54:03.463" v="12" actId="9405"/>
            <ac:inkMkLst>
              <pc:docMk/>
              <pc:sldMasterMk cId="2319061225" sldId="2147483648"/>
              <pc:sldLayoutMk cId="2112085538" sldId="2147483673"/>
              <ac:inkMk id="4" creationId="{901CFA6E-8A63-7C53-8258-A19CC7357AE2}"/>
            </ac:inkMkLst>
          </pc:inkChg>
          <pc:cxnChg chg="mod">
            <ac:chgData name="IVONE ASSAKO MURAYAMA" userId="6dec24583837fa62" providerId="LiveId" clId="{D2D65C67-099D-4CF2-BAB9-809E65D63518}" dt="2024-09-16T13:26:23.766" v="151" actId="208"/>
            <ac:cxnSpMkLst>
              <pc:docMk/>
              <pc:sldMasterMk cId="2319061225" sldId="2147483648"/>
              <pc:sldLayoutMk cId="2112085538" sldId="2147483673"/>
              <ac:cxnSpMk id="11" creationId="{E0C62368-3F79-C078-7086-B23D2F5A09F8}"/>
            </ac:cxnSpMkLst>
          </pc:cxnChg>
          <pc:cxnChg chg="mod">
            <ac:chgData name="IVONE ASSAKO MURAYAMA" userId="6dec24583837fa62" providerId="LiveId" clId="{D2D65C67-099D-4CF2-BAB9-809E65D63518}" dt="2024-09-16T13:26:23.766" v="151" actId="208"/>
            <ac:cxnSpMkLst>
              <pc:docMk/>
              <pc:sldMasterMk cId="2319061225" sldId="2147483648"/>
              <pc:sldLayoutMk cId="2112085538" sldId="2147483673"/>
              <ac:cxnSpMk id="12" creationId="{609BDD71-BF2E-BDB0-A625-D8371AEA1CAB}"/>
            </ac:cxnSpMkLst>
          </pc:cxnChg>
        </pc:sldLayoutChg>
        <pc:sldLayoutChg chg="setBg">
          <pc:chgData name="IVONE ASSAKO MURAYAMA" userId="6dec24583837fa62" providerId="LiveId" clId="{D2D65C67-099D-4CF2-BAB9-809E65D63518}" dt="2024-09-21T00:31:43.229" v="3611"/>
          <pc:sldLayoutMkLst>
            <pc:docMk/>
            <pc:sldMasterMk cId="2319061225" sldId="2147483648"/>
            <pc:sldLayoutMk cId="2328081630" sldId="2147483674"/>
          </pc:sldLayoutMkLst>
        </pc:sldLayoutChg>
      </pc:sldMasterChg>
    </pc:docChg>
  </pc:docChgLst>
  <pc:docChgLst>
    <pc:chgData name="IVONE ASSAKO MURAYAMA" userId="6dec24583837fa62" providerId="LiveId" clId="{D55D6025-F3B3-4A7B-80F5-CB042C34950C}"/>
    <pc:docChg chg="undo custSel addSld delSld modSld modMainMaster">
      <pc:chgData name="IVONE ASSAKO MURAYAMA" userId="6dec24583837fa62" providerId="LiveId" clId="{D55D6025-F3B3-4A7B-80F5-CB042C34950C}" dt="2024-09-30T21:15:58.595" v="1922" actId="1035"/>
      <pc:docMkLst>
        <pc:docMk/>
      </pc:docMkLst>
      <pc:sldChg chg="modSp mod modAnim">
        <pc:chgData name="IVONE ASSAKO MURAYAMA" userId="6dec24583837fa62" providerId="LiveId" clId="{D55D6025-F3B3-4A7B-80F5-CB042C34950C}" dt="2024-09-30T18:43:30.989" v="369"/>
        <pc:sldMkLst>
          <pc:docMk/>
          <pc:sldMk cId="636929804" sldId="282"/>
        </pc:sldMkLst>
        <pc:spChg chg="mod">
          <ac:chgData name="IVONE ASSAKO MURAYAMA" userId="6dec24583837fa62" providerId="LiveId" clId="{D55D6025-F3B3-4A7B-80F5-CB042C34950C}" dt="2024-09-30T14:01:14.066" v="18" actId="20577"/>
          <ac:spMkLst>
            <pc:docMk/>
            <pc:sldMk cId="636929804" sldId="282"/>
            <ac:spMk id="5" creationId="{9024E9B5-945B-42FB-E792-C0BED7EFB276}"/>
          </ac:spMkLst>
        </pc:spChg>
        <pc:spChg chg="mod">
          <ac:chgData name="IVONE ASSAKO MURAYAMA" userId="6dec24583837fa62" providerId="LiveId" clId="{D55D6025-F3B3-4A7B-80F5-CB042C34950C}" dt="2024-09-30T14:01:06.114" v="16" actId="20577"/>
          <ac:spMkLst>
            <pc:docMk/>
            <pc:sldMk cId="636929804" sldId="282"/>
            <ac:spMk id="9" creationId="{81321EAC-7D25-030B-4E0A-C14C15A5C969}"/>
          </ac:spMkLst>
        </pc:spChg>
      </pc:sldChg>
      <pc:sldChg chg="addSp modSp mod modAnim">
        <pc:chgData name="IVONE ASSAKO MURAYAMA" userId="6dec24583837fa62" providerId="LiveId" clId="{D55D6025-F3B3-4A7B-80F5-CB042C34950C}" dt="2024-09-30T20:01:55.026" v="1097" actId="20577"/>
        <pc:sldMkLst>
          <pc:docMk/>
          <pc:sldMk cId="1625530985" sldId="283"/>
        </pc:sldMkLst>
        <pc:spChg chg="add mod">
          <ac:chgData name="IVONE ASSAKO MURAYAMA" userId="6dec24583837fa62" providerId="LiveId" clId="{D55D6025-F3B3-4A7B-80F5-CB042C34950C}" dt="2024-09-30T20:01:55.026" v="1097" actId="20577"/>
          <ac:spMkLst>
            <pc:docMk/>
            <pc:sldMk cId="1625530985" sldId="283"/>
            <ac:spMk id="3" creationId="{1B5A3C87-257D-2271-1B2D-DBE18FB9C160}"/>
          </ac:spMkLst>
        </pc:spChg>
        <pc:spChg chg="mod">
          <ac:chgData name="IVONE ASSAKO MURAYAMA" userId="6dec24583837fa62" providerId="LiveId" clId="{D55D6025-F3B3-4A7B-80F5-CB042C34950C}" dt="2024-09-30T19:56:02.504" v="650" actId="1036"/>
          <ac:spMkLst>
            <pc:docMk/>
            <pc:sldMk cId="1625530985" sldId="283"/>
            <ac:spMk id="13" creationId="{92AAEEEC-C0EB-A189-17E3-F181ED1A29CF}"/>
          </ac:spMkLst>
        </pc:spChg>
      </pc:sldChg>
      <pc:sldChg chg="modAnim">
        <pc:chgData name="IVONE ASSAKO MURAYAMA" userId="6dec24583837fa62" providerId="LiveId" clId="{D55D6025-F3B3-4A7B-80F5-CB042C34950C}" dt="2024-09-30T18:54:23.062" v="530"/>
        <pc:sldMkLst>
          <pc:docMk/>
          <pc:sldMk cId="1491117024" sldId="284"/>
        </pc:sldMkLst>
      </pc:sldChg>
      <pc:sldChg chg="addSp delSp modSp mod addAnim delAnim modAnim">
        <pc:chgData name="IVONE ASSAKO MURAYAMA" userId="6dec24583837fa62" providerId="LiveId" clId="{D55D6025-F3B3-4A7B-80F5-CB042C34950C}" dt="2024-09-30T18:56:48.020" v="538" actId="6549"/>
        <pc:sldMkLst>
          <pc:docMk/>
          <pc:sldMk cId="2147652148" sldId="285"/>
        </pc:sldMkLst>
        <pc:spChg chg="mod">
          <ac:chgData name="IVONE ASSAKO MURAYAMA" userId="6dec24583837fa62" providerId="LiveId" clId="{D55D6025-F3B3-4A7B-80F5-CB042C34950C}" dt="2024-09-30T18:47:18.634" v="435" actId="6549"/>
          <ac:spMkLst>
            <pc:docMk/>
            <pc:sldMk cId="2147652148" sldId="285"/>
            <ac:spMk id="3" creationId="{1C9CB68B-9485-4E22-1CA1-5C6A8F6EDB20}"/>
          </ac:spMkLst>
        </pc:spChg>
        <pc:spChg chg="add del mod">
          <ac:chgData name="IVONE ASSAKO MURAYAMA" userId="6dec24583837fa62" providerId="LiveId" clId="{D55D6025-F3B3-4A7B-80F5-CB042C34950C}" dt="2024-09-30T18:56:48.020" v="538" actId="6549"/>
          <ac:spMkLst>
            <pc:docMk/>
            <pc:sldMk cId="2147652148" sldId="285"/>
            <ac:spMk id="5" creationId="{DAC0DC79-4527-411C-3D11-3ABEFB391A20}"/>
          </ac:spMkLst>
        </pc:spChg>
        <pc:graphicFrameChg chg="modGraphic">
          <ac:chgData name="IVONE ASSAKO MURAYAMA" userId="6dec24583837fa62" providerId="LiveId" clId="{D55D6025-F3B3-4A7B-80F5-CB042C34950C}" dt="2024-09-30T18:46:16.007" v="394" actId="207"/>
          <ac:graphicFrameMkLst>
            <pc:docMk/>
            <pc:sldMk cId="2147652148" sldId="285"/>
            <ac:graphicFrameMk id="8" creationId="{C119B360-194D-4BC8-BE87-7742A625115C}"/>
          </ac:graphicFrameMkLst>
        </pc:graphicFrameChg>
      </pc:sldChg>
      <pc:sldChg chg="delSp modSp mod modAnim">
        <pc:chgData name="IVONE ASSAKO MURAYAMA" userId="6dec24583837fa62" providerId="LiveId" clId="{D55D6025-F3B3-4A7B-80F5-CB042C34950C}" dt="2024-09-30T18:55:26.287" v="532"/>
        <pc:sldMkLst>
          <pc:docMk/>
          <pc:sldMk cId="3206289301" sldId="288"/>
        </pc:sldMkLst>
        <pc:spChg chg="mod">
          <ac:chgData name="IVONE ASSAKO MURAYAMA" userId="6dec24583837fa62" providerId="LiveId" clId="{D55D6025-F3B3-4A7B-80F5-CB042C34950C}" dt="2024-09-30T18:47:42.390" v="446" actId="20577"/>
          <ac:spMkLst>
            <pc:docMk/>
            <pc:sldMk cId="3206289301" sldId="288"/>
            <ac:spMk id="3" creationId="{1C9CB68B-9485-4E22-1CA1-5C6A8F6EDB20}"/>
          </ac:spMkLst>
        </pc:spChg>
        <pc:spChg chg="del">
          <ac:chgData name="IVONE ASSAKO MURAYAMA" userId="6dec24583837fa62" providerId="LiveId" clId="{D55D6025-F3B3-4A7B-80F5-CB042C34950C}" dt="2024-09-30T18:47:28.251" v="436" actId="478"/>
          <ac:spMkLst>
            <pc:docMk/>
            <pc:sldMk cId="3206289301" sldId="288"/>
            <ac:spMk id="6" creationId="{8E50FB78-311D-FC44-E023-A661C281CE29}"/>
          </ac:spMkLst>
        </pc:spChg>
        <pc:graphicFrameChg chg="mod modGraphic">
          <ac:chgData name="IVONE ASSAKO MURAYAMA" userId="6dec24583837fa62" providerId="LiveId" clId="{D55D6025-F3B3-4A7B-80F5-CB042C34950C}" dt="2024-09-30T18:49:14.309" v="500" actId="207"/>
          <ac:graphicFrameMkLst>
            <pc:docMk/>
            <pc:sldMk cId="3206289301" sldId="288"/>
            <ac:graphicFrameMk id="8" creationId="{C119B360-194D-4BC8-BE87-7742A625115C}"/>
          </ac:graphicFrameMkLst>
        </pc:graphicFrameChg>
      </pc:sldChg>
      <pc:sldChg chg="modSp mod modAnim">
        <pc:chgData name="IVONE ASSAKO MURAYAMA" userId="6dec24583837fa62" providerId="LiveId" clId="{D55D6025-F3B3-4A7B-80F5-CB042C34950C}" dt="2024-09-30T18:55:37.657" v="533"/>
        <pc:sldMkLst>
          <pc:docMk/>
          <pc:sldMk cId="2966961708" sldId="289"/>
        </pc:sldMkLst>
        <pc:graphicFrameChg chg="mod">
          <ac:chgData name="IVONE ASSAKO MURAYAMA" userId="6dec24583837fa62" providerId="LiveId" clId="{D55D6025-F3B3-4A7B-80F5-CB042C34950C}" dt="2024-09-30T18:50:19.262" v="504" actId="1076"/>
          <ac:graphicFrameMkLst>
            <pc:docMk/>
            <pc:sldMk cId="2966961708" sldId="289"/>
            <ac:graphicFrameMk id="8" creationId="{C119B360-194D-4BC8-BE87-7742A625115C}"/>
          </ac:graphicFrameMkLst>
        </pc:graphicFrameChg>
      </pc:sldChg>
      <pc:sldChg chg="modAnim">
        <pc:chgData name="IVONE ASSAKO MURAYAMA" userId="6dec24583837fa62" providerId="LiveId" clId="{D55D6025-F3B3-4A7B-80F5-CB042C34950C}" dt="2024-09-30T18:55:49.560" v="534"/>
        <pc:sldMkLst>
          <pc:docMk/>
          <pc:sldMk cId="816261383" sldId="290"/>
        </pc:sldMkLst>
      </pc:sldChg>
      <pc:sldChg chg="modSp mod modAnim">
        <pc:chgData name="IVONE ASSAKO MURAYAMA" userId="6dec24583837fa62" providerId="LiveId" clId="{D55D6025-F3B3-4A7B-80F5-CB042C34950C}" dt="2024-09-30T18:55:58.599" v="535"/>
        <pc:sldMkLst>
          <pc:docMk/>
          <pc:sldMk cId="578557863" sldId="291"/>
        </pc:sldMkLst>
        <pc:graphicFrameChg chg="modGraphic">
          <ac:chgData name="IVONE ASSAKO MURAYAMA" userId="6dec24583837fa62" providerId="LiveId" clId="{D55D6025-F3B3-4A7B-80F5-CB042C34950C}" dt="2024-09-30T18:17:13.635" v="364" actId="20577"/>
          <ac:graphicFrameMkLst>
            <pc:docMk/>
            <pc:sldMk cId="578557863" sldId="291"/>
            <ac:graphicFrameMk id="8" creationId="{C119B360-194D-4BC8-BE87-7742A625115C}"/>
          </ac:graphicFrameMkLst>
        </pc:graphicFrameChg>
      </pc:sldChg>
      <pc:sldChg chg="modAnim">
        <pc:chgData name="IVONE ASSAKO MURAYAMA" userId="6dec24583837fa62" providerId="LiveId" clId="{D55D6025-F3B3-4A7B-80F5-CB042C34950C}" dt="2024-09-30T18:56:04.325" v="536"/>
        <pc:sldMkLst>
          <pc:docMk/>
          <pc:sldMk cId="1712391729" sldId="293"/>
        </pc:sldMkLst>
      </pc:sldChg>
      <pc:sldChg chg="modSp mod modAnim">
        <pc:chgData name="IVONE ASSAKO MURAYAMA" userId="6dec24583837fa62" providerId="LiveId" clId="{D55D6025-F3B3-4A7B-80F5-CB042C34950C}" dt="2024-09-30T18:47:04.629" v="425" actId="20577"/>
        <pc:sldMkLst>
          <pc:docMk/>
          <pc:sldMk cId="779800932" sldId="294"/>
        </pc:sldMkLst>
        <pc:spChg chg="mod">
          <ac:chgData name="IVONE ASSAKO MURAYAMA" userId="6dec24583837fa62" providerId="LiveId" clId="{D55D6025-F3B3-4A7B-80F5-CB042C34950C}" dt="2024-09-30T18:47:04.629" v="425" actId="20577"/>
          <ac:spMkLst>
            <pc:docMk/>
            <pc:sldMk cId="779800932" sldId="294"/>
            <ac:spMk id="5" creationId="{9024E9B5-945B-42FB-E792-C0BED7EFB276}"/>
          </ac:spMkLst>
        </pc:spChg>
        <pc:spChg chg="mod">
          <ac:chgData name="IVONE ASSAKO MURAYAMA" userId="6dec24583837fa62" providerId="LiveId" clId="{D55D6025-F3B3-4A7B-80F5-CB042C34950C}" dt="2024-09-30T18:46:59.757" v="410" actId="20577"/>
          <ac:spMkLst>
            <pc:docMk/>
            <pc:sldMk cId="779800932" sldId="294"/>
            <ac:spMk id="6" creationId="{0655A6E6-A34A-A06E-8177-928322CDD4C1}"/>
          </ac:spMkLst>
        </pc:spChg>
      </pc:sldChg>
      <pc:sldChg chg="addSp delSp modSp add mod delAnim">
        <pc:chgData name="IVONE ASSAKO MURAYAMA" userId="6dec24583837fa62" providerId="LiveId" clId="{D55D6025-F3B3-4A7B-80F5-CB042C34950C}" dt="2024-09-30T21:15:58.595" v="1922" actId="1035"/>
        <pc:sldMkLst>
          <pc:docMk/>
          <pc:sldMk cId="258260014" sldId="295"/>
        </pc:sldMkLst>
        <pc:spChg chg="add mod">
          <ac:chgData name="IVONE ASSAKO MURAYAMA" userId="6dec24583837fa62" providerId="LiveId" clId="{D55D6025-F3B3-4A7B-80F5-CB042C34950C}" dt="2024-09-30T21:15:58.595" v="1922" actId="1035"/>
          <ac:spMkLst>
            <pc:docMk/>
            <pc:sldMk cId="258260014" sldId="295"/>
            <ac:spMk id="2" creationId="{10902C33-4A7B-6E44-A1A7-9489E308B7DB}"/>
          </ac:spMkLst>
        </pc:spChg>
        <pc:spChg chg="del">
          <ac:chgData name="IVONE ASSAKO MURAYAMA" userId="6dec24583837fa62" providerId="LiveId" clId="{D55D6025-F3B3-4A7B-80F5-CB042C34950C}" dt="2024-09-30T18:58:02.900" v="540" actId="478"/>
          <ac:spMkLst>
            <pc:docMk/>
            <pc:sldMk cId="258260014" sldId="295"/>
            <ac:spMk id="3" creationId="{1C9CB68B-9485-4E22-1CA1-5C6A8F6EDB20}"/>
          </ac:spMkLst>
        </pc:spChg>
        <pc:spChg chg="del mod">
          <ac:chgData name="IVONE ASSAKO MURAYAMA" userId="6dec24583837fa62" providerId="LiveId" clId="{D55D6025-F3B3-4A7B-80F5-CB042C34950C}" dt="2024-09-30T18:58:06.892" v="542" actId="478"/>
          <ac:spMkLst>
            <pc:docMk/>
            <pc:sldMk cId="258260014" sldId="295"/>
            <ac:spMk id="4" creationId="{EF6ECAEA-B1AF-0249-1F3A-09685D352CD6}"/>
          </ac:spMkLst>
        </pc:spChg>
        <pc:spChg chg="add mod">
          <ac:chgData name="IVONE ASSAKO MURAYAMA" userId="6dec24583837fa62" providerId="LiveId" clId="{D55D6025-F3B3-4A7B-80F5-CB042C34950C}" dt="2024-09-30T18:59:39.330" v="619" actId="255"/>
          <ac:spMkLst>
            <pc:docMk/>
            <pc:sldMk cId="258260014" sldId="295"/>
            <ac:spMk id="5" creationId="{7C9A6A05-F944-DA66-F0DA-BBA6F073140E}"/>
          </ac:spMkLst>
        </pc:spChg>
        <pc:spChg chg="del">
          <ac:chgData name="IVONE ASSAKO MURAYAMA" userId="6dec24583837fa62" providerId="LiveId" clId="{D55D6025-F3B3-4A7B-80F5-CB042C34950C}" dt="2024-09-30T18:58:02.900" v="540" actId="478"/>
          <ac:spMkLst>
            <pc:docMk/>
            <pc:sldMk cId="258260014" sldId="295"/>
            <ac:spMk id="7" creationId="{34E9E137-7A88-FD28-732A-0EBB2F872849}"/>
          </ac:spMkLst>
        </pc:spChg>
        <pc:spChg chg="del">
          <ac:chgData name="IVONE ASSAKO MURAYAMA" userId="6dec24583837fa62" providerId="LiveId" clId="{D55D6025-F3B3-4A7B-80F5-CB042C34950C}" dt="2024-09-30T18:58:02.900" v="540" actId="478"/>
          <ac:spMkLst>
            <pc:docMk/>
            <pc:sldMk cId="258260014" sldId="295"/>
            <ac:spMk id="10" creationId="{8984AD63-661C-465E-3E6B-803CBAF5B6D9}"/>
          </ac:spMkLst>
        </pc:spChg>
      </pc:sldChg>
      <pc:sldChg chg="add del">
        <pc:chgData name="IVONE ASSAKO MURAYAMA" userId="6dec24583837fa62" providerId="LiveId" clId="{D55D6025-F3B3-4A7B-80F5-CB042C34950C}" dt="2024-09-30T18:52:44.453" v="515" actId="47"/>
        <pc:sldMkLst>
          <pc:docMk/>
          <pc:sldMk cId="4176098525" sldId="295"/>
        </pc:sldMkLst>
      </pc:sldChg>
      <pc:sldChg chg="addSp delSp modSp add mod addAnim delAnim modAnim">
        <pc:chgData name="IVONE ASSAKO MURAYAMA" userId="6dec24583837fa62" providerId="LiveId" clId="{D55D6025-F3B3-4A7B-80F5-CB042C34950C}" dt="2024-09-30T20:14:29.663" v="1901" actId="1037"/>
        <pc:sldMkLst>
          <pc:docMk/>
          <pc:sldMk cId="2220163844" sldId="296"/>
        </pc:sldMkLst>
        <pc:spChg chg="add mod">
          <ac:chgData name="IVONE ASSAKO MURAYAMA" userId="6dec24583837fa62" providerId="LiveId" clId="{D55D6025-F3B3-4A7B-80F5-CB042C34950C}" dt="2024-09-30T20:05:00.461" v="1244" actId="20577"/>
          <ac:spMkLst>
            <pc:docMk/>
            <pc:sldMk cId="2220163844" sldId="296"/>
            <ac:spMk id="2" creationId="{D68B5EFA-B386-EDE7-5066-806FA0582807}"/>
          </ac:spMkLst>
        </pc:spChg>
        <pc:spChg chg="mod">
          <ac:chgData name="IVONE ASSAKO MURAYAMA" userId="6dec24583837fa62" providerId="LiveId" clId="{D55D6025-F3B3-4A7B-80F5-CB042C34950C}" dt="2024-09-30T20:05:06.429" v="1245" actId="1036"/>
          <ac:spMkLst>
            <pc:docMk/>
            <pc:sldMk cId="2220163844" sldId="296"/>
            <ac:spMk id="3" creationId="{1C9CB68B-9485-4E22-1CA1-5C6A8F6EDB20}"/>
          </ac:spMkLst>
        </pc:spChg>
        <pc:spChg chg="mod">
          <ac:chgData name="IVONE ASSAKO MURAYAMA" userId="6dec24583837fa62" providerId="LiveId" clId="{D55D6025-F3B3-4A7B-80F5-CB042C34950C}" dt="2024-09-30T20:13:17.055" v="1897" actId="1076"/>
          <ac:spMkLst>
            <pc:docMk/>
            <pc:sldMk cId="2220163844" sldId="296"/>
            <ac:spMk id="4" creationId="{EF6ECAEA-B1AF-0249-1F3A-09685D352CD6}"/>
          </ac:spMkLst>
        </pc:spChg>
        <pc:spChg chg="add del mod">
          <ac:chgData name="IVONE ASSAKO MURAYAMA" userId="6dec24583837fa62" providerId="LiveId" clId="{D55D6025-F3B3-4A7B-80F5-CB042C34950C}" dt="2024-09-30T20:08:36.674" v="1579" actId="6549"/>
          <ac:spMkLst>
            <pc:docMk/>
            <pc:sldMk cId="2220163844" sldId="296"/>
            <ac:spMk id="5" creationId="{448A9A6B-D422-0C57-7E0E-338D707BC7CF}"/>
          </ac:spMkLst>
        </pc:spChg>
        <pc:spChg chg="mod">
          <ac:chgData name="IVONE ASSAKO MURAYAMA" userId="6dec24583837fa62" providerId="LiveId" clId="{D55D6025-F3B3-4A7B-80F5-CB042C34950C}" dt="2024-09-30T20:14:21.062" v="1900" actId="1037"/>
          <ac:spMkLst>
            <pc:docMk/>
            <pc:sldMk cId="2220163844" sldId="296"/>
            <ac:spMk id="6" creationId="{8E50FB78-311D-FC44-E023-A661C281CE29}"/>
          </ac:spMkLst>
        </pc:spChg>
        <pc:spChg chg="add mod">
          <ac:chgData name="IVONE ASSAKO MURAYAMA" userId="6dec24583837fa62" providerId="LiveId" clId="{D55D6025-F3B3-4A7B-80F5-CB042C34950C}" dt="2024-09-30T20:05:22.535" v="1285" actId="1036"/>
          <ac:spMkLst>
            <pc:docMk/>
            <pc:sldMk cId="2220163844" sldId="296"/>
            <ac:spMk id="7" creationId="{8DD6A97B-885B-F6EF-69CB-9E52E1093F90}"/>
          </ac:spMkLst>
        </pc:spChg>
        <pc:spChg chg="add mod">
          <ac:chgData name="IVONE ASSAKO MURAYAMA" userId="6dec24583837fa62" providerId="LiveId" clId="{D55D6025-F3B3-4A7B-80F5-CB042C34950C}" dt="2024-09-30T20:14:29.663" v="1901" actId="1037"/>
          <ac:spMkLst>
            <pc:docMk/>
            <pc:sldMk cId="2220163844" sldId="296"/>
            <ac:spMk id="9" creationId="{B2535FA8-C2BD-1C83-448A-E507FF615C4A}"/>
          </ac:spMkLst>
        </pc:spChg>
        <pc:spChg chg="add mod">
          <ac:chgData name="IVONE ASSAKO MURAYAMA" userId="6dec24583837fa62" providerId="LiveId" clId="{D55D6025-F3B3-4A7B-80F5-CB042C34950C}" dt="2024-09-30T20:13:11.581" v="1895" actId="20577"/>
          <ac:spMkLst>
            <pc:docMk/>
            <pc:sldMk cId="2220163844" sldId="296"/>
            <ac:spMk id="10" creationId="{69A2106A-D55E-3041-C3DB-1DCEE5610F37}"/>
          </ac:spMkLst>
        </pc:spChg>
        <pc:graphicFrameChg chg="del">
          <ac:chgData name="IVONE ASSAKO MURAYAMA" userId="6dec24583837fa62" providerId="LiveId" clId="{D55D6025-F3B3-4A7B-80F5-CB042C34950C}" dt="2024-09-30T19:59:29.202" v="1026" actId="478"/>
          <ac:graphicFrameMkLst>
            <pc:docMk/>
            <pc:sldMk cId="2220163844" sldId="296"/>
            <ac:graphicFrameMk id="8" creationId="{C119B360-194D-4BC8-BE87-7742A625115C}"/>
          </ac:graphicFrameMkLst>
        </pc:graphicFrameChg>
      </pc:sldChg>
      <pc:sldMasterChg chg="modSldLayout">
        <pc:chgData name="IVONE ASSAKO MURAYAMA" userId="6dec24583837fa62" providerId="LiveId" clId="{D55D6025-F3B3-4A7B-80F5-CB042C34950C}" dt="2024-09-30T19:56:02.831" v="651" actId="13822"/>
        <pc:sldMasterMkLst>
          <pc:docMk/>
          <pc:sldMasterMk cId="2319061225" sldId="2147483648"/>
        </pc:sldMasterMkLst>
        <pc:sldLayoutChg chg="modSp mod">
          <pc:chgData name="IVONE ASSAKO MURAYAMA" userId="6dec24583837fa62" providerId="LiveId" clId="{D55D6025-F3B3-4A7B-80F5-CB042C34950C}" dt="2024-09-30T19:56:02.831" v="651" actId="13822"/>
          <pc:sldLayoutMkLst>
            <pc:docMk/>
            <pc:sldMasterMk cId="2319061225" sldId="2147483648"/>
            <pc:sldLayoutMk cId="2112085538" sldId="2147483673"/>
          </pc:sldLayoutMkLst>
          <pc:cxnChg chg="mod">
            <ac:chgData name="IVONE ASSAKO MURAYAMA" userId="6dec24583837fa62" providerId="LiveId" clId="{D55D6025-F3B3-4A7B-80F5-CB042C34950C}" dt="2024-09-30T19:21:28.319" v="631" actId="13822"/>
            <ac:cxnSpMkLst>
              <pc:docMk/>
              <pc:sldMasterMk cId="2319061225" sldId="2147483648"/>
              <pc:sldLayoutMk cId="2112085538" sldId="2147483673"/>
              <ac:cxnSpMk id="11" creationId="{E0C62368-3F79-C078-7086-B23D2F5A09F8}"/>
            </ac:cxnSpMkLst>
          </pc:cxnChg>
          <pc:cxnChg chg="mod">
            <ac:chgData name="IVONE ASSAKO MURAYAMA" userId="6dec24583837fa62" providerId="LiveId" clId="{D55D6025-F3B3-4A7B-80F5-CB042C34950C}" dt="2024-09-30T19:56:02.831" v="651" actId="13822"/>
            <ac:cxnSpMkLst>
              <pc:docMk/>
              <pc:sldMasterMk cId="2319061225" sldId="2147483648"/>
              <pc:sldLayoutMk cId="2112085538" sldId="2147483673"/>
              <ac:cxnSpMk id="12" creationId="{609BDD71-BF2E-BDB0-A625-D8371AEA1CAB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6B70AA8A-C085-48CF-B584-751559E0BF1D}" type="datetime1">
              <a:rPr lang="pt-BR" smtClean="0"/>
              <a:t>30/09/2024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28EEFA9E-C190-4F5C-8394-BD5F1CD55C0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fld id="{34B1AB0D-9516-44C6-B679-A2E9AAED135B}" type="datetime1">
              <a:rPr lang="pt-BR" smtClean="0"/>
              <a:pPr/>
              <a:t>30/09/2024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22289C57-55D7-40A4-A101-E74FAC7A09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659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1616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045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819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39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826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3070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748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9970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5707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2374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930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rtlCol="0" anchor="ctr">
            <a:noAutofit/>
          </a:bodyPr>
          <a:lstStyle>
            <a:lvl1pPr algn="l">
              <a:defRPr lang="pt-BR" sz="3600" spc="15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pic>
        <p:nvPicPr>
          <p:cNvPr id="8" name="Elemento gráfico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 rtlCol="0">
            <a:normAutofit/>
          </a:bodyPr>
          <a:lstStyle>
            <a:lvl1pPr algn="l">
              <a:defRPr lang="pt-BR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 para Tabe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tabela</a:t>
            </a:r>
            <a:endParaRPr lang="pt-BR" dirty="0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1" name="Espaço Reservado para o Número do Slide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rtlCol="0" anchor="ctr">
            <a:no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rtlCol="0" anchor="ctr">
            <a:no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pic>
        <p:nvPicPr>
          <p:cNvPr id="13" name="Elemento gráfico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rtlCol="0" anchor="b">
            <a:normAutofit/>
          </a:bodyPr>
          <a:lstStyle>
            <a:lvl1pPr algn="ctr"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 para Tabe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tabela</a:t>
            </a:r>
            <a:endParaRPr lang="pt-BR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7" name="Espaço Reservado para o Número do Slide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lang="pt-BR"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lang="pt-BR" sz="2000"/>
            </a:lvl2pPr>
            <a:lvl3pPr marL="914400" indent="0" algn="ctr">
              <a:buNone/>
              <a:defRPr lang="pt-BR" sz="1800"/>
            </a:lvl3pPr>
            <a:lvl4pPr marL="1371600" indent="0" algn="ctr">
              <a:buNone/>
              <a:defRPr lang="pt-BR" sz="1600"/>
            </a:lvl4pPr>
            <a:lvl5pPr marL="1828800" indent="0" algn="ctr">
              <a:buNone/>
              <a:defRPr lang="pt-BR" sz="1600"/>
            </a:lvl5pPr>
            <a:lvl6pPr marL="2286000" indent="0" algn="ctr">
              <a:buNone/>
              <a:defRPr lang="pt-BR" sz="1600"/>
            </a:lvl6pPr>
            <a:lvl7pPr marL="2743200" indent="0" algn="ctr">
              <a:buNone/>
              <a:defRPr lang="pt-BR" sz="1600"/>
            </a:lvl7pPr>
            <a:lvl8pPr marL="3200400" indent="0" algn="ctr">
              <a:buNone/>
              <a:defRPr lang="pt-BR" sz="1600"/>
            </a:lvl8pPr>
            <a:lvl9pPr marL="3657600" indent="0" algn="ctr">
              <a:buNone/>
              <a:defRPr lang="pt-BR" sz="1600"/>
            </a:lvl9pPr>
          </a:lstStyle>
          <a:p>
            <a:pPr rtl="0"/>
            <a:r>
              <a:rPr lang="pt-BR"/>
              <a:t>Clique para adicionar um subtítulo</a:t>
            </a:r>
          </a:p>
        </p:txBody>
      </p:sp>
      <p:pic>
        <p:nvPicPr>
          <p:cNvPr id="6" name="Elemento gráfico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Espaço Reservado para Rodapé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1" name="Espaço Reservado para o Número do Slide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áfico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rtlCol="0" anchor="b">
            <a:normAutofit/>
          </a:bodyPr>
          <a:lstStyle>
            <a:lvl1pPr>
              <a:defRPr lang="pt-BR" sz="28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 rtlCol="0"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 rtlCol="0">
            <a:normAutofit/>
          </a:bodyPr>
          <a:lstStyle>
            <a:lvl1pPr marL="0" indent="0">
              <a:buNone/>
              <a:defRPr lang="pt-BR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Rodapé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6" name="Espaço Reservado para o Número do Slide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pic>
        <p:nvPicPr>
          <p:cNvPr id="4" name="Elemento gráfico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lemento gráfico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3" name="Espaço Reservado para Rodapé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Espaço Reservado para Rodapé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20" name="Espaço Reservado para o Número do Slide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 rtlCol="0">
            <a:normAutofit/>
          </a:bodyPr>
          <a:lstStyle>
            <a:lvl1pPr marL="0" indent="0" algn="l">
              <a:buNone/>
              <a:defRPr lang="pt-BR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5" name="Espaço Reservado para o Número do Slide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9DFD55-3C28-40EF-9E31-A92D2E4017F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t-BR"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pt-B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FRANCA DE MANAUS – Incentivos Fiscais</a:t>
            </a:r>
          </a:p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Concedidos às Indústrias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24E9B5-945B-42FB-E792-C0BED7EFB276}"/>
              </a:ext>
            </a:extLst>
          </p:cNvPr>
          <p:cNvSpPr txBox="1"/>
          <p:nvPr/>
        </p:nvSpPr>
        <p:spPr>
          <a:xfrm>
            <a:off x="322729" y="1635162"/>
            <a:ext cx="11542956" cy="1260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leis instituidoras do IBS e da CBS estabelecerão os mecanismos necessários para manter, em caráter geral, o diferencial competitivo assegurado à Zona Franca de Manaus. (art. 92-B do ADCT da CF)</a:t>
            </a:r>
            <a:endParaRPr lang="pt-BR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321EAC-7D25-030B-4E0A-C14C15A5C969}"/>
              </a:ext>
            </a:extLst>
          </p:cNvPr>
          <p:cNvSpPr txBox="1">
            <a:spLocks noChangeAspect="1"/>
          </p:cNvSpPr>
          <p:nvPr/>
        </p:nvSpPr>
        <p:spPr>
          <a:xfrm>
            <a:off x="324522" y="3110099"/>
            <a:ext cx="11542956" cy="1260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pt-BR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ndústria incentivada: a pessoa jurídica contribuinte do IBS/CBS e habilitada na Suframa (inscrição específica e aprovação de projeto econômico no CAS com base nos respectivos PPB) para industrialização de bens na ZFM. (art. 439, II)</a:t>
            </a:r>
            <a:endParaRPr lang="pt-BR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2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0E7E13-4BDA-0EA7-6F6A-EBCCD407EEAA}"/>
              </a:ext>
            </a:extLst>
          </p:cNvPr>
          <p:cNvSpPr txBox="1"/>
          <p:nvPr/>
        </p:nvSpPr>
        <p:spPr>
          <a:xfrm>
            <a:off x="354997" y="2428426"/>
            <a:ext cx="1154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2. produtos industrializados em 2023 com alíquota inferior a 6,5% (art. 450);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321EAC-7D25-030B-4E0A-C14C15A5C969}"/>
              </a:ext>
            </a:extLst>
          </p:cNvPr>
          <p:cNvSpPr txBox="1"/>
          <p:nvPr/>
        </p:nvSpPr>
        <p:spPr>
          <a:xfrm>
            <a:off x="324522" y="1087657"/>
            <a:ext cx="1154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partir de 01/01/2027, ficam reduzidas a zero as alíquotas do IPI para os: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FA51A49-5E89-E2C2-8B4B-410213EA2CC8}"/>
              </a:ext>
            </a:extLst>
          </p:cNvPr>
          <p:cNvSpPr txBox="1"/>
          <p:nvPr/>
        </p:nvSpPr>
        <p:spPr>
          <a:xfrm>
            <a:off x="347827" y="1627330"/>
            <a:ext cx="11542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1. produtos que não tenham sido efetivamente industrializados na ZFM em 2023 (art. 466);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F3E6CA6-BE15-7E09-EDE4-C1C78960032B}"/>
              </a:ext>
            </a:extLst>
          </p:cNvPr>
          <p:cNvSpPr txBox="1"/>
          <p:nvPr/>
        </p:nvSpPr>
        <p:spPr>
          <a:xfrm>
            <a:off x="354997" y="2996479"/>
            <a:ext cx="115106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Os produtos com IPI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zerado 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serão beneficiados por crédito presumido de CBS de 6% e os que não foram zerados com 2% (§ 2º, art. 447).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2AAEEEC-C0EB-A189-17E3-F181ED1A29CF}"/>
              </a:ext>
            </a:extLst>
          </p:cNvPr>
          <p:cNvSpPr txBox="1"/>
          <p:nvPr/>
        </p:nvSpPr>
        <p:spPr>
          <a:xfrm>
            <a:off x="346027" y="3901916"/>
            <a:ext cx="11510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Os produtos fabricados na ZFM são isentos do IPI.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5A3C87-257D-2271-1B2D-DBE18FB9C160}"/>
              </a:ext>
            </a:extLst>
          </p:cNvPr>
          <p:cNvSpPr txBox="1"/>
          <p:nvPr/>
        </p:nvSpPr>
        <p:spPr>
          <a:xfrm>
            <a:off x="358573" y="4581441"/>
            <a:ext cx="11510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Dúvida: como ficam os créditos do IPI dos bens intermediários produzidos na ZFM destinados a incorporação no processo produtivo de outra indústria localizada em UF diversa diante da decisão do STF?</a:t>
            </a:r>
          </a:p>
        </p:txBody>
      </p:sp>
    </p:spTree>
    <p:extLst>
      <p:ext uri="{BB962C8B-B14F-4D97-AF65-F5344CB8AC3E}">
        <p14:creationId xmlns:p14="http://schemas.microsoft.com/office/powerpoint/2010/main" val="16255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10" grpId="0"/>
      <p:bldP spid="13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Em relação a </a:t>
            </a:r>
            <a:r>
              <a:rPr lang="pt-BR" sz="2400" b="1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bens sem similar nacional 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cuja produção venha a ser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realizada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na ZFM (art. 451):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4E9E137-7A88-FD28-732A-0EBB2F872849}"/>
              </a:ext>
            </a:extLst>
          </p:cNvPr>
          <p:cNvSpPr txBox="1"/>
          <p:nvPr/>
        </p:nvSpPr>
        <p:spPr>
          <a:xfrm>
            <a:off x="322729" y="2022024"/>
            <a:ext cx="11542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fruirá de crédito presumido de CBS de 6% (art. 447, § 2º, I – há um erro de remissão);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984AD63-661C-465E-3E6B-803CBAF5B6D9}"/>
              </a:ext>
            </a:extLst>
          </p:cNvPr>
          <p:cNvSpPr txBox="1"/>
          <p:nvPr/>
        </p:nvSpPr>
        <p:spPr>
          <a:xfrm>
            <a:off x="333487" y="2901449"/>
            <a:ext cx="11542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alíquota do IPI poderá ser fixada em até 30% por ato do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hefe do Poder Executivo.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1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0902C33-4A7B-6E44-A1A7-9489E308B7DB}"/>
              </a:ext>
            </a:extLst>
          </p:cNvPr>
          <p:cNvSpPr/>
          <p:nvPr/>
        </p:nvSpPr>
        <p:spPr>
          <a:xfrm>
            <a:off x="3162745" y="2676876"/>
            <a:ext cx="58951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OBRIGADA!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9A6A05-F944-DA66-F0DA-BBA6F073140E}"/>
              </a:ext>
            </a:extLst>
          </p:cNvPr>
          <p:cNvSpPr/>
          <p:nvPr/>
        </p:nvSpPr>
        <p:spPr>
          <a:xfrm>
            <a:off x="4341681" y="5549171"/>
            <a:ext cx="3508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Ivone Assako Murayama</a:t>
            </a:r>
            <a:endParaRPr lang="pt-BR" sz="2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26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FRANCA DE MANAUS – Incentivos Fiscais</a:t>
            </a:r>
          </a:p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Concedidos às Indústrias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24E9B5-945B-42FB-E792-C0BED7EFB276}"/>
              </a:ext>
            </a:extLst>
          </p:cNvPr>
          <p:cNvSpPr txBox="1"/>
          <p:nvPr/>
        </p:nvSpPr>
        <p:spPr>
          <a:xfrm>
            <a:off x="333491" y="3442445"/>
            <a:ext cx="11542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Bem final: o bem de consumo final sobre o qual não se agrega mais valor no processo produtivo;</a:t>
            </a:r>
            <a:endParaRPr lang="pt-BR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55A6E6-A34A-A06E-8177-928322CDD4C1}"/>
              </a:ext>
            </a:extLst>
          </p:cNvPr>
          <p:cNvSpPr txBox="1"/>
          <p:nvPr/>
        </p:nvSpPr>
        <p:spPr>
          <a:xfrm>
            <a:off x="335275" y="1702429"/>
            <a:ext cx="115429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Bem intermediário: o produto industrializado destinado à incorporação em processo de industrialização de outros bens, desde que o destinatário imediato seja estabelecimento industrial, bem como o produto destinado à embalagem pelos estabelecimentos industriais.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0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1. Aquisições internas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de bens intermediários: 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627676"/>
              </p:ext>
            </p:extLst>
          </p:nvPr>
        </p:nvGraphicFramePr>
        <p:xfrm>
          <a:off x="311975" y="1667435"/>
          <a:ext cx="115537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7766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195944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Diferimento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de Regionalização de 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de 7,5%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518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Apropriação do crédito está limitado ao prazo decadencial.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Apropriação do crédito está limitado a 6 meses.</a:t>
                      </a:r>
                      <a:endParaRPr lang="pt-BR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803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PIS/COFINS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467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95261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DAC0DC79-4527-411C-3D11-3ABEFB391A20}"/>
              </a:ext>
            </a:extLst>
          </p:cNvPr>
          <p:cNvSpPr txBox="1"/>
          <p:nvPr/>
        </p:nvSpPr>
        <p:spPr>
          <a:xfrm>
            <a:off x="311975" y="5062082"/>
            <a:ext cx="115537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crédito presumido</a:t>
            </a:r>
            <a:r>
              <a:rPr lang="pt-BR" sz="2000" b="0" i="1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se aplica quando do retorno ao encomendante de bens submetidos a industrialização por encomenda.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5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2. Aquisição de bem material industrializado de origem nacional com alíquota zero: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806734"/>
              </p:ext>
            </p:extLst>
          </p:nvPr>
        </p:nvGraphicFramePr>
        <p:xfrm>
          <a:off x="311975" y="1753495"/>
          <a:ext cx="1155371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126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744584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Isenção com manutenção do crédito das operações antecedentes.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 com manutenção do crédito das operações antecedentes.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para o adquirente de: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para o adquirente de: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518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 - SE (exceto ES) e 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7,5% - SE (exceto ES) e 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919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 - N, NE e 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13,5% - N, NE e 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55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Apropriação do crédito está limitado ao prazo decadencial.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Apropriação do crédito está limitado a 6 meses.</a:t>
                      </a:r>
                      <a:endParaRPr lang="pt-BR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983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PIS/COFINS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02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14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28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importação de bem material: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087340"/>
              </p:ext>
            </p:extLst>
          </p:nvPr>
        </p:nvGraphicFramePr>
        <p:xfrm>
          <a:off x="337068" y="1731980"/>
          <a:ext cx="1155371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9126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744584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Tributado a 20% (regra)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Suspensão (convertida em isenção)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PIS/COFINS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990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Suspensão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Suspensão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23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96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4. venda interna de bem intermediário para outra indústria incentivada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396592"/>
              </p:ext>
            </p:extLst>
          </p:nvPr>
        </p:nvGraphicFramePr>
        <p:xfrm>
          <a:off x="311975" y="1667435"/>
          <a:ext cx="1155371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90039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163671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Diferimento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de Regionalização de 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de 7,5%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08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PIS/COFINS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12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zero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958665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4211930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5. exportação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469781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080990"/>
              </p:ext>
            </p:extLst>
          </p:nvPr>
        </p:nvGraphicFramePr>
        <p:xfrm>
          <a:off x="311975" y="4754886"/>
          <a:ext cx="1155371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1098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432612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26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7. fornecimento de bem material em operação interestadual</a:t>
            </a:r>
            <a:r>
              <a:rPr lang="pt-BR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733822"/>
              </p:ext>
            </p:extLst>
          </p:nvPr>
        </p:nvGraphicFramePr>
        <p:xfrm>
          <a:off x="258185" y="1667435"/>
          <a:ext cx="1169355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7159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de 12%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Alíquota no destino de 18%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Estímulo de: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 Presumido de 2/3 de: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08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55%: bens de consumo final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55%: bens de consumo final (36,66%)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23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75%: BK, alimentos, MP regional e pescado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75%: bens de capital (50%)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651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90,25%: bens intermediários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90,25%: bens intermediários (60,16%)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686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100%: BIT e problemas de competitividade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100%: BIT (66,66%)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301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PIS/COFINS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817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3,65% c/ crédito presumido de 5,6%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 c/ crédito presumido de 2% ou 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875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55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35237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Dúvidas: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26310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68B5EFA-B386-EDE7-5066-806FA0582807}"/>
              </a:ext>
            </a:extLst>
          </p:cNvPr>
          <p:cNvSpPr txBox="1"/>
          <p:nvPr/>
        </p:nvSpPr>
        <p:spPr>
          <a:xfrm>
            <a:off x="347828" y="1717944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1. Quem fará o enquadramento dos bens nas faixas de crédito presumido?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8A9A6B-D422-0C57-7E0E-338D707BC7CF}"/>
              </a:ext>
            </a:extLst>
          </p:cNvPr>
          <p:cNvSpPr txBox="1"/>
          <p:nvPr/>
        </p:nvSpPr>
        <p:spPr>
          <a:xfrm>
            <a:off x="337068" y="2277343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2. Metodologia diferente da CBS cuja incidência é sobre o faturamento;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DD6A97B-885B-F6EF-69CB-9E52E1093F90}"/>
              </a:ext>
            </a:extLst>
          </p:cNvPr>
          <p:cNvSpPr txBox="1"/>
          <p:nvPr/>
        </p:nvSpPr>
        <p:spPr>
          <a:xfrm>
            <a:off x="349614" y="2752474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2535FA8-C2BD-1C83-448A-E507FF615C4A}"/>
              </a:ext>
            </a:extLst>
          </p:cNvPr>
          <p:cNvSpPr txBox="1"/>
          <p:nvPr/>
        </p:nvSpPr>
        <p:spPr>
          <a:xfrm>
            <a:off x="338858" y="2860050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3. Como será aplicado o split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às indústrias da ZFM?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9A2106A-D55E-3041-C3DB-1DCEE5610F37}"/>
              </a:ext>
            </a:extLst>
          </p:cNvPr>
          <p:cNvSpPr txBox="1"/>
          <p:nvPr/>
        </p:nvSpPr>
        <p:spPr>
          <a:xfrm>
            <a:off x="340646" y="3453515"/>
            <a:ext cx="11542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4. Quando o produto for enquadrado em duas categorias? Por exemplo, bem intermediário e bem final, como ficam a apropriação dos créditos dos insumos?</a:t>
            </a:r>
          </a:p>
        </p:txBody>
      </p:sp>
    </p:spTree>
    <p:extLst>
      <p:ext uri="{BB962C8B-B14F-4D97-AF65-F5344CB8AC3E}">
        <p14:creationId xmlns:p14="http://schemas.microsoft.com/office/powerpoint/2010/main" val="222016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5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F6ECAEA-B1AF-0249-1F3A-09685D352CD6}"/>
              </a:ext>
            </a:extLst>
          </p:cNvPr>
          <p:cNvSpPr/>
          <p:nvPr/>
        </p:nvSpPr>
        <p:spPr>
          <a:xfrm>
            <a:off x="322729" y="213373"/>
            <a:ext cx="11542956" cy="661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relaxedInset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Fiscais Concedidos às Indústrias - ZFM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CB68B-9485-4E22-1CA1-5C6A8F6EDB20}"/>
              </a:ext>
            </a:extLst>
          </p:cNvPr>
          <p:cNvSpPr txBox="1"/>
          <p:nvPr/>
        </p:nvSpPr>
        <p:spPr>
          <a:xfrm>
            <a:off x="324522" y="1124479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Tratamento aos bens industrializados com problemas de competitividade: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50FB78-311D-FC44-E023-A661C281CE29}"/>
              </a:ext>
            </a:extLst>
          </p:cNvPr>
          <p:cNvSpPr txBox="1"/>
          <p:nvPr/>
        </p:nvSpPr>
        <p:spPr>
          <a:xfrm>
            <a:off x="337068" y="1610368"/>
            <a:ext cx="11542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119B360-194D-4BC8-BE87-7742A6251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862317"/>
              </p:ext>
            </p:extLst>
          </p:nvPr>
        </p:nvGraphicFramePr>
        <p:xfrm>
          <a:off x="311975" y="1667435"/>
          <a:ext cx="1155371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7611">
                  <a:extLst>
                    <a:ext uri="{9D8B030D-6E8A-4147-A177-3AD203B41FA5}">
                      <a16:colId xmlns:a16="http://schemas.microsoft.com/office/drawing/2014/main" val="2797277070"/>
                    </a:ext>
                  </a:extLst>
                </a:gridCol>
                <a:gridCol w="5766099">
                  <a:extLst>
                    <a:ext uri="{9D8B030D-6E8A-4147-A177-3AD203B41FA5}">
                      <a16:colId xmlns:a16="http://schemas.microsoft.com/office/drawing/2014/main" val="2571937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Adicional de crédito estímulo limitado a 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Sugestão: elevação dos adicionais para os produtos listados na legislação amazonense e a cada 5 anos realizar a avaliação quinquenal prevista no art. 467 do PLP 68/2024.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94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Desoneração total  ou parcial na importação de insumos.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082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39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77034_TF67328976_Win32" id="{5D810135-0794-4857-8BF9-B0A0881FFA16}" vid="{643E305F-B6E6-4704-9213-E244374D846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{8B85E514-425E-4FD5-922F-3A5C55F66AFC}tf67328976_win32</Template>
  <TotalTime>1772</TotalTime>
  <Words>930</Words>
  <Application>Microsoft Office PowerPoint</Application>
  <PresentationFormat>Widescreen</PresentationFormat>
  <Paragraphs>126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Tenorite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IVONE ASSAKO MURAYAMA</dc:creator>
  <cp:lastModifiedBy>IVONE ASSAKO MURAYAMA</cp:lastModifiedBy>
  <cp:revision>1</cp:revision>
  <dcterms:created xsi:type="dcterms:W3CDTF">2024-09-16T12:51:07Z</dcterms:created>
  <dcterms:modified xsi:type="dcterms:W3CDTF">2024-09-30T21:16:01Z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