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77" r:id="rId2"/>
  </p:sldMasterIdLst>
  <p:notesMasterIdLst>
    <p:notesMasterId r:id="rId8"/>
  </p:notesMasterIdLst>
  <p:sldIdLst>
    <p:sldId id="2788" r:id="rId3"/>
    <p:sldId id="375" r:id="rId4"/>
    <p:sldId id="2789" r:id="rId5"/>
    <p:sldId id="2790" r:id="rId6"/>
    <p:sldId id="376" r:id="rId7"/>
  </p:sldIdLst>
  <p:sldSz cx="13439775" cy="7559675"/>
  <p:notesSz cx="6888163" cy="10020300"/>
  <p:defaultTextStyle>
    <a:defPPr>
      <a:defRPr lang="en-GB"/>
    </a:defPPr>
    <a:lvl1pPr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Arial Unicode MS" charset="0"/>
      </a:defRPr>
    </a:lvl1pPr>
    <a:lvl2pPr marL="742950" indent="-28575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Arial Unicode MS" charset="0"/>
      </a:defRPr>
    </a:lvl2pPr>
    <a:lvl3pPr marL="11430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Arial Unicode MS" charset="0"/>
      </a:defRPr>
    </a:lvl3pPr>
    <a:lvl4pPr marL="16002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Arial Unicode MS" charset="0"/>
      </a:defRPr>
    </a:lvl4pPr>
    <a:lvl5pPr marL="20574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Arial Unicode MS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 Unicode MS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 Unicode MS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 Unicode MS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 Unicode M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54" userDrawn="1">
          <p15:clr>
            <a:srgbClr val="A4A3A4"/>
          </p15:clr>
        </p15:guide>
        <p15:guide id="2" pos="381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69" userDrawn="1">
          <p15:clr>
            <a:srgbClr val="A4A3A4"/>
          </p15:clr>
        </p15:guide>
        <p15:guide id="2" pos="191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99107"/>
    <a:srgbClr val="FF5050"/>
    <a:srgbClr val="D8D5C5"/>
    <a:srgbClr val="FBFBFB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799B23B-EC83-4686-B30A-512413B5E67A}" styleName="Estilo Claro 3 - Ênfas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944"/>
  </p:normalViewPr>
  <p:slideViewPr>
    <p:cSldViewPr snapToGrid="0" snapToObjects="1">
      <p:cViewPr varScale="1">
        <p:scale>
          <a:sx n="82" d="100"/>
          <a:sy n="82" d="100"/>
        </p:scale>
        <p:origin x="504" y="96"/>
      </p:cViewPr>
      <p:guideLst>
        <p:guide orient="horz" pos="2154"/>
        <p:guide pos="381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66" d="100"/>
          <a:sy n="66" d="100"/>
        </p:scale>
        <p:origin x="0" y="0"/>
      </p:cViewPr>
      <p:guideLst>
        <p:guide orient="horz" pos="2869"/>
        <p:guide pos="191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rgio Massillon Martins" userId="c67f2aad5cb3b86c" providerId="LiveId" clId="{1AB8B76A-DD50-414B-BC2F-74DFE7105700}"/>
    <pc:docChg chg="undo custSel addSld delSld modSld">
      <pc:chgData name="Sergio Massillon Martins" userId="c67f2aad5cb3b86c" providerId="LiveId" clId="{1AB8B76A-DD50-414B-BC2F-74DFE7105700}" dt="2023-09-23T11:50:13.808" v="1227" actId="20577"/>
      <pc:docMkLst>
        <pc:docMk/>
      </pc:docMkLst>
      <pc:sldChg chg="modSp mod">
        <pc:chgData name="Sergio Massillon Martins" userId="c67f2aad5cb3b86c" providerId="LiveId" clId="{1AB8B76A-DD50-414B-BC2F-74DFE7105700}" dt="2023-09-22T12:37:45.834" v="42" actId="20577"/>
        <pc:sldMkLst>
          <pc:docMk/>
          <pc:sldMk cId="1758760572" sldId="2788"/>
        </pc:sldMkLst>
        <pc:spChg chg="mod">
          <ac:chgData name="Sergio Massillon Martins" userId="c67f2aad5cb3b86c" providerId="LiveId" clId="{1AB8B76A-DD50-414B-BC2F-74DFE7105700}" dt="2023-09-22T12:37:45.834" v="42" actId="20577"/>
          <ac:spMkLst>
            <pc:docMk/>
            <pc:sldMk cId="1758760572" sldId="2788"/>
            <ac:spMk id="2" creationId="{20FD3850-1F0F-CE5E-709C-2067E3DAF6C5}"/>
          </ac:spMkLst>
        </pc:spChg>
      </pc:sldChg>
      <pc:sldChg chg="modSp mod">
        <pc:chgData name="Sergio Massillon Martins" userId="c67f2aad5cb3b86c" providerId="LiveId" clId="{1AB8B76A-DD50-414B-BC2F-74DFE7105700}" dt="2023-09-22T13:30:36.593" v="1004" actId="12"/>
        <pc:sldMkLst>
          <pc:docMk/>
          <pc:sldMk cId="647368368" sldId="2789"/>
        </pc:sldMkLst>
        <pc:spChg chg="mod">
          <ac:chgData name="Sergio Massillon Martins" userId="c67f2aad5cb3b86c" providerId="LiveId" clId="{1AB8B76A-DD50-414B-BC2F-74DFE7105700}" dt="2023-09-22T13:14:26.014" v="565" actId="1076"/>
          <ac:spMkLst>
            <pc:docMk/>
            <pc:sldMk cId="647368368" sldId="2789"/>
            <ac:spMk id="2" creationId="{771B24A8-D05F-9F2F-D45D-1846C523A607}"/>
          </ac:spMkLst>
        </pc:spChg>
        <pc:spChg chg="mod">
          <ac:chgData name="Sergio Massillon Martins" userId="c67f2aad5cb3b86c" providerId="LiveId" clId="{1AB8B76A-DD50-414B-BC2F-74DFE7105700}" dt="2023-09-22T13:30:36.593" v="1004" actId="12"/>
          <ac:spMkLst>
            <pc:docMk/>
            <pc:sldMk cId="647368368" sldId="2789"/>
            <ac:spMk id="3" creationId="{9F08C3D0-2AD3-1A53-BFC4-5C7D9CC944D4}"/>
          </ac:spMkLst>
        </pc:spChg>
      </pc:sldChg>
      <pc:sldChg chg="modSp add mod">
        <pc:chgData name="Sergio Massillon Martins" userId="c67f2aad5cb3b86c" providerId="LiveId" clId="{1AB8B76A-DD50-414B-BC2F-74DFE7105700}" dt="2023-09-23T11:50:13.808" v="1227" actId="20577"/>
        <pc:sldMkLst>
          <pc:docMk/>
          <pc:sldMk cId="4141861546" sldId="2790"/>
        </pc:sldMkLst>
        <pc:spChg chg="mod">
          <ac:chgData name="Sergio Massillon Martins" userId="c67f2aad5cb3b86c" providerId="LiveId" clId="{1AB8B76A-DD50-414B-BC2F-74DFE7105700}" dt="2023-09-23T11:50:13.808" v="1227" actId="20577"/>
          <ac:spMkLst>
            <pc:docMk/>
            <pc:sldMk cId="4141861546" sldId="2790"/>
            <ac:spMk id="3" creationId="{9F08C3D0-2AD3-1A53-BFC4-5C7D9CC944D4}"/>
          </ac:spMkLst>
        </pc:spChg>
      </pc:sldChg>
      <pc:sldChg chg="del">
        <pc:chgData name="Sergio Massillon Martins" userId="c67f2aad5cb3b86c" providerId="LiveId" clId="{1AB8B76A-DD50-414B-BC2F-74DFE7105700}" dt="2023-09-22T12:39:47.818" v="61" actId="47"/>
        <pc:sldMkLst>
          <pc:docMk/>
          <pc:sldMk cId="4265139045" sldId="2790"/>
        </pc:sldMkLst>
      </pc:sldChg>
      <pc:sldChg chg="del">
        <pc:chgData name="Sergio Massillon Martins" userId="c67f2aad5cb3b86c" providerId="LiveId" clId="{1AB8B76A-DD50-414B-BC2F-74DFE7105700}" dt="2023-09-22T12:39:48.661" v="62" actId="47"/>
        <pc:sldMkLst>
          <pc:docMk/>
          <pc:sldMk cId="2605574969" sldId="2791"/>
        </pc:sldMkLst>
      </pc:sldChg>
      <pc:sldChg chg="del">
        <pc:chgData name="Sergio Massillon Martins" userId="c67f2aad5cb3b86c" providerId="LiveId" clId="{1AB8B76A-DD50-414B-BC2F-74DFE7105700}" dt="2023-09-22T12:39:49.409" v="63" actId="47"/>
        <pc:sldMkLst>
          <pc:docMk/>
          <pc:sldMk cId="4041668960" sldId="2792"/>
        </pc:sldMkLst>
      </pc:sldChg>
      <pc:sldChg chg="del">
        <pc:chgData name="Sergio Massillon Martins" userId="c67f2aad5cb3b86c" providerId="LiveId" clId="{1AB8B76A-DD50-414B-BC2F-74DFE7105700}" dt="2023-09-22T12:39:50.643" v="64" actId="47"/>
        <pc:sldMkLst>
          <pc:docMk/>
          <pc:sldMk cId="3527794560" sldId="2793"/>
        </pc:sldMkLst>
      </pc:sldChg>
      <pc:sldChg chg="del">
        <pc:chgData name="Sergio Massillon Martins" userId="c67f2aad5cb3b86c" providerId="LiveId" clId="{1AB8B76A-DD50-414B-BC2F-74DFE7105700}" dt="2023-09-22T12:39:52.851" v="65" actId="47"/>
        <pc:sldMkLst>
          <pc:docMk/>
          <pc:sldMk cId="3324708403" sldId="279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04775" y="760413"/>
            <a:ext cx="6677025" cy="375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9379" y="4758695"/>
            <a:ext cx="5509405" cy="45072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noProof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88247" cy="4997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tabLst>
                <a:tab pos="686402" algn="l"/>
                <a:tab pos="1372804" algn="l"/>
                <a:tab pos="2059206" algn="l"/>
                <a:tab pos="2745608" algn="l"/>
              </a:tabLst>
              <a:defRPr sz="1300" smtClean="0">
                <a:solidFill>
                  <a:srgbClr val="000000"/>
                </a:solidFill>
                <a:latin typeface="Times New Roman" pitchFamily="16" charset="0"/>
                <a:cs typeface="Segoe UI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898509" y="0"/>
            <a:ext cx="2988247" cy="4997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686402" algn="l"/>
                <a:tab pos="1372804" algn="l"/>
                <a:tab pos="2059206" algn="l"/>
                <a:tab pos="2745608" algn="l"/>
              </a:tabLst>
              <a:defRPr sz="1300" smtClean="0">
                <a:solidFill>
                  <a:srgbClr val="000000"/>
                </a:solidFill>
                <a:latin typeface="Times New Roman" pitchFamily="16" charset="0"/>
                <a:cs typeface="Segoe UI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743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Grp="1" noChangeArrowheads="1"/>
          </p:cNvSpPr>
          <p:nvPr>
            <p:ph type="sldNum" sz="quarter"/>
          </p:nvPr>
        </p:nvSpPr>
        <p:spPr>
          <a:xfrm>
            <a:off x="5029648" y="6517668"/>
            <a:ext cx="3848867" cy="34332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2212" tIns="41106" rIns="82212" bIns="41106"/>
          <a:lstStyle>
            <a:lvl1pPr eaLnBrk="0">
              <a:tabLst>
                <a:tab pos="650846" algn="l"/>
                <a:tab pos="1301693" algn="l"/>
                <a:tab pos="1952539" algn="l"/>
                <a:tab pos="2603386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1pPr>
            <a:lvl2pPr eaLnBrk="0">
              <a:tabLst>
                <a:tab pos="650846" algn="l"/>
                <a:tab pos="1301693" algn="l"/>
                <a:tab pos="1952539" algn="l"/>
                <a:tab pos="2603386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2pPr>
            <a:lvl3pPr eaLnBrk="0">
              <a:tabLst>
                <a:tab pos="650846" algn="l"/>
                <a:tab pos="1301693" algn="l"/>
                <a:tab pos="1952539" algn="l"/>
                <a:tab pos="2603386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3pPr>
            <a:lvl4pPr eaLnBrk="0">
              <a:tabLst>
                <a:tab pos="650846" algn="l"/>
                <a:tab pos="1301693" algn="l"/>
                <a:tab pos="1952539" algn="l"/>
                <a:tab pos="2603386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4pPr>
            <a:lvl5pPr eaLnBrk="0">
              <a:tabLst>
                <a:tab pos="650846" algn="l"/>
                <a:tab pos="1301693" algn="l"/>
                <a:tab pos="1952539" algn="l"/>
                <a:tab pos="2603386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5pPr>
            <a:lvl6pPr marL="2260835" indent="-205531" defTabSz="41106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50846" algn="l"/>
                <a:tab pos="1301693" algn="l"/>
                <a:tab pos="1952539" algn="l"/>
                <a:tab pos="2603386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6pPr>
            <a:lvl7pPr marL="2671896" indent="-205531" defTabSz="41106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50846" algn="l"/>
                <a:tab pos="1301693" algn="l"/>
                <a:tab pos="1952539" algn="l"/>
                <a:tab pos="2603386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7pPr>
            <a:lvl8pPr marL="3082957" indent="-205531" defTabSz="41106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50846" algn="l"/>
                <a:tab pos="1301693" algn="l"/>
                <a:tab pos="1952539" algn="l"/>
                <a:tab pos="2603386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8pPr>
            <a:lvl9pPr marL="3494017" indent="-205531" defTabSz="41106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50846" algn="l"/>
                <a:tab pos="1301693" algn="l"/>
                <a:tab pos="1952539" algn="l"/>
                <a:tab pos="2603386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9pPr>
          </a:lstStyle>
          <a:p>
            <a:pPr defTabSz="822122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fld id="{E70EF8D5-0F83-45EA-B64C-1116B5231A07}" type="slidenum">
              <a:rPr lang="en-US" altLang="pt-BR" sz="1600" kern="0">
                <a:solidFill>
                  <a:srgbClr val="000000"/>
                </a:solidFill>
                <a:latin typeface="Times New Roman" pitchFamily="16" charset="0"/>
                <a:cs typeface="Segoe UI" charset="0"/>
              </a:rPr>
              <a:pPr defTabSz="822122" eaLnBrk="1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defRPr/>
              </a:pPr>
              <a:t>2</a:t>
            </a:fld>
            <a:endParaRPr lang="en-US" altLang="pt-BR" sz="1600" kern="0">
              <a:solidFill>
                <a:srgbClr val="000000"/>
              </a:solidFill>
              <a:latin typeface="Times New Roman" pitchFamily="16" charset="0"/>
              <a:cs typeface="Segoe UI" charset="0"/>
            </a:endParaRPr>
          </a:p>
        </p:txBody>
      </p:sp>
      <p:sp>
        <p:nvSpPr>
          <p:cNvPr id="717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52650" y="520700"/>
            <a:ext cx="4573588" cy="25733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888758" y="3258835"/>
            <a:ext cx="7104626" cy="308771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27447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/>
          </p:nvPr>
        </p:nvSpPr>
        <p:spPr>
          <a:xfrm>
            <a:off x="3898509" y="9518969"/>
            <a:ext cx="2988247" cy="4997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6703" tIns="43352" rIns="86703" bIns="43352"/>
          <a:lstStyle>
            <a:lvl1pPr eaLnBrk="0">
              <a:tabLst>
                <a:tab pos="686402" algn="l"/>
                <a:tab pos="1372804" algn="l"/>
                <a:tab pos="2059206" algn="l"/>
                <a:tab pos="2745608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1pPr>
            <a:lvl2pPr eaLnBrk="0">
              <a:tabLst>
                <a:tab pos="686402" algn="l"/>
                <a:tab pos="1372804" algn="l"/>
                <a:tab pos="2059206" algn="l"/>
                <a:tab pos="2745608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2pPr>
            <a:lvl3pPr eaLnBrk="0">
              <a:tabLst>
                <a:tab pos="686402" algn="l"/>
                <a:tab pos="1372804" algn="l"/>
                <a:tab pos="2059206" algn="l"/>
                <a:tab pos="2745608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3pPr>
            <a:lvl4pPr eaLnBrk="0">
              <a:tabLst>
                <a:tab pos="686402" algn="l"/>
                <a:tab pos="1372804" algn="l"/>
                <a:tab pos="2059206" algn="l"/>
                <a:tab pos="2745608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4pPr>
            <a:lvl5pPr eaLnBrk="0">
              <a:tabLst>
                <a:tab pos="686402" algn="l"/>
                <a:tab pos="1372804" algn="l"/>
                <a:tab pos="2059206" algn="l"/>
                <a:tab pos="2745608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5pPr>
            <a:lvl6pPr marL="2384344" indent="-216759" defTabSz="433517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86402" algn="l"/>
                <a:tab pos="1372804" algn="l"/>
                <a:tab pos="2059206" algn="l"/>
                <a:tab pos="2745608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6pPr>
            <a:lvl7pPr marL="2817861" indent="-216759" defTabSz="433517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86402" algn="l"/>
                <a:tab pos="1372804" algn="l"/>
                <a:tab pos="2059206" algn="l"/>
                <a:tab pos="2745608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7pPr>
            <a:lvl8pPr marL="3251378" indent="-216759" defTabSz="433517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86402" algn="l"/>
                <a:tab pos="1372804" algn="l"/>
                <a:tab pos="2059206" algn="l"/>
                <a:tab pos="2745608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8pPr>
            <a:lvl9pPr marL="3684895" indent="-216759" defTabSz="433517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86402" algn="l"/>
                <a:tab pos="1372804" algn="l"/>
                <a:tab pos="2059206" algn="l"/>
                <a:tab pos="2745608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9pPr>
          </a:lstStyle>
          <a:p>
            <a:pPr eaLnBrk="1"/>
            <a:fld id="{903FF512-5F43-462F-9243-1DF063BAC0CC}" type="slidenum">
              <a:rPr lang="en-US" altLang="pt-BR">
                <a:solidFill>
                  <a:srgbClr val="000000"/>
                </a:solidFill>
                <a:latin typeface="Times New Roman" pitchFamily="16" charset="0"/>
                <a:cs typeface="Segoe UI" charset="0"/>
              </a:rPr>
              <a:pPr eaLnBrk="1"/>
              <a:t>5</a:t>
            </a:fld>
            <a:endParaRPr lang="en-US" altLang="pt-BR">
              <a:solidFill>
                <a:srgbClr val="000000"/>
              </a:solidFill>
              <a:latin typeface="Times New Roman" pitchFamily="16" charset="0"/>
              <a:cs typeface="Segoe UI" charset="0"/>
            </a:endParaRPr>
          </a:p>
        </p:txBody>
      </p:sp>
      <p:sp>
        <p:nvSpPr>
          <p:cNvPr id="614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4775" y="760413"/>
            <a:ext cx="6678613" cy="37576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9379" y="4758694"/>
            <a:ext cx="5510812" cy="450881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05639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9220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989" y="302737"/>
            <a:ext cx="12095798" cy="125994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1988" y="1763925"/>
            <a:ext cx="5935901" cy="4989036"/>
          </a:xfrm>
          <a:prstGeom prst="rect">
            <a:avLst/>
          </a:prstGeo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31887" y="1763925"/>
            <a:ext cx="5935901" cy="4989036"/>
          </a:xfrm>
          <a:prstGeom prst="rect">
            <a:avLst/>
          </a:prstGeo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1988" y="7006702"/>
            <a:ext cx="3135948" cy="402483"/>
          </a:xfrm>
          <a:prstGeom prst="rect">
            <a:avLst/>
          </a:prstGeom>
        </p:spPr>
        <p:txBody>
          <a:bodyPr/>
          <a:lstStyle/>
          <a:p>
            <a:fld id="{9455C4D8-3C25-42FF-A2D5-5DE096E13918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23/09/2023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91925" y="7006702"/>
            <a:ext cx="4255929" cy="402483"/>
          </a:xfrm>
          <a:prstGeom prst="rect">
            <a:avLst/>
          </a:prstGeom>
        </p:spPr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631839" y="7006702"/>
            <a:ext cx="3135948" cy="402483"/>
          </a:xfrm>
          <a:prstGeom prst="rect">
            <a:avLst/>
          </a:prstGeom>
        </p:spPr>
        <p:txBody>
          <a:bodyPr/>
          <a:lstStyle/>
          <a:p>
            <a:fld id="{2E640292-2033-424F-AFA4-223AE219BE8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7793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989" y="302737"/>
            <a:ext cx="12095798" cy="125994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1990" y="1692179"/>
            <a:ext cx="5938235" cy="70521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00" b="1"/>
            </a:lvl1pPr>
            <a:lvl2pPr marL="503988" indent="0">
              <a:buNone/>
              <a:defRPr sz="2200" b="1"/>
            </a:lvl2pPr>
            <a:lvl3pPr marL="1007977" indent="0">
              <a:buNone/>
              <a:defRPr sz="2000" b="1"/>
            </a:lvl3pPr>
            <a:lvl4pPr marL="1511965" indent="0">
              <a:buNone/>
              <a:defRPr sz="1800" b="1"/>
            </a:lvl4pPr>
            <a:lvl5pPr marL="2015953" indent="0">
              <a:buNone/>
              <a:defRPr sz="1800" b="1"/>
            </a:lvl5pPr>
            <a:lvl6pPr marL="2519942" indent="0">
              <a:buNone/>
              <a:defRPr sz="1800" b="1"/>
            </a:lvl6pPr>
            <a:lvl7pPr marL="3023930" indent="0">
              <a:buNone/>
              <a:defRPr sz="1800" b="1"/>
            </a:lvl7pPr>
            <a:lvl8pPr marL="3527918" indent="0">
              <a:buNone/>
              <a:defRPr sz="1800" b="1"/>
            </a:lvl8pPr>
            <a:lvl9pPr marL="4031906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1990" y="2397400"/>
            <a:ext cx="5938235" cy="4355563"/>
          </a:xfrm>
          <a:prstGeom prst="rect">
            <a:avLst/>
          </a:prstGeo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27221" y="1692179"/>
            <a:ext cx="5940567" cy="70521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00" b="1"/>
            </a:lvl1pPr>
            <a:lvl2pPr marL="503988" indent="0">
              <a:buNone/>
              <a:defRPr sz="2200" b="1"/>
            </a:lvl2pPr>
            <a:lvl3pPr marL="1007977" indent="0">
              <a:buNone/>
              <a:defRPr sz="2000" b="1"/>
            </a:lvl3pPr>
            <a:lvl4pPr marL="1511965" indent="0">
              <a:buNone/>
              <a:defRPr sz="1800" b="1"/>
            </a:lvl4pPr>
            <a:lvl5pPr marL="2015953" indent="0">
              <a:buNone/>
              <a:defRPr sz="1800" b="1"/>
            </a:lvl5pPr>
            <a:lvl6pPr marL="2519942" indent="0">
              <a:buNone/>
              <a:defRPr sz="1800" b="1"/>
            </a:lvl6pPr>
            <a:lvl7pPr marL="3023930" indent="0">
              <a:buNone/>
              <a:defRPr sz="1800" b="1"/>
            </a:lvl7pPr>
            <a:lvl8pPr marL="3527918" indent="0">
              <a:buNone/>
              <a:defRPr sz="1800" b="1"/>
            </a:lvl8pPr>
            <a:lvl9pPr marL="4031906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827221" y="2397400"/>
            <a:ext cx="5940567" cy="4355563"/>
          </a:xfrm>
          <a:prstGeom prst="rect">
            <a:avLst/>
          </a:prstGeo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71988" y="7006702"/>
            <a:ext cx="3135948" cy="402483"/>
          </a:xfrm>
          <a:prstGeom prst="rect">
            <a:avLst/>
          </a:prstGeom>
        </p:spPr>
        <p:txBody>
          <a:bodyPr/>
          <a:lstStyle/>
          <a:p>
            <a:fld id="{9455C4D8-3C25-42FF-A2D5-5DE096E13918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23/09/2023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91925" y="7006702"/>
            <a:ext cx="4255929" cy="402483"/>
          </a:xfrm>
          <a:prstGeom prst="rect">
            <a:avLst/>
          </a:prstGeom>
        </p:spPr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9631839" y="7006702"/>
            <a:ext cx="3135948" cy="402483"/>
          </a:xfrm>
          <a:prstGeom prst="rect">
            <a:avLst/>
          </a:prstGeom>
        </p:spPr>
        <p:txBody>
          <a:bodyPr/>
          <a:lstStyle/>
          <a:p>
            <a:fld id="{2E640292-2033-424F-AFA4-223AE219BE8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58097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989" y="302737"/>
            <a:ext cx="12095798" cy="125994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71988" y="7006702"/>
            <a:ext cx="3135948" cy="402483"/>
          </a:xfrm>
          <a:prstGeom prst="rect">
            <a:avLst/>
          </a:prstGeom>
        </p:spPr>
        <p:txBody>
          <a:bodyPr/>
          <a:lstStyle/>
          <a:p>
            <a:fld id="{9455C4D8-3C25-42FF-A2D5-5DE096E13918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23/09/2023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91925" y="7006702"/>
            <a:ext cx="4255929" cy="402483"/>
          </a:xfrm>
          <a:prstGeom prst="rect">
            <a:avLst/>
          </a:prstGeom>
        </p:spPr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631839" y="7006702"/>
            <a:ext cx="3135948" cy="402483"/>
          </a:xfrm>
          <a:prstGeom prst="rect">
            <a:avLst/>
          </a:prstGeom>
        </p:spPr>
        <p:txBody>
          <a:bodyPr/>
          <a:lstStyle/>
          <a:p>
            <a:fld id="{2E640292-2033-424F-AFA4-223AE219BE8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9631842" y="7072562"/>
            <a:ext cx="2615564" cy="301833"/>
          </a:xfrm>
          <a:prstGeom prst="rect">
            <a:avLst/>
          </a:prstGeom>
          <a:noFill/>
        </p:spPr>
        <p:txBody>
          <a:bodyPr wrap="none" lIns="100794" tIns="50397" rIns="100794" bIns="50397" rtlCol="0">
            <a:spAutoFit/>
          </a:bodyPr>
          <a:lstStyle/>
          <a:p>
            <a:pPr defTabSz="1007977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pt-BR" sz="1300">
                <a:solidFill>
                  <a:prstClr val="black"/>
                </a:solidFill>
                <a:latin typeface="Calibri"/>
              </a:rPr>
              <a:t>sergio.massillon@brasilcom.com.br</a:t>
            </a:r>
          </a:p>
        </p:txBody>
      </p:sp>
    </p:spTree>
    <p:extLst>
      <p:ext uri="{BB962C8B-B14F-4D97-AF65-F5344CB8AC3E}">
        <p14:creationId xmlns:p14="http://schemas.microsoft.com/office/powerpoint/2010/main" val="41899437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71988" y="7006702"/>
            <a:ext cx="3135948" cy="402483"/>
          </a:xfrm>
          <a:prstGeom prst="rect">
            <a:avLst/>
          </a:prstGeom>
        </p:spPr>
        <p:txBody>
          <a:bodyPr/>
          <a:lstStyle/>
          <a:p>
            <a:fld id="{9455C4D8-3C25-42FF-A2D5-5DE096E13918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23/09/2023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91925" y="7006702"/>
            <a:ext cx="4255929" cy="402483"/>
          </a:xfrm>
          <a:prstGeom prst="rect">
            <a:avLst/>
          </a:prstGeom>
        </p:spPr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631839" y="7006702"/>
            <a:ext cx="3135948" cy="402483"/>
          </a:xfrm>
          <a:prstGeom prst="rect">
            <a:avLst/>
          </a:prstGeom>
        </p:spPr>
        <p:txBody>
          <a:bodyPr/>
          <a:lstStyle/>
          <a:p>
            <a:fld id="{2E640292-2033-424F-AFA4-223AE219BE8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35401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991" y="300990"/>
            <a:ext cx="4421593" cy="1280945"/>
          </a:xfrm>
          <a:prstGeom prst="rect">
            <a:avLst/>
          </a:prstGeo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54582" y="300991"/>
            <a:ext cx="7513207" cy="6451973"/>
          </a:xfrm>
          <a:prstGeom prst="rect">
            <a:avLst/>
          </a:prstGeo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1991" y="1581933"/>
            <a:ext cx="4421593" cy="51710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/>
            </a:lvl1pPr>
            <a:lvl2pPr marL="503988" indent="0">
              <a:buNone/>
              <a:defRPr sz="1300"/>
            </a:lvl2pPr>
            <a:lvl3pPr marL="1007977" indent="0">
              <a:buNone/>
              <a:defRPr sz="1100"/>
            </a:lvl3pPr>
            <a:lvl4pPr marL="1511965" indent="0">
              <a:buNone/>
              <a:defRPr sz="1000"/>
            </a:lvl4pPr>
            <a:lvl5pPr marL="2015953" indent="0">
              <a:buNone/>
              <a:defRPr sz="1000"/>
            </a:lvl5pPr>
            <a:lvl6pPr marL="2519942" indent="0">
              <a:buNone/>
              <a:defRPr sz="1000"/>
            </a:lvl6pPr>
            <a:lvl7pPr marL="3023930" indent="0">
              <a:buNone/>
              <a:defRPr sz="1000"/>
            </a:lvl7pPr>
            <a:lvl8pPr marL="3527918" indent="0">
              <a:buNone/>
              <a:defRPr sz="1000"/>
            </a:lvl8pPr>
            <a:lvl9pPr marL="4031906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1988" y="7006702"/>
            <a:ext cx="3135948" cy="402483"/>
          </a:xfrm>
          <a:prstGeom prst="rect">
            <a:avLst/>
          </a:prstGeom>
        </p:spPr>
        <p:txBody>
          <a:bodyPr/>
          <a:lstStyle/>
          <a:p>
            <a:fld id="{9455C4D8-3C25-42FF-A2D5-5DE096E13918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23/09/2023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91925" y="7006702"/>
            <a:ext cx="4255929" cy="402483"/>
          </a:xfrm>
          <a:prstGeom prst="rect">
            <a:avLst/>
          </a:prstGeom>
        </p:spPr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631839" y="7006702"/>
            <a:ext cx="3135948" cy="402483"/>
          </a:xfrm>
          <a:prstGeom prst="rect">
            <a:avLst/>
          </a:prstGeom>
        </p:spPr>
        <p:txBody>
          <a:bodyPr/>
          <a:lstStyle/>
          <a:p>
            <a:fld id="{2E640292-2033-424F-AFA4-223AE219BE8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80636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4292" y="5291772"/>
            <a:ext cx="8063865" cy="624724"/>
          </a:xfrm>
          <a:prstGeom prst="rect">
            <a:avLst/>
          </a:prstGeo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34292" y="675474"/>
            <a:ext cx="8063865" cy="453580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500"/>
            </a:lvl1pPr>
            <a:lvl2pPr marL="503988" indent="0">
              <a:buNone/>
              <a:defRPr sz="3100"/>
            </a:lvl2pPr>
            <a:lvl3pPr marL="1007977" indent="0">
              <a:buNone/>
              <a:defRPr sz="2600"/>
            </a:lvl3pPr>
            <a:lvl4pPr marL="1511965" indent="0">
              <a:buNone/>
              <a:defRPr sz="2200"/>
            </a:lvl4pPr>
            <a:lvl5pPr marL="2015953" indent="0">
              <a:buNone/>
              <a:defRPr sz="2200"/>
            </a:lvl5pPr>
            <a:lvl6pPr marL="2519942" indent="0">
              <a:buNone/>
              <a:defRPr sz="2200"/>
            </a:lvl6pPr>
            <a:lvl7pPr marL="3023930" indent="0">
              <a:buNone/>
              <a:defRPr sz="2200"/>
            </a:lvl7pPr>
            <a:lvl8pPr marL="3527918" indent="0">
              <a:buNone/>
              <a:defRPr sz="2200"/>
            </a:lvl8pPr>
            <a:lvl9pPr marL="4031906" indent="0">
              <a:buNone/>
              <a:defRPr sz="22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34292" y="5916499"/>
            <a:ext cx="8063865" cy="8872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/>
            </a:lvl1pPr>
            <a:lvl2pPr marL="503988" indent="0">
              <a:buNone/>
              <a:defRPr sz="1300"/>
            </a:lvl2pPr>
            <a:lvl3pPr marL="1007977" indent="0">
              <a:buNone/>
              <a:defRPr sz="1100"/>
            </a:lvl3pPr>
            <a:lvl4pPr marL="1511965" indent="0">
              <a:buNone/>
              <a:defRPr sz="1000"/>
            </a:lvl4pPr>
            <a:lvl5pPr marL="2015953" indent="0">
              <a:buNone/>
              <a:defRPr sz="1000"/>
            </a:lvl5pPr>
            <a:lvl6pPr marL="2519942" indent="0">
              <a:buNone/>
              <a:defRPr sz="1000"/>
            </a:lvl6pPr>
            <a:lvl7pPr marL="3023930" indent="0">
              <a:buNone/>
              <a:defRPr sz="1000"/>
            </a:lvl7pPr>
            <a:lvl8pPr marL="3527918" indent="0">
              <a:buNone/>
              <a:defRPr sz="1000"/>
            </a:lvl8pPr>
            <a:lvl9pPr marL="4031906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1988" y="7006702"/>
            <a:ext cx="3135948" cy="402483"/>
          </a:xfrm>
          <a:prstGeom prst="rect">
            <a:avLst/>
          </a:prstGeom>
        </p:spPr>
        <p:txBody>
          <a:bodyPr/>
          <a:lstStyle/>
          <a:p>
            <a:fld id="{9455C4D8-3C25-42FF-A2D5-5DE096E13918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23/09/2023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91925" y="7006702"/>
            <a:ext cx="4255929" cy="402483"/>
          </a:xfrm>
          <a:prstGeom prst="rect">
            <a:avLst/>
          </a:prstGeom>
        </p:spPr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631839" y="7006702"/>
            <a:ext cx="3135948" cy="402483"/>
          </a:xfrm>
          <a:prstGeom prst="rect">
            <a:avLst/>
          </a:prstGeom>
        </p:spPr>
        <p:txBody>
          <a:bodyPr/>
          <a:lstStyle/>
          <a:p>
            <a:fld id="{2E640292-2033-424F-AFA4-223AE219BE8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09381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989" y="302737"/>
            <a:ext cx="12095798" cy="125994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1989" y="1763925"/>
            <a:ext cx="12095798" cy="498903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1988" y="7006702"/>
            <a:ext cx="3135948" cy="402483"/>
          </a:xfrm>
          <a:prstGeom prst="rect">
            <a:avLst/>
          </a:prstGeom>
        </p:spPr>
        <p:txBody>
          <a:bodyPr/>
          <a:lstStyle/>
          <a:p>
            <a:fld id="{9455C4D8-3C25-42FF-A2D5-5DE096E13918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23/09/2023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91925" y="7006702"/>
            <a:ext cx="4255929" cy="402483"/>
          </a:xfrm>
          <a:prstGeom prst="rect">
            <a:avLst/>
          </a:prstGeom>
        </p:spPr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631839" y="7006702"/>
            <a:ext cx="3135948" cy="402483"/>
          </a:xfrm>
          <a:prstGeom prst="rect">
            <a:avLst/>
          </a:prstGeom>
        </p:spPr>
        <p:txBody>
          <a:bodyPr/>
          <a:lstStyle/>
          <a:p>
            <a:fld id="{2E640292-2033-424F-AFA4-223AE219BE8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35300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43837" y="302741"/>
            <a:ext cx="3023950" cy="6450223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1991" y="302741"/>
            <a:ext cx="8847851" cy="645022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1988" y="7006702"/>
            <a:ext cx="3135948" cy="402483"/>
          </a:xfrm>
          <a:prstGeom prst="rect">
            <a:avLst/>
          </a:prstGeom>
        </p:spPr>
        <p:txBody>
          <a:bodyPr/>
          <a:lstStyle/>
          <a:p>
            <a:fld id="{9455C4D8-3C25-42FF-A2D5-5DE096E13918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23/09/2023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91925" y="7006702"/>
            <a:ext cx="4255929" cy="402483"/>
          </a:xfrm>
          <a:prstGeom prst="rect">
            <a:avLst/>
          </a:prstGeom>
        </p:spPr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631839" y="7006702"/>
            <a:ext cx="3135948" cy="402483"/>
          </a:xfrm>
          <a:prstGeom prst="rect">
            <a:avLst/>
          </a:prstGeom>
        </p:spPr>
        <p:txBody>
          <a:bodyPr/>
          <a:lstStyle/>
          <a:p>
            <a:fld id="{2E640292-2033-424F-AFA4-223AE219BE8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22508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0933" y="301628"/>
            <a:ext cx="12091564" cy="12604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xfrm>
            <a:off x="671988" y="7006702"/>
            <a:ext cx="3135948" cy="40248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xfrm>
            <a:off x="4591925" y="7006702"/>
            <a:ext cx="4255929" cy="40248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xfrm>
            <a:off x="9631839" y="7006702"/>
            <a:ext cx="3135948" cy="40248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F520DC-EFC7-4F1A-9860-69F5924D770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862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27622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8850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lides_slide16-9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7920640" cy="7559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183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0933" y="301628"/>
            <a:ext cx="12091564" cy="12604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xfrm>
            <a:off x="671988" y="7006702"/>
            <a:ext cx="3135948" cy="40248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xfrm>
            <a:off x="4591925" y="7006702"/>
            <a:ext cx="4255929" cy="40248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xfrm>
            <a:off x="9631839" y="7006702"/>
            <a:ext cx="3135948" cy="40248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F520DC-EFC7-4F1A-9860-69F5924D770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297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3929" y="302741"/>
            <a:ext cx="9963859" cy="54020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1989" y="1763925"/>
            <a:ext cx="12095798" cy="498903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1988" y="7006702"/>
            <a:ext cx="3135948" cy="402483"/>
          </a:xfrm>
          <a:prstGeom prst="rect">
            <a:avLst/>
          </a:prstGeom>
        </p:spPr>
        <p:txBody>
          <a:bodyPr/>
          <a:lstStyle/>
          <a:p>
            <a:fld id="{9455C4D8-3C25-42FF-A2D5-5DE096E13918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23/09/2023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91925" y="7006702"/>
            <a:ext cx="4255929" cy="402483"/>
          </a:xfrm>
          <a:prstGeom prst="rect">
            <a:avLst/>
          </a:prstGeom>
        </p:spPr>
        <p:txBody>
          <a:bodyPr/>
          <a:lstStyle/>
          <a:p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631839" y="7006702"/>
            <a:ext cx="3135948" cy="402483"/>
          </a:xfrm>
          <a:prstGeom prst="rect">
            <a:avLst/>
          </a:prstGeom>
        </p:spPr>
        <p:txBody>
          <a:bodyPr/>
          <a:lstStyle/>
          <a:p>
            <a:fld id="{2E640292-2033-424F-AFA4-223AE219BE8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842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71988" y="7006702"/>
            <a:ext cx="3135948" cy="402483"/>
          </a:xfrm>
          <a:prstGeom prst="rect">
            <a:avLst/>
          </a:prstGeom>
        </p:spPr>
        <p:txBody>
          <a:bodyPr/>
          <a:lstStyle/>
          <a:p>
            <a:fld id="{9455C4D8-3C25-42FF-A2D5-5DE096E13918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23/09/2023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91925" y="7006702"/>
            <a:ext cx="4255929" cy="402483"/>
          </a:xfrm>
          <a:prstGeom prst="rect">
            <a:avLst/>
          </a:prstGeom>
        </p:spPr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631839" y="7006702"/>
            <a:ext cx="3135948" cy="402483"/>
          </a:xfrm>
          <a:prstGeom prst="rect">
            <a:avLst/>
          </a:prstGeom>
        </p:spPr>
        <p:txBody>
          <a:bodyPr/>
          <a:lstStyle/>
          <a:p>
            <a:fld id="{2E640292-2033-424F-AFA4-223AE219BE8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6696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7984" y="2348400"/>
            <a:ext cx="11423808" cy="162043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15968" y="4283819"/>
            <a:ext cx="9407843" cy="193191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39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9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9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9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9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9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1988" y="7006702"/>
            <a:ext cx="3135948" cy="402483"/>
          </a:xfrm>
          <a:prstGeom prst="rect">
            <a:avLst/>
          </a:prstGeom>
        </p:spPr>
        <p:txBody>
          <a:bodyPr/>
          <a:lstStyle/>
          <a:p>
            <a:fld id="{9455C4D8-3C25-42FF-A2D5-5DE096E13918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23/09/2023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91925" y="7006702"/>
            <a:ext cx="4255929" cy="402483"/>
          </a:xfrm>
          <a:prstGeom prst="rect">
            <a:avLst/>
          </a:prstGeom>
        </p:spPr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631839" y="7006702"/>
            <a:ext cx="3135948" cy="402483"/>
          </a:xfrm>
          <a:prstGeom prst="rect">
            <a:avLst/>
          </a:prstGeom>
        </p:spPr>
        <p:txBody>
          <a:bodyPr/>
          <a:lstStyle/>
          <a:p>
            <a:fld id="{2E640292-2033-424F-AFA4-223AE219BE8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2270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3929" y="302741"/>
            <a:ext cx="9963859" cy="54020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1989" y="1763925"/>
            <a:ext cx="12095798" cy="498903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1988" y="7006702"/>
            <a:ext cx="3135948" cy="402483"/>
          </a:xfrm>
          <a:prstGeom prst="rect">
            <a:avLst/>
          </a:prstGeom>
        </p:spPr>
        <p:txBody>
          <a:bodyPr/>
          <a:lstStyle/>
          <a:p>
            <a:fld id="{9455C4D8-3C25-42FF-A2D5-5DE096E13918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23/09/2023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91925" y="7006702"/>
            <a:ext cx="4255929" cy="402483"/>
          </a:xfrm>
          <a:prstGeom prst="rect">
            <a:avLst/>
          </a:prstGeom>
        </p:spPr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631839" y="7006702"/>
            <a:ext cx="3135948" cy="402483"/>
          </a:xfrm>
          <a:prstGeom prst="rect">
            <a:avLst/>
          </a:prstGeom>
        </p:spPr>
        <p:txBody>
          <a:bodyPr/>
          <a:lstStyle/>
          <a:p>
            <a:fld id="{2E640292-2033-424F-AFA4-223AE219BE8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377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1652" y="4857795"/>
            <a:ext cx="11423808" cy="1501435"/>
          </a:xfrm>
          <a:prstGeom prst="rect">
            <a:avLst/>
          </a:prstGeo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1652" y="3204114"/>
            <a:ext cx="11423808" cy="165367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398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079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1196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1595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51994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02393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52791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03190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1988" y="7006702"/>
            <a:ext cx="3135948" cy="402483"/>
          </a:xfrm>
          <a:prstGeom prst="rect">
            <a:avLst/>
          </a:prstGeom>
        </p:spPr>
        <p:txBody>
          <a:bodyPr/>
          <a:lstStyle/>
          <a:p>
            <a:fld id="{9455C4D8-3C25-42FF-A2D5-5DE096E13918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23/09/2023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91925" y="7006702"/>
            <a:ext cx="4255929" cy="402483"/>
          </a:xfrm>
          <a:prstGeom prst="rect">
            <a:avLst/>
          </a:prstGeom>
        </p:spPr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631839" y="7006702"/>
            <a:ext cx="3135948" cy="402483"/>
          </a:xfrm>
          <a:prstGeom prst="rect">
            <a:avLst/>
          </a:prstGeom>
        </p:spPr>
        <p:txBody>
          <a:bodyPr/>
          <a:lstStyle/>
          <a:p>
            <a:fld id="{2E640292-2033-424F-AFA4-223AE219BE8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710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9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8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ides_slide16-9.jpg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3439775" cy="755987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60" r:id="rId3"/>
    <p:sldLayoutId id="2147483694" r:id="rId4"/>
    <p:sldLayoutId id="2147483696" r:id="rId5"/>
    <p:sldLayoutId id="2147483698" r:id="rId6"/>
  </p:sldLayoutIdLst>
  <p:txStyles>
    <p:titleStyle>
      <a:lvl1pPr algn="ctr" defTabSz="609437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5866">
          <a:solidFill>
            <a:srgbClr val="000000"/>
          </a:solidFill>
          <a:latin typeface="+mj-lt"/>
          <a:ea typeface="+mj-ea"/>
          <a:cs typeface="+mj-cs"/>
        </a:defRPr>
      </a:lvl1pPr>
      <a:lvl2pPr algn="ctr" defTabSz="609437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5866">
          <a:solidFill>
            <a:srgbClr val="000000"/>
          </a:solidFill>
          <a:latin typeface="Arial" charset="0"/>
          <a:cs typeface="Arial Unicode MS" charset="0"/>
        </a:defRPr>
      </a:lvl2pPr>
      <a:lvl3pPr algn="ctr" defTabSz="609437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5866">
          <a:solidFill>
            <a:srgbClr val="000000"/>
          </a:solidFill>
          <a:latin typeface="Arial" charset="0"/>
          <a:cs typeface="Arial Unicode MS" charset="0"/>
        </a:defRPr>
      </a:lvl3pPr>
      <a:lvl4pPr algn="ctr" defTabSz="609437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5866">
          <a:solidFill>
            <a:srgbClr val="000000"/>
          </a:solidFill>
          <a:latin typeface="Arial" charset="0"/>
          <a:cs typeface="Arial Unicode MS" charset="0"/>
        </a:defRPr>
      </a:lvl4pPr>
      <a:lvl5pPr algn="ctr" defTabSz="609437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5866">
          <a:solidFill>
            <a:srgbClr val="000000"/>
          </a:solidFill>
          <a:latin typeface="Arial" charset="0"/>
          <a:cs typeface="Arial Unicode MS" charset="0"/>
        </a:defRPr>
      </a:lvl5pPr>
      <a:lvl6pPr marL="3351906" indent="-304719" algn="ctr" defTabSz="609437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5866">
          <a:solidFill>
            <a:srgbClr val="000000"/>
          </a:solidFill>
          <a:latin typeface="Arial" charset="0"/>
          <a:cs typeface="Arial Unicode MS" charset="0"/>
        </a:defRPr>
      </a:lvl6pPr>
      <a:lvl7pPr marL="3961343" indent="-304719" algn="ctr" defTabSz="609437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5866">
          <a:solidFill>
            <a:srgbClr val="000000"/>
          </a:solidFill>
          <a:latin typeface="Arial" charset="0"/>
          <a:cs typeface="Arial Unicode MS" charset="0"/>
        </a:defRPr>
      </a:lvl7pPr>
      <a:lvl8pPr marL="4570781" indent="-304719" algn="ctr" defTabSz="609437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5866">
          <a:solidFill>
            <a:srgbClr val="000000"/>
          </a:solidFill>
          <a:latin typeface="Arial" charset="0"/>
          <a:cs typeface="Arial Unicode MS" charset="0"/>
        </a:defRPr>
      </a:lvl8pPr>
      <a:lvl9pPr marL="5180218" indent="-304719" algn="ctr" defTabSz="609437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5866">
          <a:solidFill>
            <a:srgbClr val="000000"/>
          </a:solidFill>
          <a:latin typeface="Arial" charset="0"/>
          <a:cs typeface="Arial Unicode MS" charset="0"/>
        </a:defRPr>
      </a:lvl9pPr>
    </p:titleStyle>
    <p:bodyStyle>
      <a:lvl1pPr marL="457078" indent="-457078" algn="l" defTabSz="609437" rtl="0" eaLnBrk="1" fontAlgn="base" hangingPunct="1">
        <a:lnSpc>
          <a:spcPct val="93000"/>
        </a:lnSpc>
        <a:spcBef>
          <a:spcPct val="0"/>
        </a:spcBef>
        <a:spcAft>
          <a:spcPts val="1900"/>
        </a:spcAft>
        <a:buClr>
          <a:srgbClr val="000000"/>
        </a:buClr>
        <a:buSzPct val="100000"/>
        <a:buFont typeface="Times New Roman" pitchFamily="16" charset="0"/>
        <a:defRPr sz="4266">
          <a:solidFill>
            <a:srgbClr val="000000"/>
          </a:solidFill>
          <a:latin typeface="+mn-lt"/>
          <a:ea typeface="+mn-ea"/>
          <a:cs typeface="+mn-cs"/>
        </a:defRPr>
      </a:lvl1pPr>
      <a:lvl2pPr marL="990336" indent="-380898" algn="l" defTabSz="609437" rtl="0" eaLnBrk="1" fontAlgn="base" hangingPunct="1">
        <a:lnSpc>
          <a:spcPct val="93000"/>
        </a:lnSpc>
        <a:spcBef>
          <a:spcPct val="0"/>
        </a:spcBef>
        <a:spcAft>
          <a:spcPts val="1517"/>
        </a:spcAft>
        <a:buClr>
          <a:srgbClr val="000000"/>
        </a:buClr>
        <a:buSzPct val="100000"/>
        <a:buFont typeface="Times New Roman" pitchFamily="16" charset="0"/>
        <a:defRPr sz="3732">
          <a:solidFill>
            <a:srgbClr val="000000"/>
          </a:solidFill>
          <a:latin typeface="+mn-lt"/>
          <a:cs typeface="+mn-cs"/>
        </a:defRPr>
      </a:lvl2pPr>
      <a:lvl3pPr marL="1523595" indent="-304719" algn="l" defTabSz="609437" rtl="0" eaLnBrk="1" fontAlgn="base" hangingPunct="1">
        <a:lnSpc>
          <a:spcPct val="93000"/>
        </a:lnSpc>
        <a:spcBef>
          <a:spcPct val="0"/>
        </a:spcBef>
        <a:spcAft>
          <a:spcPts val="1133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cs typeface="+mn-cs"/>
        </a:defRPr>
      </a:lvl3pPr>
      <a:lvl4pPr marL="2133031" indent="-304719" algn="l" defTabSz="609437" rtl="0" eaLnBrk="1" fontAlgn="base" hangingPunct="1">
        <a:lnSpc>
          <a:spcPct val="93000"/>
        </a:lnSpc>
        <a:spcBef>
          <a:spcPct val="0"/>
        </a:spcBef>
        <a:spcAft>
          <a:spcPts val="767"/>
        </a:spcAft>
        <a:buClr>
          <a:srgbClr val="000000"/>
        </a:buClr>
        <a:buSzPct val="100000"/>
        <a:buFont typeface="Times New Roman" pitchFamily="16" charset="0"/>
        <a:defRPr sz="2664">
          <a:solidFill>
            <a:srgbClr val="000000"/>
          </a:solidFill>
          <a:latin typeface="+mn-lt"/>
          <a:cs typeface="+mn-cs"/>
        </a:defRPr>
      </a:lvl4pPr>
      <a:lvl5pPr marL="2742468" indent="-304719" algn="l" defTabSz="609437" rtl="0" eaLnBrk="1" fontAlgn="base" hangingPunct="1">
        <a:lnSpc>
          <a:spcPct val="93000"/>
        </a:lnSpc>
        <a:spcBef>
          <a:spcPct val="0"/>
        </a:spcBef>
        <a:spcAft>
          <a:spcPts val="384"/>
        </a:spcAft>
        <a:buClr>
          <a:srgbClr val="000000"/>
        </a:buClr>
        <a:buSzPct val="100000"/>
        <a:buFont typeface="Times New Roman" pitchFamily="16" charset="0"/>
        <a:defRPr sz="2664">
          <a:solidFill>
            <a:srgbClr val="000000"/>
          </a:solidFill>
          <a:latin typeface="+mn-lt"/>
          <a:cs typeface="+mn-cs"/>
        </a:defRPr>
      </a:lvl5pPr>
      <a:lvl6pPr marL="3351906" indent="-304719" algn="l" defTabSz="609437" rtl="0" eaLnBrk="1" fontAlgn="base" hangingPunct="1">
        <a:lnSpc>
          <a:spcPct val="93000"/>
        </a:lnSpc>
        <a:spcBef>
          <a:spcPct val="0"/>
        </a:spcBef>
        <a:spcAft>
          <a:spcPts val="384"/>
        </a:spcAft>
        <a:buClr>
          <a:srgbClr val="000000"/>
        </a:buClr>
        <a:buSzPct val="100000"/>
        <a:buFont typeface="Times New Roman" pitchFamily="16" charset="0"/>
        <a:defRPr sz="2664">
          <a:solidFill>
            <a:srgbClr val="000000"/>
          </a:solidFill>
          <a:latin typeface="+mn-lt"/>
          <a:cs typeface="+mn-cs"/>
        </a:defRPr>
      </a:lvl6pPr>
      <a:lvl7pPr marL="3961343" indent="-304719" algn="l" defTabSz="609437" rtl="0" eaLnBrk="1" fontAlgn="base" hangingPunct="1">
        <a:lnSpc>
          <a:spcPct val="93000"/>
        </a:lnSpc>
        <a:spcBef>
          <a:spcPct val="0"/>
        </a:spcBef>
        <a:spcAft>
          <a:spcPts val="384"/>
        </a:spcAft>
        <a:buClr>
          <a:srgbClr val="000000"/>
        </a:buClr>
        <a:buSzPct val="100000"/>
        <a:buFont typeface="Times New Roman" pitchFamily="16" charset="0"/>
        <a:defRPr sz="2664">
          <a:solidFill>
            <a:srgbClr val="000000"/>
          </a:solidFill>
          <a:latin typeface="+mn-lt"/>
          <a:cs typeface="+mn-cs"/>
        </a:defRPr>
      </a:lvl7pPr>
      <a:lvl8pPr marL="4570781" indent="-304719" algn="l" defTabSz="609437" rtl="0" eaLnBrk="1" fontAlgn="base" hangingPunct="1">
        <a:lnSpc>
          <a:spcPct val="93000"/>
        </a:lnSpc>
        <a:spcBef>
          <a:spcPct val="0"/>
        </a:spcBef>
        <a:spcAft>
          <a:spcPts val="384"/>
        </a:spcAft>
        <a:buClr>
          <a:srgbClr val="000000"/>
        </a:buClr>
        <a:buSzPct val="100000"/>
        <a:buFont typeface="Times New Roman" pitchFamily="16" charset="0"/>
        <a:defRPr sz="2664">
          <a:solidFill>
            <a:srgbClr val="000000"/>
          </a:solidFill>
          <a:latin typeface="+mn-lt"/>
          <a:cs typeface="+mn-cs"/>
        </a:defRPr>
      </a:lvl8pPr>
      <a:lvl9pPr marL="5180218" indent="-304719" algn="l" defTabSz="609437" rtl="0" eaLnBrk="1" fontAlgn="base" hangingPunct="1">
        <a:lnSpc>
          <a:spcPct val="93000"/>
        </a:lnSpc>
        <a:spcBef>
          <a:spcPct val="0"/>
        </a:spcBef>
        <a:spcAft>
          <a:spcPts val="384"/>
        </a:spcAft>
        <a:buClr>
          <a:srgbClr val="000000"/>
        </a:buClr>
        <a:buSzPct val="100000"/>
        <a:buFont typeface="Times New Roman" pitchFamily="16" charset="0"/>
        <a:defRPr sz="2664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121887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37" algn="l" defTabSz="121887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876" algn="l" defTabSz="121887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313" algn="l" defTabSz="121887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750" algn="l" defTabSz="121887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186" algn="l" defTabSz="121887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625" algn="l" defTabSz="121887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061" algn="l" defTabSz="121887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498" algn="l" defTabSz="121887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ides_slide16-9.jp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3439775" cy="7559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174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</p:sldLayoutIdLst>
  <p:txStyles>
    <p:titleStyle>
      <a:lvl1pPr algn="ctr" defTabSz="1007977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992" indent="-377992" algn="l" defTabSz="1007977" rtl="0" eaLnBrk="1" latinLnBrk="0" hangingPunct="1">
        <a:spcBef>
          <a:spcPct val="20000"/>
        </a:spcBef>
        <a:buFont typeface="Arial" panose="020B0604020202020204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18981" indent="-314992" algn="l" defTabSz="1007977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59971" indent="-251995" algn="l" defTabSz="10079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958" indent="-251995" algn="l" defTabSz="1007977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67948" indent="-251995" algn="l" defTabSz="1007977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71936" indent="-251995" algn="l" defTabSz="10079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75924" indent="-251995" algn="l" defTabSz="10079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79913" indent="-251995" algn="l" defTabSz="10079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83901" indent="-251995" algn="l" defTabSz="10079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100797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3988" algn="l" defTabSz="100797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7977" algn="l" defTabSz="100797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11965" algn="l" defTabSz="100797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5953" algn="l" defTabSz="100797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9942" algn="l" defTabSz="100797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23930" algn="l" defTabSz="100797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27918" algn="l" defTabSz="100797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31906" algn="l" defTabSz="100797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9" Type="http://schemas.openxmlformats.org/officeDocument/2006/relationships/image" Target="../media/image38.png"/><Relationship Id="rId21" Type="http://schemas.openxmlformats.org/officeDocument/2006/relationships/image" Target="../media/image20.png"/><Relationship Id="rId34" Type="http://schemas.openxmlformats.org/officeDocument/2006/relationships/image" Target="../media/image33.png"/><Relationship Id="rId42" Type="http://schemas.openxmlformats.org/officeDocument/2006/relationships/image" Target="../media/image41.pn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image" Target="../media/image28.png"/><Relationship Id="rId41" Type="http://schemas.openxmlformats.org/officeDocument/2006/relationships/image" Target="../media/image40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32" Type="http://schemas.openxmlformats.org/officeDocument/2006/relationships/image" Target="../media/image31.png"/><Relationship Id="rId37" Type="http://schemas.openxmlformats.org/officeDocument/2006/relationships/image" Target="../media/image36.png"/><Relationship Id="rId40" Type="http://schemas.openxmlformats.org/officeDocument/2006/relationships/image" Target="../media/image39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36" Type="http://schemas.openxmlformats.org/officeDocument/2006/relationships/image" Target="../media/image35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31" Type="http://schemas.openxmlformats.org/officeDocument/2006/relationships/image" Target="../media/image30.png"/><Relationship Id="rId44" Type="http://schemas.openxmlformats.org/officeDocument/2006/relationships/image" Target="../media/image43.png"/><Relationship Id="rId4" Type="http://schemas.openxmlformats.org/officeDocument/2006/relationships/image" Target="../media/image3.jpe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Relationship Id="rId30" Type="http://schemas.openxmlformats.org/officeDocument/2006/relationships/image" Target="../media/image29.jpeg"/><Relationship Id="rId35" Type="http://schemas.openxmlformats.org/officeDocument/2006/relationships/image" Target="../media/image34.png"/><Relationship Id="rId43" Type="http://schemas.openxmlformats.org/officeDocument/2006/relationships/image" Target="../media/image42.png"/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33" Type="http://schemas.openxmlformats.org/officeDocument/2006/relationships/image" Target="../media/image32.png"/><Relationship Id="rId38" Type="http://schemas.openxmlformats.org/officeDocument/2006/relationships/image" Target="../media/image37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20FD3850-1F0F-CE5E-709C-2067E3DAF6C5}"/>
              </a:ext>
            </a:extLst>
          </p:cNvPr>
          <p:cNvSpPr txBox="1"/>
          <p:nvPr/>
        </p:nvSpPr>
        <p:spPr>
          <a:xfrm>
            <a:off x="1566271" y="2240178"/>
            <a:ext cx="10307245" cy="15234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Frente de Energia</a:t>
            </a:r>
          </a:p>
          <a:p>
            <a:pPr algn="ctr"/>
            <a:r>
              <a:rPr lang="pt-B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Tema: Reforma Tributária e o Setor energético</a:t>
            </a:r>
          </a:p>
          <a:p>
            <a:pPr algn="ctr"/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26 / 09 / 2023</a:t>
            </a:r>
            <a:endParaRPr lang="pt-B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58760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59" descr="america oil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023" y="1528149"/>
            <a:ext cx="1244480" cy="745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1809" y="5303644"/>
            <a:ext cx="809743" cy="809743"/>
          </a:xfrm>
          <a:prstGeom prst="rect">
            <a:avLst/>
          </a:prstGeom>
        </p:spPr>
      </p:pic>
      <p:pic>
        <p:nvPicPr>
          <p:cNvPr id="40" name="Picture 72" descr="logo_rodoil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8921" y="4843936"/>
            <a:ext cx="1300954" cy="454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90567" y="4559811"/>
            <a:ext cx="1006519" cy="54375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4697" y="2720964"/>
            <a:ext cx="1322943" cy="453800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394078" y="3813709"/>
            <a:ext cx="804145" cy="651724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1053" y="6323780"/>
            <a:ext cx="1443676" cy="551649"/>
          </a:xfrm>
          <a:prstGeom prst="rect">
            <a:avLst/>
          </a:prstGeom>
        </p:spPr>
      </p:pic>
      <p:pic>
        <p:nvPicPr>
          <p:cNvPr id="1026" name="Picture 2" descr="http://www.atlanticapetroleo.com.br/img/logo_atlantica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584" y="3708522"/>
            <a:ext cx="1908078" cy="408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SERGIO~1\AppData\Local\Temp\SNAGHTML7d6c4c9.PNG">
            <a:extLst>
              <a:ext uri="{FF2B5EF4-FFF2-40B4-BE49-F238E27FC236}">
                <a16:creationId xmlns:a16="http://schemas.microsoft.com/office/drawing/2014/main" id="{4BA1C83E-E3EA-4E93-A7B3-D4D6C7594B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174" y="2565146"/>
            <a:ext cx="1538686" cy="765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SERGIO~1\AppData\Local\Temp\SNAGHTML7db28df.PNG">
            <a:extLst>
              <a:ext uri="{FF2B5EF4-FFF2-40B4-BE49-F238E27FC236}">
                <a16:creationId xmlns:a16="http://schemas.microsoft.com/office/drawing/2014/main" id="{D3EB44CC-52F6-482B-AFCF-422CBAC4C9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88" y="5321031"/>
            <a:ext cx="1964382" cy="571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SERGIO~1\AppData\Local\Temp\SNAGHTML7dd417e.PNG">
            <a:extLst>
              <a:ext uri="{FF2B5EF4-FFF2-40B4-BE49-F238E27FC236}">
                <a16:creationId xmlns:a16="http://schemas.microsoft.com/office/drawing/2014/main" id="{92AB0237-A38C-4431-B5AE-63F0154E12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589" y="6021446"/>
            <a:ext cx="1092914" cy="966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C:\Users\SERGIO~1\AppData\Local\Temp\SNAGHTML7e2f5a3.PNG">
            <a:extLst>
              <a:ext uri="{FF2B5EF4-FFF2-40B4-BE49-F238E27FC236}">
                <a16:creationId xmlns:a16="http://schemas.microsoft.com/office/drawing/2014/main" id="{C6EB2628-B134-4448-9F63-583CB59E73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6615" y="3803284"/>
            <a:ext cx="1501093" cy="627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C:\Users\SERGIO~1\AppData\Local\Temp\SNAGHTML7e84d5f.PNG">
            <a:extLst>
              <a:ext uri="{FF2B5EF4-FFF2-40B4-BE49-F238E27FC236}">
                <a16:creationId xmlns:a16="http://schemas.microsoft.com/office/drawing/2014/main" id="{9AA5ABDF-2AF2-4DD9-BE8C-46DAB5A16A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1864" y="4683909"/>
            <a:ext cx="1615844" cy="497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C:\Users\SERGIO~1\AppData\Local\Temp\SNAGHTML7eb8181.PNG">
            <a:extLst>
              <a:ext uri="{FF2B5EF4-FFF2-40B4-BE49-F238E27FC236}">
                <a16:creationId xmlns:a16="http://schemas.microsoft.com/office/drawing/2014/main" id="{9F8E0A36-C21B-455B-8E93-A9A93568D5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9301" y="5591360"/>
            <a:ext cx="1548407" cy="424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C:\Users\SERGIO~1\AppData\Local\Temp\SNAGHTML7f24a80.PNG">
            <a:extLst>
              <a:ext uri="{FF2B5EF4-FFF2-40B4-BE49-F238E27FC236}">
                <a16:creationId xmlns:a16="http://schemas.microsoft.com/office/drawing/2014/main" id="{6494AC2A-83BC-4FBF-9150-3160C8AED9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1894" y="4853742"/>
            <a:ext cx="1731668" cy="525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4" name="Picture 30" descr="C:\Users\SERGIO~1\AppData\Local\Temp\SNAGHTML7f4a27a.PNG">
            <a:extLst>
              <a:ext uri="{FF2B5EF4-FFF2-40B4-BE49-F238E27FC236}">
                <a16:creationId xmlns:a16="http://schemas.microsoft.com/office/drawing/2014/main" id="{FF7F7F79-7477-42D1-A8F4-508BC1E776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1894" y="5507740"/>
            <a:ext cx="1601320" cy="513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6" name="Picture 32" descr="C:\Users\SERGIO~1\AppData\Local\Temp\SNAGHTML7f5362f.PNG">
            <a:extLst>
              <a:ext uri="{FF2B5EF4-FFF2-40B4-BE49-F238E27FC236}">
                <a16:creationId xmlns:a16="http://schemas.microsoft.com/office/drawing/2014/main" id="{EAE7F9F3-BA0C-4FD6-8335-D336DA6225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5510" y="6257453"/>
            <a:ext cx="1246177" cy="852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0" name="Picture 36" descr="C:\Users\SERGIO~1\AppData\Local\Temp\SNAGHTML7f722ad.PNG">
            <a:extLst>
              <a:ext uri="{FF2B5EF4-FFF2-40B4-BE49-F238E27FC236}">
                <a16:creationId xmlns:a16="http://schemas.microsoft.com/office/drawing/2014/main" id="{5B0A386C-0DA0-46C6-8253-323BD6BDA0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5214" y="1718226"/>
            <a:ext cx="1123009" cy="365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2" name="Picture 38" descr="C:\Users\SERGIO~1\AppData\Local\Temp\SNAGHTML7f8121e.PNG">
            <a:extLst>
              <a:ext uri="{FF2B5EF4-FFF2-40B4-BE49-F238E27FC236}">
                <a16:creationId xmlns:a16="http://schemas.microsoft.com/office/drawing/2014/main" id="{F76AE261-CF63-4039-9BAB-2823317F49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0037" y="2457474"/>
            <a:ext cx="1008803" cy="980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4" name="Picture 40" descr="C:\Users\SERGIO~1\AppData\Local\Temp\SNAGHTML7f9ea49.PNG">
            <a:extLst>
              <a:ext uri="{FF2B5EF4-FFF2-40B4-BE49-F238E27FC236}">
                <a16:creationId xmlns:a16="http://schemas.microsoft.com/office/drawing/2014/main" id="{057F199C-AA2D-48A0-B3FF-254F9CEBCC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8921" y="5685626"/>
            <a:ext cx="1264243" cy="571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2" name="Picture 48" descr="C:\Users\SERGIO~1\AppData\Local\Temp\SNAGHTML80422ae.PNG">
            <a:extLst>
              <a:ext uri="{FF2B5EF4-FFF2-40B4-BE49-F238E27FC236}">
                <a16:creationId xmlns:a16="http://schemas.microsoft.com/office/drawing/2014/main" id="{ACA22FAA-DA25-4D3E-A371-CEA1469E54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0391" y="2247236"/>
            <a:ext cx="991161" cy="1172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8" name="Picture 54" descr="C:\Users\SERGIO~1\AppData\Local\Temp\SNAGHTML806fd83.PNG">
            <a:extLst>
              <a:ext uri="{FF2B5EF4-FFF2-40B4-BE49-F238E27FC236}">
                <a16:creationId xmlns:a16="http://schemas.microsoft.com/office/drawing/2014/main" id="{8437F030-A8E5-4A89-920C-3B7745C737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50400" y="1593249"/>
            <a:ext cx="859840" cy="615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4" name="Picture 60" descr="C:\Users\SERGIO~1\AppData\Local\Temp\SNAGHTML80dc645.PNG">
            <a:extLst>
              <a:ext uri="{FF2B5EF4-FFF2-40B4-BE49-F238E27FC236}">
                <a16:creationId xmlns:a16="http://schemas.microsoft.com/office/drawing/2014/main" id="{202A50C3-B201-4508-9347-9A24FB4AA3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28840" y="5392534"/>
            <a:ext cx="1129975" cy="642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SERGIO~1\AppData\Local\Temp\SNAGHTML1d15f354.PNG">
            <a:extLst>
              <a:ext uri="{FF2B5EF4-FFF2-40B4-BE49-F238E27FC236}">
                <a16:creationId xmlns:a16="http://schemas.microsoft.com/office/drawing/2014/main" id="{7F840878-CECC-48C4-A66F-29F554BBB9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1540" y="3474168"/>
            <a:ext cx="1277275" cy="642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C:\Users\SERGIO~1\AppData\Local\Temp\SNAGHTML649f124.PNG">
            <a:extLst>
              <a:ext uri="{FF2B5EF4-FFF2-40B4-BE49-F238E27FC236}">
                <a16:creationId xmlns:a16="http://schemas.microsoft.com/office/drawing/2014/main" id="{58E49CFF-0F78-4EEC-84A5-FD749507CC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1982" y="6323780"/>
            <a:ext cx="1398796" cy="587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4" descr="C:\Users\SERGIO~1\AppData\Local\Temp\SNAGHTML23bfdb.PNG">
            <a:extLst>
              <a:ext uri="{FF2B5EF4-FFF2-40B4-BE49-F238E27FC236}">
                <a16:creationId xmlns:a16="http://schemas.microsoft.com/office/drawing/2014/main" id="{18255A17-B991-44E5-947F-C27328DCD3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5214" y="6423429"/>
            <a:ext cx="1412837" cy="386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A558C67-D114-FD49-A93D-A3837453AA08}"/>
              </a:ext>
            </a:extLst>
          </p:cNvPr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6444623" y="2427157"/>
            <a:ext cx="1135510" cy="1041415"/>
          </a:xfrm>
          <a:prstGeom prst="rect">
            <a:avLst/>
          </a:prstGeom>
        </p:spPr>
      </p:pic>
      <p:pic>
        <p:nvPicPr>
          <p:cNvPr id="21" name="Picture 20" descr="A picture containing drawing&#10;&#10;Description automatically generated">
            <a:extLst>
              <a:ext uri="{FF2B5EF4-FFF2-40B4-BE49-F238E27FC236}">
                <a16:creationId xmlns:a16="http://schemas.microsoft.com/office/drawing/2014/main" id="{8E18E590-8341-D144-9351-D6D0FAB8D0BC}"/>
              </a:ext>
            </a:extLst>
          </p:cNvPr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3290" y="1582412"/>
            <a:ext cx="1274418" cy="636945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3A0B1130-6E0E-CD4D-A3B6-600F3CFB5F07}"/>
              </a:ext>
            </a:extLst>
          </p:cNvPr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102488" y="-38258"/>
            <a:ext cx="1727200" cy="1524000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1C0E5E23-7256-45FC-9398-50CF329FD2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1053" y="4480038"/>
            <a:ext cx="1228725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>
            <a:extLst>
              <a:ext uri="{FF2B5EF4-FFF2-40B4-BE49-F238E27FC236}">
                <a16:creationId xmlns:a16="http://schemas.microsoft.com/office/drawing/2014/main" id="{DB0E2209-5147-43BE-8C7A-D88DF62349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788" y="4583176"/>
            <a:ext cx="1041578" cy="541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>
            <a:extLst>
              <a:ext uri="{FF2B5EF4-FFF2-40B4-BE49-F238E27FC236}">
                <a16:creationId xmlns:a16="http://schemas.microsoft.com/office/drawing/2014/main" id="{8C9783B1-DE84-479C-BB62-88B32E18E8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8285" y="2721387"/>
            <a:ext cx="1532493" cy="452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4">
            <a:extLst>
              <a:ext uri="{FF2B5EF4-FFF2-40B4-BE49-F238E27FC236}">
                <a16:creationId xmlns:a16="http://schemas.microsoft.com/office/drawing/2014/main" id="{6F937157-96F5-45EC-989D-D57B56C9DB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5883" y="1519884"/>
            <a:ext cx="15240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4">
            <a:extLst>
              <a:ext uri="{FF2B5EF4-FFF2-40B4-BE49-F238E27FC236}">
                <a16:creationId xmlns:a16="http://schemas.microsoft.com/office/drawing/2014/main" id="{4454DD83-3DC0-43D6-9624-7765BD56A0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0590" y="5166667"/>
            <a:ext cx="1627748" cy="636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6">
            <a:extLst>
              <a:ext uri="{FF2B5EF4-FFF2-40B4-BE49-F238E27FC236}">
                <a16:creationId xmlns:a16="http://schemas.microsoft.com/office/drawing/2014/main" id="{C3F524CE-7B9E-4AD4-8A36-E6AE9C3BA8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8375" y="3694854"/>
            <a:ext cx="1887607" cy="620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TextBox 16">
            <a:extLst>
              <a:ext uri="{FF2B5EF4-FFF2-40B4-BE49-F238E27FC236}">
                <a16:creationId xmlns:a16="http://schemas.microsoft.com/office/drawing/2014/main" id="{47BB5965-BC61-481A-B2AF-7534BE00C2E9}"/>
              </a:ext>
            </a:extLst>
          </p:cNvPr>
          <p:cNvSpPr txBox="1"/>
          <p:nvPr/>
        </p:nvSpPr>
        <p:spPr>
          <a:xfrm>
            <a:off x="4469056" y="341935"/>
            <a:ext cx="4620789" cy="533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pt-BR" sz="3086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Empresas </a:t>
            </a:r>
            <a:r>
              <a:rPr kumimoji="0" lang="pt-BR" sz="3086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Arial Unicode MS" charset="0"/>
              </a:rPr>
              <a:t>Associadas</a:t>
            </a:r>
          </a:p>
        </p:txBody>
      </p:sp>
      <p:pic>
        <p:nvPicPr>
          <p:cNvPr id="11" name="Imagem 10" descr="Logotipo&#10;&#10;Descrição gerada automaticamente">
            <a:extLst>
              <a:ext uri="{FF2B5EF4-FFF2-40B4-BE49-F238E27FC236}">
                <a16:creationId xmlns:a16="http://schemas.microsoft.com/office/drawing/2014/main" id="{93CC907E-E2CC-4C54-AF0A-68EAF80D3E90}"/>
              </a:ext>
            </a:extLst>
          </p:cNvPr>
          <p:cNvPicPr>
            <a:picLocks noChangeAspect="1"/>
          </p:cNvPicPr>
          <p:nvPr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4914" y="5803612"/>
            <a:ext cx="895498" cy="1105928"/>
          </a:xfrm>
          <a:prstGeom prst="rect">
            <a:avLst/>
          </a:prstGeom>
        </p:spPr>
      </p:pic>
      <p:pic>
        <p:nvPicPr>
          <p:cNvPr id="3" name="Picture 2" descr="TotalEnergies - Go to the home page">
            <a:extLst>
              <a:ext uri="{FF2B5EF4-FFF2-40B4-BE49-F238E27FC236}">
                <a16:creationId xmlns:a16="http://schemas.microsoft.com/office/drawing/2014/main" id="{E6D4BDED-FB88-4384-AABF-1B5BFA7474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9640" y="2585914"/>
            <a:ext cx="99060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>
            <a:extLst>
              <a:ext uri="{FF2B5EF4-FFF2-40B4-BE49-F238E27FC236}">
                <a16:creationId xmlns:a16="http://schemas.microsoft.com/office/drawing/2014/main" id="{D06B7384-512F-4678-A55D-6F24A26330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4505" y="1663587"/>
            <a:ext cx="1709841" cy="474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DD042E6C-3C41-CB56-2013-00067F4ACD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1540" y="6356576"/>
            <a:ext cx="1659336" cy="453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B32691D-961D-1060-B978-7681F19C404F}"/>
              </a:ext>
            </a:extLst>
      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9839644" y="3359515"/>
            <a:ext cx="1268330" cy="103953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DB060E3B-ACA9-9CF3-9793-E9A63BFA453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4697" y="1673984"/>
            <a:ext cx="1322943" cy="453800"/>
          </a:xfrm>
          <a:prstGeom prst="rect">
            <a:avLst/>
          </a:prstGeom>
        </p:spPr>
      </p:pic>
      <p:pic>
        <p:nvPicPr>
          <p:cNvPr id="17" name="Picture 2">
            <a:extLst>
              <a:ext uri="{FF2B5EF4-FFF2-40B4-BE49-F238E27FC236}">
                <a16:creationId xmlns:a16="http://schemas.microsoft.com/office/drawing/2014/main" id="{FE3CCC9E-3F74-E2D8-E06E-CD611282A0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8662" y="4532793"/>
            <a:ext cx="1630086" cy="625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>
            <a:extLst>
              <a:ext uri="{FF2B5EF4-FFF2-40B4-BE49-F238E27FC236}">
                <a16:creationId xmlns:a16="http://schemas.microsoft.com/office/drawing/2014/main" id="{F0AB263F-F9C4-D9C4-C54C-8FB9F4D678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6462" y="3341916"/>
            <a:ext cx="1123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97131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B24A8-D05F-9F2F-D45D-1846C523A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7342" y="419852"/>
            <a:ext cx="9963859" cy="540207"/>
          </a:xfrm>
        </p:spPr>
        <p:txBody>
          <a:bodyPr>
            <a:normAutofit fontScale="90000"/>
          </a:bodyPr>
          <a:lstStyle/>
          <a:p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PEC 45 / 2019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08C3D0-2AD3-1A53-BFC4-5C7D9CC944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418" y="1171511"/>
            <a:ext cx="12095798" cy="5874058"/>
          </a:xfrm>
        </p:spPr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pt-BR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Altera o Sistema Tributário Nacional e dá outras providências</a:t>
            </a:r>
          </a:p>
          <a:p>
            <a:pPr marL="1104758" lvl="1" indent="-571500">
              <a:buFont typeface="Wingdings" panose="05000000000000000000" pitchFamily="2" charset="2"/>
              <a:buChar char="Ø"/>
            </a:pPr>
            <a:r>
              <a:rPr lang="pt-BR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Prioridades para o Setor de Distribuição de Combustíveis</a:t>
            </a:r>
          </a:p>
          <a:p>
            <a:pPr marL="1638017" lvl="2" indent="-571500">
              <a:buFont typeface="Wingdings" panose="05000000000000000000" pitchFamily="2" charset="2"/>
              <a:buChar char="ü"/>
            </a:pPr>
            <a:endParaRPr lang="pt-BR" sz="105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638017" lvl="2" indent="-571500">
              <a:buFont typeface="Wingdings" panose="05000000000000000000" pitchFamily="2" charset="2"/>
              <a:buChar char="ü"/>
            </a:pP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Inclusão dos biocombustíveis no regime monofásico</a:t>
            </a:r>
          </a:p>
          <a:p>
            <a:pPr marL="2247453" lvl="3" indent="-571500">
              <a:buFont typeface="Wingdings" panose="05000000000000000000" pitchFamily="2" charset="2"/>
              <a:buChar char="q"/>
            </a:pPr>
            <a:r>
              <a:rPr lang="pt-BR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Nova redação do Art. 156-A</a:t>
            </a:r>
          </a:p>
          <a:p>
            <a:pPr marL="2856890" lvl="4" indent="-571500">
              <a:buFont typeface="Wingdings" panose="05000000000000000000" pitchFamily="2" charset="2"/>
              <a:buChar char="ü"/>
            </a:pPr>
            <a:r>
              <a:rPr lang="en-US" sz="2400" i="1" dirty="0">
                <a:latin typeface="Calibri" panose="020F0502020204030204" pitchFamily="34" charset="0"/>
              </a:rPr>
              <a:t>§ 5º - V - </a:t>
            </a:r>
            <a:r>
              <a:rPr lang="pt-BR" sz="2400" i="1" dirty="0">
                <a:latin typeface="Calibri" panose="020F0502020204030204" pitchFamily="34" charset="0"/>
              </a:rPr>
              <a:t>a) combustíveis, </a:t>
            </a:r>
            <a:r>
              <a:rPr lang="pt-BR" sz="2400" b="1" i="1" dirty="0">
                <a:solidFill>
                  <a:srgbClr val="FF0000"/>
                </a:solidFill>
                <a:latin typeface="Calibri" panose="020F0502020204030204" pitchFamily="34" charset="0"/>
              </a:rPr>
              <a:t>biocombustíveis</a:t>
            </a:r>
            <a:r>
              <a:rPr lang="pt-BR" sz="2400" i="1" dirty="0">
                <a:latin typeface="Calibri" panose="020F0502020204030204" pitchFamily="34" charset="0"/>
              </a:rPr>
              <a:t> e lubrificantes sobre os quais o imposto incidirá uma única vez, qualquer que seja a sua finalidade ...</a:t>
            </a:r>
          </a:p>
          <a:p>
            <a:pPr marL="2247453" lvl="3" indent="-571500">
              <a:buFont typeface="Wingdings" panose="05000000000000000000" pitchFamily="2" charset="2"/>
              <a:buChar char="ü"/>
            </a:pPr>
            <a:r>
              <a:rPr lang="pt-BR" sz="1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A)</a:t>
            </a:r>
          </a:p>
          <a:p>
            <a:pPr marL="2247453" lvl="3" indent="-571500">
              <a:buFont typeface="Wingdings" panose="05000000000000000000" pitchFamily="2" charset="2"/>
              <a:buChar char="ü"/>
            </a:pPr>
            <a:endParaRPr lang="en-US" sz="100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247453" lvl="3" indent="-571500">
              <a:buFont typeface="Wingdings" panose="05000000000000000000" pitchFamily="2" charset="2"/>
              <a:buChar char="q"/>
            </a:pP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Estudos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 FGV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apontam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Perdas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Tributárias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anuais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R$ 14bilhões</a:t>
            </a:r>
          </a:p>
          <a:p>
            <a:pPr marL="2856890" lvl="4" indent="-571500">
              <a:buFont typeface="Wingdings" panose="05000000000000000000" pitchFamily="2" charset="2"/>
              <a:buChar char="ü"/>
            </a:pP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Aproximadamente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70% no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Etanol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Hidratado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</a:p>
          <a:p>
            <a:pPr marL="3466328" lvl="5" indent="-571500"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Sonegação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vendas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sem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NFs, “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meia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 NF, NFs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canceladas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3466328" lvl="5" indent="-571500"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Inadimplência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empresas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fachada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“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barrigas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aluguel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”)</a:t>
            </a:r>
          </a:p>
        </p:txBody>
      </p:sp>
    </p:spTree>
    <p:extLst>
      <p:ext uri="{BB962C8B-B14F-4D97-AF65-F5344CB8AC3E}">
        <p14:creationId xmlns:p14="http://schemas.microsoft.com/office/powerpoint/2010/main" val="647368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B24A8-D05F-9F2F-D45D-1846C523A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7342" y="419852"/>
            <a:ext cx="9963859" cy="540207"/>
          </a:xfrm>
        </p:spPr>
        <p:txBody>
          <a:bodyPr>
            <a:normAutofit fontScale="90000"/>
          </a:bodyPr>
          <a:lstStyle/>
          <a:p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PEC 45 / 2019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08C3D0-2AD3-1A53-BFC4-5C7D9CC944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418" y="1171511"/>
            <a:ext cx="12095798" cy="5874058"/>
          </a:xfrm>
        </p:spPr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pt-BR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Altera o Sistema Tributário Nacional e dá outras providências</a:t>
            </a:r>
          </a:p>
          <a:p>
            <a:pPr marL="1104758" lvl="1" indent="-571500">
              <a:buFont typeface="Wingdings" panose="05000000000000000000" pitchFamily="2" charset="2"/>
              <a:buChar char="Ø"/>
            </a:pPr>
            <a:r>
              <a:rPr lang="pt-BR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Prioridades para o Setor de Distribuição de Combustíveis</a:t>
            </a:r>
          </a:p>
          <a:p>
            <a:pPr marL="1638017" lvl="2" indent="-571500">
              <a:buFont typeface="Wingdings" panose="05000000000000000000" pitchFamily="2" charset="2"/>
              <a:buChar char="ü"/>
            </a:pPr>
            <a:endParaRPr lang="pt-BR" sz="105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638017" lvl="2" indent="-571500">
              <a:buFont typeface="Wingdings" panose="05000000000000000000" pitchFamily="2" charset="2"/>
              <a:buChar char="ü"/>
            </a:pPr>
            <a:endParaRPr lang="pt-BR" sz="7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638017" lvl="2" indent="-571500">
              <a:buFont typeface="Wingdings" panose="05000000000000000000" pitchFamily="2" charset="2"/>
              <a:buChar char="ü"/>
            </a:pP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Assegurar alíquota </a:t>
            </a:r>
            <a:r>
              <a:rPr lang="pt-BR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Ad-Rem</a:t>
            </a: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em todo o território nacional</a:t>
            </a:r>
          </a:p>
          <a:p>
            <a:pPr marL="2247453" lvl="3" indent="-571500">
              <a:buFont typeface="Wingdings" panose="05000000000000000000" pitchFamily="2" charset="2"/>
              <a:buChar char="q"/>
            </a:pPr>
            <a:r>
              <a:rPr lang="pt-BR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Nova redação do Art. 156-A</a:t>
            </a:r>
          </a:p>
          <a:p>
            <a:pPr marL="2856890" lvl="4" indent="-571500">
              <a:buFont typeface="Wingdings" panose="05000000000000000000" pitchFamily="2" charset="2"/>
              <a:buChar char="ü"/>
            </a:pPr>
            <a:r>
              <a:rPr lang="en-US" sz="2400" i="1" dirty="0">
                <a:latin typeface="Calibri" panose="020F0502020204030204" pitchFamily="34" charset="0"/>
              </a:rPr>
              <a:t>§ 5º - V – a 1. </a:t>
            </a:r>
            <a:r>
              <a:rPr lang="pt-BR" sz="2400" i="1" dirty="0">
                <a:latin typeface="Calibri" panose="020F0502020204030204" pitchFamily="34" charset="0"/>
              </a:rPr>
              <a:t>serão uniformes as alíquotas em todo o território nacional, </a:t>
            </a:r>
            <a:r>
              <a:rPr lang="pt-BR" sz="2400" b="1" i="1" dirty="0">
                <a:solidFill>
                  <a:srgbClr val="FF0000"/>
                </a:solidFill>
                <a:latin typeface="Calibri" panose="020F0502020204030204" pitchFamily="34" charset="0"/>
              </a:rPr>
              <a:t>devendo</a:t>
            </a:r>
            <a:r>
              <a:rPr lang="pt-BR" sz="2400" i="1" dirty="0">
                <a:latin typeface="Calibri" panose="020F0502020204030204" pitchFamily="34" charset="0"/>
              </a:rPr>
              <a:t> ser específicas, por unidade de medida, e diferenciadas por produto...</a:t>
            </a:r>
            <a:endParaRPr lang="pt-BR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247453" lvl="3" indent="-571500">
              <a:buFont typeface="Wingdings" panose="05000000000000000000" pitchFamily="2" charset="2"/>
              <a:buChar char="ü"/>
            </a:pPr>
            <a:r>
              <a:rPr lang="pt-BR" sz="1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A)</a:t>
            </a:r>
          </a:p>
          <a:p>
            <a:pPr marL="2247453" lvl="3" indent="-571500">
              <a:buFont typeface="Wingdings" panose="05000000000000000000" pitchFamily="2" charset="2"/>
              <a:buChar char="ü"/>
            </a:pPr>
            <a:endParaRPr lang="en-US" sz="100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6890" lvl="4" indent="-571500">
              <a:buFont typeface="Wingdings" panose="05000000000000000000" pitchFamily="2" charset="2"/>
              <a:buChar char="ü"/>
            </a:pPr>
            <a:r>
              <a:rPr lang="en-US" sz="24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Substituir</a:t>
            </a:r>
            <a:r>
              <a:rPr lang="en-US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 </a:t>
            </a:r>
            <a:r>
              <a:rPr lang="en-US" sz="24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termo</a:t>
            </a:r>
            <a:r>
              <a:rPr lang="en-US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original </a:t>
            </a:r>
            <a:r>
              <a:rPr lang="en-US" sz="2400" b="1" i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sz="2400" b="1" i="1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podendo</a:t>
            </a:r>
            <a:r>
              <a:rPr lang="en-US" sz="2400" b="1" i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en-US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en-US" sz="24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fim</a:t>
            </a:r>
            <a:r>
              <a:rPr lang="en-US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24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assegurar</a:t>
            </a:r>
            <a:r>
              <a:rPr lang="en-US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consistência</a:t>
            </a:r>
            <a:r>
              <a:rPr lang="en-US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</a:t>
            </a:r>
            <a:r>
              <a:rPr lang="en-US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cobrança</a:t>
            </a:r>
            <a:r>
              <a:rPr lang="en-US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desses</a:t>
            </a:r>
            <a:r>
              <a:rPr lang="en-US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tributos</a:t>
            </a:r>
            <a:r>
              <a:rPr lang="en-US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</a:t>
            </a:r>
            <a:r>
              <a:rPr lang="en-US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todo</a:t>
            </a:r>
            <a:r>
              <a:rPr lang="en-US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 </a:t>
            </a:r>
            <a:r>
              <a:rPr lang="en-US" sz="24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território</a:t>
            </a:r>
            <a:r>
              <a:rPr lang="en-US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nacional</a:t>
            </a:r>
            <a:endParaRPr lang="en-US" sz="2400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66328" lvl="5" indent="-571500">
              <a:buFont typeface="Wingdings" panose="05000000000000000000" pitchFamily="2" charset="2"/>
              <a:buChar char="§"/>
            </a:pPr>
            <a:r>
              <a:rPr lang="en-US" sz="2400" b="1" i="1" u="sng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Já</a:t>
            </a:r>
            <a:r>
              <a:rPr lang="en-US" sz="2400" b="1" i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i="1" u="sng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incluída</a:t>
            </a:r>
            <a:r>
              <a:rPr lang="en-US" sz="2400" b="1" i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i="1" u="sng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</a:t>
            </a:r>
            <a:r>
              <a:rPr lang="en-US" sz="2400" b="1" i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i="1" u="sng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emenda</a:t>
            </a:r>
            <a:r>
              <a:rPr lang="en-US" sz="2400" b="1" i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228 do </a:t>
            </a:r>
            <a:r>
              <a:rPr lang="en-US" sz="2400" b="1" i="1" u="sng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Sen.Veneziano</a:t>
            </a:r>
            <a:r>
              <a:rPr lang="en-US" sz="2400" b="1" i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Vital do </a:t>
            </a:r>
            <a:r>
              <a:rPr lang="en-US" sz="2400" b="1" i="1" u="sng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Rêgo</a:t>
            </a:r>
            <a:endParaRPr lang="en-US" sz="2400" b="1" i="1" u="sng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861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AppData\Local\Temp\SNAGHTMLd8bf1f.PNG">
            <a:extLst>
              <a:ext uri="{FF2B5EF4-FFF2-40B4-BE49-F238E27FC236}">
                <a16:creationId xmlns:a16="http://schemas.microsoft.com/office/drawing/2014/main" id="{52FAD8A8-09B9-4D4B-959A-B66B6602AF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51" y="107429"/>
            <a:ext cx="2039367" cy="1469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ABEDEAC-09CA-45FE-80BF-045D6A079D0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5693" y="2647007"/>
            <a:ext cx="7668388" cy="2265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577823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Anuario_ANP_2013_AB_2012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Arial"/>
        <a:ea typeface=""/>
        <a:cs typeface="Arial Unicode MS"/>
      </a:majorFont>
      <a:minorFont>
        <a:latin typeface="Arial"/>
        <a:ea typeface=""/>
        <a:cs typeface="Arial Unicode MS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cs typeface="Arial Unicode M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cs typeface="Arial Unicode MS" charset="0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1190</TotalTime>
  <Words>229</Words>
  <Application>Microsoft Office PowerPoint</Application>
  <PresentationFormat>Personalizar</PresentationFormat>
  <Paragraphs>31</Paragraphs>
  <Slides>5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5</vt:i4>
      </vt:variant>
    </vt:vector>
  </HeadingPairs>
  <TitlesOfParts>
    <vt:vector size="11" baseType="lpstr">
      <vt:lpstr>Arial</vt:lpstr>
      <vt:lpstr>Calibri</vt:lpstr>
      <vt:lpstr>Times New Roman</vt:lpstr>
      <vt:lpstr>Wingdings</vt:lpstr>
      <vt:lpstr>Anuario_ANP_2013_AB_2012</vt:lpstr>
      <vt:lpstr>1_Office Theme</vt:lpstr>
      <vt:lpstr>Apresentação do PowerPoint</vt:lpstr>
      <vt:lpstr>Apresentação do PowerPoint</vt:lpstr>
      <vt:lpstr>PEC 45 / 2019</vt:lpstr>
      <vt:lpstr>PEC 45 / 2019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Sergio Massillon Martins</dc:creator>
  <cp:lastModifiedBy>Sergio Massillon Martins</cp:lastModifiedBy>
  <cp:revision>10</cp:revision>
  <cp:lastPrinted>2023-08-27T13:25:17Z</cp:lastPrinted>
  <dcterms:created xsi:type="dcterms:W3CDTF">2020-08-27T11:26:27Z</dcterms:created>
  <dcterms:modified xsi:type="dcterms:W3CDTF">2023-09-23T11:50:15Z</dcterms:modified>
</cp:coreProperties>
</file>