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7" r:id="rId2"/>
  </p:sldMasterIdLst>
  <p:notesMasterIdLst>
    <p:notesMasterId r:id="rId8"/>
  </p:notesMasterIdLst>
  <p:sldIdLst>
    <p:sldId id="2788" r:id="rId3"/>
    <p:sldId id="375" r:id="rId4"/>
    <p:sldId id="2789" r:id="rId5"/>
    <p:sldId id="2790" r:id="rId6"/>
    <p:sldId id="376" r:id="rId7"/>
  </p:sldIdLst>
  <p:sldSz cx="13439775" cy="7559675"/>
  <p:notesSz cx="6888163" cy="100203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9" userDrawn="1">
          <p15:clr>
            <a:srgbClr val="A4A3A4"/>
          </p15:clr>
        </p15:guide>
        <p15:guide id="2" pos="191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99107"/>
    <a:srgbClr val="FF5050"/>
    <a:srgbClr val="D8D5C5"/>
    <a:srgbClr val="FBFBF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944"/>
  </p:normalViewPr>
  <p:slideViewPr>
    <p:cSldViewPr snapToGrid="0" snapToObjects="1">
      <p:cViewPr varScale="1">
        <p:scale>
          <a:sx n="82" d="100"/>
          <a:sy n="82" d="100"/>
        </p:scale>
        <p:origin x="504" y="96"/>
      </p:cViewPr>
      <p:guideLst>
        <p:guide orient="horz" pos="2154"/>
        <p:guide pos="381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>
        <p:guide orient="horz" pos="2869"/>
        <p:guide pos="19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gio Massillon Martins" userId="c67f2aad5cb3b86c" providerId="LiveId" clId="{1AB8B76A-DD50-414B-BC2F-74DFE7105700}"/>
    <pc:docChg chg="undo custSel addSld delSld modSld">
      <pc:chgData name="Sergio Massillon Martins" userId="c67f2aad5cb3b86c" providerId="LiveId" clId="{1AB8B76A-DD50-414B-BC2F-74DFE7105700}" dt="2023-09-23T11:50:13.808" v="1227" actId="20577"/>
      <pc:docMkLst>
        <pc:docMk/>
      </pc:docMkLst>
      <pc:sldChg chg="modSp mod">
        <pc:chgData name="Sergio Massillon Martins" userId="c67f2aad5cb3b86c" providerId="LiveId" clId="{1AB8B76A-DD50-414B-BC2F-74DFE7105700}" dt="2023-09-22T12:37:45.834" v="42" actId="20577"/>
        <pc:sldMkLst>
          <pc:docMk/>
          <pc:sldMk cId="1758760572" sldId="2788"/>
        </pc:sldMkLst>
        <pc:spChg chg="mod">
          <ac:chgData name="Sergio Massillon Martins" userId="c67f2aad5cb3b86c" providerId="LiveId" clId="{1AB8B76A-DD50-414B-BC2F-74DFE7105700}" dt="2023-09-22T12:37:45.834" v="42" actId="20577"/>
          <ac:spMkLst>
            <pc:docMk/>
            <pc:sldMk cId="1758760572" sldId="2788"/>
            <ac:spMk id="2" creationId="{20FD3850-1F0F-CE5E-709C-2067E3DAF6C5}"/>
          </ac:spMkLst>
        </pc:spChg>
      </pc:sldChg>
      <pc:sldChg chg="modSp mod">
        <pc:chgData name="Sergio Massillon Martins" userId="c67f2aad5cb3b86c" providerId="LiveId" clId="{1AB8B76A-DD50-414B-BC2F-74DFE7105700}" dt="2023-09-22T13:30:36.593" v="1004" actId="12"/>
        <pc:sldMkLst>
          <pc:docMk/>
          <pc:sldMk cId="647368368" sldId="2789"/>
        </pc:sldMkLst>
        <pc:spChg chg="mod">
          <ac:chgData name="Sergio Massillon Martins" userId="c67f2aad5cb3b86c" providerId="LiveId" clId="{1AB8B76A-DD50-414B-BC2F-74DFE7105700}" dt="2023-09-22T13:14:26.014" v="565" actId="1076"/>
          <ac:spMkLst>
            <pc:docMk/>
            <pc:sldMk cId="647368368" sldId="2789"/>
            <ac:spMk id="2" creationId="{771B24A8-D05F-9F2F-D45D-1846C523A607}"/>
          </ac:spMkLst>
        </pc:spChg>
        <pc:spChg chg="mod">
          <ac:chgData name="Sergio Massillon Martins" userId="c67f2aad5cb3b86c" providerId="LiveId" clId="{1AB8B76A-DD50-414B-BC2F-74DFE7105700}" dt="2023-09-22T13:30:36.593" v="1004" actId="12"/>
          <ac:spMkLst>
            <pc:docMk/>
            <pc:sldMk cId="647368368" sldId="2789"/>
            <ac:spMk id="3" creationId="{9F08C3D0-2AD3-1A53-BFC4-5C7D9CC944D4}"/>
          </ac:spMkLst>
        </pc:spChg>
      </pc:sldChg>
      <pc:sldChg chg="modSp add mod">
        <pc:chgData name="Sergio Massillon Martins" userId="c67f2aad5cb3b86c" providerId="LiveId" clId="{1AB8B76A-DD50-414B-BC2F-74DFE7105700}" dt="2023-09-23T11:50:13.808" v="1227" actId="20577"/>
        <pc:sldMkLst>
          <pc:docMk/>
          <pc:sldMk cId="4141861546" sldId="2790"/>
        </pc:sldMkLst>
        <pc:spChg chg="mod">
          <ac:chgData name="Sergio Massillon Martins" userId="c67f2aad5cb3b86c" providerId="LiveId" clId="{1AB8B76A-DD50-414B-BC2F-74DFE7105700}" dt="2023-09-23T11:50:13.808" v="1227" actId="20577"/>
          <ac:spMkLst>
            <pc:docMk/>
            <pc:sldMk cId="4141861546" sldId="2790"/>
            <ac:spMk id="3" creationId="{9F08C3D0-2AD3-1A53-BFC4-5C7D9CC944D4}"/>
          </ac:spMkLst>
        </pc:spChg>
      </pc:sldChg>
      <pc:sldChg chg="del">
        <pc:chgData name="Sergio Massillon Martins" userId="c67f2aad5cb3b86c" providerId="LiveId" clId="{1AB8B76A-DD50-414B-BC2F-74DFE7105700}" dt="2023-09-22T12:39:47.818" v="61" actId="47"/>
        <pc:sldMkLst>
          <pc:docMk/>
          <pc:sldMk cId="4265139045" sldId="2790"/>
        </pc:sldMkLst>
      </pc:sldChg>
      <pc:sldChg chg="del">
        <pc:chgData name="Sergio Massillon Martins" userId="c67f2aad5cb3b86c" providerId="LiveId" clId="{1AB8B76A-DD50-414B-BC2F-74DFE7105700}" dt="2023-09-22T12:39:48.661" v="62" actId="47"/>
        <pc:sldMkLst>
          <pc:docMk/>
          <pc:sldMk cId="2605574969" sldId="2791"/>
        </pc:sldMkLst>
      </pc:sldChg>
      <pc:sldChg chg="del">
        <pc:chgData name="Sergio Massillon Martins" userId="c67f2aad5cb3b86c" providerId="LiveId" clId="{1AB8B76A-DD50-414B-BC2F-74DFE7105700}" dt="2023-09-22T12:39:49.409" v="63" actId="47"/>
        <pc:sldMkLst>
          <pc:docMk/>
          <pc:sldMk cId="4041668960" sldId="2792"/>
        </pc:sldMkLst>
      </pc:sldChg>
      <pc:sldChg chg="del">
        <pc:chgData name="Sergio Massillon Martins" userId="c67f2aad5cb3b86c" providerId="LiveId" clId="{1AB8B76A-DD50-414B-BC2F-74DFE7105700}" dt="2023-09-22T12:39:50.643" v="64" actId="47"/>
        <pc:sldMkLst>
          <pc:docMk/>
          <pc:sldMk cId="3527794560" sldId="2793"/>
        </pc:sldMkLst>
      </pc:sldChg>
      <pc:sldChg chg="del">
        <pc:chgData name="Sergio Massillon Martins" userId="c67f2aad5cb3b86c" providerId="LiveId" clId="{1AB8B76A-DD50-414B-BC2F-74DFE7105700}" dt="2023-09-22T12:39:52.851" v="65" actId="47"/>
        <pc:sldMkLst>
          <pc:docMk/>
          <pc:sldMk cId="3324708403" sldId="27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4775" y="760413"/>
            <a:ext cx="66770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379" y="4758695"/>
            <a:ext cx="5509405" cy="4507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88247" cy="49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686402" algn="l"/>
                <a:tab pos="1372804" algn="l"/>
                <a:tab pos="2059206" algn="l"/>
                <a:tab pos="2745608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98509" y="0"/>
            <a:ext cx="2988247" cy="49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686402" algn="l"/>
                <a:tab pos="1372804" algn="l"/>
                <a:tab pos="2059206" algn="l"/>
                <a:tab pos="2745608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43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5029648" y="6517668"/>
            <a:ext cx="3848867" cy="3433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212" tIns="41106" rIns="82212" bIns="41106"/>
          <a:lstStyle>
            <a:lvl1pPr eaLnBrk="0"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60835" indent="-205531" defTabSz="41106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71896" indent="-205531" defTabSz="41106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82957" indent="-205531" defTabSz="41106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94017" indent="-205531" defTabSz="41106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846" algn="l"/>
                <a:tab pos="1301693" algn="l"/>
                <a:tab pos="1952539" algn="l"/>
                <a:tab pos="260338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defTabSz="822122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fld id="{E70EF8D5-0F83-45EA-B64C-1116B5231A07}" type="slidenum">
              <a:rPr lang="en-US" altLang="pt-BR" sz="1600" kern="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defTabSz="822122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t>2</a:t>
            </a:fld>
            <a:endParaRPr lang="en-US" altLang="pt-BR" sz="1600" kern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2650" y="520700"/>
            <a:ext cx="4573588" cy="2573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88758" y="3258835"/>
            <a:ext cx="7104626" cy="30877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27447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98509" y="9518969"/>
            <a:ext cx="2988247" cy="499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6703" tIns="43352" rIns="86703" bIns="43352"/>
          <a:lstStyle>
            <a:lvl1pPr eaLnBrk="0"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384344" indent="-216759" defTabSz="43351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817861" indent="-216759" defTabSz="43351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251378" indent="-216759" defTabSz="43351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684895" indent="-216759" defTabSz="43351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402" algn="l"/>
                <a:tab pos="1372804" algn="l"/>
                <a:tab pos="2059206" algn="l"/>
                <a:tab pos="2745608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903FF512-5F43-462F-9243-1DF063BAC0CC}" type="slidenum">
              <a:rPr lang="en-US" altLang="pt-BR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eaLnBrk="1"/>
              <a:t>5</a:t>
            </a:fld>
            <a:endParaRPr lang="en-US" altLang="pt-BR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61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760413"/>
            <a:ext cx="6678613" cy="375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9379" y="4758694"/>
            <a:ext cx="5510812" cy="450881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0563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922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" y="1763925"/>
            <a:ext cx="5935901" cy="4989036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1887" y="1763925"/>
            <a:ext cx="5935901" cy="4989036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9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990" y="1692179"/>
            <a:ext cx="5938235" cy="7052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503988" indent="0">
              <a:buNone/>
              <a:defRPr sz="2200" b="1"/>
            </a:lvl2pPr>
            <a:lvl3pPr marL="1007977" indent="0">
              <a:buNone/>
              <a:defRPr sz="2000" b="1"/>
            </a:lvl3pPr>
            <a:lvl4pPr marL="1511965" indent="0">
              <a:buNone/>
              <a:defRPr sz="1800" b="1"/>
            </a:lvl4pPr>
            <a:lvl5pPr marL="2015953" indent="0">
              <a:buNone/>
              <a:defRPr sz="1800" b="1"/>
            </a:lvl5pPr>
            <a:lvl6pPr marL="2519942" indent="0">
              <a:buNone/>
              <a:defRPr sz="1800" b="1"/>
            </a:lvl6pPr>
            <a:lvl7pPr marL="3023930" indent="0">
              <a:buNone/>
              <a:defRPr sz="1800" b="1"/>
            </a:lvl7pPr>
            <a:lvl8pPr marL="3527918" indent="0">
              <a:buNone/>
              <a:defRPr sz="1800" b="1"/>
            </a:lvl8pPr>
            <a:lvl9pPr marL="4031906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990" y="2397400"/>
            <a:ext cx="5938235" cy="43555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7221" y="1692179"/>
            <a:ext cx="5940567" cy="7052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503988" indent="0">
              <a:buNone/>
              <a:defRPr sz="2200" b="1"/>
            </a:lvl2pPr>
            <a:lvl3pPr marL="1007977" indent="0">
              <a:buNone/>
              <a:defRPr sz="2000" b="1"/>
            </a:lvl3pPr>
            <a:lvl4pPr marL="1511965" indent="0">
              <a:buNone/>
              <a:defRPr sz="1800" b="1"/>
            </a:lvl4pPr>
            <a:lvl5pPr marL="2015953" indent="0">
              <a:buNone/>
              <a:defRPr sz="1800" b="1"/>
            </a:lvl5pPr>
            <a:lvl6pPr marL="2519942" indent="0">
              <a:buNone/>
              <a:defRPr sz="1800" b="1"/>
            </a:lvl6pPr>
            <a:lvl7pPr marL="3023930" indent="0">
              <a:buNone/>
              <a:defRPr sz="1800" b="1"/>
            </a:lvl7pPr>
            <a:lvl8pPr marL="3527918" indent="0">
              <a:buNone/>
              <a:defRPr sz="1800" b="1"/>
            </a:lvl8pPr>
            <a:lvl9pPr marL="4031906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7221" y="2397400"/>
            <a:ext cx="5940567" cy="43555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80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9631842" y="7072562"/>
            <a:ext cx="2615564" cy="30183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pPr defTabSz="1007977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pt-BR" sz="1300">
                <a:solidFill>
                  <a:prstClr val="black"/>
                </a:solidFill>
                <a:latin typeface="Calibri"/>
              </a:rPr>
              <a:t>sergio.massillon@brasilcom.com.br</a:t>
            </a:r>
          </a:p>
        </p:txBody>
      </p:sp>
    </p:spTree>
    <p:extLst>
      <p:ext uri="{BB962C8B-B14F-4D97-AF65-F5344CB8AC3E}">
        <p14:creationId xmlns:p14="http://schemas.microsoft.com/office/powerpoint/2010/main" val="418994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40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91" y="300990"/>
            <a:ext cx="4421593" cy="1280945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4582" y="300991"/>
            <a:ext cx="7513207" cy="6451973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991" y="1581933"/>
            <a:ext cx="4421593" cy="51710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503988" indent="0">
              <a:buNone/>
              <a:defRPr sz="1300"/>
            </a:lvl2pPr>
            <a:lvl3pPr marL="1007977" indent="0">
              <a:buNone/>
              <a:defRPr sz="1100"/>
            </a:lvl3pPr>
            <a:lvl4pPr marL="1511965" indent="0">
              <a:buNone/>
              <a:defRPr sz="1000"/>
            </a:lvl4pPr>
            <a:lvl5pPr marL="2015953" indent="0">
              <a:buNone/>
              <a:defRPr sz="1000"/>
            </a:lvl5pPr>
            <a:lvl6pPr marL="2519942" indent="0">
              <a:buNone/>
              <a:defRPr sz="1000"/>
            </a:lvl6pPr>
            <a:lvl7pPr marL="3023930" indent="0">
              <a:buNone/>
              <a:defRPr sz="1000"/>
            </a:lvl7pPr>
            <a:lvl8pPr marL="3527918" indent="0">
              <a:buNone/>
              <a:defRPr sz="1000"/>
            </a:lvl8pPr>
            <a:lvl9pPr marL="403190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63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292" y="5291772"/>
            <a:ext cx="8063865" cy="624724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4292" y="675474"/>
            <a:ext cx="8063865" cy="45358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/>
            </a:lvl1pPr>
            <a:lvl2pPr marL="503988" indent="0">
              <a:buNone/>
              <a:defRPr sz="3100"/>
            </a:lvl2pPr>
            <a:lvl3pPr marL="1007977" indent="0">
              <a:buNone/>
              <a:defRPr sz="2600"/>
            </a:lvl3pPr>
            <a:lvl4pPr marL="1511965" indent="0">
              <a:buNone/>
              <a:defRPr sz="2200"/>
            </a:lvl4pPr>
            <a:lvl5pPr marL="2015953" indent="0">
              <a:buNone/>
              <a:defRPr sz="2200"/>
            </a:lvl5pPr>
            <a:lvl6pPr marL="2519942" indent="0">
              <a:buNone/>
              <a:defRPr sz="2200"/>
            </a:lvl6pPr>
            <a:lvl7pPr marL="3023930" indent="0">
              <a:buNone/>
              <a:defRPr sz="2200"/>
            </a:lvl7pPr>
            <a:lvl8pPr marL="3527918" indent="0">
              <a:buNone/>
              <a:defRPr sz="2200"/>
            </a:lvl8pPr>
            <a:lvl9pPr marL="4031906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4292" y="5916499"/>
            <a:ext cx="8063865" cy="88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503988" indent="0">
              <a:buNone/>
              <a:defRPr sz="1300"/>
            </a:lvl2pPr>
            <a:lvl3pPr marL="1007977" indent="0">
              <a:buNone/>
              <a:defRPr sz="1100"/>
            </a:lvl3pPr>
            <a:lvl4pPr marL="1511965" indent="0">
              <a:buNone/>
              <a:defRPr sz="1000"/>
            </a:lvl4pPr>
            <a:lvl5pPr marL="2015953" indent="0">
              <a:buNone/>
              <a:defRPr sz="1000"/>
            </a:lvl5pPr>
            <a:lvl6pPr marL="2519942" indent="0">
              <a:buNone/>
              <a:defRPr sz="1000"/>
            </a:lvl6pPr>
            <a:lvl7pPr marL="3023930" indent="0">
              <a:buNone/>
              <a:defRPr sz="1000"/>
            </a:lvl7pPr>
            <a:lvl8pPr marL="3527918" indent="0">
              <a:buNone/>
              <a:defRPr sz="1000"/>
            </a:lvl8pPr>
            <a:lvl9pPr marL="403190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38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30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3837" y="302741"/>
            <a:ext cx="3023950" cy="645022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991" y="302741"/>
            <a:ext cx="8847851" cy="64502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50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933" y="301628"/>
            <a:ext cx="12091564" cy="12604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520DC-EFC7-4F1A-9860-69F5924D77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62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62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85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s_slide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92064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8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933" y="301628"/>
            <a:ext cx="12091564" cy="12604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520DC-EFC7-4F1A-9860-69F5924D77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9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929" y="302741"/>
            <a:ext cx="9963859" cy="5402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4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984" y="2348400"/>
            <a:ext cx="11423808" cy="162043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5968" y="4283819"/>
            <a:ext cx="9407843" cy="19319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7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929" y="302741"/>
            <a:ext cx="9963859" cy="5402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7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652" y="4857795"/>
            <a:ext cx="11423808" cy="1501435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1652" y="3204114"/>
            <a:ext cx="11423808" cy="165367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9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9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9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9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9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23/09/2023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1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ides_slide16-9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3439775" cy="75598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94" r:id="rId4"/>
    <p:sldLayoutId id="2147483696" r:id="rId5"/>
    <p:sldLayoutId id="2147483698" r:id="rId6"/>
  </p:sldLayoutIdLst>
  <p:txStyles>
    <p:titleStyle>
      <a:lvl1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+mj-lt"/>
          <a:ea typeface="+mj-ea"/>
          <a:cs typeface="+mj-cs"/>
        </a:defRPr>
      </a:lvl1pPr>
      <a:lvl2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2pPr>
      <a:lvl3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3pPr>
      <a:lvl4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4pPr>
      <a:lvl5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5pPr>
      <a:lvl6pPr marL="3351906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6pPr>
      <a:lvl7pPr marL="3961343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7pPr>
      <a:lvl8pPr marL="4570781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8pPr>
      <a:lvl9pPr marL="5180218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457078" indent="-457078" algn="l" defTabSz="609437" rtl="0" eaLnBrk="1" fontAlgn="base" hangingPunct="1">
        <a:lnSpc>
          <a:spcPct val="93000"/>
        </a:lnSpc>
        <a:spcBef>
          <a:spcPct val="0"/>
        </a:spcBef>
        <a:spcAft>
          <a:spcPts val="1900"/>
        </a:spcAft>
        <a:buClr>
          <a:srgbClr val="000000"/>
        </a:buClr>
        <a:buSzPct val="100000"/>
        <a:buFont typeface="Times New Roman" pitchFamily="16" charset="0"/>
        <a:defRPr sz="4266">
          <a:solidFill>
            <a:srgbClr val="000000"/>
          </a:solidFill>
          <a:latin typeface="+mn-lt"/>
          <a:ea typeface="+mn-ea"/>
          <a:cs typeface="+mn-cs"/>
        </a:defRPr>
      </a:lvl1pPr>
      <a:lvl2pPr marL="990336" indent="-380898" algn="l" defTabSz="609437" rtl="0" eaLnBrk="1" fontAlgn="base" hangingPunct="1">
        <a:lnSpc>
          <a:spcPct val="93000"/>
        </a:lnSpc>
        <a:spcBef>
          <a:spcPct val="0"/>
        </a:spcBef>
        <a:spcAft>
          <a:spcPts val="1517"/>
        </a:spcAft>
        <a:buClr>
          <a:srgbClr val="000000"/>
        </a:buClr>
        <a:buSzPct val="100000"/>
        <a:buFont typeface="Times New Roman" pitchFamily="16" charset="0"/>
        <a:defRPr sz="3732">
          <a:solidFill>
            <a:srgbClr val="000000"/>
          </a:solidFill>
          <a:latin typeface="+mn-lt"/>
          <a:cs typeface="+mn-cs"/>
        </a:defRPr>
      </a:lvl2pPr>
      <a:lvl3pPr marL="1523595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113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cs typeface="+mn-cs"/>
        </a:defRPr>
      </a:lvl3pPr>
      <a:lvl4pPr marL="2133031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767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4pPr>
      <a:lvl5pPr marL="2742468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5pPr>
      <a:lvl6pPr marL="3351906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6pPr>
      <a:lvl7pPr marL="3961343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7pPr>
      <a:lvl8pPr marL="4570781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8pPr>
      <a:lvl9pPr marL="5180218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37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76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13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50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86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25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061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498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ides_slide16-9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3439775" cy="75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7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defTabSz="1007977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2" indent="-377992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81" indent="-314992" algn="l" defTabSz="1007977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71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58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948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936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924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913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901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88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77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65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953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942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930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918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906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jpe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FD3850-1F0F-CE5E-709C-2067E3DAF6C5}"/>
              </a:ext>
            </a:extLst>
          </p:cNvPr>
          <p:cNvSpPr txBox="1"/>
          <p:nvPr/>
        </p:nvSpPr>
        <p:spPr>
          <a:xfrm>
            <a:off x="1566271" y="2240178"/>
            <a:ext cx="10307245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Frente de Energia</a:t>
            </a:r>
          </a:p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Tema: Reforma Tributária e o Setor energético</a:t>
            </a:r>
          </a:p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/ 09 / 2023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876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9" descr="america oil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23" y="1528149"/>
            <a:ext cx="1244480" cy="74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809" y="5303644"/>
            <a:ext cx="809743" cy="809743"/>
          </a:xfrm>
          <a:prstGeom prst="rect">
            <a:avLst/>
          </a:prstGeom>
        </p:spPr>
      </p:pic>
      <p:pic>
        <p:nvPicPr>
          <p:cNvPr id="40" name="Picture 72" descr="logo_rodoil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21" y="4843936"/>
            <a:ext cx="1300954" cy="454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0567" y="4559811"/>
            <a:ext cx="1006519" cy="543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97" y="2720964"/>
            <a:ext cx="1322943" cy="4538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078" y="3813709"/>
            <a:ext cx="804145" cy="6517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053" y="6323780"/>
            <a:ext cx="1443676" cy="551649"/>
          </a:xfrm>
          <a:prstGeom prst="rect">
            <a:avLst/>
          </a:prstGeom>
        </p:spPr>
      </p:pic>
      <p:pic>
        <p:nvPicPr>
          <p:cNvPr id="1026" name="Picture 2" descr="http://www.atlanticapetroleo.com.br/img/logo_atlantic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4" y="3708522"/>
            <a:ext cx="1908078" cy="40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ERGIO~1\AppData\Local\Temp\SNAGHTML7d6c4c9.PNG">
            <a:extLst>
              <a:ext uri="{FF2B5EF4-FFF2-40B4-BE49-F238E27FC236}">
                <a16:creationId xmlns:a16="http://schemas.microsoft.com/office/drawing/2014/main" id="{4BA1C83E-E3EA-4E93-A7B3-D4D6C7594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74" y="2565146"/>
            <a:ext cx="1538686" cy="76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ERGIO~1\AppData\Local\Temp\SNAGHTML7db28df.PNG">
            <a:extLst>
              <a:ext uri="{FF2B5EF4-FFF2-40B4-BE49-F238E27FC236}">
                <a16:creationId xmlns:a16="http://schemas.microsoft.com/office/drawing/2014/main" id="{D3EB44CC-52F6-482B-AFCF-422CBAC4C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8" y="5321031"/>
            <a:ext cx="1964382" cy="57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ERGIO~1\AppData\Local\Temp\SNAGHTML7dd417e.PNG">
            <a:extLst>
              <a:ext uri="{FF2B5EF4-FFF2-40B4-BE49-F238E27FC236}">
                <a16:creationId xmlns:a16="http://schemas.microsoft.com/office/drawing/2014/main" id="{92AB0237-A38C-4431-B5AE-63F0154E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89" y="6021446"/>
            <a:ext cx="1092914" cy="9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SERGIO~1\AppData\Local\Temp\SNAGHTML7e2f5a3.PNG">
            <a:extLst>
              <a:ext uri="{FF2B5EF4-FFF2-40B4-BE49-F238E27FC236}">
                <a16:creationId xmlns:a16="http://schemas.microsoft.com/office/drawing/2014/main" id="{C6EB2628-B134-4448-9F63-583CB59E7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615" y="3803284"/>
            <a:ext cx="1501093" cy="62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SERGIO~1\AppData\Local\Temp\SNAGHTML7e84d5f.PNG">
            <a:extLst>
              <a:ext uri="{FF2B5EF4-FFF2-40B4-BE49-F238E27FC236}">
                <a16:creationId xmlns:a16="http://schemas.microsoft.com/office/drawing/2014/main" id="{9AA5ABDF-2AF2-4DD9-BE8C-46DAB5A16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64" y="4683909"/>
            <a:ext cx="1615844" cy="49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SERGIO~1\AppData\Local\Temp\SNAGHTML7eb8181.PNG">
            <a:extLst>
              <a:ext uri="{FF2B5EF4-FFF2-40B4-BE49-F238E27FC236}">
                <a16:creationId xmlns:a16="http://schemas.microsoft.com/office/drawing/2014/main" id="{9F8E0A36-C21B-455B-8E93-A9A93568D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301" y="5591360"/>
            <a:ext cx="1548407" cy="42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SERGIO~1\AppData\Local\Temp\SNAGHTML7f24a80.PNG">
            <a:extLst>
              <a:ext uri="{FF2B5EF4-FFF2-40B4-BE49-F238E27FC236}">
                <a16:creationId xmlns:a16="http://schemas.microsoft.com/office/drawing/2014/main" id="{6494AC2A-83BC-4FBF-9150-3160C8AED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894" y="4853742"/>
            <a:ext cx="1731668" cy="52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SERGIO~1\AppData\Local\Temp\SNAGHTML7f4a27a.PNG">
            <a:extLst>
              <a:ext uri="{FF2B5EF4-FFF2-40B4-BE49-F238E27FC236}">
                <a16:creationId xmlns:a16="http://schemas.microsoft.com/office/drawing/2014/main" id="{FF7F7F79-7477-42D1-A8F4-508BC1E77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894" y="5507740"/>
            <a:ext cx="1601320" cy="51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SERGIO~1\AppData\Local\Temp\SNAGHTML7f5362f.PNG">
            <a:extLst>
              <a:ext uri="{FF2B5EF4-FFF2-40B4-BE49-F238E27FC236}">
                <a16:creationId xmlns:a16="http://schemas.microsoft.com/office/drawing/2014/main" id="{EAE7F9F3-BA0C-4FD6-8335-D336DA622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10" y="6257453"/>
            <a:ext cx="1246177" cy="85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C:\Users\SERGIO~1\AppData\Local\Temp\SNAGHTML7f722ad.PNG">
            <a:extLst>
              <a:ext uri="{FF2B5EF4-FFF2-40B4-BE49-F238E27FC236}">
                <a16:creationId xmlns:a16="http://schemas.microsoft.com/office/drawing/2014/main" id="{5B0A386C-0DA0-46C6-8253-323BD6BDA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14" y="1718226"/>
            <a:ext cx="1123009" cy="36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C:\Users\SERGIO~1\AppData\Local\Temp\SNAGHTML7f8121e.PNG">
            <a:extLst>
              <a:ext uri="{FF2B5EF4-FFF2-40B4-BE49-F238E27FC236}">
                <a16:creationId xmlns:a16="http://schemas.microsoft.com/office/drawing/2014/main" id="{F76AE261-CF63-4039-9BAB-2823317F4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37" y="2457474"/>
            <a:ext cx="1008803" cy="9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C:\Users\SERGIO~1\AppData\Local\Temp\SNAGHTML7f9ea49.PNG">
            <a:extLst>
              <a:ext uri="{FF2B5EF4-FFF2-40B4-BE49-F238E27FC236}">
                <a16:creationId xmlns:a16="http://schemas.microsoft.com/office/drawing/2014/main" id="{057F199C-AA2D-48A0-B3FF-254F9CEBC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21" y="5685626"/>
            <a:ext cx="1264243" cy="5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C:\Users\SERGIO~1\AppData\Local\Temp\SNAGHTML80422ae.PNG">
            <a:extLst>
              <a:ext uri="{FF2B5EF4-FFF2-40B4-BE49-F238E27FC236}">
                <a16:creationId xmlns:a16="http://schemas.microsoft.com/office/drawing/2014/main" id="{ACA22FAA-DA25-4D3E-A371-CEA1469E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391" y="2247236"/>
            <a:ext cx="991161" cy="117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C:\Users\SERGIO~1\AppData\Local\Temp\SNAGHTML806fd83.PNG">
            <a:extLst>
              <a:ext uri="{FF2B5EF4-FFF2-40B4-BE49-F238E27FC236}">
                <a16:creationId xmlns:a16="http://schemas.microsoft.com/office/drawing/2014/main" id="{8437F030-A8E5-4A89-920C-3B7745C73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400" y="1593249"/>
            <a:ext cx="859840" cy="61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C:\Users\SERGIO~1\AppData\Local\Temp\SNAGHTML80dc645.PNG">
            <a:extLst>
              <a:ext uri="{FF2B5EF4-FFF2-40B4-BE49-F238E27FC236}">
                <a16:creationId xmlns:a16="http://schemas.microsoft.com/office/drawing/2014/main" id="{202A50C3-B201-4508-9347-9A24FB4AA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840" y="5392534"/>
            <a:ext cx="1129975" cy="64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ERGIO~1\AppData\Local\Temp\SNAGHTML1d15f354.PNG">
            <a:extLst>
              <a:ext uri="{FF2B5EF4-FFF2-40B4-BE49-F238E27FC236}">
                <a16:creationId xmlns:a16="http://schemas.microsoft.com/office/drawing/2014/main" id="{7F840878-CECC-48C4-A66F-29F554BBB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540" y="3474168"/>
            <a:ext cx="1277275" cy="64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ERGIO~1\AppData\Local\Temp\SNAGHTML649f124.PNG">
            <a:extLst>
              <a:ext uri="{FF2B5EF4-FFF2-40B4-BE49-F238E27FC236}">
                <a16:creationId xmlns:a16="http://schemas.microsoft.com/office/drawing/2014/main" id="{58E49CFF-0F78-4EEC-84A5-FD749507C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982" y="6323780"/>
            <a:ext cx="1398796" cy="5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SERGIO~1\AppData\Local\Temp\SNAGHTML23bfdb.PNG">
            <a:extLst>
              <a:ext uri="{FF2B5EF4-FFF2-40B4-BE49-F238E27FC236}">
                <a16:creationId xmlns:a16="http://schemas.microsoft.com/office/drawing/2014/main" id="{18255A17-B991-44E5-947F-C27328DCD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14" y="6423429"/>
            <a:ext cx="1412837" cy="38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558C67-D114-FD49-A93D-A3837453AA0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44623" y="2427157"/>
            <a:ext cx="1135510" cy="1041415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18E590-8341-D144-9351-D6D0FAB8D0BC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290" y="1582412"/>
            <a:ext cx="1274418" cy="6369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0B1130-6E0E-CD4D-A3B6-600F3CFB5F0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2488" y="-38258"/>
            <a:ext cx="1727200" cy="1524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C0E5E23-7256-45FC-9398-50CF329FD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053" y="4480038"/>
            <a:ext cx="12287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DB0E2209-5147-43BE-8C7A-D88DF6234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88" y="4583176"/>
            <a:ext cx="1041578" cy="54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8C9783B1-DE84-479C-BB62-88B32E18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85" y="2721387"/>
            <a:ext cx="1532493" cy="45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6F937157-96F5-45EC-989D-D57B56C9D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83" y="1519884"/>
            <a:ext cx="152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4454DD83-3DC0-43D6-9624-7765BD56A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590" y="5166667"/>
            <a:ext cx="1627748" cy="63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C3F524CE-7B9E-4AD4-8A36-E6AE9C3BA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694854"/>
            <a:ext cx="1887607" cy="62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6">
            <a:extLst>
              <a:ext uri="{FF2B5EF4-FFF2-40B4-BE49-F238E27FC236}">
                <a16:creationId xmlns:a16="http://schemas.microsoft.com/office/drawing/2014/main" id="{47BB5965-BC61-481A-B2AF-7534BE00C2E9}"/>
              </a:ext>
            </a:extLst>
          </p:cNvPr>
          <p:cNvSpPr txBox="1"/>
          <p:nvPr/>
        </p:nvSpPr>
        <p:spPr>
          <a:xfrm>
            <a:off x="4469056" y="341935"/>
            <a:ext cx="4620789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pt-BR" sz="3086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Empresas </a:t>
            </a:r>
            <a:r>
              <a:rPr kumimoji="0" lang="pt-BR" sz="308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 Unicode MS" charset="0"/>
              </a:rPr>
              <a:t>Associadas</a:t>
            </a: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93CC907E-E2CC-4C54-AF0A-68EAF80D3E90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14" y="5803612"/>
            <a:ext cx="895498" cy="1105928"/>
          </a:xfrm>
          <a:prstGeom prst="rect">
            <a:avLst/>
          </a:prstGeom>
        </p:spPr>
      </p:pic>
      <p:pic>
        <p:nvPicPr>
          <p:cNvPr id="3" name="Picture 2" descr="TotalEnergies - Go to the home page">
            <a:extLst>
              <a:ext uri="{FF2B5EF4-FFF2-40B4-BE49-F238E27FC236}">
                <a16:creationId xmlns:a16="http://schemas.microsoft.com/office/drawing/2014/main" id="{E6D4BDED-FB88-4384-AABF-1B5BFA747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640" y="2585914"/>
            <a:ext cx="9906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06B7384-512F-4678-A55D-6F24A2633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505" y="1663587"/>
            <a:ext cx="1709841" cy="4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D042E6C-3C41-CB56-2013-00067F4AC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540" y="6356576"/>
            <a:ext cx="1659336" cy="45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32691D-961D-1060-B978-7681F19C404F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839644" y="3359515"/>
            <a:ext cx="1268330" cy="10395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060E3B-ACA9-9CF3-9793-E9A63BFA45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97" y="1673984"/>
            <a:ext cx="1322943" cy="453800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E3CCC9E-3F74-E2D8-E06E-CD611282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62" y="4532793"/>
            <a:ext cx="1630086" cy="62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0AB263F-F9C4-D9C4-C54C-8FB9F4D6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462" y="3341916"/>
            <a:ext cx="1123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71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24A8-D05F-9F2F-D45D-1846C523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342" y="419852"/>
            <a:ext cx="9963859" cy="540207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PEC 45 / 2019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8C3D0-2AD3-1A53-BFC4-5C7D9CC94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418" y="1171511"/>
            <a:ext cx="12095798" cy="5874058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Altera o Sistema Tributário Nacional e dá outras providências</a:t>
            </a:r>
          </a:p>
          <a:p>
            <a:pPr marL="1104758" lvl="1" indent="-571500">
              <a:buFont typeface="Wingdings" panose="05000000000000000000" pitchFamily="2" charset="2"/>
              <a:buChar char="Ø"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Prioridades para o Setor de Distribuição de Combustíveis</a:t>
            </a:r>
          </a:p>
          <a:p>
            <a:pPr marL="1638017" lvl="2" indent="-571500">
              <a:buFont typeface="Wingdings" panose="05000000000000000000" pitchFamily="2" charset="2"/>
              <a:buChar char="ü"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38017" lvl="2" indent="-571500">
              <a:buFont typeface="Wingdings" panose="05000000000000000000" pitchFamily="2" charset="2"/>
              <a:buChar char="ü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Inclusão dos biocombustíveis no regime monofásico</a:t>
            </a:r>
          </a:p>
          <a:p>
            <a:pPr marL="2247453" lvl="3" indent="-571500">
              <a:buFont typeface="Wingdings" panose="05000000000000000000" pitchFamily="2" charset="2"/>
              <a:buChar char="q"/>
            </a:pP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Nova redação do Art. 156-A</a:t>
            </a:r>
          </a:p>
          <a:p>
            <a:pPr marL="2856890" lvl="4" indent="-571500">
              <a:buFont typeface="Wingdings" panose="05000000000000000000" pitchFamily="2" charset="2"/>
              <a:buChar char="ü"/>
            </a:pPr>
            <a:r>
              <a:rPr lang="en-US" sz="2400" i="1" dirty="0">
                <a:latin typeface="Calibri" panose="020F0502020204030204" pitchFamily="34" charset="0"/>
              </a:rPr>
              <a:t>§ 5º - V - </a:t>
            </a:r>
            <a:r>
              <a:rPr lang="pt-BR" sz="2400" i="1" dirty="0">
                <a:latin typeface="Calibri" panose="020F0502020204030204" pitchFamily="34" charset="0"/>
              </a:rPr>
              <a:t>a) combustíveis, </a:t>
            </a:r>
            <a:r>
              <a:rPr lang="pt-BR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biocombustíveis</a:t>
            </a:r>
            <a:r>
              <a:rPr lang="pt-BR" sz="2400" i="1" dirty="0">
                <a:latin typeface="Calibri" panose="020F0502020204030204" pitchFamily="34" charset="0"/>
              </a:rPr>
              <a:t> e lubrificantes sobre os quais o imposto incidirá uma única vez, qualquer que seja a sua finalidade ...</a:t>
            </a:r>
          </a:p>
          <a:p>
            <a:pPr marL="2247453" lvl="3" indent="-571500">
              <a:buFont typeface="Wingdings" panose="05000000000000000000" pitchFamily="2" charset="2"/>
              <a:buChar char="ü"/>
            </a:pPr>
            <a:r>
              <a:rPr lang="pt-BR" sz="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</a:t>
            </a:r>
          </a:p>
          <a:p>
            <a:pPr marL="2247453" lvl="3" indent="-571500">
              <a:buFont typeface="Wingdings" panose="05000000000000000000" pitchFamily="2" charset="2"/>
              <a:buChar char="ü"/>
            </a:pPr>
            <a:endParaRPr lang="en-US" sz="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47453" lvl="3" indent="-571500">
              <a:buFont typeface="Wingdings" panose="05000000000000000000" pitchFamily="2" charset="2"/>
              <a:buChar char="q"/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Estudos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FGV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apontam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Tributárias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anuais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R$ 14bilhões</a:t>
            </a:r>
          </a:p>
          <a:p>
            <a:pPr marL="2856890" lvl="4" indent="-571500"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Aproximadamente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70% no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Etanol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Hidratado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3466328" lvl="5" indent="-5715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Sonegação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vendas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NFs, “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NF, NFs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canceladas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66328" lvl="5" indent="-5715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Inadimplência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fachada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“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barrigas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aluguel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”)</a:t>
            </a:r>
          </a:p>
        </p:txBody>
      </p:sp>
    </p:spTree>
    <p:extLst>
      <p:ext uri="{BB962C8B-B14F-4D97-AF65-F5344CB8AC3E}">
        <p14:creationId xmlns:p14="http://schemas.microsoft.com/office/powerpoint/2010/main" val="647368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24A8-D05F-9F2F-D45D-1846C523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342" y="419852"/>
            <a:ext cx="9963859" cy="540207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PEC 45 / 2019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8C3D0-2AD3-1A53-BFC4-5C7D9CC94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418" y="1171511"/>
            <a:ext cx="12095798" cy="5874058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Altera o Sistema Tributário Nacional e dá outras providências</a:t>
            </a:r>
          </a:p>
          <a:p>
            <a:pPr marL="1104758" lvl="1" indent="-571500">
              <a:buFont typeface="Wingdings" panose="05000000000000000000" pitchFamily="2" charset="2"/>
              <a:buChar char="Ø"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Prioridades para o Setor de Distribuição de Combustíveis</a:t>
            </a:r>
          </a:p>
          <a:p>
            <a:pPr marL="1638017" lvl="2" indent="-571500">
              <a:buFont typeface="Wingdings" panose="05000000000000000000" pitchFamily="2" charset="2"/>
              <a:buChar char="ü"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38017" lvl="2" indent="-571500">
              <a:buFont typeface="Wingdings" panose="05000000000000000000" pitchFamily="2" charset="2"/>
              <a:buChar char="ü"/>
            </a:pPr>
            <a:endParaRPr lang="pt-BR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38017" lvl="2" indent="-571500">
              <a:buFont typeface="Wingdings" panose="05000000000000000000" pitchFamily="2" charset="2"/>
              <a:buChar char="ü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Assegurar alíquota </a:t>
            </a:r>
            <a:r>
              <a:rPr lang="pt-B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Ad-Rem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 todo o território nacional</a:t>
            </a:r>
          </a:p>
          <a:p>
            <a:pPr marL="2247453" lvl="3" indent="-571500">
              <a:buFont typeface="Wingdings" panose="05000000000000000000" pitchFamily="2" charset="2"/>
              <a:buChar char="q"/>
            </a:pP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Nova redação do Art. 156-A</a:t>
            </a:r>
          </a:p>
          <a:p>
            <a:pPr marL="2856890" lvl="4" indent="-571500">
              <a:buFont typeface="Wingdings" panose="05000000000000000000" pitchFamily="2" charset="2"/>
              <a:buChar char="ü"/>
            </a:pPr>
            <a:r>
              <a:rPr lang="en-US" sz="2400" i="1" dirty="0">
                <a:latin typeface="Calibri" panose="020F0502020204030204" pitchFamily="34" charset="0"/>
              </a:rPr>
              <a:t>§ 5º - V – a 1. </a:t>
            </a:r>
            <a:r>
              <a:rPr lang="pt-BR" sz="2400" i="1" dirty="0">
                <a:latin typeface="Calibri" panose="020F0502020204030204" pitchFamily="34" charset="0"/>
              </a:rPr>
              <a:t>serão uniformes as alíquotas em todo o território nacional, </a:t>
            </a:r>
            <a:r>
              <a:rPr lang="pt-BR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devendo</a:t>
            </a:r>
            <a:r>
              <a:rPr lang="pt-BR" sz="2400" i="1" dirty="0">
                <a:latin typeface="Calibri" panose="020F0502020204030204" pitchFamily="34" charset="0"/>
              </a:rPr>
              <a:t> ser específicas, por unidade de medida, e diferenciadas por produto...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47453" lvl="3" indent="-571500">
              <a:buFont typeface="Wingdings" panose="05000000000000000000" pitchFamily="2" charset="2"/>
              <a:buChar char="ü"/>
            </a:pPr>
            <a:r>
              <a:rPr lang="pt-BR" sz="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</a:t>
            </a:r>
          </a:p>
          <a:p>
            <a:pPr marL="2247453" lvl="3" indent="-571500">
              <a:buFont typeface="Wingdings" panose="05000000000000000000" pitchFamily="2" charset="2"/>
              <a:buChar char="ü"/>
            </a:pPr>
            <a:endParaRPr lang="en-US" sz="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6890" lvl="4" indent="-571500">
              <a:buFont typeface="Wingdings" panose="05000000000000000000" pitchFamily="2" charset="2"/>
              <a:buChar char="ü"/>
            </a:pP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Substituir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termo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original 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podendo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assegurar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consistência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desses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tributos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território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</a:t>
            </a:r>
            <a:endParaRPr lang="en-US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66328" lvl="5" indent="-571500">
              <a:buFont typeface="Wingdings" panose="05000000000000000000" pitchFamily="2" charset="2"/>
              <a:buChar char="§"/>
            </a:pP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Já</a:t>
            </a:r>
            <a:r>
              <a:rPr lang="en-US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incluída</a:t>
            </a:r>
            <a:r>
              <a:rPr lang="en-US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emenda</a:t>
            </a:r>
            <a:r>
              <a:rPr lang="en-US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228 do </a:t>
            </a: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Sen.Veneziano</a:t>
            </a:r>
            <a:r>
              <a:rPr lang="en-US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Vital do </a:t>
            </a:r>
            <a:r>
              <a:rPr lang="en-US" sz="2400" b="1" i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Rêgo</a:t>
            </a:r>
            <a:endParaRPr lang="en-US" sz="2400" b="1" i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861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SNAGHTMLd8bf1f.PNG">
            <a:extLst>
              <a:ext uri="{FF2B5EF4-FFF2-40B4-BE49-F238E27FC236}">
                <a16:creationId xmlns:a16="http://schemas.microsoft.com/office/drawing/2014/main" id="{52FAD8A8-09B9-4D4B-959A-B66B6602A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1" y="107429"/>
            <a:ext cx="2039367" cy="14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BEDEAC-09CA-45FE-80BF-045D6A079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693" y="2647007"/>
            <a:ext cx="7668388" cy="226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782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nuario_ANP_2013_AB_2012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229</Words>
  <Application>Microsoft Office PowerPoint</Application>
  <PresentationFormat>Personalizar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Anuario_ANP_2013_AB_2012</vt:lpstr>
      <vt:lpstr>1_Office Theme</vt:lpstr>
      <vt:lpstr>Apresentação do PowerPoint</vt:lpstr>
      <vt:lpstr>Apresentação do PowerPoint</vt:lpstr>
      <vt:lpstr>PEC 45 / 2019</vt:lpstr>
      <vt:lpstr>PEC 45 / 2019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Sergio Massillon Martins</dc:creator>
  <cp:lastModifiedBy>Sergio Massillon Martins</cp:lastModifiedBy>
  <cp:revision>10</cp:revision>
  <cp:lastPrinted>2023-08-27T13:25:17Z</cp:lastPrinted>
  <dcterms:created xsi:type="dcterms:W3CDTF">2020-08-27T11:26:27Z</dcterms:created>
  <dcterms:modified xsi:type="dcterms:W3CDTF">2023-09-23T11:50:15Z</dcterms:modified>
</cp:coreProperties>
</file>