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handoutMasterIdLst>
    <p:handoutMasterId r:id="rId43"/>
  </p:handoutMasterIdLst>
  <p:sldIdLst>
    <p:sldId id="256" r:id="rId2"/>
    <p:sldId id="257" r:id="rId3"/>
    <p:sldId id="258" r:id="rId4"/>
    <p:sldId id="259" r:id="rId5"/>
    <p:sldId id="260" r:id="rId6"/>
    <p:sldId id="261" r:id="rId7"/>
    <p:sldId id="262" r:id="rId8"/>
    <p:sldId id="294" r:id="rId9"/>
    <p:sldId id="264" r:id="rId10"/>
    <p:sldId id="265" r:id="rId11"/>
    <p:sldId id="266" r:id="rId12"/>
    <p:sldId id="267" r:id="rId13"/>
    <p:sldId id="295" r:id="rId14"/>
    <p:sldId id="296"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13004800" cy="9753600"/>
  <p:notesSz cx="6797675" cy="9926638"/>
  <p:defaultTextStyle>
    <a:lvl1pPr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1pPr>
    <a:lvl2pPr indent="3429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2pPr>
    <a:lvl3pPr indent="6858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3pPr>
    <a:lvl4pPr indent="10287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4pPr>
    <a:lvl5pPr indent="13716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5pPr>
    <a:lvl6pPr indent="17145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6pPr>
    <a:lvl7pPr indent="20574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7pPr>
    <a:lvl8pPr indent="24003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8pPr>
    <a:lvl9pPr indent="2743200" defTabSz="584200">
      <a:lnSpc>
        <a:spcPct val="130000"/>
      </a:lnSpc>
      <a:buClr>
        <a:srgbClr val="007ABB"/>
      </a:buClr>
      <a:defRPr sz="2600" spc="26">
        <a:solidFill>
          <a:srgbClr val="404B57"/>
        </a:solidFill>
        <a:latin typeface="Helvetica Neue Light"/>
        <a:ea typeface="Helvetica Neue Light"/>
        <a:cs typeface="Helvetica Neue Light"/>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Helvetica Neue Light"/>
          <a:ea typeface="Helvetica Neue Light"/>
          <a:cs typeface="Helvetica Neue Light"/>
        </a:font>
        <a:srgbClr val="404B57"/>
      </a:tcTxStyle>
      <a:tcStyle>
        <a:tcBdr>
          <a:left>
            <a:ln w="9525" cap="flat">
              <a:solidFill>
                <a:srgbClr val="959EAC"/>
              </a:solidFill>
              <a:custDash>
                <a:ds d="300000" sp="300000"/>
              </a:custDash>
              <a:miter lim="400000"/>
            </a:ln>
          </a:left>
          <a:right>
            <a:ln w="9525" cap="flat">
              <a:solidFill>
                <a:srgbClr val="959EAC"/>
              </a:solidFill>
              <a:custDash>
                <a:ds d="300000" sp="300000"/>
              </a:custDash>
              <a:miter lim="400000"/>
            </a:ln>
          </a:right>
          <a:top>
            <a:ln w="9525" cap="flat">
              <a:solidFill>
                <a:srgbClr val="959EAC"/>
              </a:solidFill>
              <a:custDash>
                <a:ds d="300000" sp="300000"/>
              </a:custDash>
              <a:miter lim="400000"/>
            </a:ln>
          </a:top>
          <a:bottom>
            <a:ln w="9525" cap="flat">
              <a:solidFill>
                <a:srgbClr val="959EAC"/>
              </a:solidFill>
              <a:custDash>
                <a:ds d="300000" sp="300000"/>
              </a:custDash>
              <a:miter lim="400000"/>
            </a:ln>
          </a:bottom>
          <a:insideH>
            <a:ln w="9525" cap="flat">
              <a:solidFill>
                <a:srgbClr val="959EAC"/>
              </a:solidFill>
              <a:custDash>
                <a:ds d="300000" sp="300000"/>
              </a:custDash>
              <a:miter lim="400000"/>
            </a:ln>
          </a:insideH>
          <a:insideV>
            <a:ln w="9525" cap="flat">
              <a:solidFill>
                <a:srgbClr val="959EAC"/>
              </a:solidFill>
              <a:custDash>
                <a:ds d="300000" sp="300000"/>
              </a:custDash>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9525" cap="flat">
              <a:noFill/>
              <a:miter lim="400000"/>
            </a:ln>
          </a:left>
          <a:right>
            <a:ln w="9525" cap="flat">
              <a:noFill/>
              <a:miter lim="400000"/>
            </a:ln>
          </a:right>
          <a:top>
            <a:ln w="9525" cap="flat">
              <a:noFill/>
              <a:miter lim="400000"/>
            </a:ln>
          </a:top>
          <a:bottom>
            <a:ln w="9525" cap="flat">
              <a:noFill/>
              <a:miter lim="400000"/>
            </a:ln>
          </a:bottom>
          <a:insideH>
            <a:ln w="9525" cap="flat">
              <a:noFill/>
              <a:miter lim="400000"/>
            </a:ln>
          </a:insideH>
          <a:insideV>
            <a:ln w="9525" cap="flat">
              <a:noFill/>
              <a:miter lim="400000"/>
            </a:ln>
          </a:insideV>
        </a:tcBdr>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n" i="off">
        <a:fontRef idx="minor">
          <a:srgbClr val="FFFFFF"/>
        </a:fontRef>
        <a:srgbClr val="FFFFFF"/>
      </a:tcTxStyle>
      <a:tcStyle>
        <a:tcBdr>
          <a:left>
            <a:ln w="9525" cap="flat">
              <a:noFill/>
              <a:miter lim="400000"/>
            </a:ln>
          </a:left>
          <a:right>
            <a:ln w="9525" cap="flat">
              <a:noFill/>
              <a:miter lim="400000"/>
            </a:ln>
          </a:right>
          <a:top>
            <a:ln w="9525" cap="flat">
              <a:noFill/>
              <a:miter lim="400000"/>
            </a:ln>
          </a:top>
          <a:bottom>
            <a:ln w="9525" cap="flat">
              <a:noFill/>
              <a:miter lim="400000"/>
            </a:ln>
          </a:bottom>
          <a:insideH>
            <a:ln w="9525" cap="flat">
              <a:noFill/>
              <a:miter lim="400000"/>
            </a:ln>
          </a:insideH>
          <a:insideV>
            <a:ln w="9525" cap="flat">
              <a:noFill/>
              <a:miter lim="400000"/>
            </a:ln>
          </a:insideV>
        </a:tcBdr>
        <a:fill>
          <a:solidFill>
            <a:srgbClr val="707E9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61" d="100"/>
          <a:sy n="61" d="100"/>
        </p:scale>
        <p:origin x="-1470" y="-810"/>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38414C93-34E6-4888-B288-573515BB6D43}" type="datetimeFigureOut">
              <a:rPr lang="pt-BR" smtClean="0"/>
              <a:pPr/>
              <a:t>26/11/2014</a:t>
            </a:fld>
            <a:endParaRPr lang="pt-BR"/>
          </a:p>
        </p:txBody>
      </p:sp>
      <p:sp>
        <p:nvSpPr>
          <p:cNvPr id="4" name="Espaço Reservado para Rodapé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881FF83-FFB5-45C7-8DD4-9D3F8E83BF6D}" type="slidenum">
              <a:rPr lang="pt-BR" smtClean="0"/>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917575" y="744538"/>
            <a:ext cx="4962525" cy="3722687"/>
          </a:xfrm>
          <a:prstGeom prst="rect">
            <a:avLst/>
          </a:prstGeom>
        </p:spPr>
        <p:txBody>
          <a:bodyPr/>
          <a:lstStyle/>
          <a:p>
            <a:pPr lvl="0"/>
            <a:endParaRPr/>
          </a:p>
        </p:txBody>
      </p:sp>
      <p:sp>
        <p:nvSpPr>
          <p:cNvPr id="269" name="Shape 269"/>
          <p:cNvSpPr>
            <a:spLocks noGrp="1"/>
          </p:cNvSpPr>
          <p:nvPr>
            <p:ph type="body" sz="quarter" idx="1"/>
          </p:nvPr>
        </p:nvSpPr>
        <p:spPr>
          <a:xfrm>
            <a:off x="906357" y="4715153"/>
            <a:ext cx="4984962" cy="4466987"/>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pPr lvl="0"/>
            <a:endParaRPr/>
          </a:p>
        </p:txBody>
      </p:sp>
      <p:sp>
        <p:nvSpPr>
          <p:cNvPr id="278" name="Shape 278"/>
          <p:cNvSpPr>
            <a:spLocks noGrp="1"/>
          </p:cNvSpPr>
          <p:nvPr>
            <p:ph type="body" sz="quarter" idx="1"/>
          </p:nvPr>
        </p:nvSpPr>
        <p:spPr>
          <a:prstGeom prst="rect">
            <a:avLst/>
          </a:prstGeom>
        </p:spPr>
        <p:txBody>
          <a:bodyPr/>
          <a:lstStyle/>
          <a:p>
            <a:pPr lvl="0">
              <a:defRPr sz="1800"/>
            </a:pPr>
            <a:r>
              <a:rPr sz="2200"/>
              <a:t>É COM GRANDE PRAZER QUE PARTICIPO DA 7a EDICAO DA SEMANA NACIONAL DE VALORIZACAO DA PRIMEIRA INFANCIA E DA CULTURA DA PAZ</a:t>
            </a:r>
          </a:p>
          <a:p>
            <a:pPr lvl="0">
              <a:defRPr sz="1800"/>
            </a:pPr>
            <a:endParaRPr sz="2200"/>
          </a:p>
          <a:p>
            <a:pPr lvl="0">
              <a:defRPr sz="1800"/>
            </a:pPr>
            <a:r>
              <a:rPr sz="2200"/>
              <a:t>AGRADEÇO AOS ORGANIZADORES PELO CONVITE E ESPERO CONTRIBUIR PARA O SUCESSO DO EVENTO!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4505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t-BR">
              <a:ea typeface="ＭＳ Ｐゴシック" pitchFamily="-106" charset="-128"/>
              <a:cs typeface="ＭＳ Ｐゴシック" pitchFamily="-106" charset="-128"/>
            </a:endParaRPr>
          </a:p>
        </p:txBody>
      </p:sp>
      <p:sp>
        <p:nvSpPr>
          <p:cNvPr id="27652" name="Espaço Reservado para Número de Slide 3"/>
          <p:cNvSpPr>
            <a:spLocks noGrp="1"/>
          </p:cNvSpPr>
          <p:nvPr>
            <p:ph type="sldNum" sz="quarter" idx="5"/>
          </p:nvPr>
        </p:nvSpPr>
        <p:spPr>
          <a:xfrm>
            <a:off x="3850443" y="9428583"/>
            <a:ext cx="2945659" cy="496332"/>
          </a:xfrm>
          <a:prstGeom prst="rect">
            <a:avLst/>
          </a:prstGeom>
          <a:ln>
            <a:miter lim="800000"/>
            <a:headEnd/>
            <a:tailEnd/>
          </a:ln>
        </p:spPr>
        <p:txBody>
          <a:bodyPr/>
          <a:lstStyle/>
          <a:p>
            <a:pPr>
              <a:defRPr/>
            </a:pPr>
            <a:fld id="{367276BC-9485-9E40-A53D-669D86F9099D}" type="slidenum">
              <a:rPr lang="pt-BR"/>
              <a:pPr>
                <a:defRPr/>
              </a:pPr>
              <a:t>8</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pPr lvl="0"/>
            <a:endParaRPr/>
          </a:p>
        </p:txBody>
      </p:sp>
      <p:sp>
        <p:nvSpPr>
          <p:cNvPr id="326" name="Shape 326"/>
          <p:cNvSpPr>
            <a:spLocks noGrp="1"/>
          </p:cNvSpPr>
          <p:nvPr>
            <p:ph type="body" sz="quarter" idx="1"/>
          </p:nvPr>
        </p:nvSpPr>
        <p:spPr>
          <a:prstGeom prst="rect">
            <a:avLst/>
          </a:prstGeom>
        </p:spPr>
        <p:txBody>
          <a:bodyPr/>
          <a:lstStyle/>
          <a:p>
            <a:pPr lvl="0" defTabSz="457200">
              <a:lnSpc>
                <a:spcPct val="117999"/>
              </a:lnSpc>
              <a:defRPr sz="1800"/>
            </a:pPr>
            <a:r>
              <a:rPr sz="1300">
                <a:latin typeface="+mn-lt"/>
                <a:ea typeface="+mn-ea"/>
                <a:cs typeface="+mn-cs"/>
                <a:sym typeface="Helvetica Neue"/>
              </a:rPr>
              <a:t>Avanço rápido do conhecimento científico e tecnológico,</a:t>
            </a:r>
          </a:p>
          <a:p>
            <a:pPr lvl="0" defTabSz="457200">
              <a:lnSpc>
                <a:spcPct val="117999"/>
              </a:lnSpc>
              <a:defRPr sz="1800"/>
            </a:pPr>
            <a:r>
              <a:rPr sz="1300">
                <a:latin typeface="+mn-lt"/>
                <a:ea typeface="+mn-ea"/>
                <a:cs typeface="+mn-cs"/>
                <a:sym typeface="Helvetica Neue"/>
              </a:rPr>
              <a:t> Globalização,</a:t>
            </a:r>
          </a:p>
          <a:p>
            <a:pPr lvl="0" defTabSz="457200">
              <a:lnSpc>
                <a:spcPct val="117999"/>
              </a:lnSpc>
              <a:defRPr sz="1800"/>
            </a:pPr>
            <a:r>
              <a:rPr sz="1300">
                <a:latin typeface="+mn-lt"/>
                <a:ea typeface="+mn-ea"/>
                <a:cs typeface="+mn-cs"/>
                <a:sym typeface="Helvetica Neue"/>
              </a:rPr>
              <a:t> Uso de novas tecnologias de informação,</a:t>
            </a:r>
          </a:p>
          <a:p>
            <a:pPr lvl="0" defTabSz="457200">
              <a:lnSpc>
                <a:spcPct val="117999"/>
              </a:lnSpc>
              <a:defRPr sz="1800"/>
            </a:pPr>
            <a:r>
              <a:rPr sz="1300">
                <a:latin typeface="+mn-lt"/>
                <a:ea typeface="+mn-ea"/>
                <a:cs typeface="+mn-cs"/>
                <a:sym typeface="Helvetica Neue"/>
              </a:rPr>
              <a:t> Década do cérebro (1990-2000) – George Bush,</a:t>
            </a:r>
          </a:p>
          <a:p>
            <a:pPr lvl="0" defTabSz="457200">
              <a:lnSpc>
                <a:spcPct val="117999"/>
              </a:lnSpc>
              <a:defRPr sz="1800"/>
            </a:pPr>
            <a:r>
              <a:rPr sz="1300">
                <a:latin typeface="+mn-lt"/>
                <a:ea typeface="+mn-ea"/>
                <a:cs typeface="+mn-cs"/>
                <a:sym typeface="Helvetica Neue"/>
              </a:rPr>
              <a:t> Década sobre “comportamento” e Reflexões (2000-2010),</a:t>
            </a:r>
          </a:p>
          <a:p>
            <a:pPr lvl="0" defTabSz="457200">
              <a:lnSpc>
                <a:spcPct val="117999"/>
              </a:lnSpc>
              <a:defRPr sz="1800"/>
            </a:pPr>
            <a:r>
              <a:rPr sz="1300">
                <a:latin typeface="+mn-lt"/>
                <a:ea typeface="+mn-ea"/>
                <a:cs typeface="+mn-cs"/>
                <a:sym typeface="Helvetica Neue"/>
              </a:rPr>
              <a:t> Década da Mente (2010-2020), </a:t>
            </a:r>
          </a:p>
          <a:p>
            <a:pPr lvl="0" defTabSz="457200">
              <a:lnSpc>
                <a:spcPct val="117999"/>
              </a:lnSpc>
              <a:defRPr sz="1800"/>
            </a:pPr>
            <a:r>
              <a:rPr sz="1300">
                <a:latin typeface="+mn-lt"/>
                <a:ea typeface="+mn-ea"/>
                <a:cs typeface="+mn-cs"/>
                <a:sym typeface="Helvetica Neue"/>
              </a:rPr>
              <a:t> Manifesto da Mente (2007 – George Mason University), Revista Science,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pPr lvl="0"/>
            <a:endParaRPr/>
          </a:p>
        </p:txBody>
      </p:sp>
      <p:sp>
        <p:nvSpPr>
          <p:cNvPr id="345" name="Shape 345"/>
          <p:cNvSpPr>
            <a:spLocks noGrp="1"/>
          </p:cNvSpPr>
          <p:nvPr>
            <p:ph type="body" sz="quarter" idx="1"/>
          </p:nvPr>
        </p:nvSpPr>
        <p:spPr>
          <a:prstGeom prst="rect">
            <a:avLst/>
          </a:prstGeom>
        </p:spPr>
        <p:txBody>
          <a:bodyPr/>
          <a:lstStyle/>
          <a:p>
            <a:pPr lvl="0" defTabSz="457200">
              <a:spcBef>
                <a:spcPts val="400"/>
              </a:spcBef>
              <a:defRPr sz="1800"/>
            </a:pPr>
            <a:r>
              <a:rPr sz="1200">
                <a:latin typeface="Calibri"/>
                <a:ea typeface="Calibri"/>
                <a:cs typeface="Calibri"/>
                <a:sym typeface="Calibri"/>
              </a:rPr>
              <a:t>The brain, for all its complexity, is an organ that is being increasingly studied. But the truth is that we still know little about it. One of the arguments most commonly propagated on that body part has to do with the functions of each hemisphere. The law is touted as more emotional, and left, as rational. According to the neurologist Leandro Teles, such a division is too simplistic.</a:t>
            </a:r>
          </a:p>
          <a:p>
            <a:pPr lvl="0" defTabSz="457200">
              <a:spcBef>
                <a:spcPts val="400"/>
              </a:spcBef>
              <a:defRPr sz="1800"/>
            </a:pPr>
            <a:r>
              <a:rPr sz="1200">
                <a:latin typeface="Calibri"/>
                <a:ea typeface="Calibri"/>
                <a:cs typeface="Calibri"/>
                <a:sym typeface="Calibri"/>
              </a:rPr>
              <a:t>"The brain is indeed divided into two halves, in fact, have some different roles. The left hemisphere is more related to language, logical sequential and mathematics, while the right is more creative, intuitive, visual-spatial. spite of this separation, both consider rational and emotional. Incidentally, whenever that comes into play an angle cognitive complex, the right and left work in open partnership. "</a:t>
            </a:r>
          </a:p>
          <a:p>
            <a:pPr lvl="0" defTabSz="457200">
              <a:spcBef>
                <a:spcPts val="400"/>
              </a:spcBef>
              <a:defRPr sz="1800"/>
            </a:pPr>
            <a:r>
              <a:rPr sz="1200">
                <a:latin typeface="Calibri"/>
                <a:ea typeface="Calibri"/>
                <a:cs typeface="Calibri"/>
                <a:sym typeface="Calibri"/>
              </a:rPr>
              <a:t>For Antonio de Salles, head of the Center for Neuroscience Heart Hospital and professor in the Department of Neuroscience at the University of California (USA), this division anyway, was confirmed in a recent study done in Canada with two patients who had removal one of the cerebral hemispheres for the treatment of epilepsy. "guy with the right withdrawal had extreme difficulty in assessing emotions during the interaction with others, especially judgment of facial expressions. Already another, who lost his left side, showed excellent ability to relationship and perception of emotions, while it was not apt to express themselves. Moreover, the involvement of the right hemisphere in emotion is already more than sated in exams fMRI, revealing increased demand blood in activity.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pPr lvl="0"/>
            <a:endParaRPr/>
          </a:p>
        </p:txBody>
      </p:sp>
      <p:sp>
        <p:nvSpPr>
          <p:cNvPr id="357" name="Shape 357"/>
          <p:cNvSpPr>
            <a:spLocks noGrp="1"/>
          </p:cNvSpPr>
          <p:nvPr>
            <p:ph type="body" sz="quarter" idx="1"/>
          </p:nvPr>
        </p:nvSpPr>
        <p:spPr>
          <a:prstGeom prst="rect">
            <a:avLst/>
          </a:prstGeom>
        </p:spPr>
        <p:txBody>
          <a:bodyPr/>
          <a:lstStyle/>
          <a:p>
            <a:pPr lvl="0">
              <a:defRPr sz="1800"/>
            </a:pPr>
            <a:r>
              <a:rPr sz="1400" b="1"/>
              <a:t>Piaget</a:t>
            </a:r>
            <a:r>
              <a:rPr sz="1400"/>
              <a:t>, quando postula sua teoria sobre o desenvolvimento da criança, descreve-a, basicamente, em 4 estados, que ele próprio chama de fases de transição.  Essas 4 fases são :</a:t>
            </a:r>
          </a:p>
          <a:p>
            <a:pPr lvl="0">
              <a:defRPr sz="1800"/>
            </a:pPr>
            <a:r>
              <a:rPr sz="1400" b="1"/>
              <a:t>Sensório-motor (0 – 2 anos); </a:t>
            </a:r>
          </a:p>
          <a:p>
            <a:pPr lvl="0">
              <a:defRPr sz="1800"/>
            </a:pPr>
            <a:r>
              <a:rPr sz="1400" b="1"/>
              <a:t>Pré-operatório ( 2 – 7,8 anos); </a:t>
            </a:r>
          </a:p>
          <a:p>
            <a:pPr lvl="0">
              <a:defRPr sz="1800"/>
            </a:pPr>
            <a:r>
              <a:rPr sz="1400" b="1"/>
              <a:t>Operatório-concreto ( 8 – 11 anos); </a:t>
            </a:r>
          </a:p>
          <a:p>
            <a:pPr lvl="0">
              <a:defRPr sz="1800"/>
            </a:pPr>
            <a:r>
              <a:rPr sz="1400" b="1"/>
              <a:t>Operatório-formal (12 anos em diante</a:t>
            </a:r>
          </a:p>
          <a:p>
            <a:pPr lvl="0">
              <a:defRPr sz="1800"/>
            </a:pPr>
            <a:endParaRPr sz="1400"/>
          </a:p>
          <a:p>
            <a:pPr lvl="0">
              <a:defRPr sz="1800"/>
            </a:pPr>
            <a:r>
              <a:rPr sz="1400" b="1"/>
              <a:t>Período sensório-motor - 0 a 2 anos</a:t>
            </a:r>
          </a:p>
          <a:p>
            <a:pPr lvl="0">
              <a:defRPr sz="1800"/>
            </a:pPr>
            <a:r>
              <a:rPr sz="1400"/>
              <a:t>Esse período diz respeito ao desenvolvimento do recém-nascido e do latente.</a:t>
            </a:r>
          </a:p>
          <a:p>
            <a:pPr lvl="0">
              <a:defRPr sz="1800"/>
            </a:pPr>
            <a:endParaRPr sz="1400"/>
          </a:p>
          <a:p>
            <a:pPr lvl="0">
              <a:defRPr sz="1800"/>
            </a:pPr>
            <a:r>
              <a:rPr sz="1400"/>
              <a:t>É a fase em que predomina o desenvolvimento das percepções e dos movimentos.</a:t>
            </a:r>
          </a:p>
          <a:p>
            <a:pPr lvl="0">
              <a:defRPr sz="1800"/>
            </a:pPr>
            <a:endParaRPr sz="1400"/>
          </a:p>
          <a:p>
            <a:pPr lvl="0">
              <a:defRPr sz="1800"/>
            </a:pPr>
            <a:r>
              <a:rPr sz="1400"/>
              <a:t>O desenvolvimento físico é acelerado, pois se constitui no suporte para o aparecimento de novas habilidades. O desenvolvimento ósseo, muscular e neurológico permite a emergência e novos comportamentos, como sentar-se, engatinhar, andar, o que propiciará um domínio maior do ambiente. Essa fase do processo é caracterizada por uma série de ajustamentos que o organismo tem de fazer, em função das demandas do meio. É evidente que o processo de adaptação do organismo não se limita a essa fase da vida, mas o que acontece ao indivíduo nessa fase é crucial na importância para todo o processo do desenvolvimento. A criança nesse período aprende a andar e a tomar alimentos sólidos. Aprende a falar e a controlar o processo de eliminação de produtos excretórios. Aprende a diferença básica entre os sexos e a alcança estabilidade fisiológica. Forma conceitos sobre a realidade física e social, aprende as formas básicas do relacionamento emocional e a adquiri as bases de um sistema de valores.</a:t>
            </a:r>
          </a:p>
          <a:p>
            <a:pPr lvl="0">
              <a:defRPr sz="1800"/>
            </a:pPr>
            <a:endParaRPr sz="1400"/>
          </a:p>
          <a:p>
            <a:pPr lvl="0">
              <a:defRPr sz="1800"/>
            </a:pPr>
            <a:r>
              <a:rPr sz="1400"/>
              <a:t>Nesse período acontece a aquisição da linguagem articulada, cujo processo se completará no período pré-operacional, e constitui elementos de fundamental importância para os outros aspectos do desenvolvimento humano; o desenvolvimento emocional, através do qual o indivíduo deixa de funcionar em nível puramente biológico e passa ao processo de socialização dos seus próprios atributos fisiológicos e a aquisição do senso moral, que permite ao indivíduo a formulação de um sistema de valores.</a:t>
            </a:r>
          </a:p>
          <a:p>
            <a:pPr lvl="0">
              <a:defRPr sz="1800"/>
            </a:pPr>
            <a:endParaRPr sz="1400"/>
          </a:p>
          <a:p>
            <a:pPr lvl="0">
              <a:defRPr sz="1800"/>
            </a:pPr>
            <a:r>
              <a:rPr sz="1400" b="1"/>
              <a:t>Período pré-operatório - 2 a 7/8 anos</a:t>
            </a:r>
          </a:p>
          <a:p>
            <a:pPr lvl="0">
              <a:defRPr sz="1800"/>
            </a:pPr>
            <a:r>
              <a:rPr sz="1400"/>
              <a:t>	Corresponde ao período pré-escolar, considerado a idade áurea da vida, pois é nesse período que o organismo se torna estruturalmente capacitado para o exercício de atividades psicológicas mais complexas, como o uso da linguagem articulada. Essa idade é de fundamental importância na vida humana, por ser esse o período em que os fundamentos da personalidade do indivíduo lançados na fase anterior começam a tomar formas claras e definidas.</a:t>
            </a:r>
          </a:p>
          <a:p>
            <a:pPr lvl="0">
              <a:defRPr sz="1800"/>
            </a:pPr>
            <a:endParaRPr sz="1400"/>
          </a:p>
          <a:p>
            <a:pPr lvl="0">
              <a:defRPr sz="1800"/>
            </a:pPr>
            <a:r>
              <a:rPr sz="1400"/>
              <a:t>Esse período é caracterizado por consideráveis mudanças físicas, as quais são um desafio para os pais e educadores, como para as próprias crianças. 	</a:t>
            </a:r>
          </a:p>
          <a:p>
            <a:pPr lvl="0">
              <a:defRPr sz="1800"/>
            </a:pPr>
            <a:endParaRPr sz="1400"/>
          </a:p>
          <a:p>
            <a:pPr lvl="0">
              <a:defRPr sz="1800"/>
            </a:pPr>
            <a:r>
              <a:rPr sz="1400"/>
              <a:t>De acordo com Piaget, o período pré-operacional é dividido em dois estágios: de dois a quatro anos de idade, em que a criança se caracteriza pelo pensamento egocêntrico, e dos quatro aos sete anos, em que ela se caracteriza pelo pensamento intuitivo. </a:t>
            </a:r>
          </a:p>
          <a:p>
            <a:pPr lvl="0">
              <a:defRPr sz="1800"/>
            </a:pPr>
            <a:endParaRPr sz="1400"/>
          </a:p>
          <a:p>
            <a:pPr lvl="0">
              <a:defRPr sz="1800"/>
            </a:pPr>
            <a:r>
              <a:rPr sz="1400"/>
              <a:t>As operações mentais da criança nessa idade se limitam aos significados imediatos do mundo infantil.</a:t>
            </a:r>
          </a:p>
          <a:p>
            <a:pPr lvl="0">
              <a:defRPr sz="1800"/>
            </a:pPr>
            <a:r>
              <a:rPr sz="1400"/>
              <a:t>Enquanto no período anterior, o pensamento e raciocínio da criança são limitados a objetos e acontecimentos imediatamente presentes e diretamente percebidos, no período pré-operacional, ao contrário a criança começa a usar símbolos mentais - imagens ou palavras que representam objetos que não estão presentes. </a:t>
            </a:r>
          </a:p>
          <a:p>
            <a:pPr lvl="0">
              <a:defRPr sz="1800"/>
            </a:pPr>
            <a:r>
              <a:rPr sz="1400"/>
              <a:t>É adquirida a linguagem articulada, e passa por uma seqüência de aquisições. A criança nesta fase precisa aprender novas maneiras de se comportar em seus relacionamentos. </a:t>
            </a:r>
          </a:p>
          <a:p>
            <a:pPr lvl="0">
              <a:defRPr sz="1800"/>
            </a:pPr>
            <a:r>
              <a:rPr sz="1400"/>
              <a:t>A criança deste estágio: </a:t>
            </a:r>
          </a:p>
          <a:p>
            <a:pPr lvl="0">
              <a:defRPr sz="1800"/>
            </a:pPr>
            <a:r>
              <a:rPr sz="1400"/>
              <a:t>É egocêntrica, centrada em si mesma, e não consegue se colocar, abstratamente, no lugar do outro. </a:t>
            </a:r>
          </a:p>
          <a:p>
            <a:pPr lvl="0">
              <a:defRPr sz="1800"/>
            </a:pPr>
            <a:r>
              <a:rPr sz="1400"/>
              <a:t>Não aceita a idéia do acaso e tudo deve ter uma explicação (é fase dos "por quês"). </a:t>
            </a:r>
          </a:p>
          <a:p>
            <a:pPr lvl="0">
              <a:defRPr sz="1800"/>
            </a:pPr>
            <a:r>
              <a:rPr sz="1400"/>
              <a:t>Já pode agir por simulação, "como se". </a:t>
            </a:r>
          </a:p>
          <a:p>
            <a:pPr lvl="0">
              <a:defRPr sz="1800"/>
            </a:pPr>
            <a:r>
              <a:rPr sz="1400"/>
              <a:t>Possui percepção global sem discriminar detalhes. </a:t>
            </a:r>
          </a:p>
          <a:p>
            <a:pPr lvl="0">
              <a:defRPr sz="1800"/>
            </a:pPr>
            <a:r>
              <a:rPr sz="1400"/>
              <a:t>Deixa se levar pela aparência sem relacionar fatos.</a:t>
            </a:r>
          </a:p>
          <a:p>
            <a:pPr lvl="0">
              <a:defRPr sz="1800"/>
            </a:pPr>
            <a:r>
              <a:rPr sz="1400"/>
              <a:t>Exemplo:</a:t>
            </a:r>
          </a:p>
          <a:p>
            <a:pPr lvl="0">
              <a:defRPr sz="1800"/>
            </a:pPr>
            <a:r>
              <a:rPr sz="1400"/>
              <a:t>Mostram-se para a criança, duas bolinhas de massa iguais e dá-se a uma delas a forma de salsicha. A criança nega que a quantidade de massa continue igual, pois as formas são diferentes. Não relaciona as situações. </a:t>
            </a:r>
          </a:p>
          <a:p>
            <a:pPr lvl="0">
              <a:defRPr sz="1800"/>
            </a:pPr>
            <a:endParaRPr sz="1400"/>
          </a:p>
          <a:p>
            <a:pPr lvl="0">
              <a:defRPr sz="1800"/>
            </a:pPr>
            <a:r>
              <a:rPr sz="1400" b="1"/>
              <a:t>Período Operatório Concreto - 8 a 11 anos </a:t>
            </a:r>
          </a:p>
          <a:p>
            <a:pPr lvl="0">
              <a:defRPr sz="1800"/>
            </a:pPr>
            <a:endParaRPr sz="1400" b="1"/>
          </a:p>
          <a:p>
            <a:pPr lvl="0">
              <a:defRPr sz="1800"/>
            </a:pPr>
            <a:r>
              <a:rPr sz="1400"/>
              <a:t>É a fase escolar. Nesta fase da vida, o crescimento físico é mais lento do que em fases anteriores, as diferenças resultantes do fator sexo começam a se acentuar mais nitidamente.</a:t>
            </a:r>
          </a:p>
          <a:p>
            <a:pPr lvl="0">
              <a:defRPr sz="1800"/>
            </a:pPr>
            <a:r>
              <a:rPr sz="1400"/>
              <a:t>	Neste estágio a criança desenvolve noções de tempo, espaço, velocidade, ordem, casualidade, ..., sendo então capaz de relacionar diferentes aspectos e abstrair dados da realidade. Apesar de não se limitar mais a uma representação imediata, depende do mundo concreto para abstrair. </a:t>
            </a:r>
          </a:p>
          <a:p>
            <a:pPr lvl="0">
              <a:defRPr sz="1800"/>
            </a:pPr>
            <a:r>
              <a:rPr sz="1400"/>
              <a:t>Um importante conceito desta fase é o desenvolvimento da reversibilidade, ou seja, a capacidade da representação de uma ação no sentido inverso de uma anterior, anulando a transformação observada.</a:t>
            </a:r>
          </a:p>
          <a:p>
            <a:pPr lvl="0">
              <a:defRPr sz="1800"/>
            </a:pPr>
            <a:r>
              <a:rPr sz="1400"/>
              <a:t>Exemplo:</a:t>
            </a:r>
          </a:p>
          <a:p>
            <a:pPr lvl="0">
              <a:defRPr sz="1800"/>
            </a:pPr>
            <a:r>
              <a:rPr sz="1400"/>
              <a:t>Despeja-se a água de dois copos em outros, de formatos diferentes, para que a criança diga se as quantidades continuam iguais. A resposta é afirmativa uma vez que a criança já diferencia aspectos e é capaz de "refazer" a ação.</a:t>
            </a:r>
          </a:p>
          <a:p>
            <a:pPr lvl="0">
              <a:defRPr sz="1800"/>
            </a:pPr>
            <a:endParaRPr sz="1400"/>
          </a:p>
          <a:p>
            <a:pPr lvl="0">
              <a:defRPr sz="1800"/>
            </a:pPr>
            <a:r>
              <a:rPr sz="1400"/>
              <a:t>Neste período o egocentrismo intelectual e social (incapacidade de se colocar no ponto de vista de outros) que caracteriza a fase anterior dá lugar à emergência da capacidade da criança de estabelecer relações e coordenar pontos de vista diferentes  (próprios e de outrem) e de integrá-los de modo lógico e coerente. </a:t>
            </a:r>
          </a:p>
          <a:p>
            <a:pPr lvl="0">
              <a:defRPr sz="1800"/>
            </a:pPr>
            <a:endParaRPr sz="1400"/>
          </a:p>
          <a:p>
            <a:pPr lvl="0">
              <a:defRPr sz="1800"/>
            </a:pPr>
            <a:r>
              <a:rPr sz="1400"/>
              <a:t>Um outro aspecto importante neste estágio refere-se ao aparecimento da capacidade da criança de interiorizar as ações, ou seja, ela começa a realizar operações mentalmente e não mais apenas através de ações físicas típicas da inteligência sensório-motor (se lhe perguntarem, por exemplo, qual é a vareta maior, entre várias, ela será capaz de responder acertadamente comparando-as mediante a ação mental, ou seja, sem precisar medi-las usando a ação física).</a:t>
            </a:r>
          </a:p>
          <a:p>
            <a:pPr lvl="0">
              <a:defRPr sz="1800"/>
            </a:pPr>
            <a:endParaRPr sz="1400"/>
          </a:p>
          <a:p>
            <a:pPr lvl="0">
              <a:defRPr sz="1800"/>
            </a:pPr>
            <a:r>
              <a:rPr sz="1400" b="1"/>
              <a:t>Período Operatório Formal (12 anos em diante)</a:t>
            </a:r>
          </a:p>
          <a:p>
            <a:pPr lvl="0">
              <a:defRPr sz="1800"/>
            </a:pPr>
            <a:endParaRPr sz="1400"/>
          </a:p>
          <a:p>
            <a:pPr lvl="0">
              <a:defRPr sz="1800"/>
            </a:pPr>
            <a:r>
              <a:rPr sz="1400"/>
              <a:t> Nesta fase a criança, ampliando as capacidades conquistadas na fase anterior, já consegue raciocinar sobre hipóteses na medida em que ela é capaz de formar esquemas conceituais abstratos e através deles executar operações mentais dentro de princípios da lógica formal. Com isso, a criança adquire "capacidade de criticar os sistemas sociais e propor novos códigos de conduta: discute valores morais de seus pais e constrói os seus próprios (adquirindo, portanto, autonomia)".</a:t>
            </a:r>
          </a:p>
          <a:p>
            <a:pPr lvl="0">
              <a:defRPr sz="1800"/>
            </a:pPr>
            <a:endParaRPr sz="1400"/>
          </a:p>
          <a:p>
            <a:pPr lvl="0">
              <a:defRPr sz="1800"/>
            </a:pPr>
            <a:r>
              <a:rPr sz="1400"/>
              <a:t>De acordo com a tese piagetiana, ao atingir esta fase, o indivíduo adquire a sua forma final de equilíbrio, ou seja, ele consegue alcançar o padrão intelectual que persistirá durante a idade adulta. Isso não quer dizer que ocorra uma estagnação das funções cognitivas, a partir do ápice adquirido na adolescência, esta será a forma predominante de raciocínio utilizada pelo adulto. Seu desenvolvimento posterior consistirá numa ampliação de conhecimentos tanto em extensão como em profundidade, mas não na aquisição de novos modos de funcionamento mental.</a:t>
            </a:r>
          </a:p>
          <a:p>
            <a:pPr lvl="0">
              <a:defRPr sz="1800"/>
            </a:pPr>
            <a:endParaRPr sz="1400"/>
          </a:p>
          <a:p>
            <a:pPr lvl="0">
              <a:defRPr sz="1800"/>
            </a:pPr>
            <a:r>
              <a:rPr sz="1400" b="1"/>
              <a:t>Desenvolvimento da moral para Piaget</a:t>
            </a:r>
          </a:p>
          <a:p>
            <a:pPr lvl="0">
              <a:defRPr sz="1800"/>
            </a:pPr>
            <a:endParaRPr sz="1400"/>
          </a:p>
          <a:p>
            <a:pPr lvl="0">
              <a:defRPr sz="1800"/>
            </a:pPr>
            <a:r>
              <a:rPr sz="1400"/>
              <a:t>O desenvolvimento da moral ocorre por etapas, de acordo com os estágios do desenvolvimento humano. Para Piaget (1977), "toda moral consiste num sistema de regras e a essência de toda moralidade deve ser procurada no respeito que o indivíduo adquire por estas regras". Isso porque Piaget entende que nos jogos coletivos as relações interindividuais são regidas por normas que, apesar de herdadas culturalmente, podem ser modificadas consensualmente entre os jogadores, sendo que o dever de 'respeitá-las' implica a moral por envolver questões de justiça e honestidade.</a:t>
            </a:r>
          </a:p>
          <a:p>
            <a:pPr lvl="0">
              <a:defRPr sz="1800"/>
            </a:pPr>
            <a:endParaRPr sz="1400"/>
          </a:p>
          <a:p>
            <a:pPr lvl="0">
              <a:defRPr sz="1800"/>
            </a:pPr>
            <a:r>
              <a:rPr sz="1400" b="1"/>
              <a:t>O desenvolvimento da moral abrange 3 fases:</a:t>
            </a:r>
          </a:p>
          <a:p>
            <a:pPr lvl="0">
              <a:defRPr sz="1800"/>
            </a:pPr>
            <a:r>
              <a:rPr sz="1400"/>
              <a:t> anomia (crianças até 5 anos), em que a moral não se coloca, ou seja, as regras são seguidas, porém o indivíduo ainda não está mobilizado pelas relações bem x mal e sim pelo sentido de hábito, de dever; </a:t>
            </a:r>
          </a:p>
          <a:p>
            <a:pPr lvl="0">
              <a:defRPr sz="1800"/>
            </a:pPr>
            <a:r>
              <a:rPr sz="1400"/>
              <a:t>heteronomia (crianças até 9, 10 anos de idade), em que a moral é = a autoridade, ou seja, as regras não correpondem a um acordo mútuo firmado entre os jogadores, mas sim como algo imposto pela tradição e, portanto, imutável; </a:t>
            </a:r>
          </a:p>
          <a:p>
            <a:pPr lvl="0">
              <a:defRPr sz="1800"/>
            </a:pPr>
            <a:r>
              <a:rPr sz="1400"/>
              <a:t>autonomia, corresponde ao último estágio do desenvolvimento da moral, em que há a legitimação das regras e a criança pensa a moral pela reciprocidade, quer seja o respeito a regras é entendido como decorrente de acordos mútuos entre os jogadores, sendo que cada um deles consegue conceber a si próprio como possível 'legislador' em regime de cooperação entre todos os membros do grupo.</a:t>
            </a:r>
          </a:p>
          <a:p>
            <a:pPr lvl="0">
              <a:defRPr sz="1800"/>
            </a:pPr>
            <a:endParaRPr sz="1400"/>
          </a:p>
          <a:p>
            <a:pPr lvl="0">
              <a:defRPr sz="1800"/>
            </a:pPr>
            <a:r>
              <a:rPr sz="1400"/>
              <a:t>Para Piaget, a própria moral pressupõe inteligência, haja vista que as relações entre moral x inteligência têm a mesma lógica atribuída às relações inteligência x linguagem. Quer dizer, a inteligência é uma condição necessária, porém não suficiente ao desenvolvimento da moral</a:t>
            </a:r>
          </a:p>
          <a:p>
            <a:pPr lvl="0">
              <a:defRPr sz="1800"/>
            </a:pPr>
            <a:endParaRPr sz="1400"/>
          </a:p>
          <a:p>
            <a:pPr lvl="0">
              <a:defRPr sz="1800"/>
            </a:pPr>
            <a:r>
              <a:rPr sz="1400" b="1"/>
              <a:t>Nesse sentido, a moralidade implica pensar o racional, em 3 dimensões: </a:t>
            </a:r>
          </a:p>
          <a:p>
            <a:pPr lvl="0">
              <a:defRPr sz="1800"/>
            </a:pPr>
            <a:r>
              <a:rPr sz="1400" b="1"/>
              <a:t>regras:</a:t>
            </a:r>
            <a:r>
              <a:rPr sz="1400"/>
              <a:t> que são formulações verbais concretas, explícitas (como os 10 Mandamentos, por exemplo); </a:t>
            </a:r>
          </a:p>
          <a:p>
            <a:pPr lvl="0">
              <a:defRPr sz="1800"/>
            </a:pPr>
            <a:r>
              <a:rPr sz="1400" b="1"/>
              <a:t>princípios: </a:t>
            </a:r>
            <a:r>
              <a:rPr sz="1400"/>
              <a:t>que representam o espírito das regras (amai-vos uns aos outros, por exemplo); </a:t>
            </a:r>
          </a:p>
          <a:p>
            <a:pPr lvl="0">
              <a:defRPr sz="1800"/>
            </a:pPr>
            <a:r>
              <a:rPr sz="1400" b="1"/>
              <a:t>valores:</a:t>
            </a:r>
            <a:r>
              <a:rPr sz="1400"/>
              <a:t> que dão respostas aos deveres e aos sentidos da vida, permitindo entender de onde são derivados os princípios das regras a serem seguidas.</a:t>
            </a:r>
          </a:p>
          <a:p>
            <a:pPr lvl="0">
              <a:defRPr sz="1800"/>
            </a:pPr>
            <a:endParaRPr sz="1400"/>
          </a:p>
          <a:p>
            <a:pPr lvl="0">
              <a:defRPr sz="1800"/>
            </a:pPr>
            <a:r>
              <a:rPr sz="1400"/>
              <a:t>Assim sendo, as relações interindividuais que são regidas por regras envolvem, por sua vez, relações de coação - que corresponde à noção de dever;  e de cooperação - que pressupõe a noção de articulação de operações de dois ou mais sujeitos, envolvendo não apenas a noção de 'dever' mas a de 'querer' fazer. Vemos, portanto, que uma das peculiaridades do modelo piagetiano consiste em que o papel das relações interindividuais no processo evolutivo do homem é focalizado sob a  perspectiva da ética. Isso implica entender que "o desenvolvimento cognitivo é condição necessária ao pleno exercício da cooperação, mas não condição suficiente, pois uma postura ética deverá completar o quadro“.</a:t>
            </a:r>
          </a:p>
          <a:p>
            <a:pPr lvl="0">
              <a:defRPr sz="1800"/>
            </a:pPr>
            <a:endParaRPr sz="1400"/>
          </a:p>
          <a:p>
            <a:pPr lvl="0">
              <a:defRPr sz="1800"/>
            </a:pPr>
            <a:r>
              <a:rPr sz="1400" b="1"/>
              <a:t>O Desenvolvimento Psicossocial</a:t>
            </a:r>
          </a:p>
          <a:p>
            <a:pPr lvl="0">
              <a:defRPr sz="1800"/>
            </a:pPr>
            <a:endParaRPr sz="1400" b="1"/>
          </a:p>
          <a:p>
            <a:pPr lvl="0">
              <a:defRPr sz="1800"/>
            </a:pPr>
            <a:r>
              <a:rPr sz="1400"/>
              <a:t>Desenvolvimento da Personalidade</a:t>
            </a:r>
          </a:p>
          <a:p>
            <a:pPr lvl="0">
              <a:defRPr sz="1800"/>
            </a:pPr>
            <a:r>
              <a:rPr sz="1400"/>
              <a:t>( Freud, Winnicott,Helen Bee,Newcombe,dentre outros autores)</a:t>
            </a:r>
          </a:p>
          <a:p>
            <a:pPr lvl="0">
              <a:defRPr sz="1800"/>
            </a:pPr>
            <a:r>
              <a:rPr sz="1400"/>
              <a:t>O progresso das crianças - habilidades motoras, linguagem e funcionamento cognitivo se equipara às mudanças em suas características de personalidade.</a:t>
            </a:r>
          </a:p>
          <a:p>
            <a:pPr lvl="0">
              <a:defRPr sz="1800"/>
            </a:pPr>
            <a:r>
              <a:rPr sz="1400"/>
              <a:t>Durante a pré-escola, modificam-se as qualidades pessoais já existentes </a:t>
            </a:r>
          </a:p>
          <a:p>
            <a:pPr lvl="0">
              <a:defRPr sz="1800"/>
            </a:pPr>
            <a:endParaRPr sz="1400"/>
          </a:p>
          <a:p>
            <a:pPr lvl="0">
              <a:defRPr sz="1800"/>
            </a:pPr>
            <a:r>
              <a:rPr sz="1400"/>
              <a:t>Ao nascer, o bebê apresenta uma amplitude imensa de potencialidades comportamentais. No entanto, ele adota características de comportamento apropriadas ou aceitáveis por seu grupo.</a:t>
            </a:r>
          </a:p>
          <a:p>
            <a:pPr lvl="0">
              <a:defRPr sz="1800"/>
            </a:pPr>
            <a:r>
              <a:rPr sz="1400"/>
              <a:t>Na escola, a criança necessita vivenciar dois tipos de relacionamentos: verticais e  horizontais. </a:t>
            </a:r>
          </a:p>
          <a:p>
            <a:pPr lvl="0">
              <a:defRPr sz="1800"/>
            </a:pPr>
            <a:endParaRPr sz="1400"/>
          </a:p>
          <a:p>
            <a:pPr lvl="0">
              <a:defRPr sz="1800"/>
            </a:pPr>
            <a:r>
              <a:rPr sz="1400"/>
              <a:t>Relações Verticais (professores): propicia a criança proteção e segurança. A criança cria seus modelos internos básicos e aprende habilidades sociais fundamentais.</a:t>
            </a:r>
          </a:p>
          <a:p>
            <a:pPr lvl="0">
              <a:defRPr sz="1800"/>
            </a:pPr>
            <a:r>
              <a:rPr sz="1400"/>
              <a:t>Relações Horizontais (amizades e grupo de iguais): a criança adquire as habilidades sociais como cooperação, competição e intimidade.  </a:t>
            </a:r>
          </a:p>
          <a:p>
            <a:pPr lvl="0">
              <a:defRPr sz="1800"/>
            </a:pPr>
            <a:endParaRPr sz="1400" b="1"/>
          </a:p>
          <a:p>
            <a:pPr lvl="0">
              <a:defRPr sz="1800"/>
            </a:pPr>
            <a:r>
              <a:rPr sz="1400" b="1"/>
              <a:t>Relação com os pais</a:t>
            </a:r>
          </a:p>
          <a:p>
            <a:pPr lvl="0">
              <a:defRPr sz="1800"/>
            </a:pPr>
            <a:endParaRPr sz="1400"/>
          </a:p>
          <a:p>
            <a:pPr lvl="0">
              <a:defRPr sz="1800"/>
            </a:pPr>
            <a:r>
              <a:rPr sz="1400"/>
              <a:t>Pelos 2 ou 3 anos, o apego com os pais torna-se menos visível em termos de continuidade.</a:t>
            </a:r>
          </a:p>
          <a:p>
            <a:pPr lvl="0">
              <a:defRPr sz="1800"/>
            </a:pPr>
            <a:r>
              <a:rPr sz="1400"/>
              <a:t>As crianças dessa idade são suficientemente avançadas, em termos cognitivos, para compreender a mãe.</a:t>
            </a:r>
          </a:p>
          <a:p>
            <a:pPr lvl="0">
              <a:defRPr sz="1800"/>
            </a:pPr>
            <a:r>
              <a:rPr sz="1400"/>
              <a:t>Crianças com 3 e 4 anos distanciam-se da sua base segura, sem angustia aparente.</a:t>
            </a:r>
          </a:p>
          <a:p>
            <a:pPr lvl="0">
              <a:defRPr sz="1800"/>
            </a:pPr>
            <a:endParaRPr sz="1400" b="1"/>
          </a:p>
          <a:p>
            <a:pPr lvl="0">
              <a:defRPr sz="1800"/>
            </a:pPr>
            <a:r>
              <a:rPr sz="1400" b="1"/>
              <a:t>Medos</a:t>
            </a:r>
          </a:p>
          <a:p>
            <a:pPr lvl="0">
              <a:defRPr sz="1800"/>
            </a:pPr>
            <a:endParaRPr sz="1400"/>
          </a:p>
          <a:p>
            <a:pPr lvl="0">
              <a:defRPr sz="1800"/>
            </a:pPr>
            <a:r>
              <a:rPr sz="1400"/>
              <a:t>Toda criança desenvolve uma variedade de medos ou fontes de ansiedade. Função “auto-preservatória”: receios associados a certos estímulos motivam respostas efetivas.</a:t>
            </a:r>
          </a:p>
          <a:p>
            <a:pPr lvl="0">
              <a:defRPr sz="1800"/>
            </a:pPr>
            <a:r>
              <a:rPr sz="1400"/>
              <a:t>Porém, reações de medo freqüentes, prolongadas e intensas são incompatíveis com um comportamento construtivo</a:t>
            </a:r>
          </a:p>
          <a:p>
            <a:pPr lvl="0">
              <a:defRPr sz="1800"/>
            </a:pPr>
            <a:endParaRPr sz="1400"/>
          </a:p>
          <a:p>
            <a:pPr lvl="0">
              <a:defRPr sz="1800"/>
            </a:pPr>
            <a:r>
              <a:rPr sz="1400" b="1"/>
              <a:t>Agressões</a:t>
            </a:r>
          </a:p>
          <a:p>
            <a:pPr lvl="0">
              <a:defRPr sz="1800"/>
            </a:pPr>
            <a:endParaRPr sz="1400"/>
          </a:p>
          <a:p>
            <a:pPr lvl="0">
              <a:defRPr sz="1800"/>
            </a:pPr>
            <a:r>
              <a:rPr sz="1400"/>
              <a:t>É um comportamento com a intenção aparente de machucar outra pessoa ou objeto. Mais comumente após alguma espécie de frustração.</a:t>
            </a:r>
          </a:p>
          <a:p>
            <a:pPr lvl="0">
              <a:defRPr sz="1800"/>
            </a:pPr>
            <a:r>
              <a:rPr sz="1400"/>
              <a:t>No entanto, a forma e a freqüência de agressão mudam ao longo dos anos.</a:t>
            </a:r>
          </a:p>
          <a:p>
            <a:pPr lvl="0">
              <a:defRPr sz="1800"/>
            </a:pPr>
            <a:r>
              <a:rPr sz="1400"/>
              <a:t>À medida que se aperfeiçoam suas habilidades verbais, ocorre um afastamento das agressões físicas para um maior uso de agressão verbal (deboche e uso de palavrões).</a:t>
            </a:r>
          </a:p>
          <a:p>
            <a:pPr lvl="0">
              <a:defRPr sz="1800"/>
            </a:pPr>
            <a:endParaRPr sz="1400"/>
          </a:p>
          <a:p>
            <a:pPr lvl="0">
              <a:defRPr sz="1800"/>
            </a:pPr>
            <a:r>
              <a:rPr sz="1400"/>
              <a:t>Pelos 4 e 5 anos a criança pratica suas novas habilidades cognitivas e tenta conquistar o mundo ao seu redor. Ex: sair à rua sozinha, quebrar um brinquedo. Trata-se de um período de energia para agir e para uma espécie de comportamento que os adultos podem entender como agressivo. </a:t>
            </a:r>
          </a:p>
          <a:p>
            <a:pPr lvl="0">
              <a:defRPr sz="1800"/>
            </a:pPr>
            <a:endParaRPr sz="1400" b="1"/>
          </a:p>
          <a:p>
            <a:pPr lvl="0">
              <a:defRPr sz="1800"/>
            </a:pPr>
            <a:r>
              <a:rPr sz="1400" b="1"/>
              <a:t>Curiosidade Sexual</a:t>
            </a:r>
          </a:p>
          <a:p>
            <a:pPr lvl="0">
              <a:defRPr sz="1800"/>
            </a:pPr>
            <a:endParaRPr sz="1400"/>
          </a:p>
          <a:p>
            <a:pPr lvl="0">
              <a:defRPr sz="1800"/>
            </a:pPr>
            <a:r>
              <a:rPr sz="1400"/>
              <a:t>As crianças descobrem que a estimulação dos genitais produz sensações de prazer (tocar e manipular os genitais). </a:t>
            </a:r>
          </a:p>
          <a:p>
            <a:pPr lvl="0">
              <a:defRPr sz="1800"/>
            </a:pPr>
            <a:r>
              <a:rPr sz="1400"/>
              <a:t>No período pré-escolar intensifica-se a estimulação erótica dos genitais.</a:t>
            </a:r>
          </a:p>
          <a:p>
            <a:pPr lvl="0">
              <a:defRPr sz="1800"/>
            </a:pPr>
            <a:r>
              <a:rPr sz="1400"/>
              <a:t>As discrepâncias (diferenças entre seus próprios genitais, dos adultos e de pessoas do sexo oposto) eliciam curiosidade e interesse pelos genitais, bem como um desejo de entender as diferenças. </a:t>
            </a:r>
          </a:p>
          <a:p>
            <a:pPr lvl="0">
              <a:defRPr sz="1800"/>
            </a:pPr>
            <a:endParaRPr sz="1400"/>
          </a:p>
          <a:p>
            <a:pPr lvl="0">
              <a:defRPr sz="1800"/>
            </a:pPr>
            <a:r>
              <a:rPr sz="1400"/>
              <a:t>Na escola deve-se abordar franca e realisticamente a curiosidade sexual da criança, comportando-se com naturalidade frente a perguntas, sem sufocar a criança com informações desnecessárias.</a:t>
            </a:r>
          </a:p>
          <a:p>
            <a:pPr lvl="0">
              <a:defRPr sz="1800"/>
            </a:pPr>
            <a:endParaRPr sz="1400"/>
          </a:p>
          <a:p>
            <a:pPr lvl="0">
              <a:defRPr sz="1800"/>
            </a:pPr>
            <a:r>
              <a:rPr sz="1400" b="1"/>
              <a:t>Anos de Escolaridade</a:t>
            </a:r>
          </a:p>
          <a:p>
            <a:pPr lvl="0">
              <a:defRPr sz="1800"/>
            </a:pPr>
            <a:endParaRPr sz="1400" b="1"/>
          </a:p>
          <a:p>
            <a:pPr lvl="0">
              <a:defRPr sz="1800"/>
            </a:pPr>
            <a:r>
              <a:rPr sz="1400"/>
              <a:t>O período de latência começa entre 6-7 anos e se estende até a puberdade 10-11 anos. Caracteriza-se por uma certa “acalmia” em relação à fase precedente. O período de latência é o período da socialização, do relacionamento com os professores, colegas e amigos e o começo da escolaridade.</a:t>
            </a:r>
          </a:p>
          <a:p>
            <a:pPr lvl="0">
              <a:defRPr sz="1800"/>
            </a:pPr>
            <a:r>
              <a:rPr sz="1400"/>
              <a:t>É nesses anos que a criança combina os juízos individuais sobre suas habilidades em várias áreas: estudos, esportes e relações com companheiros, num juízo global de auto-estima.</a:t>
            </a:r>
          </a:p>
          <a:p>
            <a:pPr lvl="0">
              <a:defRPr sz="1800"/>
            </a:pPr>
            <a:r>
              <a:rPr sz="1400"/>
              <a:t>Por volta dos 7-8 anos as crianças categorizam a si mesmas de forma global</a:t>
            </a:r>
          </a:p>
          <a:p>
            <a:pPr lvl="0">
              <a:defRPr sz="1800"/>
            </a:pPr>
            <a:endParaRPr sz="1400" b="1"/>
          </a:p>
          <a:p>
            <a:pPr lvl="0">
              <a:defRPr sz="1800"/>
            </a:pPr>
            <a:r>
              <a:rPr sz="1400" b="1"/>
              <a:t>Dos 12 anos em diante</a:t>
            </a:r>
          </a:p>
          <a:p>
            <a:pPr lvl="0">
              <a:defRPr sz="1800"/>
            </a:pPr>
            <a:endParaRPr sz="1400"/>
          </a:p>
          <a:p>
            <a:pPr lvl="0">
              <a:defRPr sz="1800"/>
            </a:pPr>
            <a:endParaRPr sz="1400"/>
          </a:p>
          <a:p>
            <a:pPr lvl="0">
              <a:defRPr sz="1800"/>
            </a:pPr>
            <a:r>
              <a:rPr sz="1400"/>
              <a:t>As questões da primeira infância vem à tona.</a:t>
            </a:r>
          </a:p>
          <a:p>
            <a:pPr lvl="0">
              <a:defRPr sz="1800"/>
            </a:pPr>
            <a:r>
              <a:rPr sz="1400"/>
              <a:t>Desidealização das figuras parentais.</a:t>
            </a:r>
          </a:p>
          <a:p>
            <a:pPr lvl="0">
              <a:defRPr sz="1800"/>
            </a:pPr>
            <a:r>
              <a:rPr sz="1400"/>
              <a:t>Luto e sofrimento pela perda do corpo infantil, pelas idéias infantis e pela identidade infantil.</a:t>
            </a:r>
          </a:p>
          <a:p>
            <a:pPr lvl="0">
              <a:defRPr sz="1800"/>
            </a:pPr>
            <a:r>
              <a:rPr sz="1400"/>
              <a:t>Ambivalência entre ser criança e ser adulto.</a:t>
            </a:r>
          </a:p>
          <a:p>
            <a:pPr lvl="0">
              <a:defRPr sz="1800"/>
            </a:pPr>
            <a:r>
              <a:rPr sz="1400"/>
              <a:t>Adesão ao grupo de iguais. Rompe com os pais e une-se ao grupo.</a:t>
            </a:r>
          </a:p>
          <a:p>
            <a:pPr lvl="0">
              <a:defRPr sz="1800"/>
            </a:pPr>
            <a:r>
              <a:rPr sz="1400"/>
              <a:t>Contestação das idéias que vêm do adulto, como uma forma de testá-lo em suas opiniões e “verdades”.</a:t>
            </a:r>
          </a:p>
          <a:p>
            <a:pPr lvl="0">
              <a:defRPr sz="1800"/>
            </a:pPr>
            <a:endParaRPr sz="1400"/>
          </a:p>
          <a:p>
            <a:pPr lvl="0">
              <a:defRPr sz="1800"/>
            </a:pPr>
            <a:r>
              <a:rPr sz="1400"/>
              <a:t>Muita desorganização com suas coisas (vestes e quarto), demonstrando uma desorganização interna.</a:t>
            </a:r>
          </a:p>
          <a:p>
            <a:pPr lvl="0">
              <a:defRPr sz="1800"/>
            </a:pPr>
            <a:r>
              <a:rPr sz="1400"/>
              <a:t>Posicionamento quanto às questões sexuais (escolha do tipo de relacionamento) e ocupacionais (profissões).</a:t>
            </a:r>
          </a:p>
          <a:p>
            <a:pPr lvl="0">
              <a:defRPr sz="1800"/>
            </a:pPr>
            <a:r>
              <a:rPr sz="1400"/>
              <a:t>Idéias de modificar o mundo e a sociedade.  </a:t>
            </a:r>
          </a:p>
          <a:p>
            <a:pPr lvl="0">
              <a:defRPr sz="1800"/>
            </a:pPr>
            <a:r>
              <a:rPr sz="1400"/>
              <a:t>Construção de sua identidade quanto a crenças, valores e princípios.</a:t>
            </a:r>
          </a:p>
          <a:p>
            <a:pPr lvl="0">
              <a:defRPr sz="1800"/>
            </a:pPr>
            <a:endParaRPr sz="1400"/>
          </a:p>
          <a:p>
            <a:pPr lvl="0">
              <a:defRPr sz="1800"/>
            </a:pPr>
            <a:r>
              <a:rPr sz="1400"/>
              <a:t>Desenvolvimento da sua capacidade de amar, de trabalhar e de viver em grupo.</a:t>
            </a:r>
          </a:p>
          <a:p>
            <a:pPr lvl="0">
              <a:defRPr sz="1800"/>
            </a:pPr>
            <a:r>
              <a:rPr sz="1400"/>
              <a:t>O crescimento físico completa-se quanto à altura.</a:t>
            </a:r>
          </a:p>
          <a:p>
            <a:pPr lvl="0">
              <a:defRPr sz="1800"/>
            </a:pPr>
            <a:r>
              <a:rPr sz="1400"/>
              <a:t>As condições sexuais e de reprodução completam-se aos 18 anos.</a:t>
            </a:r>
          </a:p>
          <a:p>
            <a:pPr lvl="0">
              <a:defRPr sz="1800"/>
            </a:pPr>
            <a:r>
              <a:rPr sz="1400"/>
              <a:t>As alterações hormonais manifestam-se nas situações cotidianas, com maior agitação e ansiedade.</a:t>
            </a:r>
          </a:p>
          <a:p>
            <a:pPr lvl="0">
              <a:defRPr sz="1800"/>
            </a:pPr>
            <a:endParaRPr sz="1400"/>
          </a:p>
          <a:p>
            <a:pPr lvl="0">
              <a:defRPr sz="1800"/>
            </a:pPr>
            <a:r>
              <a:rPr sz="1400"/>
              <a:t>As transformações físicas geram desconforto, inibição ou necessidade de exibição.</a:t>
            </a:r>
          </a:p>
          <a:p>
            <a:pPr lvl="0">
              <a:defRPr sz="1800"/>
            </a:pPr>
            <a:r>
              <a:rPr sz="1400"/>
              <a:t>Comparação com os colegas nas questões do tipo físico.</a:t>
            </a:r>
          </a:p>
          <a:p>
            <a:pPr lvl="0">
              <a:defRPr sz="1800"/>
            </a:pPr>
            <a:endParaRPr sz="1400"/>
          </a:p>
          <a:p>
            <a:pPr lvl="0">
              <a:defRPr sz="1800"/>
            </a:pPr>
            <a:endParaRPr sz="1400"/>
          </a:p>
          <a:p>
            <a:pPr lvl="0">
              <a:defRPr sz="1800"/>
            </a:pPr>
            <a:endParaRPr sz="1400"/>
          </a:p>
          <a:p>
            <a:pPr lvl="0">
              <a:defRPr sz="1800"/>
            </a:pPr>
            <a:endParaRPr sz="1400"/>
          </a:p>
          <a:p>
            <a:pPr lvl="0">
              <a:defRPr sz="1800"/>
            </a:pPr>
            <a:endParaRPr sz="1400"/>
          </a:p>
          <a:p>
            <a:pPr lvl="0">
              <a:defRPr sz="1800"/>
            </a:pPr>
            <a:endParaRPr sz="1400"/>
          </a:p>
          <a:p>
            <a:pPr lvl="0">
              <a:defRPr sz="1800"/>
            </a:pPr>
            <a:endParaRPr sz="1400"/>
          </a:p>
          <a:p>
            <a:pPr lvl="0">
              <a:defRPr sz="1800"/>
            </a:pPr>
            <a:endParaRPr sz="1400"/>
          </a:p>
          <a:p>
            <a:pPr lvl="0">
              <a:defRPr sz="1800"/>
            </a:pPr>
            <a:endParaRPr sz="1400"/>
          </a:p>
          <a:p>
            <a:pPr lvl="0">
              <a:defRPr sz="1800"/>
            </a:pP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pPr lvl="0"/>
            <a:endParaRPr/>
          </a:p>
        </p:txBody>
      </p:sp>
      <p:sp>
        <p:nvSpPr>
          <p:cNvPr id="408" name="Shape 408"/>
          <p:cNvSpPr>
            <a:spLocks noGrp="1"/>
          </p:cNvSpPr>
          <p:nvPr>
            <p:ph type="body" sz="quarter" idx="1"/>
          </p:nvPr>
        </p:nvSpPr>
        <p:spPr>
          <a:prstGeom prst="rect">
            <a:avLst/>
          </a:prstGeom>
        </p:spPr>
        <p:txBody>
          <a:bodyPr/>
          <a:lstStyle/>
          <a:p>
            <a:pPr lvl="0" defTabSz="457200">
              <a:spcBef>
                <a:spcPts val="400"/>
              </a:spcBef>
              <a:defRPr sz="1800"/>
            </a:pPr>
            <a:r>
              <a:rPr sz="1200">
                <a:latin typeface="Calibri"/>
                <a:ea typeface="Calibri"/>
                <a:cs typeface="Calibri"/>
                <a:sym typeface="Calibri"/>
              </a:rPr>
              <a:t>The Brazilian survey, one of the most detailed from any country, was conducted by Suzana Herculano-Houzel of the Rio Museum of Life Science, in an attempt to target the museum’s exhibits to the local community. Some facts were widely known—that brain regions are specialized for different functions, and that emotions occur in the brain rather than the heart.</a:t>
            </a:r>
          </a:p>
          <a:p>
            <a:pPr lvl="0" defTabSz="457200">
              <a:spcBef>
                <a:spcPts val="400"/>
              </a:spcBef>
              <a:defRPr sz="1800"/>
            </a:pPr>
            <a:endParaRPr sz="1200">
              <a:latin typeface="Calibri"/>
              <a:ea typeface="Calibri"/>
              <a:cs typeface="Calibri"/>
              <a:sym typeface="Calibri"/>
            </a:endParaRPr>
          </a:p>
          <a:p>
            <a:pPr lvl="0" defTabSz="457200">
              <a:spcBef>
                <a:spcPts val="400"/>
              </a:spcBef>
              <a:defRPr sz="1800"/>
            </a:pPr>
            <a:r>
              <a:rPr sz="1200">
                <a:latin typeface="Calibri"/>
                <a:ea typeface="Calibri"/>
                <a:cs typeface="Calibri"/>
                <a:sym typeface="Calibri"/>
              </a:rPr>
              <a:t>The exploitation by charlatans of popular misconceptions about the brain is of course not new.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pPr lvl="0"/>
            <a:endParaRPr/>
          </a:p>
        </p:txBody>
      </p:sp>
      <p:sp>
        <p:nvSpPr>
          <p:cNvPr id="414" name="Shape 414"/>
          <p:cNvSpPr>
            <a:spLocks noGrp="1"/>
          </p:cNvSpPr>
          <p:nvPr>
            <p:ph type="body" sz="quarter" idx="1"/>
          </p:nvPr>
        </p:nvSpPr>
        <p:spPr>
          <a:prstGeom prst="rect">
            <a:avLst/>
          </a:prstGeom>
        </p:spPr>
        <p:txBody>
          <a:bodyPr/>
          <a:lstStyle>
            <a:lvl1pPr defTabSz="457200">
              <a:lnSpc>
                <a:spcPct val="90000"/>
              </a:lnSpc>
              <a:spcBef>
                <a:spcPts val="400"/>
              </a:spcBef>
              <a:defRPr sz="1200">
                <a:latin typeface="Calibri"/>
                <a:ea typeface="Calibri"/>
                <a:cs typeface="Calibri"/>
                <a:sym typeface="Calibri"/>
              </a:defRPr>
            </a:lvl1pPr>
          </a:lstStyle>
          <a:p>
            <a:pPr lvl="0">
              <a:defRPr sz="1800"/>
            </a:pPr>
            <a:r>
              <a:rPr sz="1200"/>
              <a:t>The OECD’s Brain and Learning project (2002) emphasized that many misconceptions about the brain exist among professionals in the field of education. Though these so called “neuromyths” are loosely based on scientific facts, they may have adverse effects on educational practice. The present study investigated the prevalence and predictors of neu-romyths among teachers in selected regions in the United Kingdom and the Netherlands. Alarge observational survey design was used to assess general knowledge of the brain and neuromyths. The sample comprised 242 primary and secondary school teachers who were interested in the neuroscience of learning. It would be of concern if neuromyths were found in this sample, as these teachers may want to use these incorrect interpretations of neuroscience findings in their teaching practice. Participants completed an on line survey containing 32 statements about the brain and its influence on learning, of which 15 were neuromyths. Additional data was collected regarding background variables (e.g., age, sex, school type). Results showed that onaverage, teachers believed 49% of the neuromyths, particularly myths related to commercialized educational programs. Around 70% of the general knowledge statements were answered correctly. Teachers whoread popular science magazines achieved higher scores on general knowledge questions. More general knowledge also predicted an increased belief in neuromyths. These findings suggest that teachers who are enthusiastic about the possible application of neuroscience findings in the classroom find it difficult to distinguish psdoscience from scientific facts. Possessing greater general knowledge about the brain does not appear to protect teachers from believing in neuromyths. This demonstrates the need for enhanced interdisciplinary communication to reduce such misunderstandings in the future and establish a successful laboration between neuroscience and education.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pPr lvl="0"/>
            <a:endParaRPr/>
          </a:p>
        </p:txBody>
      </p:sp>
      <p:sp>
        <p:nvSpPr>
          <p:cNvPr id="560" name="Shape 560"/>
          <p:cNvSpPr>
            <a:spLocks noGrp="1"/>
          </p:cNvSpPr>
          <p:nvPr>
            <p:ph type="body" sz="quarter" idx="1"/>
          </p:nvPr>
        </p:nvSpPr>
        <p:spPr>
          <a:prstGeom prst="rect">
            <a:avLst/>
          </a:prstGeom>
        </p:spPr>
        <p:txBody>
          <a:bodyPr/>
          <a:lstStyle>
            <a:lvl1pPr defTabSz="457200">
              <a:lnSpc>
                <a:spcPct val="117999"/>
              </a:lnSpc>
              <a:defRPr sz="1500">
                <a:latin typeface="+mn-lt"/>
                <a:ea typeface="+mn-ea"/>
                <a:cs typeface="+mn-cs"/>
                <a:sym typeface="Helvetica Neue"/>
              </a:defRPr>
            </a:lvl1pPr>
          </a:lstStyle>
          <a:p>
            <a:pPr lvl="0">
              <a:defRPr sz="1800"/>
            </a:pPr>
            <a:r>
              <a:rPr sz="1500"/>
              <a:t>Antônio Nóvoa (2009) expõe a questão de que a formação do professor acabou se afastando das modificações da realidade do aprendiz. Sua fragilidade perpassa pela falta de professores com as qualificações necessárias e a não colaboração adequada à formação do discente. Ele sugere, dentre outras ações, a criação de um espaço reservado dedicado apenas à formação de maneira interdisciplinar com um período de acompanhamento entre o final do curso e os primeiros anos de exercício da profissão, semelhante à residência médica. Neste sentido, a capacitação dos profissionais de educação e a necessidade de aquisição de novos conhecimentos sobre as características, potencialidades e limitações destes escolares, bem como fundamentos sobre recursos e apoios pedagógicos facilitadores, são fundamentais para práticas inclusivas e o acesso à aprendizagem (GLAT et al., 2003). Para isso, necessita-se de embasamento científico que minimize atendimentos realizados de forma intuitiva e falha. O desenvolvimento de atividades científicas de caráter lúdico, interativo e criativo são exemplos de caminhos neste sentido e podem contribuir para a difusão e popularização de conhecimento científico fundamental para o desenvolvimento desses alunos e para a compreensão de que a prática científica não está afastada do cotidiano (SHOLL-FRANCO et al., 2012).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Logo, Title &amp; Subtitle">
    <p:spTree>
      <p:nvGrpSpPr>
        <p:cNvPr id="1" name=""/>
        <p:cNvGrpSpPr/>
        <p:nvPr/>
      </p:nvGrpSpPr>
      <p:grpSpPr>
        <a:xfrm>
          <a:off x="0" y="0"/>
          <a:ext cx="0" cy="0"/>
          <a:chOff x="0" y="0"/>
          <a:chExt cx="0" cy="0"/>
        </a:xfrm>
      </p:grpSpPr>
      <p:sp>
        <p:nvSpPr>
          <p:cNvPr id="6" name="Shape 6"/>
          <p:cNvSpPr>
            <a:spLocks noGrp="1"/>
          </p:cNvSpPr>
          <p:nvPr>
            <p:ph type="body" idx="1"/>
          </p:nvPr>
        </p:nvSpPr>
        <p:spPr>
          <a:xfrm>
            <a:off x="2667000" y="7848600"/>
            <a:ext cx="7670800" cy="508000"/>
          </a:xfrm>
          <a:prstGeom prst="rect">
            <a:avLst/>
          </a:prstGeom>
        </p:spPr>
        <p:txBody>
          <a:bodyPr lIns="0" tIns="0" rIns="0" bIns="0"/>
          <a:lstStyle>
            <a:lvl1pPr marL="0" indent="0" algn="just" defTabSz="584200">
              <a:lnSpc>
                <a:spcPct val="140000"/>
              </a:lnSpc>
              <a:spcBef>
                <a:spcPts val="2400"/>
              </a:spcBef>
              <a:buClr>
                <a:srgbClr val="007ABB"/>
              </a:buClr>
              <a:buSzTx/>
              <a:buFontTx/>
              <a:buNone/>
              <a:defRPr sz="6100" b="1" spc="61">
                <a:solidFill>
                  <a:srgbClr val="404B57"/>
                </a:solidFill>
                <a:latin typeface="+mn-lt"/>
                <a:ea typeface="+mn-ea"/>
                <a:cs typeface="+mn-cs"/>
                <a:sym typeface="Helvetica Neue"/>
              </a:defRPr>
            </a:lvl1pPr>
            <a:lvl2pPr marL="0" indent="0" algn="just" defTabSz="584200">
              <a:lnSpc>
                <a:spcPct val="140000"/>
              </a:lnSpc>
              <a:spcBef>
                <a:spcPts val="2400"/>
              </a:spcBef>
              <a:buClr>
                <a:srgbClr val="007ABB"/>
              </a:buClr>
              <a:buSzTx/>
              <a:buFontTx/>
              <a:buNone/>
              <a:defRPr sz="6100" b="1" spc="61">
                <a:solidFill>
                  <a:srgbClr val="404B57"/>
                </a:solidFill>
                <a:latin typeface="+mn-lt"/>
                <a:ea typeface="+mn-ea"/>
                <a:cs typeface="+mn-cs"/>
                <a:sym typeface="Helvetica Neue"/>
              </a:defRPr>
            </a:lvl2pPr>
            <a:lvl3pPr marL="0" indent="0" algn="just" defTabSz="584200">
              <a:lnSpc>
                <a:spcPct val="140000"/>
              </a:lnSpc>
              <a:spcBef>
                <a:spcPts val="2400"/>
              </a:spcBef>
              <a:buClr>
                <a:srgbClr val="007ABB"/>
              </a:buClr>
              <a:buSzPct val="100000"/>
              <a:buFontTx/>
              <a:buChar char="•"/>
              <a:defRPr sz="6100" b="1" spc="61">
                <a:solidFill>
                  <a:srgbClr val="404B57"/>
                </a:solidFill>
                <a:latin typeface="+mn-lt"/>
                <a:ea typeface="+mn-ea"/>
                <a:cs typeface="+mn-cs"/>
                <a:sym typeface="Helvetica Neue"/>
              </a:defRPr>
            </a:lvl3pPr>
            <a:lvl4pPr marL="0" indent="0" algn="just" defTabSz="584200">
              <a:lnSpc>
                <a:spcPct val="140000"/>
              </a:lnSpc>
              <a:spcBef>
                <a:spcPts val="2400"/>
              </a:spcBef>
              <a:buClr>
                <a:srgbClr val="007ABB"/>
              </a:buClr>
              <a:buSzPct val="100000"/>
              <a:buFontTx/>
              <a:buChar char="•"/>
              <a:defRPr sz="6100" b="1" spc="61">
                <a:solidFill>
                  <a:srgbClr val="404B57"/>
                </a:solidFill>
                <a:latin typeface="+mn-lt"/>
                <a:ea typeface="+mn-ea"/>
                <a:cs typeface="+mn-cs"/>
                <a:sym typeface="Helvetica Neue"/>
              </a:defRPr>
            </a:lvl4pPr>
            <a:lvl5pPr marL="0" indent="0" algn="just" defTabSz="584200">
              <a:lnSpc>
                <a:spcPct val="140000"/>
              </a:lnSpc>
              <a:spcBef>
                <a:spcPts val="2400"/>
              </a:spcBef>
              <a:buClr>
                <a:srgbClr val="007ABB"/>
              </a:buClr>
              <a:buSzPct val="100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ogo, Title - Top">
    <p:spTree>
      <p:nvGrpSpPr>
        <p:cNvPr id="1" name=""/>
        <p:cNvGrpSpPr/>
        <p:nvPr/>
      </p:nvGrpSpPr>
      <p:grpSpPr>
        <a:xfrm>
          <a:off x="0" y="0"/>
          <a:ext cx="0" cy="0"/>
          <a:chOff x="0" y="0"/>
          <a:chExt cx="0" cy="0"/>
        </a:xfrm>
      </p:grpSpPr>
      <p:sp>
        <p:nvSpPr>
          <p:cNvPr id="34" name="Shape 34"/>
          <p:cNvSpPr/>
          <p:nvPr/>
        </p:nvSpPr>
        <p:spPr>
          <a:xfrm>
            <a:off x="0" y="0"/>
            <a:ext cx="2540000" cy="2540000"/>
          </a:xfrm>
          <a:prstGeom prst="rect">
            <a:avLst/>
          </a:prstGeom>
          <a:solidFill>
            <a:srgbClr val="0080C2"/>
          </a:solidFill>
          <a:ln w="25400">
            <a:miter lim="400000"/>
          </a:ln>
        </p:spPr>
        <p:txBody>
          <a:bodyPr lIns="0" tIns="0" rIns="0" bIns="0" anchor="ct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 name="Shape 35"/>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36" name="Shape 36"/>
          <p:cNvSpPr>
            <a:spLocks noGrp="1"/>
          </p:cNvSpPr>
          <p:nvPr>
            <p:ph type="title"/>
          </p:nvPr>
        </p:nvSpPr>
        <p:spPr>
          <a:xfrm>
            <a:off x="3302000" y="508000"/>
            <a:ext cx="8432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8" name="Shape 38"/>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39" name="Shape 39"/>
          <p:cNvSpPr>
            <a:spLocks noGrp="1"/>
          </p:cNvSpPr>
          <p:nvPr>
            <p:ph type="title"/>
          </p:nvPr>
        </p:nvSpPr>
        <p:spPr>
          <a:xfrm>
            <a:off x="1270000" y="508000"/>
            <a:ext cx="1046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amp; Title">
    <p:spTree>
      <p:nvGrpSpPr>
        <p:cNvPr id="1" name=""/>
        <p:cNvGrpSpPr/>
        <p:nvPr/>
      </p:nvGrpSpPr>
      <p:grpSpPr>
        <a:xfrm>
          <a:off x="0" y="0"/>
          <a:ext cx="0" cy="0"/>
          <a:chOff x="0" y="0"/>
          <a:chExt cx="0" cy="0"/>
        </a:xfrm>
      </p:grpSpPr>
      <p:sp>
        <p:nvSpPr>
          <p:cNvPr id="41" name="Shape 41"/>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42" name="Shape 42"/>
          <p:cNvSpPr>
            <a:spLocks noGrp="1"/>
          </p:cNvSpPr>
          <p:nvPr>
            <p:ph type="title"/>
          </p:nvPr>
        </p:nvSpPr>
        <p:spPr>
          <a:xfrm>
            <a:off x="1270000" y="6324600"/>
            <a:ext cx="1046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43" name="Shape 43"/>
          <p:cNvSpPr>
            <a:spLocks noGrp="1"/>
          </p:cNvSpPr>
          <p:nvPr>
            <p:ph type="body" idx="1"/>
          </p:nvPr>
        </p:nvSpPr>
        <p:spPr>
          <a:xfrm>
            <a:off x="1270000" y="508000"/>
            <a:ext cx="10464800" cy="5308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5" name="Shape 45"/>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46" name="Shape 46"/>
          <p:cNvSpPr>
            <a:spLocks noGrp="1"/>
          </p:cNvSpPr>
          <p:nvPr>
            <p:ph type="title"/>
          </p:nvPr>
        </p:nvSpPr>
        <p:spPr>
          <a:xfrm>
            <a:off x="1270000" y="508000"/>
            <a:ext cx="538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47" name="Shape 47"/>
          <p:cNvSpPr>
            <a:spLocks noGrp="1"/>
          </p:cNvSpPr>
          <p:nvPr>
            <p:ph type="body" idx="1"/>
          </p:nvPr>
        </p:nvSpPr>
        <p:spPr>
          <a:xfrm>
            <a:off x="1270000" y="3048000"/>
            <a:ext cx="5384800" cy="5308600"/>
          </a:xfrm>
          <a:prstGeom prst="rect">
            <a:avLst/>
          </a:prstGeom>
        </p:spPr>
        <p:txBody>
          <a:bodyPr lIns="0" tIns="0" rIns="0" bIns="0" anchor="ctr"/>
          <a:lstStyle>
            <a:lvl1pPr marL="1042865" indent="-1042865" algn="just" defTabSz="584200">
              <a:lnSpc>
                <a:spcPct val="140000"/>
              </a:lnSpc>
              <a:spcBef>
                <a:spcPts val="2400"/>
              </a:spcBef>
              <a:buClrTx/>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49" name="Shape 49"/>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50" name="Shape 50"/>
          <p:cNvSpPr>
            <a:spLocks noGrp="1"/>
          </p:cNvSpPr>
          <p:nvPr>
            <p:ph type="title"/>
          </p:nvPr>
        </p:nvSpPr>
        <p:spPr>
          <a:xfrm>
            <a:off x="1270000" y="508000"/>
            <a:ext cx="5384800" cy="78486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Title &amp; Bullets">
    <p:spTree>
      <p:nvGrpSpPr>
        <p:cNvPr id="1" name=""/>
        <p:cNvGrpSpPr/>
        <p:nvPr/>
      </p:nvGrpSpPr>
      <p:grpSpPr>
        <a:xfrm>
          <a:off x="0" y="0"/>
          <a:ext cx="0" cy="0"/>
          <a:chOff x="0" y="0"/>
          <a:chExt cx="0" cy="0"/>
        </a:xfrm>
      </p:grpSpPr>
      <p:sp>
        <p:nvSpPr>
          <p:cNvPr id="52" name="Shape 52"/>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53" name="Shape 53"/>
          <p:cNvSpPr>
            <a:spLocks noGrp="1"/>
          </p:cNvSpPr>
          <p:nvPr>
            <p:ph type="title"/>
          </p:nvPr>
        </p:nvSpPr>
        <p:spPr>
          <a:xfrm>
            <a:off x="6350000" y="508000"/>
            <a:ext cx="538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54" name="Shape 54"/>
          <p:cNvSpPr>
            <a:spLocks noGrp="1"/>
          </p:cNvSpPr>
          <p:nvPr>
            <p:ph type="body" idx="1"/>
          </p:nvPr>
        </p:nvSpPr>
        <p:spPr>
          <a:xfrm>
            <a:off x="6350000" y="3048000"/>
            <a:ext cx="5384800" cy="5308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 Left">
    <p:spTree>
      <p:nvGrpSpPr>
        <p:cNvPr id="1" name=""/>
        <p:cNvGrpSpPr/>
        <p:nvPr/>
      </p:nvGrpSpPr>
      <p:grpSpPr>
        <a:xfrm>
          <a:off x="0" y="0"/>
          <a:ext cx="0" cy="0"/>
          <a:chOff x="0" y="0"/>
          <a:chExt cx="0" cy="0"/>
        </a:xfrm>
      </p:grpSpPr>
      <p:sp>
        <p:nvSpPr>
          <p:cNvPr id="56" name="Shape 56"/>
          <p:cNvSpPr/>
          <p:nvPr/>
        </p:nvSpPr>
        <p:spPr>
          <a:xfrm>
            <a:off x="0" y="508000"/>
            <a:ext cx="7010400" cy="8229600"/>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57" name="Shape 57"/>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58" name="Shape 58"/>
          <p:cNvSpPr>
            <a:spLocks noGrp="1"/>
          </p:cNvSpPr>
          <p:nvPr>
            <p:ph type="title"/>
          </p:nvPr>
        </p:nvSpPr>
        <p:spPr>
          <a:xfrm>
            <a:off x="1117600" y="508000"/>
            <a:ext cx="5384800" cy="2032000"/>
          </a:xfrm>
          <a:prstGeom prst="rect">
            <a:avLst/>
          </a:prstGeom>
        </p:spPr>
        <p:txBody>
          <a:bodyPr lIns="0" tIns="0" rIns="0" bIns="0"/>
          <a:lstStyle>
            <a:lvl1pPr algn="r" defTabSz="584200">
              <a:lnSpc>
                <a:spcPct val="80000"/>
              </a:lnSpc>
              <a:defRPr sz="9600" cap="all" spc="480">
                <a:solidFill>
                  <a:srgbClr val="FFFFFF"/>
                </a:solidFill>
                <a:latin typeface="+mj-lt"/>
                <a:ea typeface="+mj-ea"/>
                <a:cs typeface="+mj-cs"/>
                <a:sym typeface="Helvetica Neue UltraLight"/>
              </a:defRPr>
            </a:lvl1pPr>
          </a:lstStyle>
          <a:p>
            <a:pPr lvl="0">
              <a:defRPr sz="1800" cap="none" spc="0">
                <a:solidFill>
                  <a:srgbClr val="000000"/>
                </a:solidFill>
              </a:defRPr>
            </a:pPr>
            <a:r>
              <a:rPr sz="9600" cap="all" spc="480">
                <a:solidFill>
                  <a:srgbClr val="FFFFFF"/>
                </a:solidFill>
              </a:rPr>
              <a:t>Texto do Título</a:t>
            </a:r>
          </a:p>
        </p:txBody>
      </p:sp>
      <p:sp>
        <p:nvSpPr>
          <p:cNvPr id="59" name="Shape 59"/>
          <p:cNvSpPr>
            <a:spLocks noGrp="1"/>
          </p:cNvSpPr>
          <p:nvPr>
            <p:ph type="body" idx="1"/>
          </p:nvPr>
        </p:nvSpPr>
        <p:spPr>
          <a:xfrm>
            <a:off x="1117600" y="3048000"/>
            <a:ext cx="5384800" cy="5181600"/>
          </a:xfrm>
          <a:prstGeom prst="rect">
            <a:avLst/>
          </a:prstGeom>
        </p:spPr>
        <p:txBody>
          <a:bodyPr lIns="0" tIns="0" rIns="0" bIns="0" anchor="ctr"/>
          <a:lstStyle>
            <a:lvl1pPr marL="0" indent="0" algn="just" defTabSz="584200">
              <a:lnSpc>
                <a:spcPct val="140000"/>
              </a:lnSpc>
              <a:spcBef>
                <a:spcPts val="2400"/>
              </a:spcBef>
              <a:buClrTx/>
              <a:buSzTx/>
              <a:buFontTx/>
              <a:buNone/>
              <a:defRPr sz="6100" b="1" spc="61">
                <a:solidFill>
                  <a:srgbClr val="707E90"/>
                </a:solidFill>
                <a:latin typeface="+mn-lt"/>
                <a:ea typeface="+mn-ea"/>
                <a:cs typeface="+mn-cs"/>
                <a:sym typeface="Helvetica Neue"/>
              </a:defRPr>
            </a:lvl1pPr>
            <a:lvl2pPr marL="0" indent="0" algn="just" defTabSz="584200">
              <a:lnSpc>
                <a:spcPct val="140000"/>
              </a:lnSpc>
              <a:spcBef>
                <a:spcPts val="2400"/>
              </a:spcBef>
              <a:buClrTx/>
              <a:buSzTx/>
              <a:buFontTx/>
              <a:buNone/>
              <a:defRPr sz="6100" b="1" spc="61">
                <a:solidFill>
                  <a:srgbClr val="707E90"/>
                </a:solidFill>
                <a:latin typeface="+mn-lt"/>
                <a:ea typeface="+mn-ea"/>
                <a:cs typeface="+mn-cs"/>
                <a:sym typeface="Helvetica Neue"/>
              </a:defRPr>
            </a:lvl2pPr>
            <a:lvl3pPr marL="0" indent="0" algn="just" defTabSz="584200">
              <a:lnSpc>
                <a:spcPct val="140000"/>
              </a:lnSpc>
              <a:spcBef>
                <a:spcPts val="2400"/>
              </a:spcBef>
              <a:buClrTx/>
              <a:buSzPct val="100000"/>
              <a:buFontTx/>
              <a:buChar char="•"/>
              <a:defRPr sz="6100" b="1" spc="61">
                <a:solidFill>
                  <a:srgbClr val="707E90"/>
                </a:solidFill>
                <a:latin typeface="+mn-lt"/>
                <a:ea typeface="+mn-ea"/>
                <a:cs typeface="+mn-cs"/>
                <a:sym typeface="Helvetica Neue"/>
              </a:defRPr>
            </a:lvl3pPr>
            <a:lvl4pPr marL="0" indent="0" algn="just" defTabSz="584200">
              <a:lnSpc>
                <a:spcPct val="140000"/>
              </a:lnSpc>
              <a:spcBef>
                <a:spcPts val="2400"/>
              </a:spcBef>
              <a:buClrTx/>
              <a:buSzPct val="100000"/>
              <a:buFontTx/>
              <a:buChar char="•"/>
              <a:defRPr sz="6100" b="1" spc="61">
                <a:solidFill>
                  <a:srgbClr val="707E90"/>
                </a:solidFill>
                <a:latin typeface="+mn-lt"/>
                <a:ea typeface="+mn-ea"/>
                <a:cs typeface="+mn-cs"/>
                <a:sym typeface="Helvetica Neue"/>
              </a:defRPr>
            </a:lvl4pPr>
            <a:lvl5pPr marL="0" indent="0" algn="just" defTabSz="584200">
              <a:lnSpc>
                <a:spcPct val="140000"/>
              </a:lnSpc>
              <a:spcBef>
                <a:spcPts val="2400"/>
              </a:spcBef>
              <a:buClrTx/>
              <a:buSzPct val="100000"/>
              <a:buFontTx/>
              <a:buChar char="•"/>
              <a:defRPr sz="6100" b="1" spc="61">
                <a:solidFill>
                  <a:srgbClr val="707E90"/>
                </a:solidFill>
                <a:latin typeface="+mn-lt"/>
                <a:ea typeface="+mn-ea"/>
                <a:cs typeface="+mn-cs"/>
                <a:sym typeface="Helvetica Neue"/>
              </a:defRPr>
            </a:lvl5pPr>
          </a:lstStyle>
          <a:p>
            <a:pPr lvl="0">
              <a:defRPr sz="1800" b="0" spc="0">
                <a:solidFill>
                  <a:srgbClr val="000000"/>
                </a:solidFill>
              </a:defRPr>
            </a:pPr>
            <a:r>
              <a:rPr sz="6100" b="1" spc="61">
                <a:solidFill>
                  <a:srgbClr val="707E90"/>
                </a:solidFill>
              </a:rPr>
              <a:t>Nível de Corpo Um</a:t>
            </a:r>
          </a:p>
          <a:p>
            <a:pPr lvl="1">
              <a:defRPr sz="1800" b="0" spc="0">
                <a:solidFill>
                  <a:srgbClr val="000000"/>
                </a:solidFill>
              </a:defRPr>
            </a:pPr>
            <a:r>
              <a:rPr sz="6100" b="1" spc="61">
                <a:solidFill>
                  <a:srgbClr val="707E90"/>
                </a:solidFill>
              </a:rPr>
              <a:t>Nível de Corpo Dois</a:t>
            </a:r>
          </a:p>
          <a:p>
            <a:pPr lvl="2">
              <a:defRPr sz="1800" b="0" spc="0">
                <a:solidFill>
                  <a:srgbClr val="000000"/>
                </a:solidFill>
              </a:defRPr>
            </a:pPr>
            <a:r>
              <a:rPr sz="6100" b="1" spc="61">
                <a:solidFill>
                  <a:srgbClr val="707E90"/>
                </a:solidFill>
              </a:rPr>
              <a:t>Nível de Corpo Três</a:t>
            </a:r>
          </a:p>
          <a:p>
            <a:pPr lvl="3">
              <a:defRPr sz="1800" b="0" spc="0">
                <a:solidFill>
                  <a:srgbClr val="000000"/>
                </a:solidFill>
              </a:defRPr>
            </a:pPr>
            <a:r>
              <a:rPr sz="6100" b="1" spc="61">
                <a:solidFill>
                  <a:srgbClr val="707E90"/>
                </a:solidFill>
              </a:rPr>
              <a:t>Nível de Corpo Quatro</a:t>
            </a:r>
          </a:p>
          <a:p>
            <a:pPr lvl="4">
              <a:defRPr sz="1800" b="0" spc="0">
                <a:solidFill>
                  <a:srgbClr val="000000"/>
                </a:solidFill>
              </a:defRPr>
            </a:pPr>
            <a:r>
              <a:rPr sz="6100" b="1" spc="61">
                <a:solidFill>
                  <a:srgbClr val="707E90"/>
                </a:solidFill>
              </a:rPr>
              <a:t>Nível de Corpo Cinco</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Photo - Left">
    <p:spTree>
      <p:nvGrpSpPr>
        <p:cNvPr id="1" name=""/>
        <p:cNvGrpSpPr/>
        <p:nvPr/>
      </p:nvGrpSpPr>
      <p:grpSpPr>
        <a:xfrm>
          <a:off x="0" y="0"/>
          <a:ext cx="0" cy="0"/>
          <a:chOff x="0" y="0"/>
          <a:chExt cx="0" cy="0"/>
        </a:xfrm>
      </p:grpSpPr>
      <p:sp>
        <p:nvSpPr>
          <p:cNvPr id="61" name="Shape 61"/>
          <p:cNvSpPr/>
          <p:nvPr/>
        </p:nvSpPr>
        <p:spPr>
          <a:xfrm>
            <a:off x="0" y="508000"/>
            <a:ext cx="7010400" cy="8229600"/>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62" name="Shape 62"/>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63" name="Shape 63"/>
          <p:cNvSpPr>
            <a:spLocks noGrp="1"/>
          </p:cNvSpPr>
          <p:nvPr>
            <p:ph type="body" idx="1"/>
          </p:nvPr>
        </p:nvSpPr>
        <p:spPr>
          <a:xfrm>
            <a:off x="1117600" y="1016000"/>
            <a:ext cx="5384800" cy="7213600"/>
          </a:xfrm>
          <a:prstGeom prst="rect">
            <a:avLst/>
          </a:prstGeom>
        </p:spPr>
        <p:txBody>
          <a:bodyPr lIns="0" tIns="0" rIns="0" bIns="0" anchor="ctr"/>
          <a:lstStyle>
            <a:lvl1pPr marL="0" indent="0" algn="just" defTabSz="584200">
              <a:lnSpc>
                <a:spcPct val="140000"/>
              </a:lnSpc>
              <a:spcBef>
                <a:spcPts val="2400"/>
              </a:spcBef>
              <a:buClrTx/>
              <a:buSzTx/>
              <a:buFontTx/>
              <a:buNone/>
              <a:defRPr sz="4200" b="1" spc="42">
                <a:solidFill>
                  <a:srgbClr val="707E90"/>
                </a:solidFill>
                <a:latin typeface="+mn-lt"/>
                <a:ea typeface="+mn-ea"/>
                <a:cs typeface="+mn-cs"/>
                <a:sym typeface="Helvetica Neue"/>
              </a:defRPr>
            </a:lvl1pPr>
            <a:lvl2pPr marL="0" indent="0" algn="just" defTabSz="584200">
              <a:lnSpc>
                <a:spcPct val="140000"/>
              </a:lnSpc>
              <a:spcBef>
                <a:spcPts val="2400"/>
              </a:spcBef>
              <a:buClrTx/>
              <a:buSzTx/>
              <a:buFontTx/>
              <a:buNone/>
              <a:defRPr sz="4200" b="1" spc="42">
                <a:solidFill>
                  <a:srgbClr val="707E90"/>
                </a:solidFill>
                <a:latin typeface="+mn-lt"/>
                <a:ea typeface="+mn-ea"/>
                <a:cs typeface="+mn-cs"/>
                <a:sym typeface="Helvetica Neue"/>
              </a:defRPr>
            </a:lvl2pPr>
            <a:lvl3pPr marL="0" indent="0" algn="just" defTabSz="584200">
              <a:lnSpc>
                <a:spcPct val="140000"/>
              </a:lnSpc>
              <a:spcBef>
                <a:spcPts val="2400"/>
              </a:spcBef>
              <a:buClrTx/>
              <a:buSzPct val="100000"/>
              <a:buFontTx/>
              <a:buChar char="•"/>
              <a:defRPr sz="4200" b="1" spc="42">
                <a:solidFill>
                  <a:srgbClr val="707E90"/>
                </a:solidFill>
                <a:latin typeface="+mn-lt"/>
                <a:ea typeface="+mn-ea"/>
                <a:cs typeface="+mn-cs"/>
                <a:sym typeface="Helvetica Neue"/>
              </a:defRPr>
            </a:lvl3pPr>
            <a:lvl4pPr marL="0" indent="0" algn="just" defTabSz="584200">
              <a:lnSpc>
                <a:spcPct val="140000"/>
              </a:lnSpc>
              <a:spcBef>
                <a:spcPts val="2400"/>
              </a:spcBef>
              <a:buClrTx/>
              <a:buSzPct val="100000"/>
              <a:buFontTx/>
              <a:buChar char="•"/>
              <a:defRPr sz="4200" b="1" spc="42">
                <a:solidFill>
                  <a:srgbClr val="707E90"/>
                </a:solidFill>
                <a:latin typeface="+mn-lt"/>
                <a:ea typeface="+mn-ea"/>
                <a:cs typeface="+mn-cs"/>
                <a:sym typeface="Helvetica Neue"/>
              </a:defRPr>
            </a:lvl4pPr>
            <a:lvl5pPr marL="0" indent="0" algn="just" defTabSz="584200">
              <a:lnSpc>
                <a:spcPct val="140000"/>
              </a:lnSpc>
              <a:spcBef>
                <a:spcPts val="2400"/>
              </a:spcBef>
              <a:buClrTx/>
              <a:buSzPct val="100000"/>
              <a:buFontTx/>
              <a:buChar char="•"/>
              <a:defRPr sz="4200" b="1" spc="42">
                <a:solidFill>
                  <a:srgbClr val="707E90"/>
                </a:solidFill>
                <a:latin typeface="+mn-lt"/>
                <a:ea typeface="+mn-ea"/>
                <a:cs typeface="+mn-cs"/>
                <a:sym typeface="Helvetica Neue"/>
              </a:defRPr>
            </a:lvl5pPr>
          </a:lstStyle>
          <a:p>
            <a:pPr lvl="0">
              <a:defRPr sz="1800" b="0" spc="0">
                <a:solidFill>
                  <a:srgbClr val="000000"/>
                </a:solidFill>
              </a:defRPr>
            </a:pPr>
            <a:r>
              <a:rPr sz="4200" b="1" spc="42">
                <a:solidFill>
                  <a:srgbClr val="707E90"/>
                </a:solidFill>
              </a:rPr>
              <a:t>Nível de Corpo Um</a:t>
            </a:r>
          </a:p>
          <a:p>
            <a:pPr lvl="1">
              <a:defRPr sz="1800" b="0" spc="0">
                <a:solidFill>
                  <a:srgbClr val="000000"/>
                </a:solidFill>
              </a:defRPr>
            </a:pPr>
            <a:r>
              <a:rPr sz="4200" b="1" spc="42">
                <a:solidFill>
                  <a:srgbClr val="707E90"/>
                </a:solidFill>
              </a:rPr>
              <a:t>Nível de Corpo Dois</a:t>
            </a:r>
          </a:p>
          <a:p>
            <a:pPr lvl="2">
              <a:defRPr sz="1800" b="0" spc="0">
                <a:solidFill>
                  <a:srgbClr val="000000"/>
                </a:solidFill>
              </a:defRPr>
            </a:pPr>
            <a:r>
              <a:rPr sz="4200" b="1" spc="42">
                <a:solidFill>
                  <a:srgbClr val="707E90"/>
                </a:solidFill>
              </a:rPr>
              <a:t>Nível de Corpo Três</a:t>
            </a:r>
          </a:p>
          <a:p>
            <a:pPr lvl="3">
              <a:defRPr sz="1800" b="0" spc="0">
                <a:solidFill>
                  <a:srgbClr val="000000"/>
                </a:solidFill>
              </a:defRPr>
            </a:pPr>
            <a:r>
              <a:rPr sz="4200" b="1" spc="42">
                <a:solidFill>
                  <a:srgbClr val="707E90"/>
                </a:solidFill>
              </a:rPr>
              <a:t>Nível de Corpo Quatro</a:t>
            </a:r>
          </a:p>
          <a:p>
            <a:pPr lvl="4">
              <a:defRPr sz="1800" b="0" spc="0">
                <a:solidFill>
                  <a:srgbClr val="000000"/>
                </a:solidFill>
              </a:defRPr>
            </a:pPr>
            <a:r>
              <a:rPr sz="4200" b="1" spc="42">
                <a:solidFill>
                  <a:srgbClr val="707E90"/>
                </a:solidFill>
              </a:rPr>
              <a:t>Nível de Corpo Cinco</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Blue Background">
    <p:bg>
      <p:bgPr>
        <a:solidFill>
          <a:srgbClr val="0080C2"/>
        </a:solidFill>
        <a:effectLst/>
      </p:bgPr>
    </p:bg>
    <p:spTree>
      <p:nvGrpSpPr>
        <p:cNvPr id="1" name=""/>
        <p:cNvGrpSpPr/>
        <p:nvPr/>
      </p:nvGrpSpPr>
      <p:grpSpPr>
        <a:xfrm>
          <a:off x="0" y="0"/>
          <a:ext cx="0" cy="0"/>
          <a:chOff x="0" y="0"/>
          <a:chExt cx="0" cy="0"/>
        </a:xfrm>
      </p:grpSpPr>
      <p:sp>
        <p:nvSpPr>
          <p:cNvPr id="65" name="Shape 65"/>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66" name="Shape 66"/>
          <p:cNvSpPr>
            <a:spLocks noGrp="1"/>
          </p:cNvSpPr>
          <p:nvPr>
            <p:ph type="body" idx="1"/>
          </p:nvPr>
        </p:nvSpPr>
        <p:spPr>
          <a:xfrm>
            <a:off x="1270000" y="1397000"/>
            <a:ext cx="10464800" cy="6959600"/>
          </a:xfrm>
          <a:prstGeom prst="rect">
            <a:avLst/>
          </a:prstGeom>
        </p:spPr>
        <p:txBody>
          <a:bodyPr lIns="0" tIns="0" rIns="0" bIns="0" anchor="ctr"/>
          <a:lstStyle>
            <a:lvl1pPr marL="444500" indent="-444500" defTabSz="584200">
              <a:lnSpc>
                <a:spcPct val="140000"/>
              </a:lnSpc>
              <a:spcBef>
                <a:spcPts val="4800"/>
              </a:spcBef>
              <a:buClrTx/>
              <a:buSzPct val="55000"/>
              <a:buFontTx/>
              <a:buChar char="•"/>
              <a:defRPr sz="4200" b="1" spc="42">
                <a:solidFill>
                  <a:srgbClr val="707E90"/>
                </a:solidFill>
                <a:latin typeface="+mn-lt"/>
                <a:ea typeface="+mn-ea"/>
                <a:cs typeface="+mn-cs"/>
                <a:sym typeface="Helvetica Neue"/>
              </a:defRPr>
            </a:lvl1pPr>
            <a:lvl2pPr marL="635000" indent="-444500" defTabSz="584200">
              <a:lnSpc>
                <a:spcPct val="140000"/>
              </a:lnSpc>
              <a:spcBef>
                <a:spcPts val="4800"/>
              </a:spcBef>
              <a:buClrTx/>
              <a:buSzPct val="55000"/>
              <a:buFontTx/>
              <a:buChar char="•"/>
              <a:defRPr sz="4200" b="1" spc="42">
                <a:solidFill>
                  <a:srgbClr val="707E90"/>
                </a:solidFill>
                <a:latin typeface="+mn-lt"/>
                <a:ea typeface="+mn-ea"/>
                <a:cs typeface="+mn-cs"/>
                <a:sym typeface="Helvetica Neue"/>
              </a:defRPr>
            </a:lvl2pPr>
            <a:lvl3pPr marL="825500" indent="-444500" defTabSz="584200">
              <a:lnSpc>
                <a:spcPct val="140000"/>
              </a:lnSpc>
              <a:spcBef>
                <a:spcPts val="4800"/>
              </a:spcBef>
              <a:buClrTx/>
              <a:buSzPct val="55000"/>
              <a:buFontTx/>
              <a:buChar char="•"/>
              <a:defRPr sz="4200" b="1" spc="42">
                <a:solidFill>
                  <a:srgbClr val="707E90"/>
                </a:solidFill>
                <a:latin typeface="+mn-lt"/>
                <a:ea typeface="+mn-ea"/>
                <a:cs typeface="+mn-cs"/>
                <a:sym typeface="Helvetica Neue"/>
              </a:defRPr>
            </a:lvl3pPr>
            <a:lvl4pPr marL="1016000" indent="-444500" defTabSz="584200">
              <a:lnSpc>
                <a:spcPct val="140000"/>
              </a:lnSpc>
              <a:spcBef>
                <a:spcPts val="4800"/>
              </a:spcBef>
              <a:buClrTx/>
              <a:buSzPct val="55000"/>
              <a:buFontTx/>
              <a:buChar char="•"/>
              <a:defRPr sz="4200" b="1" spc="42">
                <a:solidFill>
                  <a:srgbClr val="707E90"/>
                </a:solidFill>
                <a:latin typeface="+mn-lt"/>
                <a:ea typeface="+mn-ea"/>
                <a:cs typeface="+mn-cs"/>
                <a:sym typeface="Helvetica Neue"/>
              </a:defRPr>
            </a:lvl4pPr>
            <a:lvl5pPr marL="1206500" indent="-444500" defTabSz="584200">
              <a:lnSpc>
                <a:spcPct val="140000"/>
              </a:lnSpc>
              <a:spcBef>
                <a:spcPts val="4800"/>
              </a:spcBef>
              <a:buClrTx/>
              <a:buSzPct val="55000"/>
              <a:buFontTx/>
              <a:buChar char="•"/>
              <a:defRPr sz="4200" b="1" spc="42">
                <a:solidFill>
                  <a:srgbClr val="707E90"/>
                </a:solidFill>
                <a:latin typeface="+mn-lt"/>
                <a:ea typeface="+mn-ea"/>
                <a:cs typeface="+mn-cs"/>
                <a:sym typeface="Helvetica Neue"/>
              </a:defRPr>
            </a:lvl5pPr>
          </a:lstStyle>
          <a:p>
            <a:pPr lvl="0">
              <a:defRPr sz="1800" b="0" spc="0">
                <a:solidFill>
                  <a:srgbClr val="000000"/>
                </a:solidFill>
              </a:defRPr>
            </a:pPr>
            <a:r>
              <a:rPr sz="4200" b="1" spc="42">
                <a:solidFill>
                  <a:srgbClr val="707E90"/>
                </a:solidFill>
              </a:rPr>
              <a:t>Nível de Corpo Um</a:t>
            </a:r>
          </a:p>
          <a:p>
            <a:pPr lvl="1">
              <a:defRPr sz="1800" b="0" spc="0">
                <a:solidFill>
                  <a:srgbClr val="000000"/>
                </a:solidFill>
              </a:defRPr>
            </a:pPr>
            <a:r>
              <a:rPr sz="4200" b="1" spc="42">
                <a:solidFill>
                  <a:srgbClr val="707E90"/>
                </a:solidFill>
              </a:rPr>
              <a:t>Nível de Corpo Dois</a:t>
            </a:r>
          </a:p>
          <a:p>
            <a:pPr lvl="2">
              <a:defRPr sz="1800" b="0" spc="0">
                <a:solidFill>
                  <a:srgbClr val="000000"/>
                </a:solidFill>
              </a:defRPr>
            </a:pPr>
            <a:r>
              <a:rPr sz="4200" b="1" spc="42">
                <a:solidFill>
                  <a:srgbClr val="707E90"/>
                </a:solidFill>
              </a:rPr>
              <a:t>Nível de Corpo Três</a:t>
            </a:r>
          </a:p>
          <a:p>
            <a:pPr lvl="3">
              <a:defRPr sz="1800" b="0" spc="0">
                <a:solidFill>
                  <a:srgbClr val="000000"/>
                </a:solidFill>
              </a:defRPr>
            </a:pPr>
            <a:r>
              <a:rPr sz="4200" b="1" spc="42">
                <a:solidFill>
                  <a:srgbClr val="707E90"/>
                </a:solidFill>
              </a:rPr>
              <a:t>Nível de Corpo Quatro</a:t>
            </a:r>
          </a:p>
          <a:p>
            <a:pPr lvl="4">
              <a:defRPr sz="1800" b="0" spc="0">
                <a:solidFill>
                  <a:srgbClr val="000000"/>
                </a:solidFill>
              </a:defRPr>
            </a:pPr>
            <a:r>
              <a:rPr sz="4200" b="1" spc="42">
                <a:solidFill>
                  <a:srgbClr val="707E90"/>
                </a:solidFill>
              </a:rPr>
              <a:t>Nível de Corpo Cinco</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Blue Background - 2 Column">
    <p:bg>
      <p:bgPr>
        <a:solidFill>
          <a:srgbClr val="0080C2"/>
        </a:solidFill>
        <a:effectLst/>
      </p:bgPr>
    </p:bg>
    <p:spTree>
      <p:nvGrpSpPr>
        <p:cNvPr id="1" name=""/>
        <p:cNvGrpSpPr/>
        <p:nvPr/>
      </p:nvGrpSpPr>
      <p:grpSpPr>
        <a:xfrm>
          <a:off x="0" y="0"/>
          <a:ext cx="0" cy="0"/>
          <a:chOff x="0" y="0"/>
          <a:chExt cx="0" cy="0"/>
        </a:xfrm>
      </p:grpSpPr>
      <p:sp>
        <p:nvSpPr>
          <p:cNvPr id="68" name="Shape 68"/>
          <p:cNvSpPr>
            <a:spLocks noGrp="1"/>
          </p:cNvSpPr>
          <p:nvPr>
            <p:ph type="body" idx="1"/>
          </p:nvPr>
        </p:nvSpPr>
        <p:spPr>
          <a:xfrm>
            <a:off x="1270000" y="1397000"/>
            <a:ext cx="10464800" cy="6959600"/>
          </a:xfrm>
          <a:prstGeom prst="rect">
            <a:avLst/>
          </a:prstGeom>
        </p:spPr>
        <p:txBody>
          <a:bodyPr lIns="0" tIns="0" rIns="0" bIns="0" numCol="2" spcCol="508000"/>
          <a:lstStyle>
            <a:lvl1pPr marL="1042865" indent="-1042865" defTabSz="584200">
              <a:lnSpc>
                <a:spcPct val="140000"/>
              </a:lnSpc>
              <a:spcBef>
                <a:spcPts val="4800"/>
              </a:spcBef>
              <a:buClrTx/>
              <a:buSzPct val="55000"/>
              <a:buFontTx/>
              <a:buChar char="•"/>
              <a:defRPr sz="6100" b="1" spc="61">
                <a:solidFill>
                  <a:srgbClr val="707E90"/>
                </a:solidFill>
                <a:latin typeface="+mn-lt"/>
                <a:ea typeface="+mn-ea"/>
                <a:cs typeface="+mn-cs"/>
                <a:sym typeface="Helvetica Neue"/>
              </a:defRPr>
            </a:lvl1pPr>
            <a:lvl2pPr marL="1233365" indent="-1042865" defTabSz="584200">
              <a:lnSpc>
                <a:spcPct val="140000"/>
              </a:lnSpc>
              <a:spcBef>
                <a:spcPts val="4800"/>
              </a:spcBef>
              <a:buClrTx/>
              <a:buSzPct val="55000"/>
              <a:buFontTx/>
              <a:buChar char="•"/>
              <a:defRPr sz="6100" b="1" spc="61">
                <a:solidFill>
                  <a:srgbClr val="707E90"/>
                </a:solidFill>
                <a:latin typeface="+mn-lt"/>
                <a:ea typeface="+mn-ea"/>
                <a:cs typeface="+mn-cs"/>
                <a:sym typeface="Helvetica Neue"/>
              </a:defRPr>
            </a:lvl2pPr>
            <a:lvl3pPr marL="1423865" indent="-1042865" defTabSz="584200">
              <a:lnSpc>
                <a:spcPct val="140000"/>
              </a:lnSpc>
              <a:spcBef>
                <a:spcPts val="4800"/>
              </a:spcBef>
              <a:buClrTx/>
              <a:buSzPct val="55000"/>
              <a:buFontTx/>
              <a:buChar char="•"/>
              <a:defRPr sz="6100" b="1" spc="61">
                <a:solidFill>
                  <a:srgbClr val="707E90"/>
                </a:solidFill>
                <a:latin typeface="+mn-lt"/>
                <a:ea typeface="+mn-ea"/>
                <a:cs typeface="+mn-cs"/>
                <a:sym typeface="Helvetica Neue"/>
              </a:defRPr>
            </a:lvl3pPr>
            <a:lvl4pPr marL="1614365" indent="-1042865" defTabSz="584200">
              <a:lnSpc>
                <a:spcPct val="140000"/>
              </a:lnSpc>
              <a:spcBef>
                <a:spcPts val="4800"/>
              </a:spcBef>
              <a:buClrTx/>
              <a:buSzPct val="55000"/>
              <a:buFontTx/>
              <a:buChar char="•"/>
              <a:defRPr sz="6100" b="1" spc="61">
                <a:solidFill>
                  <a:srgbClr val="707E90"/>
                </a:solidFill>
                <a:latin typeface="+mn-lt"/>
                <a:ea typeface="+mn-ea"/>
                <a:cs typeface="+mn-cs"/>
                <a:sym typeface="Helvetica Neue"/>
              </a:defRPr>
            </a:lvl4pPr>
            <a:lvl5pPr marL="1804865" indent="-1042865" defTabSz="584200">
              <a:lnSpc>
                <a:spcPct val="140000"/>
              </a:lnSpc>
              <a:spcBef>
                <a:spcPts val="4800"/>
              </a:spcBef>
              <a:buClrTx/>
              <a:buSzPct val="55000"/>
              <a:buFontTx/>
              <a:buChar char="•"/>
              <a:defRPr sz="6100" b="1" spc="61">
                <a:solidFill>
                  <a:srgbClr val="707E90"/>
                </a:solidFill>
                <a:latin typeface="+mn-lt"/>
                <a:ea typeface="+mn-ea"/>
                <a:cs typeface="+mn-cs"/>
                <a:sym typeface="Helvetica Neue"/>
              </a:defRPr>
            </a:lvl5pPr>
          </a:lstStyle>
          <a:p>
            <a:pPr lvl="0">
              <a:defRPr sz="1800" b="0" spc="0">
                <a:solidFill>
                  <a:srgbClr val="000000"/>
                </a:solidFill>
              </a:defRPr>
            </a:pPr>
            <a:r>
              <a:rPr sz="6100" b="1" spc="61">
                <a:solidFill>
                  <a:srgbClr val="707E90"/>
                </a:solidFill>
              </a:rPr>
              <a:t>Nível de Corpo Um</a:t>
            </a:r>
          </a:p>
          <a:p>
            <a:pPr lvl="1">
              <a:defRPr sz="1800" b="0" spc="0">
                <a:solidFill>
                  <a:srgbClr val="000000"/>
                </a:solidFill>
              </a:defRPr>
            </a:pPr>
            <a:r>
              <a:rPr sz="6100" b="1" spc="61">
                <a:solidFill>
                  <a:srgbClr val="707E90"/>
                </a:solidFill>
              </a:rPr>
              <a:t>Nível de Corpo Dois</a:t>
            </a:r>
          </a:p>
          <a:p>
            <a:pPr lvl="2">
              <a:defRPr sz="1800" b="0" spc="0">
                <a:solidFill>
                  <a:srgbClr val="000000"/>
                </a:solidFill>
              </a:defRPr>
            </a:pPr>
            <a:r>
              <a:rPr sz="6100" b="1" spc="61">
                <a:solidFill>
                  <a:srgbClr val="707E90"/>
                </a:solidFill>
              </a:rPr>
              <a:t>Nível de Corpo Três</a:t>
            </a:r>
          </a:p>
          <a:p>
            <a:pPr lvl="3">
              <a:defRPr sz="1800" b="0" spc="0">
                <a:solidFill>
                  <a:srgbClr val="000000"/>
                </a:solidFill>
              </a:defRPr>
            </a:pPr>
            <a:r>
              <a:rPr sz="6100" b="1" spc="61">
                <a:solidFill>
                  <a:srgbClr val="707E90"/>
                </a:solidFill>
              </a:rPr>
              <a:t>Nível de Corpo Quatro</a:t>
            </a:r>
          </a:p>
          <a:p>
            <a:pPr lvl="4">
              <a:defRPr sz="1800" b="0" spc="0">
                <a:solidFill>
                  <a:srgbClr val="000000"/>
                </a:solidFill>
              </a:defRPr>
            </a:pPr>
            <a:r>
              <a:rPr sz="6100" b="1" spc="61">
                <a:solidFill>
                  <a:srgbClr val="707E90"/>
                </a:solidFill>
              </a:rPr>
              <a:t>Nível de Corpo Cinco</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Logo, Title &amp; Bullets">
    <p:spTree>
      <p:nvGrpSpPr>
        <p:cNvPr id="1" name=""/>
        <p:cNvGrpSpPr/>
        <p:nvPr/>
      </p:nvGrpSpPr>
      <p:grpSpPr>
        <a:xfrm>
          <a:off x="0" y="0"/>
          <a:ext cx="0" cy="0"/>
          <a:chOff x="0" y="0"/>
          <a:chExt cx="0" cy="0"/>
        </a:xfrm>
      </p:grpSpPr>
      <p:sp>
        <p:nvSpPr>
          <p:cNvPr id="8" name="Shape 8"/>
          <p:cNvSpPr/>
          <p:nvPr/>
        </p:nvSpPr>
        <p:spPr>
          <a:xfrm>
            <a:off x="0" y="0"/>
            <a:ext cx="2540000" cy="2540000"/>
          </a:xfrm>
          <a:prstGeom prst="rect">
            <a:avLst/>
          </a:prstGeom>
          <a:solidFill>
            <a:srgbClr val="0080C2"/>
          </a:solidFill>
          <a:ln w="25400">
            <a:miter lim="400000"/>
          </a:ln>
        </p:spPr>
        <p:txBody>
          <a:bodyPr lIns="0" tIns="0" rIns="0" bIns="0" anchor="ct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10" name="Shape 10"/>
          <p:cNvSpPr>
            <a:spLocks noGrp="1"/>
          </p:cNvSpPr>
          <p:nvPr>
            <p:ph type="title"/>
          </p:nvPr>
        </p:nvSpPr>
        <p:spPr>
          <a:xfrm>
            <a:off x="3302000" y="508000"/>
            <a:ext cx="8432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11" name="Shape 11"/>
          <p:cNvSpPr>
            <a:spLocks noGrp="1"/>
          </p:cNvSpPr>
          <p:nvPr>
            <p:ph type="body" idx="1"/>
          </p:nvPr>
        </p:nvSpPr>
        <p:spPr>
          <a:xfrm>
            <a:off x="1270000" y="3048000"/>
            <a:ext cx="10464800" cy="5308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Large Photo">
    <p:spTree>
      <p:nvGrpSpPr>
        <p:cNvPr id="1" name=""/>
        <p:cNvGrpSpPr/>
        <p:nvPr/>
      </p:nvGrpSpPr>
      <p:grpSpPr>
        <a:xfrm>
          <a:off x="0" y="0"/>
          <a:ext cx="0" cy="0"/>
          <a:chOff x="0" y="0"/>
          <a:chExt cx="0" cy="0"/>
        </a:xfrm>
      </p:grpSpPr>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Large Photo &amp; Title">
    <p:spTree>
      <p:nvGrpSpPr>
        <p:cNvPr id="1" name=""/>
        <p:cNvGrpSpPr/>
        <p:nvPr/>
      </p:nvGrpSpPr>
      <p:grpSpPr>
        <a:xfrm>
          <a:off x="0" y="0"/>
          <a:ext cx="0" cy="0"/>
          <a:chOff x="0" y="0"/>
          <a:chExt cx="0" cy="0"/>
        </a:xfrm>
      </p:grpSpPr>
      <p:sp>
        <p:nvSpPr>
          <p:cNvPr id="71" name="Shape 71"/>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72" name="Shape 72"/>
          <p:cNvSpPr>
            <a:spLocks noGrp="1"/>
          </p:cNvSpPr>
          <p:nvPr>
            <p:ph type="title"/>
          </p:nvPr>
        </p:nvSpPr>
        <p:spPr>
          <a:xfrm>
            <a:off x="1270000" y="7620000"/>
            <a:ext cx="10464800" cy="1498600"/>
          </a:xfrm>
          <a:prstGeom prst="rect">
            <a:avLst/>
          </a:prstGeom>
        </p:spPr>
        <p:txBody>
          <a:bodyPr lIns="0" tIns="0" rIns="0" bIns="0" anchor="ctr"/>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2 Photos &amp; Bullets">
    <p:spTree>
      <p:nvGrpSpPr>
        <p:cNvPr id="1" name=""/>
        <p:cNvGrpSpPr/>
        <p:nvPr/>
      </p:nvGrpSpPr>
      <p:grpSpPr>
        <a:xfrm>
          <a:off x="0" y="0"/>
          <a:ext cx="0" cy="0"/>
          <a:chOff x="0" y="0"/>
          <a:chExt cx="0" cy="0"/>
        </a:xfrm>
      </p:grpSpPr>
      <p:sp>
        <p:nvSpPr>
          <p:cNvPr id="74" name="Shape 74"/>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75" name="Shape 75"/>
          <p:cNvSpPr>
            <a:spLocks noGrp="1"/>
          </p:cNvSpPr>
          <p:nvPr>
            <p:ph type="body" idx="1"/>
          </p:nvPr>
        </p:nvSpPr>
        <p:spPr>
          <a:xfrm>
            <a:off x="1270000" y="7620000"/>
            <a:ext cx="10464800" cy="1244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 Photos &amp; Bullets">
    <p:spTree>
      <p:nvGrpSpPr>
        <p:cNvPr id="1" name=""/>
        <p:cNvGrpSpPr/>
        <p:nvPr/>
      </p:nvGrpSpPr>
      <p:grpSpPr>
        <a:xfrm>
          <a:off x="0" y="0"/>
          <a:ext cx="0" cy="0"/>
          <a:chOff x="0" y="0"/>
          <a:chExt cx="0" cy="0"/>
        </a:xfrm>
      </p:grpSpPr>
      <p:sp>
        <p:nvSpPr>
          <p:cNvPr id="77" name="Shape 77"/>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78" name="Shape 78"/>
          <p:cNvSpPr>
            <a:spLocks noGrp="1"/>
          </p:cNvSpPr>
          <p:nvPr>
            <p:ph type="body" idx="1"/>
          </p:nvPr>
        </p:nvSpPr>
        <p:spPr>
          <a:xfrm>
            <a:off x="1270000" y="7620000"/>
            <a:ext cx="10464800" cy="1244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 Photos &amp; Title">
    <p:spTree>
      <p:nvGrpSpPr>
        <p:cNvPr id="1" name=""/>
        <p:cNvGrpSpPr/>
        <p:nvPr/>
      </p:nvGrpSpPr>
      <p:grpSpPr>
        <a:xfrm>
          <a:off x="0" y="0"/>
          <a:ext cx="0" cy="0"/>
          <a:chOff x="0" y="0"/>
          <a:chExt cx="0" cy="0"/>
        </a:xfrm>
      </p:grpSpPr>
      <p:sp>
        <p:nvSpPr>
          <p:cNvPr id="80" name="Shape 80"/>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81" name="Shape 81"/>
          <p:cNvSpPr>
            <a:spLocks noGrp="1"/>
          </p:cNvSpPr>
          <p:nvPr>
            <p:ph type="title"/>
          </p:nvPr>
        </p:nvSpPr>
        <p:spPr>
          <a:xfrm>
            <a:off x="1270000" y="7620000"/>
            <a:ext cx="10464800" cy="1498600"/>
          </a:xfrm>
          <a:prstGeom prst="rect">
            <a:avLst/>
          </a:prstGeom>
        </p:spPr>
        <p:txBody>
          <a:bodyPr lIns="0" tIns="0" rIns="0" bIns="0" anchor="ctr"/>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 Photos &amp; Title">
    <p:spTree>
      <p:nvGrpSpPr>
        <p:cNvPr id="1" name=""/>
        <p:cNvGrpSpPr/>
        <p:nvPr/>
      </p:nvGrpSpPr>
      <p:grpSpPr>
        <a:xfrm>
          <a:off x="0" y="0"/>
          <a:ext cx="0" cy="0"/>
          <a:chOff x="0" y="0"/>
          <a:chExt cx="0" cy="0"/>
        </a:xfrm>
      </p:grpSpPr>
      <p:sp>
        <p:nvSpPr>
          <p:cNvPr id="83" name="Shape 83"/>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84" name="Shape 84"/>
          <p:cNvSpPr>
            <a:spLocks noGrp="1"/>
          </p:cNvSpPr>
          <p:nvPr>
            <p:ph type="title"/>
          </p:nvPr>
        </p:nvSpPr>
        <p:spPr>
          <a:xfrm>
            <a:off x="1270000" y="7620000"/>
            <a:ext cx="10464800" cy="1498600"/>
          </a:xfrm>
          <a:prstGeom prst="rect">
            <a:avLst/>
          </a:prstGeom>
        </p:spPr>
        <p:txBody>
          <a:bodyPr lIns="0" tIns="0" rIns="0" bIns="0" anchor="ctr"/>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ullets, 2 Photos - Right">
    <p:spTree>
      <p:nvGrpSpPr>
        <p:cNvPr id="1" name=""/>
        <p:cNvGrpSpPr/>
        <p:nvPr/>
      </p:nvGrpSpPr>
      <p:grpSpPr>
        <a:xfrm>
          <a:off x="0" y="0"/>
          <a:ext cx="0" cy="0"/>
          <a:chOff x="0" y="0"/>
          <a:chExt cx="0" cy="0"/>
        </a:xfrm>
      </p:grpSpPr>
      <p:sp>
        <p:nvSpPr>
          <p:cNvPr id="86" name="Shape 86"/>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87" name="Shape 87"/>
          <p:cNvSpPr>
            <a:spLocks noGrp="1"/>
          </p:cNvSpPr>
          <p:nvPr>
            <p:ph type="body" idx="1"/>
          </p:nvPr>
        </p:nvSpPr>
        <p:spPr>
          <a:xfrm>
            <a:off x="1270000" y="4000500"/>
            <a:ext cx="10464800" cy="48641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s, 2 Photos - Left">
    <p:spTree>
      <p:nvGrpSpPr>
        <p:cNvPr id="1" name=""/>
        <p:cNvGrpSpPr/>
        <p:nvPr/>
      </p:nvGrpSpPr>
      <p:grpSpPr>
        <a:xfrm>
          <a:off x="0" y="0"/>
          <a:ext cx="0" cy="0"/>
          <a:chOff x="0" y="0"/>
          <a:chExt cx="0" cy="0"/>
        </a:xfrm>
      </p:grpSpPr>
      <p:sp>
        <p:nvSpPr>
          <p:cNvPr id="89" name="Shape 89"/>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90" name="Shape 90"/>
          <p:cNvSpPr>
            <a:spLocks noGrp="1"/>
          </p:cNvSpPr>
          <p:nvPr>
            <p:ph type="body" idx="1"/>
          </p:nvPr>
        </p:nvSpPr>
        <p:spPr>
          <a:xfrm>
            <a:off x="1270000" y="4000500"/>
            <a:ext cx="10464800" cy="48641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Title &amp; Bullets - Top">
    <p:spTree>
      <p:nvGrpSpPr>
        <p:cNvPr id="1" name=""/>
        <p:cNvGrpSpPr/>
        <p:nvPr/>
      </p:nvGrpSpPr>
      <p:grpSpPr>
        <a:xfrm>
          <a:off x="0" y="0"/>
          <a:ext cx="0" cy="0"/>
          <a:chOff x="0" y="0"/>
          <a:chExt cx="0" cy="0"/>
        </a:xfrm>
      </p:grpSpPr>
      <p:sp>
        <p:nvSpPr>
          <p:cNvPr id="92" name="Shape 92"/>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93" name="Shape 93"/>
          <p:cNvSpPr>
            <a:spLocks noGrp="1"/>
          </p:cNvSpPr>
          <p:nvPr>
            <p:ph type="title"/>
          </p:nvPr>
        </p:nvSpPr>
        <p:spPr>
          <a:xfrm>
            <a:off x="6858000" y="508000"/>
            <a:ext cx="4876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94" name="Shape 94"/>
          <p:cNvSpPr>
            <a:spLocks noGrp="1"/>
          </p:cNvSpPr>
          <p:nvPr>
            <p:ph type="body" idx="1"/>
          </p:nvPr>
        </p:nvSpPr>
        <p:spPr>
          <a:xfrm>
            <a:off x="6858000" y="3048000"/>
            <a:ext cx="4876800" cy="5308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Verical Photo, Title &amp; Bullets - Left">
    <p:spTree>
      <p:nvGrpSpPr>
        <p:cNvPr id="1" name=""/>
        <p:cNvGrpSpPr/>
        <p:nvPr/>
      </p:nvGrpSpPr>
      <p:grpSpPr>
        <a:xfrm>
          <a:off x="0" y="0"/>
          <a:ext cx="0" cy="0"/>
          <a:chOff x="0" y="0"/>
          <a:chExt cx="0" cy="0"/>
        </a:xfrm>
      </p:grpSpPr>
      <p:sp>
        <p:nvSpPr>
          <p:cNvPr id="96" name="Shape 96"/>
          <p:cNvSpPr>
            <a:spLocks noGrp="1"/>
          </p:cNvSpPr>
          <p:nvPr>
            <p:ph type="title"/>
          </p:nvPr>
        </p:nvSpPr>
        <p:spPr>
          <a:xfrm>
            <a:off x="6858000" y="508000"/>
            <a:ext cx="4876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97" name="Shape 97"/>
          <p:cNvSpPr>
            <a:spLocks noGrp="1"/>
          </p:cNvSpPr>
          <p:nvPr>
            <p:ph type="body" idx="1"/>
          </p:nvPr>
        </p:nvSpPr>
        <p:spPr>
          <a:xfrm>
            <a:off x="6858000" y="3048000"/>
            <a:ext cx="4876800" cy="5308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Logo, Title &amp; Bullets - 2 Column">
    <p:spTree>
      <p:nvGrpSpPr>
        <p:cNvPr id="1" name=""/>
        <p:cNvGrpSpPr/>
        <p:nvPr/>
      </p:nvGrpSpPr>
      <p:grpSpPr>
        <a:xfrm>
          <a:off x="0" y="0"/>
          <a:ext cx="0" cy="0"/>
          <a:chOff x="0" y="0"/>
          <a:chExt cx="0" cy="0"/>
        </a:xfrm>
      </p:grpSpPr>
      <p:sp>
        <p:nvSpPr>
          <p:cNvPr id="13" name="Shape 13"/>
          <p:cNvSpPr/>
          <p:nvPr/>
        </p:nvSpPr>
        <p:spPr>
          <a:xfrm>
            <a:off x="0" y="0"/>
            <a:ext cx="2540000" cy="2540000"/>
          </a:xfrm>
          <a:prstGeom prst="rect">
            <a:avLst/>
          </a:prstGeom>
          <a:solidFill>
            <a:srgbClr val="0080C2"/>
          </a:solidFill>
          <a:ln w="25400">
            <a:miter lim="400000"/>
          </a:ln>
        </p:spPr>
        <p:txBody>
          <a:bodyPr lIns="0" tIns="0" rIns="0" bIns="0" anchor="ct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14"/>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15" name="Shape 15"/>
          <p:cNvSpPr>
            <a:spLocks noGrp="1"/>
          </p:cNvSpPr>
          <p:nvPr>
            <p:ph type="title"/>
          </p:nvPr>
        </p:nvSpPr>
        <p:spPr>
          <a:xfrm>
            <a:off x="3302000" y="508000"/>
            <a:ext cx="8432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16" name="Shape 16"/>
          <p:cNvSpPr>
            <a:spLocks noGrp="1"/>
          </p:cNvSpPr>
          <p:nvPr>
            <p:ph type="body" idx="1"/>
          </p:nvPr>
        </p:nvSpPr>
        <p:spPr>
          <a:xfrm>
            <a:off x="1270000" y="3048000"/>
            <a:ext cx="10464800" cy="5308600"/>
          </a:xfrm>
          <a:prstGeom prst="rect">
            <a:avLst/>
          </a:prstGeom>
        </p:spPr>
        <p:txBody>
          <a:bodyPr lIns="0" tIns="0" rIns="0" bIns="0" numCol="2" spcCol="50800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Verical Photo, Title &amp; Bullets - Right">
    <p:spTree>
      <p:nvGrpSpPr>
        <p:cNvPr id="1" name=""/>
        <p:cNvGrpSpPr/>
        <p:nvPr/>
      </p:nvGrpSpPr>
      <p:grpSpPr>
        <a:xfrm>
          <a:off x="0" y="0"/>
          <a:ext cx="0" cy="0"/>
          <a:chOff x="0" y="0"/>
          <a:chExt cx="0" cy="0"/>
        </a:xfrm>
      </p:grpSpPr>
      <p:sp>
        <p:nvSpPr>
          <p:cNvPr id="99" name="Shape 99"/>
          <p:cNvSpPr>
            <a:spLocks noGrp="1"/>
          </p:cNvSpPr>
          <p:nvPr>
            <p:ph type="title"/>
          </p:nvPr>
        </p:nvSpPr>
        <p:spPr>
          <a:xfrm>
            <a:off x="1270000" y="508000"/>
            <a:ext cx="4876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100" name="Shape 100"/>
          <p:cNvSpPr>
            <a:spLocks noGrp="1"/>
          </p:cNvSpPr>
          <p:nvPr>
            <p:ph type="body" idx="1"/>
          </p:nvPr>
        </p:nvSpPr>
        <p:spPr>
          <a:xfrm>
            <a:off x="1270000" y="3048000"/>
            <a:ext cx="4876800" cy="5308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Title &amp; Bullets - Blue">
    <p:bg>
      <p:bgPr>
        <a:solidFill>
          <a:srgbClr val="0080C2"/>
        </a:solidFill>
        <a:effectLst/>
      </p:bgPr>
    </p:bg>
    <p:spTree>
      <p:nvGrpSpPr>
        <p:cNvPr id="1" name=""/>
        <p:cNvGrpSpPr/>
        <p:nvPr/>
      </p:nvGrpSpPr>
      <p:grpSpPr>
        <a:xfrm>
          <a:off x="0" y="0"/>
          <a:ext cx="0" cy="0"/>
          <a:chOff x="0" y="0"/>
          <a:chExt cx="0" cy="0"/>
        </a:xfrm>
      </p:grpSpPr>
      <p:sp>
        <p:nvSpPr>
          <p:cNvPr id="102" name="Shape 102"/>
          <p:cNvSpPr>
            <a:spLocks noGrp="1"/>
          </p:cNvSpPr>
          <p:nvPr>
            <p:ph type="title"/>
          </p:nvPr>
        </p:nvSpPr>
        <p:spPr>
          <a:xfrm>
            <a:off x="6858000" y="508000"/>
            <a:ext cx="4876800" cy="2032000"/>
          </a:xfrm>
          <a:prstGeom prst="rect">
            <a:avLst/>
          </a:prstGeom>
        </p:spPr>
        <p:txBody>
          <a:bodyPr lIns="0" tIns="0" rIns="0" bIns="0"/>
          <a:lstStyle>
            <a:lvl1pPr algn="l" defTabSz="584200">
              <a:lnSpc>
                <a:spcPct val="80000"/>
              </a:lnSpc>
              <a:defRPr sz="9600" cap="all" spc="480">
                <a:solidFill>
                  <a:srgbClr val="FFFFFF"/>
                </a:solidFill>
                <a:latin typeface="+mj-lt"/>
                <a:ea typeface="+mj-ea"/>
                <a:cs typeface="+mj-cs"/>
                <a:sym typeface="Helvetica Neue UltraLight"/>
              </a:defRPr>
            </a:lvl1pPr>
          </a:lstStyle>
          <a:p>
            <a:pPr lvl="0">
              <a:defRPr sz="1800" cap="none" spc="0">
                <a:solidFill>
                  <a:srgbClr val="000000"/>
                </a:solidFill>
              </a:defRPr>
            </a:pPr>
            <a:r>
              <a:rPr sz="9600" cap="all" spc="480">
                <a:solidFill>
                  <a:srgbClr val="FFFFFF"/>
                </a:solidFill>
              </a:rPr>
              <a:t>Texto do Título</a:t>
            </a:r>
          </a:p>
        </p:txBody>
      </p:sp>
      <p:sp>
        <p:nvSpPr>
          <p:cNvPr id="103" name="Shape 103"/>
          <p:cNvSpPr>
            <a:spLocks noGrp="1"/>
          </p:cNvSpPr>
          <p:nvPr>
            <p:ph type="body" idx="1"/>
          </p:nvPr>
        </p:nvSpPr>
        <p:spPr>
          <a:xfrm>
            <a:off x="6858000" y="3048000"/>
            <a:ext cx="4876800" cy="5308600"/>
          </a:xfrm>
          <a:prstGeom prst="rect">
            <a:avLst/>
          </a:prstGeom>
        </p:spPr>
        <p:txBody>
          <a:bodyPr lIns="0" tIns="0" rIns="0" bIns="0" anchor="ctr"/>
          <a:lstStyle>
            <a:lvl1pPr marL="1042865" indent="-1042865" algn="just" defTabSz="584200">
              <a:lnSpc>
                <a:spcPct val="140000"/>
              </a:lnSpc>
              <a:spcBef>
                <a:spcPts val="2400"/>
              </a:spcBef>
              <a:buClrTx/>
              <a:buSzPct val="55000"/>
              <a:buFontTx/>
              <a:buChar char="•"/>
              <a:defRPr sz="6100" b="1" spc="61">
                <a:solidFill>
                  <a:srgbClr val="707E90"/>
                </a:solidFill>
                <a:latin typeface="+mn-lt"/>
                <a:ea typeface="+mn-ea"/>
                <a:cs typeface="+mn-cs"/>
                <a:sym typeface="Helvetica Neue"/>
              </a:defRPr>
            </a:lvl1pPr>
            <a:lvl2pPr marL="1233365" indent="-1042865" algn="just" defTabSz="584200">
              <a:lnSpc>
                <a:spcPct val="140000"/>
              </a:lnSpc>
              <a:spcBef>
                <a:spcPts val="2400"/>
              </a:spcBef>
              <a:buClrTx/>
              <a:buSzPct val="55000"/>
              <a:buFontTx/>
              <a:buChar char="•"/>
              <a:defRPr sz="6100" b="1" spc="61">
                <a:solidFill>
                  <a:srgbClr val="707E90"/>
                </a:solidFill>
                <a:latin typeface="+mn-lt"/>
                <a:ea typeface="+mn-ea"/>
                <a:cs typeface="+mn-cs"/>
                <a:sym typeface="Helvetica Neue"/>
              </a:defRPr>
            </a:lvl2pPr>
            <a:lvl3pPr marL="1423865" indent="-1042865" algn="just" defTabSz="584200">
              <a:lnSpc>
                <a:spcPct val="140000"/>
              </a:lnSpc>
              <a:spcBef>
                <a:spcPts val="2400"/>
              </a:spcBef>
              <a:buClrTx/>
              <a:buSzPct val="55000"/>
              <a:buFontTx/>
              <a:buChar char="•"/>
              <a:defRPr sz="6100" b="1" spc="61">
                <a:solidFill>
                  <a:srgbClr val="707E90"/>
                </a:solidFill>
                <a:latin typeface="+mn-lt"/>
                <a:ea typeface="+mn-ea"/>
                <a:cs typeface="+mn-cs"/>
                <a:sym typeface="Helvetica Neue"/>
              </a:defRPr>
            </a:lvl3pPr>
            <a:lvl4pPr marL="1614365" indent="-1042865" algn="just" defTabSz="584200">
              <a:lnSpc>
                <a:spcPct val="140000"/>
              </a:lnSpc>
              <a:spcBef>
                <a:spcPts val="2400"/>
              </a:spcBef>
              <a:buClrTx/>
              <a:buSzPct val="55000"/>
              <a:buFontTx/>
              <a:buChar char="•"/>
              <a:defRPr sz="6100" b="1" spc="61">
                <a:solidFill>
                  <a:srgbClr val="707E90"/>
                </a:solidFill>
                <a:latin typeface="+mn-lt"/>
                <a:ea typeface="+mn-ea"/>
                <a:cs typeface="+mn-cs"/>
                <a:sym typeface="Helvetica Neue"/>
              </a:defRPr>
            </a:lvl4pPr>
            <a:lvl5pPr marL="1804865" indent="-1042865" algn="just" defTabSz="584200">
              <a:lnSpc>
                <a:spcPct val="140000"/>
              </a:lnSpc>
              <a:spcBef>
                <a:spcPts val="2400"/>
              </a:spcBef>
              <a:buClrTx/>
              <a:buSzPct val="55000"/>
              <a:buFontTx/>
              <a:buChar char="•"/>
              <a:defRPr sz="6100" b="1" spc="61">
                <a:solidFill>
                  <a:srgbClr val="707E90"/>
                </a:solidFill>
                <a:latin typeface="+mn-lt"/>
                <a:ea typeface="+mn-ea"/>
                <a:cs typeface="+mn-cs"/>
                <a:sym typeface="Helvetica Neue"/>
              </a:defRPr>
            </a:lvl5pPr>
          </a:lstStyle>
          <a:p>
            <a:pPr lvl="0">
              <a:defRPr sz="1800" b="0" spc="0">
                <a:solidFill>
                  <a:srgbClr val="000000"/>
                </a:solidFill>
              </a:defRPr>
            </a:pPr>
            <a:r>
              <a:rPr sz="6100" b="1" spc="61">
                <a:solidFill>
                  <a:srgbClr val="707E90"/>
                </a:solidFill>
              </a:rPr>
              <a:t>Nível de Corpo Um</a:t>
            </a:r>
          </a:p>
          <a:p>
            <a:pPr lvl="1">
              <a:defRPr sz="1800" b="0" spc="0">
                <a:solidFill>
                  <a:srgbClr val="000000"/>
                </a:solidFill>
              </a:defRPr>
            </a:pPr>
            <a:r>
              <a:rPr sz="6100" b="1" spc="61">
                <a:solidFill>
                  <a:srgbClr val="707E90"/>
                </a:solidFill>
              </a:rPr>
              <a:t>Nível de Corpo Dois</a:t>
            </a:r>
          </a:p>
          <a:p>
            <a:pPr lvl="2">
              <a:defRPr sz="1800" b="0" spc="0">
                <a:solidFill>
                  <a:srgbClr val="000000"/>
                </a:solidFill>
              </a:defRPr>
            </a:pPr>
            <a:r>
              <a:rPr sz="6100" b="1" spc="61">
                <a:solidFill>
                  <a:srgbClr val="707E90"/>
                </a:solidFill>
              </a:rPr>
              <a:t>Nível de Corpo Três</a:t>
            </a:r>
          </a:p>
          <a:p>
            <a:pPr lvl="3">
              <a:defRPr sz="1800" b="0" spc="0">
                <a:solidFill>
                  <a:srgbClr val="000000"/>
                </a:solidFill>
              </a:defRPr>
            </a:pPr>
            <a:r>
              <a:rPr sz="6100" b="1" spc="61">
                <a:solidFill>
                  <a:srgbClr val="707E90"/>
                </a:solidFill>
              </a:rPr>
              <a:t>Nível de Corpo Quatro</a:t>
            </a:r>
          </a:p>
          <a:p>
            <a:pPr lvl="4">
              <a:defRPr sz="1800" b="0" spc="0">
                <a:solidFill>
                  <a:srgbClr val="000000"/>
                </a:solidFill>
              </a:defRPr>
            </a:pPr>
            <a:r>
              <a:rPr sz="6100" b="1" spc="61">
                <a:solidFill>
                  <a:srgbClr val="707E90"/>
                </a:solidFill>
              </a:rPr>
              <a:t>Nível de Corpo Cinco</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2 Photos &amp; Bullets - Right">
    <p:spTree>
      <p:nvGrpSpPr>
        <p:cNvPr id="1" name=""/>
        <p:cNvGrpSpPr/>
        <p:nvPr/>
      </p:nvGrpSpPr>
      <p:grpSpPr>
        <a:xfrm>
          <a:off x="0" y="0"/>
          <a:ext cx="0" cy="0"/>
          <a:chOff x="0" y="0"/>
          <a:chExt cx="0" cy="0"/>
        </a:xfrm>
      </p:grpSpPr>
      <p:sp>
        <p:nvSpPr>
          <p:cNvPr id="105" name="Shape 105"/>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106" name="Shape 106"/>
          <p:cNvSpPr>
            <a:spLocks noGrp="1"/>
          </p:cNvSpPr>
          <p:nvPr>
            <p:ph type="title"/>
          </p:nvPr>
        </p:nvSpPr>
        <p:spPr>
          <a:xfrm>
            <a:off x="1270000" y="508000"/>
            <a:ext cx="1046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107" name="Shape 107"/>
          <p:cNvSpPr>
            <a:spLocks noGrp="1"/>
          </p:cNvSpPr>
          <p:nvPr>
            <p:ph type="body" idx="1"/>
          </p:nvPr>
        </p:nvSpPr>
        <p:spPr>
          <a:xfrm>
            <a:off x="1270000" y="7048500"/>
            <a:ext cx="10464800" cy="18161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2 Photos &amp; Bullets - Left">
    <p:spTree>
      <p:nvGrpSpPr>
        <p:cNvPr id="1" name=""/>
        <p:cNvGrpSpPr/>
        <p:nvPr/>
      </p:nvGrpSpPr>
      <p:grpSpPr>
        <a:xfrm>
          <a:off x="0" y="0"/>
          <a:ext cx="0" cy="0"/>
          <a:chOff x="0" y="0"/>
          <a:chExt cx="0" cy="0"/>
        </a:xfrm>
      </p:grpSpPr>
      <p:sp>
        <p:nvSpPr>
          <p:cNvPr id="109" name="Shape 109"/>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110" name="Shape 110"/>
          <p:cNvSpPr>
            <a:spLocks noGrp="1"/>
          </p:cNvSpPr>
          <p:nvPr>
            <p:ph type="title"/>
          </p:nvPr>
        </p:nvSpPr>
        <p:spPr>
          <a:xfrm>
            <a:off x="1270000" y="508000"/>
            <a:ext cx="1046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111" name="Shape 111"/>
          <p:cNvSpPr>
            <a:spLocks noGrp="1"/>
          </p:cNvSpPr>
          <p:nvPr>
            <p:ph type="body" idx="1"/>
          </p:nvPr>
        </p:nvSpPr>
        <p:spPr>
          <a:xfrm>
            <a:off x="1270000" y="7048500"/>
            <a:ext cx="10464800" cy="18161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Logo, Title &amp; Subtitle copiar">
    <p:spTree>
      <p:nvGrpSpPr>
        <p:cNvPr id="1" name=""/>
        <p:cNvGrpSpPr/>
        <p:nvPr/>
      </p:nvGrpSpPr>
      <p:grpSpPr>
        <a:xfrm>
          <a:off x="0" y="0"/>
          <a:ext cx="0" cy="0"/>
          <a:chOff x="0" y="0"/>
          <a:chExt cx="0" cy="0"/>
        </a:xfrm>
      </p:grpSpPr>
      <p:sp>
        <p:nvSpPr>
          <p:cNvPr id="113" name="Shape 113"/>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114" name="Shape 114"/>
          <p:cNvSpPr/>
          <p:nvPr/>
        </p:nvSpPr>
        <p:spPr>
          <a:xfrm>
            <a:off x="0" y="0"/>
            <a:ext cx="2540000" cy="2540000"/>
          </a:xfrm>
          <a:prstGeom prst="rect">
            <a:avLst/>
          </a:prstGeom>
          <a:solidFill>
            <a:srgbClr val="0080C2"/>
          </a:solidFill>
          <a:ln w="25400">
            <a:miter lim="400000"/>
          </a:ln>
        </p:spPr>
        <p:txBody>
          <a:bodyPr lIns="0" tIns="0" rIns="0" bIns="0" anchor="ct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5" name="Shape 115"/>
          <p:cNvSpPr>
            <a:spLocks noGrp="1"/>
          </p:cNvSpPr>
          <p:nvPr>
            <p:ph type="title"/>
          </p:nvPr>
        </p:nvSpPr>
        <p:spPr>
          <a:xfrm>
            <a:off x="2667000" y="3657600"/>
            <a:ext cx="7670800" cy="4191000"/>
          </a:xfrm>
          <a:prstGeom prst="rect">
            <a:avLst/>
          </a:prstGeom>
        </p:spPr>
        <p:txBody>
          <a:bodyPr lIns="0" tIns="0" rIns="0" bIns="0"/>
          <a:lstStyle>
            <a:lvl1pPr algn="l" defTabSz="584200">
              <a:lnSpc>
                <a:spcPct val="80000"/>
              </a:lnSpc>
              <a:defRPr sz="12400" cap="all" spc="620">
                <a:solidFill>
                  <a:srgbClr val="707E90"/>
                </a:solidFill>
                <a:latin typeface="+mj-lt"/>
                <a:ea typeface="+mj-ea"/>
                <a:cs typeface="+mj-cs"/>
                <a:sym typeface="Helvetica Neue UltraLight"/>
              </a:defRPr>
            </a:lvl1pPr>
          </a:lstStyle>
          <a:p>
            <a:pPr lvl="0">
              <a:defRPr sz="1800" cap="none" spc="0">
                <a:solidFill>
                  <a:srgbClr val="000000"/>
                </a:solidFill>
              </a:defRPr>
            </a:pPr>
            <a:r>
              <a:rPr sz="12400" cap="all" spc="620">
                <a:solidFill>
                  <a:srgbClr val="707E90"/>
                </a:solidFill>
              </a:rPr>
              <a:t>Texto do Título</a:t>
            </a:r>
          </a:p>
        </p:txBody>
      </p:sp>
      <p:sp>
        <p:nvSpPr>
          <p:cNvPr id="116" name="Shape 116"/>
          <p:cNvSpPr>
            <a:spLocks noGrp="1"/>
          </p:cNvSpPr>
          <p:nvPr>
            <p:ph type="body" idx="1"/>
          </p:nvPr>
        </p:nvSpPr>
        <p:spPr>
          <a:xfrm>
            <a:off x="2667000" y="7848600"/>
            <a:ext cx="7670800" cy="508000"/>
          </a:xfrm>
          <a:prstGeom prst="rect">
            <a:avLst/>
          </a:prstGeom>
        </p:spPr>
        <p:txBody>
          <a:bodyPr lIns="0" tIns="0" rIns="0" bIns="0"/>
          <a:lstStyle>
            <a:lvl1pPr marL="0" indent="0" algn="just" defTabSz="584200">
              <a:lnSpc>
                <a:spcPct val="140000"/>
              </a:lnSpc>
              <a:spcBef>
                <a:spcPts val="2400"/>
              </a:spcBef>
              <a:buClr>
                <a:srgbClr val="007ABB"/>
              </a:buClr>
              <a:buSzTx/>
              <a:buFontTx/>
              <a:buNone/>
              <a:defRPr sz="6100" b="1" spc="61">
                <a:solidFill>
                  <a:srgbClr val="404B57"/>
                </a:solidFill>
                <a:latin typeface="+mn-lt"/>
                <a:ea typeface="+mn-ea"/>
                <a:cs typeface="+mn-cs"/>
                <a:sym typeface="Helvetica Neue"/>
              </a:defRPr>
            </a:lvl1pPr>
            <a:lvl2pPr marL="0" indent="0" algn="just" defTabSz="584200">
              <a:lnSpc>
                <a:spcPct val="140000"/>
              </a:lnSpc>
              <a:spcBef>
                <a:spcPts val="2400"/>
              </a:spcBef>
              <a:buClr>
                <a:srgbClr val="007ABB"/>
              </a:buClr>
              <a:buSzTx/>
              <a:buFontTx/>
              <a:buNone/>
              <a:defRPr sz="6100" b="1" spc="61">
                <a:solidFill>
                  <a:srgbClr val="404B57"/>
                </a:solidFill>
                <a:latin typeface="+mn-lt"/>
                <a:ea typeface="+mn-ea"/>
                <a:cs typeface="+mn-cs"/>
                <a:sym typeface="Helvetica Neue"/>
              </a:defRPr>
            </a:lvl2pPr>
            <a:lvl3pPr marL="0" indent="0" algn="just" defTabSz="584200">
              <a:lnSpc>
                <a:spcPct val="140000"/>
              </a:lnSpc>
              <a:spcBef>
                <a:spcPts val="2400"/>
              </a:spcBef>
              <a:buClr>
                <a:srgbClr val="007ABB"/>
              </a:buClr>
              <a:buSzPct val="100000"/>
              <a:buFontTx/>
              <a:buChar char="•"/>
              <a:defRPr sz="6100" b="1" spc="61">
                <a:solidFill>
                  <a:srgbClr val="404B57"/>
                </a:solidFill>
                <a:latin typeface="+mn-lt"/>
                <a:ea typeface="+mn-ea"/>
                <a:cs typeface="+mn-cs"/>
                <a:sym typeface="Helvetica Neue"/>
              </a:defRPr>
            </a:lvl3pPr>
            <a:lvl4pPr marL="0" indent="0" algn="just" defTabSz="584200">
              <a:lnSpc>
                <a:spcPct val="140000"/>
              </a:lnSpc>
              <a:spcBef>
                <a:spcPts val="2400"/>
              </a:spcBef>
              <a:buClr>
                <a:srgbClr val="007ABB"/>
              </a:buClr>
              <a:buSzPct val="100000"/>
              <a:buFontTx/>
              <a:buChar char="•"/>
              <a:defRPr sz="6100" b="1" spc="61">
                <a:solidFill>
                  <a:srgbClr val="404B57"/>
                </a:solidFill>
                <a:latin typeface="+mn-lt"/>
                <a:ea typeface="+mn-ea"/>
                <a:cs typeface="+mn-cs"/>
                <a:sym typeface="Helvetica Neue"/>
              </a:defRPr>
            </a:lvl4pPr>
            <a:lvl5pPr marL="0" indent="0" algn="just" defTabSz="584200">
              <a:lnSpc>
                <a:spcPct val="140000"/>
              </a:lnSpc>
              <a:spcBef>
                <a:spcPts val="2400"/>
              </a:spcBef>
              <a:buClr>
                <a:srgbClr val="007ABB"/>
              </a:buClr>
              <a:buSzPct val="100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Logo, Title &amp; Bullets copiar">
    <p:spTree>
      <p:nvGrpSpPr>
        <p:cNvPr id="1" name=""/>
        <p:cNvGrpSpPr/>
        <p:nvPr/>
      </p:nvGrpSpPr>
      <p:grpSpPr>
        <a:xfrm>
          <a:off x="0" y="0"/>
          <a:ext cx="0" cy="0"/>
          <a:chOff x="0" y="0"/>
          <a:chExt cx="0" cy="0"/>
        </a:xfrm>
      </p:grpSpPr>
      <p:sp>
        <p:nvSpPr>
          <p:cNvPr id="118" name="Shape 118"/>
          <p:cNvSpPr>
            <a:spLocks noGrp="1"/>
          </p:cNvSpPr>
          <p:nvPr>
            <p:ph type="title"/>
          </p:nvPr>
        </p:nvSpPr>
        <p:spPr>
          <a:xfrm>
            <a:off x="966050" y="508000"/>
            <a:ext cx="11257833" cy="1521450"/>
          </a:xfrm>
          <a:prstGeom prst="rect">
            <a:avLst/>
          </a:prstGeom>
        </p:spPr>
        <p:txBody>
          <a:bodyPr lIns="0" tIns="0" rIns="0" bIns="0"/>
          <a:lstStyle>
            <a:lvl1pPr defTabSz="584200">
              <a:lnSpc>
                <a:spcPct val="80000"/>
              </a:lnSpc>
              <a:defRPr sz="7200" b="1" cap="all" spc="360">
                <a:solidFill>
                  <a:srgbClr val="000000"/>
                </a:solidFill>
                <a:latin typeface="+mn-lt"/>
                <a:ea typeface="+mn-ea"/>
                <a:cs typeface="+mn-cs"/>
                <a:sym typeface="Helvetica Neue"/>
              </a:defRPr>
            </a:lvl1pPr>
          </a:lstStyle>
          <a:p>
            <a:pPr lvl="0">
              <a:defRPr sz="1800" b="0" cap="none" spc="0"/>
            </a:pPr>
            <a:r>
              <a:rPr sz="7200" b="1" cap="all" spc="360"/>
              <a:t>Texto do Título</a:t>
            </a:r>
          </a:p>
        </p:txBody>
      </p:sp>
      <p:sp>
        <p:nvSpPr>
          <p:cNvPr id="119" name="Shape 119"/>
          <p:cNvSpPr>
            <a:spLocks noGrp="1"/>
          </p:cNvSpPr>
          <p:nvPr>
            <p:ph type="body" idx="1"/>
          </p:nvPr>
        </p:nvSpPr>
        <p:spPr>
          <a:xfrm>
            <a:off x="1270000" y="3048000"/>
            <a:ext cx="10464800" cy="5308600"/>
          </a:xfrm>
          <a:prstGeom prst="rect">
            <a:avLst/>
          </a:prstGeom>
        </p:spPr>
        <p:txBody>
          <a:bodyPr lIns="0" tIns="0" rIns="0" bIns="0" anchor="ctr"/>
          <a:lstStyle>
            <a:lvl1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1pPr>
            <a:lvl2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2pPr>
            <a:lvl3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3pPr>
            <a:lvl4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4pPr>
            <a:lvl5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5pPr>
          </a:lstStyle>
          <a:p>
            <a:pPr lvl="0">
              <a:defRPr sz="1800" b="0" spc="0"/>
            </a:pPr>
            <a:r>
              <a:rPr sz="4200" b="1" spc="42"/>
              <a:t>Nível de Corpo Um</a:t>
            </a:r>
          </a:p>
          <a:p>
            <a:pPr lvl="1">
              <a:defRPr sz="1800" b="0" spc="0"/>
            </a:pPr>
            <a:r>
              <a:rPr sz="4200" b="1" spc="42"/>
              <a:t>Nível de Corpo Dois</a:t>
            </a:r>
          </a:p>
          <a:p>
            <a:pPr lvl="2">
              <a:defRPr sz="1800" b="0" spc="0"/>
            </a:pPr>
            <a:r>
              <a:rPr sz="4200" b="1" spc="42"/>
              <a:t>Nível de Corpo Três</a:t>
            </a:r>
          </a:p>
          <a:p>
            <a:pPr lvl="3">
              <a:defRPr sz="1800" b="0" spc="0"/>
            </a:pPr>
            <a:r>
              <a:rPr sz="4200" b="1" spc="42"/>
              <a:t>Nível de Corpo Quatro</a:t>
            </a:r>
          </a:p>
          <a:p>
            <a:pPr lvl="4">
              <a:defRPr sz="1800" b="0" spc="0"/>
            </a:pPr>
            <a:r>
              <a:rPr sz="4200" b="1" spc="42"/>
              <a:t>Nível de Corpo Cinco</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bg>
      <p:bgPr>
        <a:solidFill>
          <a:srgbClr val="595959"/>
        </a:solidFill>
        <a:effectLst/>
      </p:bgPr>
    </p:bg>
    <p:spTree>
      <p:nvGrpSpPr>
        <p:cNvPr id="1" name=""/>
        <p:cNvGrpSpPr/>
        <p:nvPr/>
      </p:nvGrpSpPr>
      <p:grpSpPr>
        <a:xfrm>
          <a:off x="0" y="0"/>
          <a:ext cx="0" cy="0"/>
          <a:chOff x="0" y="0"/>
          <a:chExt cx="0" cy="0"/>
        </a:xfrm>
      </p:grpSpPr>
      <p:sp>
        <p:nvSpPr>
          <p:cNvPr id="121" name="Shape 121"/>
          <p:cNvSpPr>
            <a:spLocks noGrp="1"/>
          </p:cNvSpPr>
          <p:nvPr>
            <p:ph type="sldNum" sz="quarter" idx="2"/>
          </p:nvPr>
        </p:nvSpPr>
        <p:spPr>
          <a:xfrm>
            <a:off x="9320107" y="9114112"/>
            <a:ext cx="3034454" cy="371349"/>
          </a:xfrm>
          <a:prstGeom prst="rect">
            <a:avLst/>
          </a:prstGeom>
        </p:spPr>
        <p:txBody>
          <a:bodyPr/>
          <a:lstStyle>
            <a:lvl1pPr defTabSz="914400">
              <a:defRPr sz="1600">
                <a:latin typeface="Calibri"/>
                <a:ea typeface="Calibri"/>
                <a:cs typeface="Calibri"/>
                <a:sym typeface="Calibri"/>
              </a:defRPr>
            </a:lvl1pPr>
          </a:lstStyle>
          <a:p>
            <a:pPr lvl="0"/>
            <a:fld id="{86CB4B4D-7CA3-9044-876B-883B54F8677D}" type="slidenum">
              <a:rPr/>
              <a:pPr lvl="0"/>
              <a:t>‹nº›</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3" name="Shape 123"/>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5" name="Shape 125"/>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26" name="Shape 126"/>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27" name="Shape 127"/>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30" name="Shape 130"/>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31" name="Shape 131"/>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19" name="Shape 19"/>
          <p:cNvSpPr>
            <a:spLocks noGrp="1"/>
          </p:cNvSpPr>
          <p:nvPr>
            <p:ph type="title"/>
          </p:nvPr>
        </p:nvSpPr>
        <p:spPr>
          <a:xfrm>
            <a:off x="1270000" y="508000"/>
            <a:ext cx="1046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20" name="Shape 20"/>
          <p:cNvSpPr>
            <a:spLocks noGrp="1"/>
          </p:cNvSpPr>
          <p:nvPr>
            <p:ph type="body" idx="1"/>
          </p:nvPr>
        </p:nvSpPr>
        <p:spPr>
          <a:xfrm>
            <a:off x="1270000" y="3048000"/>
            <a:ext cx="10464800" cy="5308600"/>
          </a:xfrm>
          <a:prstGeom prst="rect">
            <a:avLst/>
          </a:prstGeom>
        </p:spPr>
        <p:txBody>
          <a:bodyPr lIns="0" tIns="0" rIns="0" bIns="0" anchor="ctr"/>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3" name="Shape 133"/>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36" name="Shape 136"/>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37" name="Shape 137"/>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39" name="Shape 139"/>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42" name="Shape 142"/>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43" name="Shape 143"/>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lank line bottom">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grpSp>
        <p:nvGrpSpPr>
          <p:cNvPr id="148" name="Group 148"/>
          <p:cNvGrpSpPr/>
          <p:nvPr/>
        </p:nvGrpSpPr>
        <p:grpSpPr>
          <a:xfrm>
            <a:off x="404148" y="8708187"/>
            <a:ext cx="12197509" cy="195430"/>
            <a:chOff x="0" y="0"/>
            <a:chExt cx="12197508" cy="195428"/>
          </a:xfrm>
        </p:grpSpPr>
        <p:sp>
          <p:nvSpPr>
            <p:cNvPr id="145" name="Shape 145"/>
            <p:cNvSpPr/>
            <p:nvPr/>
          </p:nvSpPr>
          <p:spPr>
            <a:xfrm>
              <a:off x="0" y="-1"/>
              <a:ext cx="3901439" cy="195430"/>
            </a:xfrm>
            <a:prstGeom prst="rect">
              <a:avLst/>
            </a:prstGeom>
            <a:solidFill>
              <a:srgbClr val="2C7C9F"/>
            </a:solidFill>
            <a:ln w="12700" cap="flat">
              <a:noFill/>
              <a:miter lim="400000"/>
            </a:ln>
            <a:effectLst/>
          </p:spPr>
          <p:txBody>
            <a:bodyPr wrap="square" lIns="65023" tIns="65023" rIns="65023" bIns="65023" numCol="1" anchor="ctr">
              <a:noAutofit/>
            </a:bodyPr>
            <a:lstStyle/>
            <a:p>
              <a:pPr lvl="0" algn="ctr" defTabSz="457200">
                <a:lnSpc>
                  <a:spcPct val="100000"/>
                </a:lnSpc>
                <a:buClrTx/>
                <a:defRPr sz="2400" spc="0">
                  <a:solidFill>
                    <a:srgbClr val="FFFFFF"/>
                  </a:solidFill>
                  <a:latin typeface="News Gothic MT"/>
                  <a:ea typeface="News Gothic MT"/>
                  <a:cs typeface="News Gothic MT"/>
                  <a:sym typeface="News Gothic MT"/>
                </a:defRPr>
              </a:pPr>
              <a:endParaRPr/>
            </a:p>
          </p:txBody>
        </p:sp>
        <p:sp>
          <p:nvSpPr>
            <p:cNvPr id="146" name="Shape 146"/>
            <p:cNvSpPr/>
            <p:nvPr/>
          </p:nvSpPr>
          <p:spPr>
            <a:xfrm>
              <a:off x="3900058" y="-1"/>
              <a:ext cx="2275840" cy="195430"/>
            </a:xfrm>
            <a:prstGeom prst="rect">
              <a:avLst/>
            </a:prstGeom>
            <a:solidFill>
              <a:srgbClr val="244A58"/>
            </a:solidFill>
            <a:ln w="12700" cap="flat">
              <a:noFill/>
              <a:miter lim="400000"/>
            </a:ln>
            <a:effectLst/>
          </p:spPr>
          <p:txBody>
            <a:bodyPr wrap="square" lIns="65023" tIns="65023" rIns="65023" bIns="65023" numCol="1" anchor="ctr">
              <a:noAutofit/>
            </a:bodyPr>
            <a:lstStyle/>
            <a:p>
              <a:pPr lvl="0" algn="ctr" defTabSz="457200">
                <a:lnSpc>
                  <a:spcPct val="100000"/>
                </a:lnSpc>
                <a:buClrTx/>
                <a:defRPr sz="2400" spc="0">
                  <a:solidFill>
                    <a:srgbClr val="FFFFFF"/>
                  </a:solidFill>
                  <a:latin typeface="News Gothic MT"/>
                  <a:ea typeface="News Gothic MT"/>
                  <a:cs typeface="News Gothic MT"/>
                  <a:sym typeface="News Gothic MT"/>
                </a:defRPr>
              </a:pPr>
              <a:endParaRPr/>
            </a:p>
          </p:txBody>
        </p:sp>
        <p:sp>
          <p:nvSpPr>
            <p:cNvPr id="147" name="Shape 147"/>
            <p:cNvSpPr/>
            <p:nvPr/>
          </p:nvSpPr>
          <p:spPr>
            <a:xfrm>
              <a:off x="6176285" y="-1"/>
              <a:ext cx="6021224" cy="195430"/>
            </a:xfrm>
            <a:prstGeom prst="rect">
              <a:avLst/>
            </a:prstGeom>
            <a:solidFill>
              <a:srgbClr val="FFB400"/>
            </a:solidFill>
            <a:ln w="12700" cap="flat">
              <a:noFill/>
              <a:miter lim="400000"/>
            </a:ln>
            <a:effectLst/>
          </p:spPr>
          <p:txBody>
            <a:bodyPr wrap="square" lIns="65023" tIns="65023" rIns="65023" bIns="65023" numCol="1" anchor="ctr">
              <a:noAutofit/>
            </a:bodyPr>
            <a:lstStyle/>
            <a:p>
              <a:pPr lvl="0" algn="ctr" defTabSz="457200">
                <a:lnSpc>
                  <a:spcPct val="100000"/>
                </a:lnSpc>
                <a:buClrTx/>
                <a:defRPr sz="2400" spc="0">
                  <a:solidFill>
                    <a:srgbClr val="FFFFFF"/>
                  </a:solidFill>
                  <a:latin typeface="News Gothic MT"/>
                  <a:ea typeface="News Gothic MT"/>
                  <a:cs typeface="News Gothic MT"/>
                  <a:sym typeface="News Gothic MT"/>
                </a:defRPr>
              </a:pPr>
              <a:endParaRPr/>
            </a:p>
          </p:txBody>
        </p:sp>
      </p:gr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50" name="Shape 150"/>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53" name="Shape 153"/>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54" name="Shape 154"/>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57" name="Shape 157"/>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58" name="Shape 158"/>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60" name="Shape 160"/>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ítulo, texto e conteúdo">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62" name="Shape 162"/>
          <p:cNvSpPr>
            <a:spLocks noGrp="1"/>
          </p:cNvSpPr>
          <p:nvPr>
            <p:ph type="title"/>
          </p:nvPr>
        </p:nvSpPr>
        <p:spPr>
          <a:xfrm>
            <a:off x="650239" y="-1"/>
            <a:ext cx="11704322" cy="2016198"/>
          </a:xfrm>
          <a:prstGeom prst="rect">
            <a:avLst/>
          </a:prstGeom>
        </p:spPr>
        <p:txBody>
          <a:bodyPr/>
          <a:lstStyle/>
          <a:p>
            <a:pPr lvl="0">
              <a:defRPr sz="1800">
                <a:solidFill>
                  <a:srgbClr val="000000"/>
                </a:solidFill>
              </a:defRPr>
            </a:pPr>
            <a:r>
              <a:rPr sz="6400">
                <a:solidFill>
                  <a:srgbClr val="2C7C9F"/>
                </a:solidFill>
              </a:rPr>
              <a:t>Texto do Título</a:t>
            </a:r>
          </a:p>
        </p:txBody>
      </p:sp>
      <p:sp>
        <p:nvSpPr>
          <p:cNvPr id="163" name="Shape 163"/>
          <p:cNvSpPr>
            <a:spLocks noGrp="1"/>
          </p:cNvSpPr>
          <p:nvPr>
            <p:ph type="body" idx="1"/>
          </p:nvPr>
        </p:nvSpPr>
        <p:spPr>
          <a:xfrm>
            <a:off x="650239" y="2275839"/>
            <a:ext cx="5743788" cy="7477761"/>
          </a:xfrm>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64" name="Shape 164"/>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2" name="Shape 22"/>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23" name="Shape 23"/>
          <p:cNvSpPr>
            <a:spLocks noGrp="1"/>
          </p:cNvSpPr>
          <p:nvPr>
            <p:ph type="title"/>
          </p:nvPr>
        </p:nvSpPr>
        <p:spPr>
          <a:xfrm>
            <a:off x="1270000" y="508000"/>
            <a:ext cx="10464800" cy="2032000"/>
          </a:xfrm>
          <a:prstGeom prst="rect">
            <a:avLst/>
          </a:prstGeom>
        </p:spPr>
        <p:txBody>
          <a:bodyPr lIns="0" tIns="0" rIns="0" bIns="0"/>
          <a:lstStyle>
            <a:lvl1pPr algn="l" defTabSz="584200">
              <a:lnSpc>
                <a:spcPct val="80000"/>
              </a:lnSpc>
              <a:defRPr sz="9600" cap="all" spc="480">
                <a:solidFill>
                  <a:srgbClr val="707E90"/>
                </a:solidFill>
                <a:latin typeface="+mj-lt"/>
                <a:ea typeface="+mj-ea"/>
                <a:cs typeface="+mj-cs"/>
                <a:sym typeface="Helvetica Neue UltraLight"/>
              </a:defRPr>
            </a:lvl1pPr>
          </a:lstStyle>
          <a:p>
            <a:pPr lvl="0">
              <a:defRPr sz="1800" cap="none" spc="0">
                <a:solidFill>
                  <a:srgbClr val="000000"/>
                </a:solidFill>
              </a:defRPr>
            </a:pPr>
            <a:r>
              <a:rPr sz="9600" cap="all" spc="480">
                <a:solidFill>
                  <a:srgbClr val="707E90"/>
                </a:solidFill>
              </a:rPr>
              <a:t>Texto do Título</a:t>
            </a:r>
          </a:p>
        </p:txBody>
      </p:sp>
      <p:sp>
        <p:nvSpPr>
          <p:cNvPr id="24" name="Shape 24"/>
          <p:cNvSpPr>
            <a:spLocks noGrp="1"/>
          </p:cNvSpPr>
          <p:nvPr>
            <p:ph type="body" idx="1"/>
          </p:nvPr>
        </p:nvSpPr>
        <p:spPr>
          <a:xfrm>
            <a:off x="1270000" y="3048000"/>
            <a:ext cx="10464800" cy="5308600"/>
          </a:xfrm>
          <a:prstGeom prst="rect">
            <a:avLst/>
          </a:prstGeom>
        </p:spPr>
        <p:txBody>
          <a:bodyPr lIns="0" tIns="0" rIns="0" bIns="0" numCol="2" spcCol="508000"/>
          <a:lstStyle>
            <a:lvl1pPr marL="1042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1pPr>
            <a:lvl2pPr marL="1233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2pPr>
            <a:lvl3pPr marL="1423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3pPr>
            <a:lvl4pPr marL="16143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4pPr>
            <a:lvl5pPr marL="1804865" indent="-1042865" algn="just" defTabSz="584200">
              <a:lnSpc>
                <a:spcPct val="140000"/>
              </a:lnSpc>
              <a:spcBef>
                <a:spcPts val="2400"/>
              </a:spcBef>
              <a:buClr>
                <a:srgbClr val="007ABB"/>
              </a:buClr>
              <a:buSzPct val="55000"/>
              <a:buFontTx/>
              <a:buChar char="•"/>
              <a:defRPr sz="6100" b="1" spc="61">
                <a:solidFill>
                  <a:srgbClr val="404B57"/>
                </a:solidFill>
                <a:latin typeface="+mn-lt"/>
                <a:ea typeface="+mn-ea"/>
                <a:cs typeface="+mn-cs"/>
                <a:sym typeface="Helvetica Neue"/>
              </a:defRPr>
            </a:lvl5pPr>
          </a:lstStyle>
          <a:p>
            <a:pPr lvl="0">
              <a:defRPr sz="1800" b="0" spc="0">
                <a:solidFill>
                  <a:srgbClr val="000000"/>
                </a:solidFill>
              </a:defRPr>
            </a:pPr>
            <a:r>
              <a:rPr sz="6100" b="1" spc="61">
                <a:solidFill>
                  <a:srgbClr val="404B57"/>
                </a:solidFill>
              </a:rPr>
              <a:t>Nível de Corpo Um</a:t>
            </a:r>
          </a:p>
          <a:p>
            <a:pPr lvl="1">
              <a:defRPr sz="1800" b="0" spc="0">
                <a:solidFill>
                  <a:srgbClr val="000000"/>
                </a:solidFill>
              </a:defRPr>
            </a:pPr>
            <a:r>
              <a:rPr sz="6100" b="1" spc="61">
                <a:solidFill>
                  <a:srgbClr val="404B57"/>
                </a:solidFill>
              </a:rPr>
              <a:t>Nível de Corpo Dois</a:t>
            </a:r>
          </a:p>
          <a:p>
            <a:pPr lvl="2">
              <a:defRPr sz="1800" b="0" spc="0">
                <a:solidFill>
                  <a:srgbClr val="000000"/>
                </a:solidFill>
              </a:defRPr>
            </a:pPr>
            <a:r>
              <a:rPr sz="6100" b="1" spc="61">
                <a:solidFill>
                  <a:srgbClr val="404B57"/>
                </a:solidFill>
              </a:rPr>
              <a:t>Nível de Corpo Três</a:t>
            </a:r>
          </a:p>
          <a:p>
            <a:pPr lvl="3">
              <a:defRPr sz="1800" b="0" spc="0">
                <a:solidFill>
                  <a:srgbClr val="000000"/>
                </a:solidFill>
              </a:defRPr>
            </a:pPr>
            <a:r>
              <a:rPr sz="6100" b="1" spc="61">
                <a:solidFill>
                  <a:srgbClr val="404B57"/>
                </a:solidFill>
              </a:rPr>
              <a:t>Nível de Corpo Quatro</a:t>
            </a:r>
          </a:p>
          <a:p>
            <a:pPr lvl="4">
              <a:defRPr sz="1800" b="0" spc="0">
                <a:solidFill>
                  <a:srgbClr val="000000"/>
                </a:solidFill>
              </a:defRPr>
            </a:pPr>
            <a:r>
              <a:rPr sz="6100" b="1" spc="61">
                <a:solidFill>
                  <a:srgbClr val="404B57"/>
                </a:solidFill>
              </a:rPr>
              <a:t>Nível de Corpo Cinco</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66" name="Shape 166"/>
          <p:cNvSpPr>
            <a:spLocks noGrp="1"/>
          </p:cNvSpPr>
          <p:nvPr>
            <p:ph type="title"/>
          </p:nvPr>
        </p:nvSpPr>
        <p:spPr>
          <a:xfrm>
            <a:off x="781190" y="-1"/>
            <a:ext cx="11437905" cy="2054447"/>
          </a:xfrm>
          <a:prstGeom prst="rect">
            <a:avLst/>
          </a:prstGeom>
        </p:spPr>
        <p:txBody>
          <a:bodyPr/>
          <a:lstStyle/>
          <a:p>
            <a:pPr lvl="0">
              <a:defRPr sz="1800">
                <a:solidFill>
                  <a:srgbClr val="000000"/>
                </a:solidFill>
              </a:defRPr>
            </a:pPr>
            <a:r>
              <a:rPr sz="6400">
                <a:solidFill>
                  <a:srgbClr val="2C7C9F"/>
                </a:solidFill>
              </a:rPr>
              <a:t>Texto do Título</a:t>
            </a:r>
          </a:p>
        </p:txBody>
      </p:sp>
      <p:sp>
        <p:nvSpPr>
          <p:cNvPr id="167" name="Shape 167"/>
          <p:cNvSpPr>
            <a:spLocks noGrp="1"/>
          </p:cNvSpPr>
          <p:nvPr>
            <p:ph type="body" idx="1"/>
          </p:nvPr>
        </p:nvSpPr>
        <p:spPr>
          <a:xfrm>
            <a:off x="781190" y="2275841"/>
            <a:ext cx="5462017" cy="7477760"/>
          </a:xfrm>
          <a:prstGeom prst="rect">
            <a:avLst/>
          </a:prstGeom>
        </p:spPr>
        <p:txBody>
          <a:bodyPr>
            <a:normAutofit/>
          </a:bodyPr>
          <a:lstStyle>
            <a:lvl1pPr marL="488950" indent="-488950">
              <a:spcBef>
                <a:spcPts val="1600"/>
              </a:spcBef>
              <a:defRPr sz="2800"/>
            </a:lvl1pPr>
            <a:lvl2pPr marL="872772" indent="-523522">
              <a:spcBef>
                <a:spcPts val="1600"/>
              </a:spcBef>
              <a:defRPr sz="2800"/>
            </a:lvl2pPr>
            <a:lvl3pPr marL="1125361" indent="-439561">
              <a:spcBef>
                <a:spcPts val="1600"/>
              </a:spcBef>
              <a:defRPr sz="2800"/>
            </a:lvl3pPr>
            <a:lvl4pPr marL="1427691" indent="-459316">
              <a:spcBef>
                <a:spcPts val="1600"/>
              </a:spcBef>
              <a:defRPr sz="2800"/>
            </a:lvl4pPr>
            <a:lvl5pPr marL="1703211" indent="-439561">
              <a:spcBef>
                <a:spcPts val="1600"/>
              </a:spcBef>
              <a:defRPr sz="2800"/>
            </a:lvl5pPr>
          </a:lstStyle>
          <a:p>
            <a:pPr lvl="0">
              <a:defRPr sz="1800">
                <a:solidFill>
                  <a:srgbClr val="000000"/>
                </a:solidFill>
              </a:defRPr>
            </a:pPr>
            <a:r>
              <a:rPr sz="2800">
                <a:solidFill>
                  <a:srgbClr val="595959"/>
                </a:solidFill>
              </a:rPr>
              <a:t>Nível de Corpo Um</a:t>
            </a:r>
          </a:p>
          <a:p>
            <a:pPr lvl="1">
              <a:defRPr sz="1800">
                <a:solidFill>
                  <a:srgbClr val="000000"/>
                </a:solidFill>
              </a:defRPr>
            </a:pPr>
            <a:r>
              <a:rPr sz="2800">
                <a:solidFill>
                  <a:srgbClr val="595959"/>
                </a:solidFill>
              </a:rPr>
              <a:t>Nível de Corpo Dois</a:t>
            </a:r>
          </a:p>
          <a:p>
            <a:pPr lvl="2">
              <a:defRPr sz="1800">
                <a:solidFill>
                  <a:srgbClr val="000000"/>
                </a:solidFill>
              </a:defRPr>
            </a:pPr>
            <a:r>
              <a:rPr sz="2800">
                <a:solidFill>
                  <a:srgbClr val="595959"/>
                </a:solidFill>
              </a:rPr>
              <a:t>Nível de Corpo Três</a:t>
            </a:r>
          </a:p>
          <a:p>
            <a:pPr lvl="3">
              <a:defRPr sz="1800">
                <a:solidFill>
                  <a:srgbClr val="000000"/>
                </a:solidFill>
              </a:defRPr>
            </a:pPr>
            <a:r>
              <a:rPr sz="2800">
                <a:solidFill>
                  <a:srgbClr val="595959"/>
                </a:solidFill>
              </a:rPr>
              <a:t>Nível de Corpo Quatro</a:t>
            </a:r>
          </a:p>
          <a:p>
            <a:pPr lvl="4">
              <a:defRPr sz="1800">
                <a:solidFill>
                  <a:srgbClr val="000000"/>
                </a:solidFill>
              </a:defRPr>
            </a:pPr>
            <a:r>
              <a:rPr sz="2800">
                <a:solidFill>
                  <a:srgbClr val="595959"/>
                </a:solidFill>
              </a:rPr>
              <a:t>Nível de Corpo Cinco</a:t>
            </a:r>
          </a:p>
        </p:txBody>
      </p:sp>
      <p:sp>
        <p:nvSpPr>
          <p:cNvPr id="168" name="Shape 168"/>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71" name="Shape 171"/>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ção do Álbum ">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pic>
        <p:nvPicPr>
          <p:cNvPr id="173" name="image2.png"/>
          <p:cNvPicPr/>
          <p:nvPr/>
        </p:nvPicPr>
        <p:blipFill>
          <a:blip r:embed="rId2" cstate="print">
            <a:extLst/>
          </a:blip>
          <a:stretch>
            <a:fillRect/>
          </a:stretch>
        </p:blipFill>
        <p:spPr>
          <a:xfrm>
            <a:off x="-1" y="-1"/>
            <a:ext cx="5409637" cy="9753601"/>
          </a:xfrm>
          <a:prstGeom prst="rect">
            <a:avLst/>
          </a:prstGeom>
          <a:ln w="12700">
            <a:miter lim="400000"/>
          </a:ln>
        </p:spPr>
      </p:pic>
      <p:sp>
        <p:nvSpPr>
          <p:cNvPr id="174" name="Shape 174"/>
          <p:cNvSpPr>
            <a:spLocks noGrp="1"/>
          </p:cNvSpPr>
          <p:nvPr>
            <p:ph type="title"/>
          </p:nvPr>
        </p:nvSpPr>
        <p:spPr>
          <a:xfrm>
            <a:off x="866986" y="6608837"/>
            <a:ext cx="11054081" cy="1937175"/>
          </a:xfrm>
          <a:prstGeom prst="rect">
            <a:avLst/>
          </a:prstGeom>
        </p:spPr>
        <p:txBody>
          <a:bodyPr anchor="t"/>
          <a:lstStyle>
            <a:lvl1pPr algn="l">
              <a:defRPr sz="5600" b="1" cap="all">
                <a:solidFill>
                  <a:srgbClr val="262626"/>
                </a:solidFill>
              </a:defRPr>
            </a:lvl1pPr>
          </a:lstStyle>
          <a:p>
            <a:pPr lvl="0">
              <a:defRPr sz="1800" b="0" cap="none">
                <a:solidFill>
                  <a:srgbClr val="000000"/>
                </a:solidFill>
              </a:defRPr>
            </a:pPr>
            <a:r>
              <a:rPr sz="5600" b="1" cap="all">
                <a:solidFill>
                  <a:srgbClr val="262626"/>
                </a:solidFill>
              </a:rPr>
              <a:t>Texto do Título</a:t>
            </a:r>
          </a:p>
        </p:txBody>
      </p:sp>
      <p:sp>
        <p:nvSpPr>
          <p:cNvPr id="175" name="Shape 175"/>
          <p:cNvSpPr>
            <a:spLocks noGrp="1"/>
          </p:cNvSpPr>
          <p:nvPr>
            <p:ph type="body" idx="1"/>
          </p:nvPr>
        </p:nvSpPr>
        <p:spPr>
          <a:xfrm>
            <a:off x="866986" y="4475238"/>
            <a:ext cx="11054081" cy="2133600"/>
          </a:xfrm>
          <a:prstGeom prst="rect">
            <a:avLst/>
          </a:prstGeom>
        </p:spPr>
        <p:txBody>
          <a:bodyPr anchor="b"/>
          <a:lstStyle>
            <a:lvl1pPr marL="0" indent="0">
              <a:buClrTx/>
              <a:buSzTx/>
              <a:buFontTx/>
              <a:buNone/>
              <a:defRPr sz="2800">
                <a:solidFill>
                  <a:srgbClr val="888888"/>
                </a:solidFill>
              </a:defRPr>
            </a:lvl1pPr>
            <a:lvl2pPr marL="0" indent="457200">
              <a:buClrTx/>
              <a:buSzTx/>
              <a:buFontTx/>
              <a:buNone/>
              <a:defRPr sz="2800">
                <a:solidFill>
                  <a:srgbClr val="888888"/>
                </a:solidFill>
              </a:defRPr>
            </a:lvl2pPr>
            <a:lvl3pPr marL="0" indent="914400">
              <a:buClrTx/>
              <a:buSzTx/>
              <a:buFontTx/>
              <a:buNone/>
              <a:defRPr sz="2800">
                <a:solidFill>
                  <a:srgbClr val="888888"/>
                </a:solidFill>
              </a:defRPr>
            </a:lvl3pPr>
            <a:lvl4pPr marL="0" indent="1371600">
              <a:buClrTx/>
              <a:buSzTx/>
              <a:buFontTx/>
              <a:buNone/>
              <a:defRPr sz="2800">
                <a:solidFill>
                  <a:srgbClr val="888888"/>
                </a:solidFill>
              </a:defRPr>
            </a:lvl4pPr>
            <a:lvl5pPr marL="0" indent="1828800">
              <a:buClrTx/>
              <a:buSzTx/>
              <a:buFontTx/>
              <a:buNone/>
              <a:defRPr sz="2800">
                <a:solidFill>
                  <a:srgbClr val="888888"/>
                </a:solidFill>
              </a:defRPr>
            </a:lvl5pPr>
          </a:lstStyle>
          <a:p>
            <a:pPr lvl="0">
              <a:defRPr sz="1800">
                <a:solidFill>
                  <a:srgbClr val="000000"/>
                </a:solidFill>
              </a:defRPr>
            </a:pPr>
            <a:r>
              <a:rPr sz="2800">
                <a:solidFill>
                  <a:srgbClr val="888888"/>
                </a:solidFill>
              </a:rPr>
              <a:t>Nível de Corpo Um</a:t>
            </a:r>
          </a:p>
          <a:p>
            <a:pPr lvl="1">
              <a:defRPr sz="1800">
                <a:solidFill>
                  <a:srgbClr val="000000"/>
                </a:solidFill>
              </a:defRPr>
            </a:pPr>
            <a:r>
              <a:rPr sz="2800">
                <a:solidFill>
                  <a:srgbClr val="888888"/>
                </a:solidFill>
              </a:rPr>
              <a:t>Nível de Corpo Dois</a:t>
            </a:r>
          </a:p>
          <a:p>
            <a:pPr lvl="2">
              <a:defRPr sz="1800">
                <a:solidFill>
                  <a:srgbClr val="000000"/>
                </a:solidFill>
              </a:defRPr>
            </a:pPr>
            <a:r>
              <a:rPr sz="2800">
                <a:solidFill>
                  <a:srgbClr val="888888"/>
                </a:solidFill>
              </a:rPr>
              <a:t>Nível de Corpo Três</a:t>
            </a:r>
          </a:p>
          <a:p>
            <a:pPr lvl="3">
              <a:defRPr sz="1800">
                <a:solidFill>
                  <a:srgbClr val="000000"/>
                </a:solidFill>
              </a:defRPr>
            </a:pPr>
            <a:r>
              <a:rPr sz="2800">
                <a:solidFill>
                  <a:srgbClr val="888888"/>
                </a:solidFill>
              </a:rPr>
              <a:t>Nível de Corpo Quatro</a:t>
            </a:r>
          </a:p>
          <a:p>
            <a:pPr lvl="4">
              <a:defRPr sz="1800">
                <a:solidFill>
                  <a:srgbClr val="000000"/>
                </a:solidFill>
              </a:defRPr>
            </a:pPr>
            <a:r>
              <a:rPr sz="2800">
                <a:solidFill>
                  <a:srgbClr val="888888"/>
                </a:solidFill>
              </a:rPr>
              <a:t>Nível de Corpo Cinco</a:t>
            </a:r>
          </a:p>
        </p:txBody>
      </p:sp>
      <p:sp>
        <p:nvSpPr>
          <p:cNvPr id="176" name="Shape 176"/>
          <p:cNvSpPr>
            <a:spLocks noGrp="1"/>
          </p:cNvSpPr>
          <p:nvPr>
            <p:ph type="sldNum" sz="quarter" idx="2"/>
          </p:nvPr>
        </p:nvSpPr>
        <p:spPr>
          <a:xfrm>
            <a:off x="8886613" y="9113916"/>
            <a:ext cx="2926081" cy="845875"/>
          </a:xfrm>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ranco com Cor">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8886613" y="9113916"/>
            <a:ext cx="2926081" cy="845875"/>
          </a:xfrm>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aisagem com Legenda">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pic>
        <p:nvPicPr>
          <p:cNvPr id="180" name="image2.png"/>
          <p:cNvPicPr/>
          <p:nvPr/>
        </p:nvPicPr>
        <p:blipFill>
          <a:blip r:embed="rId2" cstate="print">
            <a:extLst/>
          </a:blip>
          <a:stretch>
            <a:fillRect/>
          </a:stretch>
        </p:blipFill>
        <p:spPr>
          <a:xfrm>
            <a:off x="-1" y="-1"/>
            <a:ext cx="5409637" cy="9753601"/>
          </a:xfrm>
          <a:prstGeom prst="rect">
            <a:avLst/>
          </a:prstGeom>
          <a:ln w="12700">
            <a:miter lim="400000"/>
          </a:ln>
        </p:spPr>
      </p:pic>
      <p:sp>
        <p:nvSpPr>
          <p:cNvPr id="181" name="Shape 181"/>
          <p:cNvSpPr>
            <a:spLocks noGrp="1"/>
          </p:cNvSpPr>
          <p:nvPr>
            <p:ph type="body" idx="1"/>
          </p:nvPr>
        </p:nvSpPr>
        <p:spPr>
          <a:xfrm>
            <a:off x="650239" y="7369386"/>
            <a:ext cx="11162455" cy="2384214"/>
          </a:xfrm>
          <a:prstGeom prst="rect">
            <a:avLst/>
          </a:prstGeom>
        </p:spPr>
        <p:txBody>
          <a:bodyPr>
            <a:normAutofit/>
          </a:bodyPr>
          <a:lstStyle>
            <a:lvl1pPr marL="349250" indent="-349250">
              <a:buClrTx/>
              <a:buSzTx/>
              <a:buFontTx/>
              <a:buNone/>
              <a:defRPr b="1">
                <a:solidFill>
                  <a:srgbClr val="FC7500"/>
                </a:solidFill>
              </a:defRPr>
            </a:lvl1pPr>
            <a:lvl2pPr>
              <a:buClrTx/>
              <a:buFontTx/>
              <a:defRPr b="1">
                <a:solidFill>
                  <a:srgbClr val="FC7500"/>
                </a:solidFill>
              </a:defRPr>
            </a:lvl2pPr>
            <a:lvl3pPr>
              <a:buClrTx/>
              <a:buFontTx/>
              <a:defRPr b="1">
                <a:solidFill>
                  <a:srgbClr val="FC7500"/>
                </a:solidFill>
              </a:defRPr>
            </a:lvl3pPr>
            <a:lvl4pPr>
              <a:buClrTx/>
              <a:buFontTx/>
              <a:defRPr b="1">
                <a:solidFill>
                  <a:srgbClr val="FC7500"/>
                </a:solidFill>
              </a:defRPr>
            </a:lvl4pPr>
            <a:lvl5pPr>
              <a:buClrTx/>
              <a:buFontTx/>
              <a:defRPr b="1">
                <a:solidFill>
                  <a:srgbClr val="FC7500"/>
                </a:solidFill>
              </a:defRPr>
            </a:lvl5pPr>
          </a:lstStyle>
          <a:p>
            <a:pPr lvl="0">
              <a:defRPr sz="1800" b="0">
                <a:solidFill>
                  <a:srgbClr val="000000"/>
                </a:solidFill>
              </a:defRPr>
            </a:pPr>
            <a:r>
              <a:rPr sz="3400" b="1">
                <a:solidFill>
                  <a:srgbClr val="FC7500"/>
                </a:solidFill>
              </a:rPr>
              <a:t>Nível de Corpo Um</a:t>
            </a:r>
          </a:p>
          <a:p>
            <a:pPr lvl="1">
              <a:defRPr sz="1800" b="0">
                <a:solidFill>
                  <a:srgbClr val="000000"/>
                </a:solidFill>
              </a:defRPr>
            </a:pPr>
            <a:r>
              <a:rPr sz="3400" b="1">
                <a:solidFill>
                  <a:srgbClr val="FC7500"/>
                </a:solidFill>
              </a:rPr>
              <a:t>Nível de Corpo Dois</a:t>
            </a:r>
          </a:p>
          <a:p>
            <a:pPr lvl="2">
              <a:defRPr sz="1800" b="0">
                <a:solidFill>
                  <a:srgbClr val="000000"/>
                </a:solidFill>
              </a:defRPr>
            </a:pPr>
            <a:r>
              <a:rPr sz="3400" b="1">
                <a:solidFill>
                  <a:srgbClr val="FC7500"/>
                </a:solidFill>
              </a:rPr>
              <a:t>Nível de Corpo Três</a:t>
            </a:r>
          </a:p>
          <a:p>
            <a:pPr lvl="3">
              <a:defRPr sz="1800" b="0">
                <a:solidFill>
                  <a:srgbClr val="000000"/>
                </a:solidFill>
              </a:defRPr>
            </a:pPr>
            <a:r>
              <a:rPr sz="3400" b="1">
                <a:solidFill>
                  <a:srgbClr val="FC7500"/>
                </a:solidFill>
              </a:rPr>
              <a:t>Nível de Corpo Quatro</a:t>
            </a:r>
          </a:p>
          <a:p>
            <a:pPr lvl="4">
              <a:defRPr sz="1800" b="0">
                <a:solidFill>
                  <a:srgbClr val="000000"/>
                </a:solidFill>
              </a:defRPr>
            </a:pPr>
            <a:r>
              <a:rPr sz="3400" b="1">
                <a:solidFill>
                  <a:srgbClr val="FC7500"/>
                </a:solidFill>
              </a:rPr>
              <a:t>Nível de Corpo Cinco</a:t>
            </a:r>
          </a:p>
        </p:txBody>
      </p:sp>
      <p:sp>
        <p:nvSpPr>
          <p:cNvPr id="182" name="Shape 182"/>
          <p:cNvSpPr>
            <a:spLocks noGrp="1"/>
          </p:cNvSpPr>
          <p:nvPr>
            <p:ph type="sldNum" sz="quarter" idx="2"/>
          </p:nvPr>
        </p:nvSpPr>
        <p:spPr>
          <a:xfrm>
            <a:off x="8886613" y="9113916"/>
            <a:ext cx="2926081" cy="845875"/>
          </a:xfrm>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 Superior Retrato com Legendas">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84" name="Shape 184"/>
          <p:cNvSpPr>
            <a:spLocks noGrp="1"/>
          </p:cNvSpPr>
          <p:nvPr>
            <p:ph type="body" idx="1"/>
          </p:nvPr>
        </p:nvSpPr>
        <p:spPr>
          <a:xfrm>
            <a:off x="1192106" y="7369386"/>
            <a:ext cx="4944536" cy="2384214"/>
          </a:xfrm>
          <a:prstGeom prst="rect">
            <a:avLst/>
          </a:prstGeom>
        </p:spPr>
        <p:txBody>
          <a:bodyPr lIns="13004" tIns="13004" rIns="13004" bIns="13004"/>
          <a:lstStyle>
            <a:lvl1pPr marL="0" indent="0" algn="ctr">
              <a:spcBef>
                <a:spcPts val="400"/>
              </a:spcBef>
              <a:buClrTx/>
              <a:buSzTx/>
              <a:buFontTx/>
              <a:buNone/>
              <a:defRPr sz="2400">
                <a:solidFill>
                  <a:srgbClr val="404040"/>
                </a:solidFill>
              </a:defRPr>
            </a:lvl1pPr>
            <a:lvl2pPr marL="716395" indent="-367145" algn="ctr">
              <a:spcBef>
                <a:spcPts val="400"/>
              </a:spcBef>
              <a:buClrTx/>
              <a:buFontTx/>
              <a:defRPr sz="2400">
                <a:solidFill>
                  <a:srgbClr val="404040"/>
                </a:solidFill>
              </a:defRPr>
            </a:lvl2pPr>
            <a:lvl3pPr marL="1024889" indent="-339089" algn="ctr">
              <a:spcBef>
                <a:spcPts val="400"/>
              </a:spcBef>
              <a:buClrTx/>
              <a:buFontTx/>
              <a:defRPr sz="2400">
                <a:solidFill>
                  <a:srgbClr val="404040"/>
                </a:solidFill>
              </a:defRPr>
            </a:lvl3pPr>
            <a:lvl4pPr marL="1362075" indent="-393700" algn="ctr">
              <a:spcBef>
                <a:spcPts val="400"/>
              </a:spcBef>
              <a:buClrTx/>
              <a:buFontTx/>
              <a:defRPr sz="2400">
                <a:solidFill>
                  <a:srgbClr val="404040"/>
                </a:solidFill>
              </a:defRPr>
            </a:lvl4pPr>
            <a:lvl5pPr marL="1640416" indent="-376766" algn="ctr">
              <a:spcBef>
                <a:spcPts val="400"/>
              </a:spcBef>
              <a:buClrTx/>
              <a:buFontTx/>
              <a:defRPr sz="2400">
                <a:solidFill>
                  <a:srgbClr val="404040"/>
                </a:solidFill>
              </a:defRPr>
            </a:lvl5pPr>
          </a:lstStyle>
          <a:p>
            <a:pPr lvl="0">
              <a:defRPr sz="1800">
                <a:solidFill>
                  <a:srgbClr val="000000"/>
                </a:solidFill>
              </a:defRPr>
            </a:pPr>
            <a:r>
              <a:rPr sz="2400">
                <a:solidFill>
                  <a:srgbClr val="404040"/>
                </a:solidFill>
              </a:rPr>
              <a:t>Nível de Corpo Um</a:t>
            </a:r>
          </a:p>
          <a:p>
            <a:pPr lvl="1">
              <a:defRPr sz="1800">
                <a:solidFill>
                  <a:srgbClr val="000000"/>
                </a:solidFill>
              </a:defRPr>
            </a:pPr>
            <a:r>
              <a:rPr sz="2400">
                <a:solidFill>
                  <a:srgbClr val="404040"/>
                </a:solidFill>
              </a:rPr>
              <a:t>Nível de Corpo Dois</a:t>
            </a:r>
          </a:p>
          <a:p>
            <a:pPr lvl="2">
              <a:defRPr sz="1800">
                <a:solidFill>
                  <a:srgbClr val="000000"/>
                </a:solidFill>
              </a:defRPr>
            </a:pPr>
            <a:r>
              <a:rPr sz="2400">
                <a:solidFill>
                  <a:srgbClr val="404040"/>
                </a:solidFill>
              </a:rPr>
              <a:t>Nível de Corpo Três</a:t>
            </a:r>
          </a:p>
          <a:p>
            <a:pPr lvl="3">
              <a:defRPr sz="1800">
                <a:solidFill>
                  <a:srgbClr val="000000"/>
                </a:solidFill>
              </a:defRPr>
            </a:pPr>
            <a:r>
              <a:rPr sz="2400">
                <a:solidFill>
                  <a:srgbClr val="404040"/>
                </a:solidFill>
              </a:rPr>
              <a:t>Nível de Corpo Quatro</a:t>
            </a:r>
          </a:p>
          <a:p>
            <a:pPr lvl="4">
              <a:defRPr sz="1800">
                <a:solidFill>
                  <a:srgbClr val="000000"/>
                </a:solidFill>
              </a:defRPr>
            </a:pPr>
            <a:r>
              <a:rPr sz="2400">
                <a:solidFill>
                  <a:srgbClr val="404040"/>
                </a:solidFill>
              </a:rPr>
              <a:t>Nível de Corpo Cinco</a:t>
            </a:r>
          </a:p>
        </p:txBody>
      </p:sp>
      <p:sp>
        <p:nvSpPr>
          <p:cNvPr id="185" name="Shape 185"/>
          <p:cNvSpPr>
            <a:spLocks noGrp="1"/>
          </p:cNvSpPr>
          <p:nvPr>
            <p:ph type="sldNum" sz="quarter" idx="2"/>
          </p:nvPr>
        </p:nvSpPr>
        <p:spPr>
          <a:xfrm>
            <a:off x="8886613" y="9113916"/>
            <a:ext cx="2926081" cy="845875"/>
          </a:xfrm>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87" name="Shape 187"/>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88" name="Shape 188"/>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89" name="Shape 189"/>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91" name="Shape 191"/>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93" name="Shape 193"/>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95" name="Shape 195"/>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196" name="Shape 196"/>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197" name="Shape 197"/>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6" name="Shape 26"/>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27" name="Shape 27"/>
          <p:cNvSpPr>
            <a:spLocks noGrp="1"/>
          </p:cNvSpPr>
          <p:nvPr>
            <p:ph type="body" idx="1"/>
          </p:nvPr>
        </p:nvSpPr>
        <p:spPr>
          <a:xfrm>
            <a:off x="1270000" y="1397000"/>
            <a:ext cx="10464800" cy="6959600"/>
          </a:xfrm>
          <a:prstGeom prst="rect">
            <a:avLst/>
          </a:prstGeom>
        </p:spPr>
        <p:txBody>
          <a:bodyPr lIns="0" tIns="0" rIns="0" bIns="0" anchor="ctr"/>
          <a:lstStyle>
            <a:lvl1pPr marL="444500" indent="-444500" defTabSz="584200">
              <a:lnSpc>
                <a:spcPct val="120000"/>
              </a:lnSpc>
              <a:spcBef>
                <a:spcPts val="4800"/>
              </a:spcBef>
              <a:buClr>
                <a:srgbClr val="007ABB"/>
              </a:buClr>
              <a:buSzPct val="55000"/>
              <a:buFontTx/>
              <a:buChar char="•"/>
              <a:defRPr sz="4200" spc="42">
                <a:solidFill>
                  <a:srgbClr val="707E90"/>
                </a:solidFill>
                <a:latin typeface="Helvetica Neue Light"/>
                <a:ea typeface="Helvetica Neue Light"/>
                <a:cs typeface="Helvetica Neue Light"/>
                <a:sym typeface="Helvetica Neue Light"/>
              </a:defRPr>
            </a:lvl1pPr>
            <a:lvl2pPr marL="635000" indent="-444500" defTabSz="584200">
              <a:lnSpc>
                <a:spcPct val="120000"/>
              </a:lnSpc>
              <a:spcBef>
                <a:spcPts val="4800"/>
              </a:spcBef>
              <a:buClr>
                <a:srgbClr val="007ABB"/>
              </a:buClr>
              <a:buSzPct val="55000"/>
              <a:buFontTx/>
              <a:buChar char="•"/>
              <a:defRPr sz="4200" spc="42">
                <a:solidFill>
                  <a:srgbClr val="707E90"/>
                </a:solidFill>
                <a:latin typeface="Helvetica Neue Light"/>
                <a:ea typeface="Helvetica Neue Light"/>
                <a:cs typeface="Helvetica Neue Light"/>
                <a:sym typeface="Helvetica Neue Light"/>
              </a:defRPr>
            </a:lvl2pPr>
            <a:lvl3pPr marL="825500" indent="-444500" defTabSz="584200">
              <a:lnSpc>
                <a:spcPct val="120000"/>
              </a:lnSpc>
              <a:spcBef>
                <a:spcPts val="4800"/>
              </a:spcBef>
              <a:buClr>
                <a:srgbClr val="007ABB"/>
              </a:buClr>
              <a:buSzPct val="55000"/>
              <a:buFontTx/>
              <a:buChar char="•"/>
              <a:defRPr sz="4200" spc="42">
                <a:solidFill>
                  <a:srgbClr val="707E90"/>
                </a:solidFill>
                <a:latin typeface="Helvetica Neue Light"/>
                <a:ea typeface="Helvetica Neue Light"/>
                <a:cs typeface="Helvetica Neue Light"/>
                <a:sym typeface="Helvetica Neue Light"/>
              </a:defRPr>
            </a:lvl3pPr>
            <a:lvl4pPr marL="1016000" indent="-444500" defTabSz="584200">
              <a:lnSpc>
                <a:spcPct val="120000"/>
              </a:lnSpc>
              <a:spcBef>
                <a:spcPts val="4800"/>
              </a:spcBef>
              <a:buClr>
                <a:srgbClr val="007ABB"/>
              </a:buClr>
              <a:buSzPct val="55000"/>
              <a:buFontTx/>
              <a:buChar char="•"/>
              <a:defRPr sz="4200" spc="42">
                <a:solidFill>
                  <a:srgbClr val="707E90"/>
                </a:solidFill>
                <a:latin typeface="Helvetica Neue Light"/>
                <a:ea typeface="Helvetica Neue Light"/>
                <a:cs typeface="Helvetica Neue Light"/>
                <a:sym typeface="Helvetica Neue Light"/>
              </a:defRPr>
            </a:lvl4pPr>
            <a:lvl5pPr marL="1206500" indent="-444500" defTabSz="584200">
              <a:lnSpc>
                <a:spcPct val="120000"/>
              </a:lnSpc>
              <a:spcBef>
                <a:spcPts val="4800"/>
              </a:spcBef>
              <a:buClr>
                <a:srgbClr val="007ABB"/>
              </a:buClr>
              <a:buSzPct val="55000"/>
              <a:buFontTx/>
              <a:buChar char="•"/>
              <a:defRPr sz="4200" spc="42">
                <a:solidFill>
                  <a:srgbClr val="707E90"/>
                </a:solidFill>
                <a:latin typeface="Helvetica Neue Light"/>
                <a:ea typeface="Helvetica Neue Light"/>
                <a:cs typeface="Helvetica Neue Light"/>
                <a:sym typeface="Helvetica Neue Light"/>
              </a:defRPr>
            </a:lvl5pPr>
          </a:lstStyle>
          <a:p>
            <a:pPr lvl="0">
              <a:defRPr sz="1800" spc="0">
                <a:solidFill>
                  <a:srgbClr val="000000"/>
                </a:solidFill>
              </a:defRPr>
            </a:pPr>
            <a:r>
              <a:rPr sz="4200" spc="42">
                <a:solidFill>
                  <a:srgbClr val="707E90"/>
                </a:solidFill>
              </a:rPr>
              <a:t>Nível de Corpo Um</a:t>
            </a:r>
          </a:p>
          <a:p>
            <a:pPr lvl="1">
              <a:defRPr sz="1800" spc="0">
                <a:solidFill>
                  <a:srgbClr val="000000"/>
                </a:solidFill>
              </a:defRPr>
            </a:pPr>
            <a:r>
              <a:rPr sz="4200" spc="42">
                <a:solidFill>
                  <a:srgbClr val="707E90"/>
                </a:solidFill>
              </a:rPr>
              <a:t>Nível de Corpo Dois</a:t>
            </a:r>
          </a:p>
          <a:p>
            <a:pPr lvl="2">
              <a:defRPr sz="1800" spc="0">
                <a:solidFill>
                  <a:srgbClr val="000000"/>
                </a:solidFill>
              </a:defRPr>
            </a:pPr>
            <a:r>
              <a:rPr sz="4200" spc="42">
                <a:solidFill>
                  <a:srgbClr val="707E90"/>
                </a:solidFill>
              </a:rPr>
              <a:t>Nível de Corpo Três</a:t>
            </a:r>
          </a:p>
          <a:p>
            <a:pPr lvl="3">
              <a:defRPr sz="1800" spc="0">
                <a:solidFill>
                  <a:srgbClr val="000000"/>
                </a:solidFill>
              </a:defRPr>
            </a:pPr>
            <a:r>
              <a:rPr sz="4200" spc="42">
                <a:solidFill>
                  <a:srgbClr val="707E90"/>
                </a:solidFill>
              </a:rPr>
              <a:t>Nível de Corpo Quatro</a:t>
            </a:r>
          </a:p>
          <a:p>
            <a:pPr lvl="4">
              <a:defRPr sz="1800" spc="0">
                <a:solidFill>
                  <a:srgbClr val="000000"/>
                </a:solidFill>
              </a:defRPr>
            </a:pPr>
            <a:r>
              <a:rPr sz="4200" spc="42">
                <a:solidFill>
                  <a:srgbClr val="707E90"/>
                </a:solidFill>
              </a:rPr>
              <a:t>Nível de Corpo Cinco</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199" name="Shape 199"/>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02" name="Shape 202"/>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03" name="Shape 203"/>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808080"/>
            </a:gs>
            <a:gs pos="21000">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05" name="Shape 205"/>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06" name="Shape 206"/>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07" name="Shape 207"/>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09" name="Shape 209"/>
          <p:cNvSpPr/>
          <p:nvPr/>
        </p:nvSpPr>
        <p:spPr>
          <a:xfrm>
            <a:off x="1889760" y="1842346"/>
            <a:ext cx="9225281" cy="4483948"/>
          </a:xfrm>
          <a:prstGeom prst="rect">
            <a:avLst/>
          </a:prstGeom>
          <a:ln w="3175">
            <a:solidFill>
              <a:srgbClr val="FFFFFF"/>
            </a:solidFill>
          </a:ln>
          <a:effectLst>
            <a:outerShdw blurRad="88900" rotWithShape="0">
              <a:srgbClr val="000000">
                <a:alpha val="50000"/>
              </a:srgbClr>
            </a:outerShdw>
          </a:effectLst>
        </p:spPr>
        <p:txBody>
          <a:bodyPr lIns="65023" tIns="65023" rIns="65023" bIns="65023"/>
          <a:lstStyle/>
          <a:p>
            <a:pPr lvl="0" defTabSz="914400">
              <a:lnSpc>
                <a:spcPct val="100000"/>
              </a:lnSpc>
              <a:spcBef>
                <a:spcPts val="2000"/>
              </a:spcBef>
              <a:buClrTx/>
              <a:defRPr sz="4400" spc="0">
                <a:solidFill>
                  <a:srgbClr val="595959"/>
                </a:solidFill>
                <a:latin typeface="News Gothic MT"/>
                <a:ea typeface="News Gothic MT"/>
                <a:cs typeface="News Gothic MT"/>
                <a:sym typeface="News Gothic MT"/>
              </a:defRPr>
            </a:pPr>
            <a:endParaRPr/>
          </a:p>
        </p:txBody>
      </p:sp>
      <p:sp>
        <p:nvSpPr>
          <p:cNvPr id="210" name="Shape 210"/>
          <p:cNvSpPr>
            <a:spLocks noGrp="1"/>
          </p:cNvSpPr>
          <p:nvPr>
            <p:ph type="title"/>
          </p:nvPr>
        </p:nvSpPr>
        <p:spPr>
          <a:xfrm>
            <a:off x="1881487" y="-1"/>
            <a:ext cx="9241826" cy="4620611"/>
          </a:xfrm>
          <a:prstGeom prst="rect">
            <a:avLst/>
          </a:prstGeom>
        </p:spPr>
        <p:txBody>
          <a:bodyPr/>
          <a:lstStyle/>
          <a:p>
            <a:pPr lvl="0">
              <a:defRPr sz="1800">
                <a:solidFill>
                  <a:srgbClr val="000000"/>
                </a:solidFill>
              </a:defRPr>
            </a:pPr>
            <a:r>
              <a:rPr sz="6400">
                <a:solidFill>
                  <a:srgbClr val="2C7C9F"/>
                </a:solidFill>
              </a:rPr>
              <a:t>Texto do Título</a:t>
            </a:r>
          </a:p>
        </p:txBody>
      </p:sp>
      <p:sp>
        <p:nvSpPr>
          <p:cNvPr id="211" name="Shape 211"/>
          <p:cNvSpPr>
            <a:spLocks noGrp="1"/>
          </p:cNvSpPr>
          <p:nvPr>
            <p:ph type="body" idx="1"/>
          </p:nvPr>
        </p:nvSpPr>
        <p:spPr>
          <a:xfrm>
            <a:off x="1881487" y="4691927"/>
            <a:ext cx="9241828" cy="3742069"/>
          </a:xfrm>
          <a:prstGeom prst="rect">
            <a:avLst/>
          </a:prstGeom>
        </p:spPr>
        <p:txBody>
          <a:bodyPr>
            <a:normAutofit/>
          </a:bodyPr>
          <a:lstStyle>
            <a:lvl1pPr marL="0" indent="0" algn="ctr">
              <a:spcBef>
                <a:spcPts val="300"/>
              </a:spcBef>
              <a:buClrTx/>
              <a:buSzTx/>
              <a:buFontTx/>
              <a:buNone/>
              <a:defRPr sz="2400">
                <a:solidFill>
                  <a:srgbClr val="888888"/>
                </a:solidFill>
              </a:defRPr>
            </a:lvl1pPr>
            <a:lvl2pPr marL="0" indent="457200" algn="ctr">
              <a:spcBef>
                <a:spcPts val="300"/>
              </a:spcBef>
              <a:buClrTx/>
              <a:buSzTx/>
              <a:buFontTx/>
              <a:buNone/>
              <a:defRPr sz="2400">
                <a:solidFill>
                  <a:srgbClr val="888888"/>
                </a:solidFill>
              </a:defRPr>
            </a:lvl2pPr>
            <a:lvl3pPr marL="0" indent="914400" algn="ctr">
              <a:spcBef>
                <a:spcPts val="300"/>
              </a:spcBef>
              <a:buClrTx/>
              <a:buSzTx/>
              <a:buFontTx/>
              <a:buNone/>
              <a:defRPr sz="2400">
                <a:solidFill>
                  <a:srgbClr val="888888"/>
                </a:solidFill>
              </a:defRPr>
            </a:lvl3pPr>
            <a:lvl4pPr marL="0" indent="1371600" algn="ctr">
              <a:spcBef>
                <a:spcPts val="300"/>
              </a:spcBef>
              <a:buClrTx/>
              <a:buSzTx/>
              <a:buFontTx/>
              <a:buNone/>
              <a:defRPr sz="2400">
                <a:solidFill>
                  <a:srgbClr val="888888"/>
                </a:solidFill>
              </a:defRPr>
            </a:lvl4pPr>
            <a:lvl5pPr marL="0" indent="1828800" algn="ctr">
              <a:spcBef>
                <a:spcPts val="300"/>
              </a:spcBef>
              <a:buClrTx/>
              <a:buSzTx/>
              <a:buFontTx/>
              <a:buNone/>
              <a:defRPr sz="2400">
                <a:solidFill>
                  <a:srgbClr val="888888"/>
                </a:solidFill>
              </a:defRPr>
            </a:lvl5pPr>
          </a:lstStyle>
          <a:p>
            <a:pPr lvl="0">
              <a:defRPr sz="1800">
                <a:solidFill>
                  <a:srgbClr val="000000"/>
                </a:solidFill>
              </a:defRPr>
            </a:pPr>
            <a:r>
              <a:rPr sz="2400">
                <a:solidFill>
                  <a:srgbClr val="888888"/>
                </a:solidFill>
              </a:rPr>
              <a:t>Nível de Corpo Um</a:t>
            </a:r>
          </a:p>
          <a:p>
            <a:pPr lvl="1">
              <a:defRPr sz="1800">
                <a:solidFill>
                  <a:srgbClr val="000000"/>
                </a:solidFill>
              </a:defRPr>
            </a:pPr>
            <a:r>
              <a:rPr sz="2400">
                <a:solidFill>
                  <a:srgbClr val="888888"/>
                </a:solidFill>
              </a:rPr>
              <a:t>Nível de Corpo Dois</a:t>
            </a:r>
          </a:p>
          <a:p>
            <a:pPr lvl="2">
              <a:defRPr sz="1800">
                <a:solidFill>
                  <a:srgbClr val="000000"/>
                </a:solidFill>
              </a:defRPr>
            </a:pPr>
            <a:r>
              <a:rPr sz="2400">
                <a:solidFill>
                  <a:srgbClr val="888888"/>
                </a:solidFill>
              </a:rPr>
              <a:t>Nível de Corpo Três</a:t>
            </a:r>
          </a:p>
          <a:p>
            <a:pPr lvl="3">
              <a:defRPr sz="1800">
                <a:solidFill>
                  <a:srgbClr val="000000"/>
                </a:solidFill>
              </a:defRPr>
            </a:pPr>
            <a:r>
              <a:rPr sz="2400">
                <a:solidFill>
                  <a:srgbClr val="888888"/>
                </a:solidFill>
              </a:rPr>
              <a:t>Nível de Corpo Quatro</a:t>
            </a:r>
          </a:p>
          <a:p>
            <a:pPr lvl="4">
              <a:defRPr sz="1800">
                <a:solidFill>
                  <a:srgbClr val="000000"/>
                </a:solidFill>
              </a:defRPr>
            </a:pPr>
            <a:r>
              <a:rPr sz="2400">
                <a:solidFill>
                  <a:srgbClr val="888888"/>
                </a:solidFill>
              </a:rPr>
              <a:t>Nível de Corpo Cinco</a:t>
            </a:r>
          </a:p>
        </p:txBody>
      </p:sp>
      <p:sp>
        <p:nvSpPr>
          <p:cNvPr id="212" name="Shape 212"/>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ranco com Cor">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14" name="Shape 214"/>
          <p:cNvSpPr>
            <a:spLocks noGrp="1"/>
          </p:cNvSpPr>
          <p:nvPr>
            <p:ph type="sldNum" sz="quarter" idx="2"/>
          </p:nvPr>
        </p:nvSpPr>
        <p:spPr>
          <a:xfrm>
            <a:off x="8886613" y="9113916"/>
            <a:ext cx="2926081" cy="845875"/>
          </a:xfrm>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16" name="Shape 216"/>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17" name="Shape 217"/>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19" name="Shape 219"/>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ítulo, texto e conteúdo">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650239" y="-1"/>
            <a:ext cx="11704322" cy="2016198"/>
          </a:xfrm>
          <a:prstGeom prst="rect">
            <a:avLst/>
          </a:prstGeom>
        </p:spPr>
        <p:txBody>
          <a:bodyPr/>
          <a:lstStyle/>
          <a:p>
            <a:pPr lvl="0">
              <a:defRPr sz="1800">
                <a:solidFill>
                  <a:srgbClr val="000000"/>
                </a:solidFill>
              </a:defRPr>
            </a:pPr>
            <a:r>
              <a:rPr sz="6400">
                <a:solidFill>
                  <a:srgbClr val="2C7C9F"/>
                </a:solidFill>
              </a:rPr>
              <a:t>Texto do Título</a:t>
            </a:r>
          </a:p>
        </p:txBody>
      </p:sp>
      <p:sp>
        <p:nvSpPr>
          <p:cNvPr id="222" name="Shape 222"/>
          <p:cNvSpPr>
            <a:spLocks noGrp="1"/>
          </p:cNvSpPr>
          <p:nvPr>
            <p:ph type="body" idx="1"/>
          </p:nvPr>
        </p:nvSpPr>
        <p:spPr>
          <a:xfrm>
            <a:off x="650239" y="2275839"/>
            <a:ext cx="5743788" cy="7477761"/>
          </a:xfrm>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23" name="Shape 223"/>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Seção do Álbum ">
    <p:spTree>
      <p:nvGrpSpPr>
        <p:cNvPr id="1" name=""/>
        <p:cNvGrpSpPr/>
        <p:nvPr/>
      </p:nvGrpSpPr>
      <p:grpSpPr>
        <a:xfrm>
          <a:off x="0" y="0"/>
          <a:ext cx="0" cy="0"/>
          <a:chOff x="0" y="0"/>
          <a:chExt cx="0" cy="0"/>
        </a:xfrm>
      </p:grpSpPr>
      <p:sp>
        <p:nvSpPr>
          <p:cNvPr id="225" name="Shape 225"/>
          <p:cNvSpPr>
            <a:spLocks noGrp="1"/>
          </p:cNvSpPr>
          <p:nvPr>
            <p:ph type="sldNum" sz="quarter" idx="2"/>
          </p:nvPr>
        </p:nvSpPr>
        <p:spPr>
          <a:xfrm>
            <a:off x="8886613" y="9113916"/>
            <a:ext cx="2926081" cy="845875"/>
          </a:xfrm>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27" name="Shape 227"/>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29" name="Shape 229"/>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30" name="Shape 230"/>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31" name="Shape 231"/>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34" name="Shape 234"/>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35" name="Shape 235"/>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37" name="Shape 237"/>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38" name="Shape 238"/>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39" name="Shape 239"/>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41" name="Shape 241"/>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43" name="Shape 243"/>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44" name="Shape 244"/>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45" name="Shape 245"/>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48" name="Shape 248"/>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49" name="Shape 249"/>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215D77"/>
            </a:gs>
            <a:gs pos="21001">
              <a:srgbClr val="FFFFFF"/>
            </a:gs>
            <a:gs pos="100000">
              <a:srgbClr val="FFFFFF"/>
            </a:gs>
          </a:gsLst>
          <a:lin ang="5400000" scaled="0"/>
        </a:gradFill>
        <a:effectLst/>
      </p:bgPr>
    </p:bg>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52" name="Shape 252"/>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53" name="Shape 253"/>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55" name="Shape 255"/>
          <p:cNvSpPr/>
          <p:nvPr/>
        </p:nvSpPr>
        <p:spPr>
          <a:xfrm>
            <a:off x="1889760" y="1842346"/>
            <a:ext cx="9225281" cy="4483948"/>
          </a:xfrm>
          <a:prstGeom prst="rect">
            <a:avLst/>
          </a:prstGeom>
          <a:ln w="3175">
            <a:solidFill>
              <a:srgbClr val="FFFFFF"/>
            </a:solidFill>
          </a:ln>
          <a:effectLst>
            <a:outerShdw blurRad="88900" rotWithShape="0">
              <a:srgbClr val="000000">
                <a:alpha val="50000"/>
              </a:srgbClr>
            </a:outerShdw>
          </a:effectLst>
        </p:spPr>
        <p:txBody>
          <a:bodyPr lIns="65023" tIns="65023" rIns="65023" bIns="65023"/>
          <a:lstStyle/>
          <a:p>
            <a:pPr lvl="0" defTabSz="914400">
              <a:lnSpc>
                <a:spcPct val="100000"/>
              </a:lnSpc>
              <a:spcBef>
                <a:spcPts val="2000"/>
              </a:spcBef>
              <a:buClrTx/>
              <a:defRPr sz="4400" spc="0">
                <a:solidFill>
                  <a:srgbClr val="595959"/>
                </a:solidFill>
                <a:latin typeface="News Gothic MT"/>
                <a:ea typeface="News Gothic MT"/>
                <a:cs typeface="News Gothic MT"/>
                <a:sym typeface="News Gothic MT"/>
              </a:defRPr>
            </a:pPr>
            <a:endParaRPr/>
          </a:p>
        </p:txBody>
      </p:sp>
      <p:sp>
        <p:nvSpPr>
          <p:cNvPr id="256" name="Shape 256"/>
          <p:cNvSpPr>
            <a:spLocks noGrp="1"/>
          </p:cNvSpPr>
          <p:nvPr>
            <p:ph type="title"/>
          </p:nvPr>
        </p:nvSpPr>
        <p:spPr>
          <a:xfrm>
            <a:off x="1881487" y="-1"/>
            <a:ext cx="9241826" cy="4620611"/>
          </a:xfrm>
          <a:prstGeom prst="rect">
            <a:avLst/>
          </a:prstGeom>
        </p:spPr>
        <p:txBody>
          <a:bodyPr/>
          <a:lstStyle/>
          <a:p>
            <a:pPr lvl="0">
              <a:defRPr sz="1800">
                <a:solidFill>
                  <a:srgbClr val="000000"/>
                </a:solidFill>
              </a:defRPr>
            </a:pPr>
            <a:r>
              <a:rPr sz="6400">
                <a:solidFill>
                  <a:srgbClr val="2C7C9F"/>
                </a:solidFill>
              </a:rPr>
              <a:t>Texto do Título</a:t>
            </a:r>
          </a:p>
        </p:txBody>
      </p:sp>
      <p:sp>
        <p:nvSpPr>
          <p:cNvPr id="257" name="Shape 257"/>
          <p:cNvSpPr>
            <a:spLocks noGrp="1"/>
          </p:cNvSpPr>
          <p:nvPr>
            <p:ph type="body" idx="1"/>
          </p:nvPr>
        </p:nvSpPr>
        <p:spPr>
          <a:xfrm>
            <a:off x="1881487" y="4691927"/>
            <a:ext cx="9241828" cy="3742069"/>
          </a:xfrm>
          <a:prstGeom prst="rect">
            <a:avLst/>
          </a:prstGeom>
        </p:spPr>
        <p:txBody>
          <a:bodyPr>
            <a:normAutofit/>
          </a:bodyPr>
          <a:lstStyle>
            <a:lvl1pPr marL="0" indent="0" algn="ctr">
              <a:spcBef>
                <a:spcPts val="300"/>
              </a:spcBef>
              <a:buClrTx/>
              <a:buSzTx/>
              <a:buFontTx/>
              <a:buNone/>
              <a:defRPr sz="2400">
                <a:solidFill>
                  <a:srgbClr val="888888"/>
                </a:solidFill>
              </a:defRPr>
            </a:lvl1pPr>
            <a:lvl2pPr marL="0" indent="457200" algn="ctr">
              <a:spcBef>
                <a:spcPts val="300"/>
              </a:spcBef>
              <a:buClrTx/>
              <a:buSzTx/>
              <a:buFontTx/>
              <a:buNone/>
              <a:defRPr sz="2400">
                <a:solidFill>
                  <a:srgbClr val="888888"/>
                </a:solidFill>
              </a:defRPr>
            </a:lvl2pPr>
            <a:lvl3pPr marL="0" indent="914400" algn="ctr">
              <a:spcBef>
                <a:spcPts val="300"/>
              </a:spcBef>
              <a:buClrTx/>
              <a:buSzTx/>
              <a:buFontTx/>
              <a:buNone/>
              <a:defRPr sz="2400">
                <a:solidFill>
                  <a:srgbClr val="888888"/>
                </a:solidFill>
              </a:defRPr>
            </a:lvl3pPr>
            <a:lvl4pPr marL="0" indent="1371600" algn="ctr">
              <a:spcBef>
                <a:spcPts val="300"/>
              </a:spcBef>
              <a:buClrTx/>
              <a:buSzTx/>
              <a:buFontTx/>
              <a:buNone/>
              <a:defRPr sz="2400">
                <a:solidFill>
                  <a:srgbClr val="888888"/>
                </a:solidFill>
              </a:defRPr>
            </a:lvl4pPr>
            <a:lvl5pPr marL="0" indent="1828800" algn="ctr">
              <a:spcBef>
                <a:spcPts val="300"/>
              </a:spcBef>
              <a:buClrTx/>
              <a:buSzTx/>
              <a:buFontTx/>
              <a:buNone/>
              <a:defRPr sz="2400">
                <a:solidFill>
                  <a:srgbClr val="888888"/>
                </a:solidFill>
              </a:defRPr>
            </a:lvl5pPr>
          </a:lstStyle>
          <a:p>
            <a:pPr lvl="0">
              <a:defRPr sz="1800">
                <a:solidFill>
                  <a:srgbClr val="000000"/>
                </a:solidFill>
              </a:defRPr>
            </a:pPr>
            <a:r>
              <a:rPr sz="2400">
                <a:solidFill>
                  <a:srgbClr val="888888"/>
                </a:solidFill>
              </a:rPr>
              <a:t>Nível de Corpo Um</a:t>
            </a:r>
          </a:p>
          <a:p>
            <a:pPr lvl="1">
              <a:defRPr sz="1800">
                <a:solidFill>
                  <a:srgbClr val="000000"/>
                </a:solidFill>
              </a:defRPr>
            </a:pPr>
            <a:r>
              <a:rPr sz="2400">
                <a:solidFill>
                  <a:srgbClr val="888888"/>
                </a:solidFill>
              </a:rPr>
              <a:t>Nível de Corpo Dois</a:t>
            </a:r>
          </a:p>
          <a:p>
            <a:pPr lvl="2">
              <a:defRPr sz="1800">
                <a:solidFill>
                  <a:srgbClr val="000000"/>
                </a:solidFill>
              </a:defRPr>
            </a:pPr>
            <a:r>
              <a:rPr sz="2400">
                <a:solidFill>
                  <a:srgbClr val="888888"/>
                </a:solidFill>
              </a:rPr>
              <a:t>Nível de Corpo Três</a:t>
            </a:r>
          </a:p>
          <a:p>
            <a:pPr lvl="3">
              <a:defRPr sz="1800">
                <a:solidFill>
                  <a:srgbClr val="000000"/>
                </a:solidFill>
              </a:defRPr>
            </a:pPr>
            <a:r>
              <a:rPr sz="2400">
                <a:solidFill>
                  <a:srgbClr val="888888"/>
                </a:solidFill>
              </a:rPr>
              <a:t>Nível de Corpo Quatro</a:t>
            </a:r>
          </a:p>
          <a:p>
            <a:pPr lvl="4">
              <a:defRPr sz="1800">
                <a:solidFill>
                  <a:srgbClr val="000000"/>
                </a:solidFill>
              </a:defRPr>
            </a:pPr>
            <a:r>
              <a:rPr sz="2400">
                <a:solidFill>
                  <a:srgbClr val="888888"/>
                </a:solidFill>
              </a:rPr>
              <a:t>Nível de Corpo Cinco</a:t>
            </a:r>
          </a:p>
        </p:txBody>
      </p:sp>
      <p:sp>
        <p:nvSpPr>
          <p:cNvPr id="258" name="Shape 258"/>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306E68"/>
            </a:gs>
            <a:gs pos="26000">
              <a:srgbClr val="FFFFFF"/>
            </a:gs>
            <a:gs pos="100000">
              <a:srgbClr val="FFFFFF"/>
            </a:gs>
          </a:gsLst>
          <a:lin ang="16200000" scaled="0"/>
        </a:gradFill>
        <a:effectLst/>
      </p:bgPr>
    </p:bg>
    <p:spTree>
      <p:nvGrpSpPr>
        <p:cNvPr id="1" name=""/>
        <p:cNvGrpSpPr/>
        <p:nvPr/>
      </p:nvGrpSpPr>
      <p:grpSpPr>
        <a:xfrm>
          <a:off x="0" y="0"/>
          <a:ext cx="0" cy="0"/>
          <a:chOff x="0" y="0"/>
          <a:chExt cx="0" cy="0"/>
        </a:xfrm>
      </p:grpSpPr>
      <p:sp>
        <p:nvSpPr>
          <p:cNvPr id="260" name="Shape 260"/>
          <p:cNvSpPr>
            <a:spLocks noGrp="1"/>
          </p:cNvSpPr>
          <p:nvPr>
            <p:ph type="title"/>
          </p:nvPr>
        </p:nvSpPr>
        <p:spPr>
          <a:prstGeom prst="rect">
            <a:avLst/>
          </a:prstGeom>
        </p:spPr>
        <p:txBody>
          <a:bodyPr/>
          <a:lstStyle/>
          <a:p>
            <a:pPr lvl="0">
              <a:defRPr sz="1800">
                <a:solidFill>
                  <a:srgbClr val="000000"/>
                </a:solidFill>
              </a:defRPr>
            </a:pPr>
            <a:r>
              <a:rPr sz="6400">
                <a:solidFill>
                  <a:srgbClr val="2C7C9F"/>
                </a:solidFill>
              </a:rPr>
              <a:t>Texto do Título</a:t>
            </a:r>
          </a:p>
        </p:txBody>
      </p:sp>
      <p:sp>
        <p:nvSpPr>
          <p:cNvPr id="261" name="Shape 261"/>
          <p:cNvSpPr>
            <a:spLocks noGrp="1"/>
          </p:cNvSpPr>
          <p:nvPr>
            <p:ph type="body" idx="1"/>
          </p:nvPr>
        </p:nvSpPr>
        <p:spPr>
          <a:prstGeom prst="rect">
            <a:avLst/>
          </a:prstGeom>
        </p:spPr>
        <p:txBody>
          <a:bodyPr/>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262" name="Shape 262"/>
          <p:cNvSpPr>
            <a:spLocks noGrp="1"/>
          </p:cNvSpPr>
          <p:nvPr>
            <p:ph type="sldNum" sz="quarter" idx="2"/>
          </p:nvPr>
        </p:nvSpPr>
        <p:spPr>
          <a:prstGeom prst="rect">
            <a:avLst/>
          </a:prstGeom>
        </p:spPr>
        <p:txBody>
          <a:bodyPr/>
          <a:lstStyle/>
          <a:p>
            <a:pPr lvl="0"/>
            <a:fld id="{86CB4B4D-7CA3-9044-876B-883B54F8677D}" type="slidenum">
              <a:rPr/>
              <a:pPr lvl="0"/>
              <a:t>‹nº›</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Logo, Title &amp; Bullets copiar">
    <p:spTree>
      <p:nvGrpSpPr>
        <p:cNvPr id="1" name=""/>
        <p:cNvGrpSpPr/>
        <p:nvPr/>
      </p:nvGrpSpPr>
      <p:grpSpPr>
        <a:xfrm>
          <a:off x="0" y="0"/>
          <a:ext cx="0" cy="0"/>
          <a:chOff x="0" y="0"/>
          <a:chExt cx="0" cy="0"/>
        </a:xfrm>
      </p:grpSpPr>
      <p:sp>
        <p:nvSpPr>
          <p:cNvPr id="264" name="Shape 264"/>
          <p:cNvSpPr>
            <a:spLocks noGrp="1"/>
          </p:cNvSpPr>
          <p:nvPr>
            <p:ph type="title"/>
          </p:nvPr>
        </p:nvSpPr>
        <p:spPr>
          <a:xfrm>
            <a:off x="966050" y="508000"/>
            <a:ext cx="11257833" cy="1521450"/>
          </a:xfrm>
          <a:prstGeom prst="rect">
            <a:avLst/>
          </a:prstGeom>
        </p:spPr>
        <p:txBody>
          <a:bodyPr lIns="0" tIns="0" rIns="0" bIns="0"/>
          <a:lstStyle>
            <a:lvl1pPr defTabSz="584200">
              <a:lnSpc>
                <a:spcPct val="80000"/>
              </a:lnSpc>
              <a:defRPr sz="7200" b="1" cap="all" spc="360">
                <a:solidFill>
                  <a:srgbClr val="000000"/>
                </a:solidFill>
                <a:latin typeface="+mn-lt"/>
                <a:ea typeface="+mn-ea"/>
                <a:cs typeface="+mn-cs"/>
                <a:sym typeface="Helvetica Neue"/>
              </a:defRPr>
            </a:lvl1pPr>
          </a:lstStyle>
          <a:p>
            <a:pPr lvl="0">
              <a:defRPr sz="1800" b="0" cap="none" spc="0"/>
            </a:pPr>
            <a:r>
              <a:rPr sz="7200" b="1" cap="all" spc="360"/>
              <a:t>Texto do Título</a:t>
            </a:r>
          </a:p>
        </p:txBody>
      </p:sp>
      <p:sp>
        <p:nvSpPr>
          <p:cNvPr id="265" name="Shape 265"/>
          <p:cNvSpPr>
            <a:spLocks noGrp="1"/>
          </p:cNvSpPr>
          <p:nvPr>
            <p:ph type="body" idx="1"/>
          </p:nvPr>
        </p:nvSpPr>
        <p:spPr>
          <a:xfrm>
            <a:off x="1270000" y="3048000"/>
            <a:ext cx="10464800" cy="5308600"/>
          </a:xfrm>
          <a:prstGeom prst="rect">
            <a:avLst/>
          </a:prstGeom>
        </p:spPr>
        <p:txBody>
          <a:bodyPr lIns="0" tIns="0" rIns="0" bIns="0" anchor="ctr"/>
          <a:lstStyle>
            <a:lvl1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1pPr>
            <a:lvl2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2pPr>
            <a:lvl3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3pPr>
            <a:lvl4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4pPr>
            <a:lvl5pPr marL="718038" indent="-718038" algn="ctr" defTabSz="584200">
              <a:lnSpc>
                <a:spcPct val="120000"/>
              </a:lnSpc>
              <a:spcBef>
                <a:spcPts val="4800"/>
              </a:spcBef>
              <a:buClr>
                <a:srgbClr val="007ABB"/>
              </a:buClr>
              <a:buSzPct val="55000"/>
              <a:buFontTx/>
              <a:buChar char="•"/>
              <a:defRPr sz="4200" b="1" spc="42">
                <a:solidFill>
                  <a:srgbClr val="000000"/>
                </a:solidFill>
                <a:latin typeface="+mn-lt"/>
                <a:ea typeface="+mn-ea"/>
                <a:cs typeface="+mn-cs"/>
                <a:sym typeface="Helvetica Neue"/>
              </a:defRPr>
            </a:lvl5pPr>
          </a:lstStyle>
          <a:p>
            <a:pPr lvl="0">
              <a:defRPr sz="1800" b="0" spc="0"/>
            </a:pPr>
            <a:r>
              <a:rPr sz="4200" b="1" spc="42"/>
              <a:t>Nível de Corpo Um</a:t>
            </a:r>
          </a:p>
          <a:p>
            <a:pPr lvl="1">
              <a:defRPr sz="1800" b="0" spc="0"/>
            </a:pPr>
            <a:r>
              <a:rPr sz="4200" b="1" spc="42"/>
              <a:t>Nível de Corpo Dois</a:t>
            </a:r>
          </a:p>
          <a:p>
            <a:pPr lvl="2">
              <a:defRPr sz="1800" b="0" spc="0"/>
            </a:pPr>
            <a:r>
              <a:rPr sz="4200" b="1" spc="42"/>
              <a:t>Nível de Corpo Três</a:t>
            </a:r>
          </a:p>
          <a:p>
            <a:pPr lvl="3">
              <a:defRPr sz="1800" b="0" spc="0"/>
            </a:pPr>
            <a:r>
              <a:rPr sz="4200" b="1" spc="42"/>
              <a:t>Nível de Corpo Quatro</a:t>
            </a:r>
          </a:p>
          <a:p>
            <a:pPr lvl="4">
              <a:defRPr sz="1800" b="0" spc="0"/>
            </a:pPr>
            <a:r>
              <a:rPr sz="4200" b="1" spc="42"/>
              <a:t>Nível de Corpo Cinco</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copiar">
    <p:spTree>
      <p:nvGrpSpPr>
        <p:cNvPr id="1" name=""/>
        <p:cNvGrpSpPr/>
        <p:nvPr/>
      </p:nvGrpSpPr>
      <p:grpSpPr>
        <a:xfrm>
          <a:off x="0" y="0"/>
          <a:ext cx="0" cy="0"/>
          <a:chOff x="0" y="0"/>
          <a:chExt cx="0" cy="0"/>
        </a:xfrm>
      </p:grpSpPr>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67" name="Shape 267"/>
          <p:cNvSpPr>
            <a:spLocks noGrp="1"/>
          </p:cNvSpPr>
          <p:nvPr>
            <p:ph type="sldNum" sz="quarter" idx="2"/>
          </p:nvPr>
        </p:nvSpPr>
        <p:spPr>
          <a:xfrm>
            <a:off x="11232444" y="8738616"/>
            <a:ext cx="1408854" cy="892049"/>
          </a:xfrm>
          <a:prstGeom prst="rect">
            <a:avLst/>
          </a:prstGeom>
        </p:spPr>
        <p:txBody>
          <a:bodyPr/>
          <a:lstStyle>
            <a:lvl1pPr defTabSz="914400">
              <a:defRPr>
                <a:latin typeface="News Gothic MT"/>
                <a:ea typeface="News Gothic MT"/>
                <a:cs typeface="News Gothic MT"/>
                <a:sym typeface="News Gothic MT"/>
              </a:defRPr>
            </a:lvl1pPr>
          </a:lstStyle>
          <a:p>
            <a:pPr lvl="0"/>
            <a:fld id="{86CB4B4D-7CA3-9044-876B-883B54F8677D}" type="slidenum">
              <a:rPr/>
              <a:pPr lvl="0"/>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Bottom">
    <p:spTree>
      <p:nvGrpSpPr>
        <p:cNvPr id="1" name=""/>
        <p:cNvGrpSpPr/>
        <p:nvPr/>
      </p:nvGrpSpPr>
      <p:grpSpPr>
        <a:xfrm>
          <a:off x="0" y="0"/>
          <a:ext cx="0" cy="0"/>
          <a:chOff x="0" y="0"/>
          <a:chExt cx="0" cy="0"/>
        </a:xfrm>
      </p:grpSpPr>
      <p:sp>
        <p:nvSpPr>
          <p:cNvPr id="31" name="Shape 31"/>
          <p:cNvSpPr/>
          <p:nvPr/>
        </p:nvSpPr>
        <p:spPr>
          <a:xfrm>
            <a:off x="2667000" y="9620626"/>
            <a:ext cx="10337800" cy="127001"/>
          </a:xfrm>
          <a:prstGeom prst="rect">
            <a:avLst/>
          </a:prstGeom>
          <a:solidFill>
            <a:srgbClr val="0080C2"/>
          </a:solidFill>
          <a:ln w="25400">
            <a:miter lim="400000"/>
          </a:ln>
        </p:spPr>
        <p:txBody>
          <a:bodyPr lIns="101600" tIns="101600" rIns="101600" bIns="101600"/>
          <a:lstStyle/>
          <a:p>
            <a:pPr lvl="0" algn="just" defTabSz="457200">
              <a:lnSpc>
                <a:spcPct val="120000"/>
              </a:lnSpc>
              <a:spcBef>
                <a:spcPts val="1000"/>
              </a:spcBef>
              <a:buClrTx/>
              <a:defRPr sz="900" spc="0"/>
            </a:pPr>
            <a:endParaRPr/>
          </a:p>
        </p:txBody>
      </p:sp>
      <p:sp>
        <p:nvSpPr>
          <p:cNvPr id="32" name="Shape 32"/>
          <p:cNvSpPr>
            <a:spLocks noGrp="1"/>
          </p:cNvSpPr>
          <p:nvPr>
            <p:ph type="title"/>
          </p:nvPr>
        </p:nvSpPr>
        <p:spPr>
          <a:xfrm>
            <a:off x="2667000" y="4165600"/>
            <a:ext cx="7670800" cy="4191000"/>
          </a:xfrm>
          <a:prstGeom prst="rect">
            <a:avLst/>
          </a:prstGeom>
        </p:spPr>
        <p:txBody>
          <a:bodyPr lIns="0" tIns="0" rIns="0" bIns="0"/>
          <a:lstStyle>
            <a:lvl1pPr algn="l" defTabSz="584200">
              <a:lnSpc>
                <a:spcPct val="80000"/>
              </a:lnSpc>
              <a:defRPr sz="12400" cap="all" spc="620">
                <a:solidFill>
                  <a:srgbClr val="707E90"/>
                </a:solidFill>
                <a:latin typeface="+mj-lt"/>
                <a:ea typeface="+mj-ea"/>
                <a:cs typeface="+mj-cs"/>
                <a:sym typeface="Helvetica Neue UltraLight"/>
              </a:defRPr>
            </a:lvl1pPr>
          </a:lstStyle>
          <a:p>
            <a:pPr lvl="0">
              <a:defRPr sz="1800" cap="none" spc="0">
                <a:solidFill>
                  <a:srgbClr val="000000"/>
                </a:solidFill>
              </a:defRPr>
            </a:pPr>
            <a:r>
              <a:rPr sz="12400" cap="all" spc="620">
                <a:solidFill>
                  <a:srgbClr val="707E90"/>
                </a:solidFill>
              </a:rPr>
              <a:t>Texto do Título</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781190" y="-1"/>
            <a:ext cx="11437904" cy="205457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lstStyle/>
          <a:p>
            <a:pPr lvl="0">
              <a:defRPr sz="1800">
                <a:solidFill>
                  <a:srgbClr val="000000"/>
                </a:solidFill>
              </a:defRPr>
            </a:pPr>
            <a:r>
              <a:rPr sz="6400">
                <a:solidFill>
                  <a:srgbClr val="2C7C9F"/>
                </a:solidFill>
              </a:rPr>
              <a:t>Texto do Título</a:t>
            </a:r>
          </a:p>
        </p:txBody>
      </p:sp>
      <p:sp>
        <p:nvSpPr>
          <p:cNvPr id="3" name="Shape 3"/>
          <p:cNvSpPr>
            <a:spLocks noGrp="1"/>
          </p:cNvSpPr>
          <p:nvPr>
            <p:ph type="body" idx="1"/>
          </p:nvPr>
        </p:nvSpPr>
        <p:spPr>
          <a:xfrm>
            <a:off x="781190" y="2275839"/>
            <a:ext cx="11437904" cy="747776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lstStyle/>
          <a:p>
            <a:pPr lvl="0">
              <a:defRPr sz="1800">
                <a:solidFill>
                  <a:srgbClr val="000000"/>
                </a:solidFill>
              </a:defRPr>
            </a:pPr>
            <a:r>
              <a:rPr sz="3400">
                <a:solidFill>
                  <a:srgbClr val="595959"/>
                </a:solidFill>
              </a:rPr>
              <a:t>Nível de Corpo Um</a:t>
            </a:r>
          </a:p>
          <a:p>
            <a:pPr lvl="1">
              <a:defRPr sz="1800">
                <a:solidFill>
                  <a:srgbClr val="000000"/>
                </a:solidFill>
              </a:defRPr>
            </a:pPr>
            <a:r>
              <a:rPr sz="3400">
                <a:solidFill>
                  <a:srgbClr val="595959"/>
                </a:solidFill>
              </a:rPr>
              <a:t>Nível de Corpo Dois</a:t>
            </a:r>
          </a:p>
          <a:p>
            <a:pPr lvl="2">
              <a:defRPr sz="1800">
                <a:solidFill>
                  <a:srgbClr val="000000"/>
                </a:solidFill>
              </a:defRPr>
            </a:pPr>
            <a:r>
              <a:rPr sz="3400">
                <a:solidFill>
                  <a:srgbClr val="595959"/>
                </a:solidFill>
              </a:rPr>
              <a:t>Nível de Corpo Três</a:t>
            </a:r>
          </a:p>
          <a:p>
            <a:pPr lvl="3">
              <a:defRPr sz="1800">
                <a:solidFill>
                  <a:srgbClr val="000000"/>
                </a:solidFill>
              </a:defRPr>
            </a:pPr>
            <a:r>
              <a:rPr sz="3400">
                <a:solidFill>
                  <a:srgbClr val="595959"/>
                </a:solidFill>
              </a:rPr>
              <a:t>Nível de Corpo Quatro</a:t>
            </a:r>
          </a:p>
          <a:p>
            <a:pPr lvl="4">
              <a:defRPr sz="1800">
                <a:solidFill>
                  <a:srgbClr val="000000"/>
                </a:solidFill>
              </a:defRPr>
            </a:pPr>
            <a:r>
              <a:rPr sz="3400">
                <a:solidFill>
                  <a:srgbClr val="595959"/>
                </a:solidFill>
              </a:rPr>
              <a:t>Nível de Corpo Cinco</a:t>
            </a:r>
          </a:p>
        </p:txBody>
      </p:sp>
      <p:sp>
        <p:nvSpPr>
          <p:cNvPr id="4" name="Shape 4"/>
          <p:cNvSpPr>
            <a:spLocks noGrp="1"/>
          </p:cNvSpPr>
          <p:nvPr>
            <p:ph type="sldNum" sz="quarter" idx="2"/>
          </p:nvPr>
        </p:nvSpPr>
        <p:spPr>
          <a:xfrm>
            <a:off x="11232445" y="8761703"/>
            <a:ext cx="1408854" cy="845875"/>
          </a:xfrm>
          <a:prstGeom prst="rect">
            <a:avLst/>
          </a:prstGeom>
          <a:ln w="12700">
            <a:miter lim="400000"/>
          </a:ln>
        </p:spPr>
        <p:txBody>
          <a:bodyPr lIns="65023" tIns="65023" rIns="65023" bIns="65023" anchor="ctr">
            <a:spAutoFit/>
          </a:bodyPr>
          <a:lstStyle>
            <a:lvl1pPr algn="r" defTabSz="457200">
              <a:lnSpc>
                <a:spcPct val="100000"/>
              </a:lnSpc>
              <a:buClrTx/>
              <a:defRPr sz="5000" spc="0">
                <a:solidFill>
                  <a:srgbClr val="FFFFFF"/>
                </a:solidFill>
                <a:latin typeface="Arial"/>
                <a:ea typeface="Arial"/>
                <a:cs typeface="Arial"/>
                <a:sym typeface="Arial"/>
              </a:defRPr>
            </a:lvl1pPr>
          </a:lstStyle>
          <a:p>
            <a:pPr lvl="0"/>
            <a:fld id="{86CB4B4D-7CA3-9044-876B-883B54F8677D}" type="slidenum">
              <a:rPr/>
              <a:pPr lvl="0"/>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Lst>
  <p:transition spd="med"/>
  <p:txStyles>
    <p:titleStyle>
      <a:lvl1pPr algn="ctr">
        <a:defRPr sz="6400">
          <a:solidFill>
            <a:srgbClr val="2C7C9F"/>
          </a:solidFill>
          <a:latin typeface="News Gothic MT"/>
          <a:ea typeface="News Gothic MT"/>
          <a:cs typeface="News Gothic MT"/>
          <a:sym typeface="News Gothic MT"/>
        </a:defRPr>
      </a:lvl1pPr>
      <a:lvl2pPr algn="ctr">
        <a:defRPr sz="6400">
          <a:solidFill>
            <a:srgbClr val="2C7C9F"/>
          </a:solidFill>
          <a:latin typeface="News Gothic MT"/>
          <a:ea typeface="News Gothic MT"/>
          <a:cs typeface="News Gothic MT"/>
          <a:sym typeface="News Gothic MT"/>
        </a:defRPr>
      </a:lvl2pPr>
      <a:lvl3pPr algn="ctr">
        <a:defRPr sz="6400">
          <a:solidFill>
            <a:srgbClr val="2C7C9F"/>
          </a:solidFill>
          <a:latin typeface="News Gothic MT"/>
          <a:ea typeface="News Gothic MT"/>
          <a:cs typeface="News Gothic MT"/>
          <a:sym typeface="News Gothic MT"/>
        </a:defRPr>
      </a:lvl3pPr>
      <a:lvl4pPr algn="ctr">
        <a:defRPr sz="6400">
          <a:solidFill>
            <a:srgbClr val="2C7C9F"/>
          </a:solidFill>
          <a:latin typeface="News Gothic MT"/>
          <a:ea typeface="News Gothic MT"/>
          <a:cs typeface="News Gothic MT"/>
          <a:sym typeface="News Gothic MT"/>
        </a:defRPr>
      </a:lvl4pPr>
      <a:lvl5pPr algn="ctr">
        <a:defRPr sz="6400">
          <a:solidFill>
            <a:srgbClr val="2C7C9F"/>
          </a:solidFill>
          <a:latin typeface="News Gothic MT"/>
          <a:ea typeface="News Gothic MT"/>
          <a:cs typeface="News Gothic MT"/>
          <a:sym typeface="News Gothic MT"/>
        </a:defRPr>
      </a:lvl5pPr>
      <a:lvl6pPr indent="457200" algn="ctr">
        <a:defRPr sz="6400">
          <a:solidFill>
            <a:srgbClr val="2C7C9F"/>
          </a:solidFill>
          <a:latin typeface="News Gothic MT"/>
          <a:ea typeface="News Gothic MT"/>
          <a:cs typeface="News Gothic MT"/>
          <a:sym typeface="News Gothic MT"/>
        </a:defRPr>
      </a:lvl6pPr>
      <a:lvl7pPr indent="914400" algn="ctr">
        <a:defRPr sz="6400">
          <a:solidFill>
            <a:srgbClr val="2C7C9F"/>
          </a:solidFill>
          <a:latin typeface="News Gothic MT"/>
          <a:ea typeface="News Gothic MT"/>
          <a:cs typeface="News Gothic MT"/>
          <a:sym typeface="News Gothic MT"/>
        </a:defRPr>
      </a:lvl7pPr>
      <a:lvl8pPr indent="1371600" algn="ctr">
        <a:defRPr sz="6400">
          <a:solidFill>
            <a:srgbClr val="2C7C9F"/>
          </a:solidFill>
          <a:latin typeface="News Gothic MT"/>
          <a:ea typeface="News Gothic MT"/>
          <a:cs typeface="News Gothic MT"/>
          <a:sym typeface="News Gothic MT"/>
        </a:defRPr>
      </a:lvl8pPr>
      <a:lvl9pPr indent="1828800" algn="ctr">
        <a:defRPr sz="6400">
          <a:solidFill>
            <a:srgbClr val="2C7C9F"/>
          </a:solidFill>
          <a:latin typeface="News Gothic MT"/>
          <a:ea typeface="News Gothic MT"/>
          <a:cs typeface="News Gothic MT"/>
          <a:sym typeface="News Gothic MT"/>
        </a:defRPr>
      </a:lvl9pPr>
    </p:titleStyle>
    <p:bodyStyle>
      <a:lvl1pPr marL="494770" indent="-494770">
        <a:spcBef>
          <a:spcPts val="2000"/>
        </a:spcBef>
        <a:buClr>
          <a:srgbClr val="6FB7D7"/>
        </a:buClr>
        <a:buSzPct val="110000"/>
        <a:buFont typeface="Wingdings 2"/>
        <a:buChar char="●"/>
        <a:defRPr sz="3400">
          <a:solidFill>
            <a:srgbClr val="595959"/>
          </a:solidFill>
          <a:latin typeface="News Gothic MT"/>
          <a:ea typeface="News Gothic MT"/>
          <a:cs typeface="News Gothic MT"/>
          <a:sym typeface="News Gothic MT"/>
        </a:defRPr>
      </a:lvl1pPr>
      <a:lvl2pPr marL="869372" indent="-520122">
        <a:spcBef>
          <a:spcPts val="2000"/>
        </a:spcBef>
        <a:buClr>
          <a:srgbClr val="6FB7D7"/>
        </a:buClr>
        <a:buSzPct val="110000"/>
        <a:buFont typeface="Wingdings 2"/>
        <a:buChar char="●"/>
        <a:defRPr sz="3400">
          <a:solidFill>
            <a:srgbClr val="595959"/>
          </a:solidFill>
          <a:latin typeface="News Gothic MT"/>
          <a:ea typeface="News Gothic MT"/>
          <a:cs typeface="News Gothic MT"/>
          <a:sym typeface="News Gothic MT"/>
        </a:defRPr>
      </a:lvl2pPr>
      <a:lvl3pPr marL="1166177" indent="-480377">
        <a:spcBef>
          <a:spcPts val="2000"/>
        </a:spcBef>
        <a:buClr>
          <a:srgbClr val="6FB7D7"/>
        </a:buClr>
        <a:buSzPct val="110000"/>
        <a:buFont typeface="Wingdings 2"/>
        <a:buChar char="●"/>
        <a:defRPr sz="3400">
          <a:solidFill>
            <a:srgbClr val="595959"/>
          </a:solidFill>
          <a:latin typeface="News Gothic MT"/>
          <a:ea typeface="News Gothic MT"/>
          <a:cs typeface="News Gothic MT"/>
          <a:sym typeface="News Gothic MT"/>
        </a:defRPr>
      </a:lvl3pPr>
      <a:lvl4pPr marL="1526116" indent="-557741">
        <a:spcBef>
          <a:spcPts val="2000"/>
        </a:spcBef>
        <a:buClr>
          <a:srgbClr val="6FB7D7"/>
        </a:buClr>
        <a:buSzPct val="110000"/>
        <a:buFont typeface="Wingdings 2"/>
        <a:buChar char="●"/>
        <a:defRPr sz="3400">
          <a:solidFill>
            <a:srgbClr val="595959"/>
          </a:solidFill>
          <a:latin typeface="News Gothic MT"/>
          <a:ea typeface="News Gothic MT"/>
          <a:cs typeface="News Gothic MT"/>
          <a:sym typeface="News Gothic MT"/>
        </a:defRPr>
      </a:lvl4pPr>
      <a:lvl5pPr marL="1797402" indent="-533752">
        <a:spcBef>
          <a:spcPts val="2000"/>
        </a:spcBef>
        <a:buClr>
          <a:srgbClr val="6FB7D7"/>
        </a:buClr>
        <a:buSzPct val="110000"/>
        <a:buFont typeface="Wingdings 2"/>
        <a:buChar char="●"/>
        <a:defRPr sz="3400">
          <a:solidFill>
            <a:srgbClr val="595959"/>
          </a:solidFill>
          <a:latin typeface="News Gothic MT"/>
          <a:ea typeface="News Gothic MT"/>
          <a:cs typeface="News Gothic MT"/>
          <a:sym typeface="News Gothic MT"/>
        </a:defRPr>
      </a:lvl5pPr>
      <a:lvl6pPr marL="2674620" indent="-388620">
        <a:spcBef>
          <a:spcPts val="2000"/>
        </a:spcBef>
        <a:buClr>
          <a:srgbClr val="6FB7D7"/>
        </a:buClr>
        <a:buSzPct val="100000"/>
        <a:buFont typeface="Wingdings 2"/>
        <a:buChar char="•"/>
        <a:defRPr sz="3400">
          <a:solidFill>
            <a:srgbClr val="595959"/>
          </a:solidFill>
          <a:latin typeface="News Gothic MT"/>
          <a:ea typeface="News Gothic MT"/>
          <a:cs typeface="News Gothic MT"/>
          <a:sym typeface="News Gothic MT"/>
        </a:defRPr>
      </a:lvl6pPr>
      <a:lvl7pPr marL="3131820" indent="-388620">
        <a:spcBef>
          <a:spcPts val="2000"/>
        </a:spcBef>
        <a:buClr>
          <a:srgbClr val="6FB7D7"/>
        </a:buClr>
        <a:buSzPct val="100000"/>
        <a:buFont typeface="Wingdings 2"/>
        <a:buChar char="•"/>
        <a:defRPr sz="3400">
          <a:solidFill>
            <a:srgbClr val="595959"/>
          </a:solidFill>
          <a:latin typeface="News Gothic MT"/>
          <a:ea typeface="News Gothic MT"/>
          <a:cs typeface="News Gothic MT"/>
          <a:sym typeface="News Gothic MT"/>
        </a:defRPr>
      </a:lvl7pPr>
      <a:lvl8pPr marL="3589020" indent="-388620">
        <a:spcBef>
          <a:spcPts val="2000"/>
        </a:spcBef>
        <a:buClr>
          <a:srgbClr val="6FB7D7"/>
        </a:buClr>
        <a:buSzPct val="100000"/>
        <a:buFont typeface="Wingdings 2"/>
        <a:buChar char="•"/>
        <a:defRPr sz="3400">
          <a:solidFill>
            <a:srgbClr val="595959"/>
          </a:solidFill>
          <a:latin typeface="News Gothic MT"/>
          <a:ea typeface="News Gothic MT"/>
          <a:cs typeface="News Gothic MT"/>
          <a:sym typeface="News Gothic MT"/>
        </a:defRPr>
      </a:lvl8pPr>
      <a:lvl9pPr marL="4046220" indent="-388620">
        <a:spcBef>
          <a:spcPts val="2000"/>
        </a:spcBef>
        <a:buClr>
          <a:srgbClr val="6FB7D7"/>
        </a:buClr>
        <a:buSzPct val="100000"/>
        <a:buFont typeface="Wingdings 2"/>
        <a:buChar char="•"/>
        <a:defRPr sz="3400">
          <a:solidFill>
            <a:srgbClr val="595959"/>
          </a:solidFill>
          <a:latin typeface="News Gothic MT"/>
          <a:ea typeface="News Gothic MT"/>
          <a:cs typeface="News Gothic MT"/>
          <a:sym typeface="News Gothic MT"/>
        </a:defRPr>
      </a:lvl9pPr>
    </p:bodyStyle>
    <p:otherStyle>
      <a:lvl1pPr algn="r" defTabSz="457200">
        <a:defRPr sz="5000">
          <a:solidFill>
            <a:schemeClr val="tx1"/>
          </a:solidFill>
          <a:latin typeface="+mn-lt"/>
          <a:ea typeface="+mn-ea"/>
          <a:cs typeface="+mn-cs"/>
          <a:sym typeface="Arial"/>
        </a:defRPr>
      </a:lvl1pPr>
      <a:lvl2pPr indent="457200" algn="r" defTabSz="457200">
        <a:defRPr sz="5000">
          <a:solidFill>
            <a:schemeClr val="tx1"/>
          </a:solidFill>
          <a:latin typeface="+mn-lt"/>
          <a:ea typeface="+mn-ea"/>
          <a:cs typeface="+mn-cs"/>
          <a:sym typeface="Arial"/>
        </a:defRPr>
      </a:lvl2pPr>
      <a:lvl3pPr indent="914400" algn="r" defTabSz="457200">
        <a:defRPr sz="5000">
          <a:solidFill>
            <a:schemeClr val="tx1"/>
          </a:solidFill>
          <a:latin typeface="+mn-lt"/>
          <a:ea typeface="+mn-ea"/>
          <a:cs typeface="+mn-cs"/>
          <a:sym typeface="Arial"/>
        </a:defRPr>
      </a:lvl3pPr>
      <a:lvl4pPr indent="1371600" algn="r" defTabSz="457200">
        <a:defRPr sz="5000">
          <a:solidFill>
            <a:schemeClr val="tx1"/>
          </a:solidFill>
          <a:latin typeface="+mn-lt"/>
          <a:ea typeface="+mn-ea"/>
          <a:cs typeface="+mn-cs"/>
          <a:sym typeface="Arial"/>
        </a:defRPr>
      </a:lvl4pPr>
      <a:lvl5pPr indent="1828800" algn="r" defTabSz="457200">
        <a:defRPr sz="5000">
          <a:solidFill>
            <a:schemeClr val="tx1"/>
          </a:solidFill>
          <a:latin typeface="+mn-lt"/>
          <a:ea typeface="+mn-ea"/>
          <a:cs typeface="+mn-cs"/>
          <a:sym typeface="Arial"/>
        </a:defRPr>
      </a:lvl5pPr>
      <a:lvl6pPr indent="2286000" algn="r" defTabSz="457200">
        <a:defRPr sz="5000">
          <a:solidFill>
            <a:schemeClr val="tx1"/>
          </a:solidFill>
          <a:latin typeface="+mn-lt"/>
          <a:ea typeface="+mn-ea"/>
          <a:cs typeface="+mn-cs"/>
          <a:sym typeface="Arial"/>
        </a:defRPr>
      </a:lvl6pPr>
      <a:lvl7pPr indent="2743200" algn="r" defTabSz="457200">
        <a:defRPr sz="5000">
          <a:solidFill>
            <a:schemeClr val="tx1"/>
          </a:solidFill>
          <a:latin typeface="+mn-lt"/>
          <a:ea typeface="+mn-ea"/>
          <a:cs typeface="+mn-cs"/>
          <a:sym typeface="Arial"/>
        </a:defRPr>
      </a:lvl7pPr>
      <a:lvl8pPr indent="3200400" algn="r" defTabSz="457200">
        <a:defRPr sz="5000">
          <a:solidFill>
            <a:schemeClr val="tx1"/>
          </a:solidFill>
          <a:latin typeface="+mn-lt"/>
          <a:ea typeface="+mn-ea"/>
          <a:cs typeface="+mn-cs"/>
          <a:sym typeface="Arial"/>
        </a:defRPr>
      </a:lvl8pPr>
      <a:lvl9pPr indent="3657600" algn="r" defTabSz="457200">
        <a:defRPr sz="50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8.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1.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jpeg"/><Relationship Id="rId2" Type="http://schemas.openxmlformats.org/officeDocument/2006/relationships/image" Target="../media/image83.jpeg"/><Relationship Id="rId1" Type="http://schemas.openxmlformats.org/officeDocument/2006/relationships/slideLayout" Target="../slideLayouts/slideLayout72.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jpe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pasted-image.png"/>
          <p:cNvPicPr/>
          <p:nvPr/>
        </p:nvPicPr>
        <p:blipFill>
          <a:blip r:embed="rId3" cstate="print">
            <a:extLst/>
          </a:blip>
          <a:stretch>
            <a:fillRect/>
          </a:stretch>
        </p:blipFill>
        <p:spPr>
          <a:xfrm>
            <a:off x="-52038" y="8931211"/>
            <a:ext cx="13108876" cy="857841"/>
          </a:xfrm>
          <a:prstGeom prst="rect">
            <a:avLst/>
          </a:prstGeom>
          <a:ln w="12700">
            <a:miter lim="400000"/>
          </a:ln>
        </p:spPr>
      </p:pic>
      <p:sp>
        <p:nvSpPr>
          <p:cNvPr id="272" name="Shape 272"/>
          <p:cNvSpPr/>
          <p:nvPr/>
        </p:nvSpPr>
        <p:spPr>
          <a:xfrm>
            <a:off x="779763" y="5657597"/>
            <a:ext cx="11768877" cy="181075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50800" tIns="50800" rIns="50800" bIns="50800" anchor="ctr">
            <a:spAutoFit/>
          </a:bodyPr>
          <a:lstStyle>
            <a:lvl1pPr marR="457200" algn="ctr" defTabSz="457200">
              <a:lnSpc>
                <a:spcPct val="100000"/>
              </a:lnSpc>
              <a:buClrTx/>
              <a:defRPr sz="3700" b="1" i="1" spc="0">
                <a:solidFill>
                  <a:srgbClr val="000000"/>
                </a:solidFill>
                <a:latin typeface="Arial"/>
                <a:ea typeface="Arial"/>
                <a:cs typeface="Arial"/>
                <a:sym typeface="Arial"/>
              </a:defRPr>
            </a:lvl1pPr>
          </a:lstStyle>
          <a:p>
            <a:pPr lvl="0">
              <a:defRPr sz="1800" b="0" i="0"/>
            </a:pPr>
            <a:r>
              <a:rPr sz="3700" b="1" i="1" dirty="0"/>
              <a:t>A Neuroeducação no contexto da Primeira Infância: Prevenção, Conscientização e Capacitação</a:t>
            </a:r>
          </a:p>
        </p:txBody>
      </p:sp>
      <p:pic>
        <p:nvPicPr>
          <p:cNvPr id="273" name="Sem Título 3.tiff"/>
          <p:cNvPicPr/>
          <p:nvPr/>
        </p:nvPicPr>
        <p:blipFill>
          <a:blip r:embed="rId4" cstate="print">
            <a:extLst/>
          </a:blip>
          <a:stretch>
            <a:fillRect/>
          </a:stretch>
        </p:blipFill>
        <p:spPr>
          <a:xfrm>
            <a:off x="-12700" y="2535"/>
            <a:ext cx="13030201" cy="1862970"/>
          </a:xfrm>
          <a:prstGeom prst="rect">
            <a:avLst/>
          </a:prstGeom>
          <a:ln w="12700">
            <a:miter lim="400000"/>
          </a:ln>
        </p:spPr>
      </p:pic>
      <p:pic>
        <p:nvPicPr>
          <p:cNvPr id="274" name="pasted-image.png"/>
          <p:cNvPicPr/>
          <p:nvPr/>
        </p:nvPicPr>
        <p:blipFill>
          <a:blip r:embed="rId5" cstate="print">
            <a:extLst/>
          </a:blip>
          <a:srcRect l="8371" t="46656" r="8371" b="44213"/>
          <a:stretch>
            <a:fillRect/>
          </a:stretch>
        </p:blipFill>
        <p:spPr>
          <a:xfrm>
            <a:off x="9441827" y="7881288"/>
            <a:ext cx="3414819" cy="886926"/>
          </a:xfrm>
          <a:prstGeom prst="rect">
            <a:avLst/>
          </a:prstGeom>
          <a:ln w="12700">
            <a:miter lim="400000"/>
          </a:ln>
        </p:spPr>
      </p:pic>
      <p:sp>
        <p:nvSpPr>
          <p:cNvPr id="275" name="Shape 275"/>
          <p:cNvSpPr/>
          <p:nvPr/>
        </p:nvSpPr>
        <p:spPr>
          <a:xfrm>
            <a:off x="1351524" y="2412111"/>
            <a:ext cx="10101097" cy="30480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p>
            <a:pPr lvl="0" algn="ctr" defTabSz="457200">
              <a:lnSpc>
                <a:spcPct val="100000"/>
              </a:lnSpc>
              <a:buClrTx/>
              <a:defRPr sz="1800" spc="0">
                <a:solidFill>
                  <a:srgbClr val="000000"/>
                </a:solidFill>
              </a:defRPr>
            </a:pPr>
            <a:r>
              <a:rPr sz="2800" b="1">
                <a:latin typeface="Helvetica"/>
                <a:ea typeface="Helvetica"/>
                <a:cs typeface="Helvetica"/>
                <a:sym typeface="Helvetica"/>
              </a:rPr>
              <a:t>A</a:t>
            </a:r>
            <a:r>
              <a:rPr sz="2500" b="1">
                <a:latin typeface="Helvetica"/>
                <a:ea typeface="Helvetica"/>
                <a:cs typeface="Helvetica"/>
                <a:sym typeface="Helvetica"/>
              </a:rPr>
              <a:t>UDIÊNCIA </a:t>
            </a:r>
            <a:r>
              <a:rPr sz="2800" b="1">
                <a:latin typeface="Helvetica"/>
                <a:ea typeface="Helvetica"/>
                <a:cs typeface="Helvetica"/>
                <a:sym typeface="Helvetica"/>
              </a:rPr>
              <a:t>P</a:t>
            </a:r>
            <a:r>
              <a:rPr sz="2500" b="1">
                <a:latin typeface="Helvetica"/>
                <a:ea typeface="Helvetica"/>
                <a:cs typeface="Helvetica"/>
                <a:sym typeface="Helvetica"/>
              </a:rPr>
              <a:t>ÚBLICA </a:t>
            </a:r>
            <a:r>
              <a:rPr sz="2800" b="1">
                <a:latin typeface="Helvetica"/>
                <a:ea typeface="Helvetica"/>
                <a:cs typeface="Helvetica"/>
                <a:sym typeface="Helvetica"/>
              </a:rPr>
              <a:t>C</a:t>
            </a:r>
            <a:r>
              <a:rPr sz="2500" b="1">
                <a:latin typeface="Helvetica"/>
                <a:ea typeface="Helvetica"/>
                <a:cs typeface="Helvetica"/>
                <a:sym typeface="Helvetica"/>
              </a:rPr>
              <a:t>ONJUNTA</a:t>
            </a:r>
          </a:p>
          <a:p>
            <a:pPr lvl="0" algn="ctr" defTabSz="457200">
              <a:lnSpc>
                <a:spcPct val="100000"/>
              </a:lnSpc>
              <a:buClrTx/>
              <a:defRPr sz="1800" spc="0">
                <a:solidFill>
                  <a:srgbClr val="000000"/>
                </a:solidFill>
              </a:defRPr>
            </a:pPr>
            <a:r>
              <a:rPr sz="2800" b="1">
                <a:latin typeface="Helvetica"/>
                <a:ea typeface="Helvetica"/>
                <a:cs typeface="Helvetica"/>
                <a:sym typeface="Helvetica"/>
              </a:rPr>
              <a:t>Aportes das Neurociências à compreensão do</a:t>
            </a:r>
          </a:p>
          <a:p>
            <a:pPr lvl="0" algn="ctr" defTabSz="457200">
              <a:lnSpc>
                <a:spcPct val="100000"/>
              </a:lnSpc>
              <a:buClrTx/>
              <a:defRPr sz="1800" spc="0">
                <a:solidFill>
                  <a:srgbClr val="000000"/>
                </a:solidFill>
              </a:defRPr>
            </a:pPr>
            <a:r>
              <a:rPr sz="2800" b="1">
                <a:latin typeface="Helvetica"/>
                <a:ea typeface="Helvetica"/>
                <a:cs typeface="Helvetica"/>
                <a:sym typeface="Helvetica"/>
              </a:rPr>
              <a:t>desenvolvimento infantil: novas perspectivas</a:t>
            </a:r>
          </a:p>
          <a:p>
            <a:pPr lvl="0" algn="ctr" defTabSz="457200">
              <a:lnSpc>
                <a:spcPct val="100000"/>
              </a:lnSpc>
              <a:buClrTx/>
              <a:defRPr sz="1800" spc="0">
                <a:solidFill>
                  <a:srgbClr val="000000"/>
                </a:solidFill>
              </a:defRPr>
            </a:pPr>
            <a:endParaRPr sz="2800" b="1">
              <a:latin typeface="Helvetica"/>
              <a:ea typeface="Helvetica"/>
              <a:cs typeface="Helvetica"/>
              <a:sym typeface="Helvetica"/>
            </a:endParaRPr>
          </a:p>
          <a:p>
            <a:pPr lvl="0" algn="ctr" defTabSz="457200">
              <a:lnSpc>
                <a:spcPct val="100000"/>
              </a:lnSpc>
              <a:buClrTx/>
              <a:defRPr sz="1800" spc="0">
                <a:solidFill>
                  <a:srgbClr val="000000"/>
                </a:solidFill>
              </a:defRPr>
            </a:pPr>
            <a:r>
              <a:rPr sz="2700" i="1">
                <a:latin typeface="Helvetica"/>
                <a:ea typeface="Helvetica"/>
                <a:cs typeface="Helvetica"/>
                <a:sym typeface="Helvetica"/>
              </a:rPr>
              <a:t>Comissão de Educação, Cultura e Esporte;</a:t>
            </a:r>
          </a:p>
          <a:p>
            <a:pPr lvl="0" algn="ctr" defTabSz="457200">
              <a:lnSpc>
                <a:spcPct val="100000"/>
              </a:lnSpc>
              <a:buClrTx/>
              <a:defRPr sz="1800" spc="0">
                <a:solidFill>
                  <a:srgbClr val="000000"/>
                </a:solidFill>
              </a:defRPr>
            </a:pPr>
            <a:r>
              <a:rPr sz="2700" i="1">
                <a:latin typeface="Helvetica"/>
                <a:ea typeface="Helvetica"/>
                <a:cs typeface="Helvetica"/>
                <a:sym typeface="Helvetica"/>
              </a:rPr>
              <a:t>Comissão de Assuntos Sociais e Comissão de Direitos Humanos</a:t>
            </a:r>
          </a:p>
          <a:p>
            <a:pPr lvl="0" algn="ctr" defTabSz="457200">
              <a:lnSpc>
                <a:spcPct val="100000"/>
              </a:lnSpc>
              <a:buClrTx/>
              <a:defRPr sz="1800" spc="0">
                <a:solidFill>
                  <a:srgbClr val="000000"/>
                </a:solidFill>
              </a:defRPr>
            </a:pPr>
            <a:r>
              <a:rPr sz="2700" i="1">
                <a:latin typeface="Helvetica"/>
                <a:ea typeface="Helvetica"/>
                <a:cs typeface="Helvetica"/>
                <a:sym typeface="Helvetica"/>
              </a:rPr>
              <a:t>e Legislação Participativa do Senado Federal</a:t>
            </a:r>
          </a:p>
        </p:txBody>
      </p:sp>
      <p:sp>
        <p:nvSpPr>
          <p:cNvPr id="276" name="Shape 276"/>
          <p:cNvSpPr/>
          <p:nvPr/>
        </p:nvSpPr>
        <p:spPr>
          <a:xfrm>
            <a:off x="779763" y="7635388"/>
            <a:ext cx="7051726" cy="107932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p>
            <a:pPr marR="457200" lvl="0" defTabSz="457200">
              <a:lnSpc>
                <a:spcPct val="100000"/>
              </a:lnSpc>
              <a:buClrTx/>
              <a:defRPr sz="1800" spc="0">
                <a:solidFill>
                  <a:srgbClr val="000000"/>
                </a:solidFill>
              </a:defRPr>
            </a:pPr>
            <a:r>
              <a:rPr sz="3700" b="1" i="1">
                <a:latin typeface="Arial"/>
                <a:ea typeface="Arial"/>
                <a:cs typeface="Arial"/>
                <a:sym typeface="Arial"/>
              </a:rPr>
              <a:t>Dr. Alfred Sholl-Franco</a:t>
            </a:r>
          </a:p>
          <a:p>
            <a:pPr marR="457200" lvl="0" defTabSz="457200">
              <a:lnSpc>
                <a:spcPct val="100000"/>
              </a:lnSpc>
              <a:buClrTx/>
              <a:defRPr sz="1800" spc="0">
                <a:solidFill>
                  <a:srgbClr val="000000"/>
                </a:solidFill>
              </a:defRPr>
            </a:pPr>
            <a:r>
              <a:rPr sz="3100" i="1">
                <a:latin typeface="Arial"/>
                <a:ea typeface="Arial"/>
                <a:cs typeface="Arial"/>
                <a:sym typeface="Arial"/>
              </a:rPr>
              <a:t>Universidade Federal do Rio de Janeiro</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body" idx="1"/>
          </p:nvPr>
        </p:nvSpPr>
        <p:spPr>
          <a:prstGeom prst="rect">
            <a:avLst/>
          </a:prstGeom>
        </p:spPr>
        <p:txBody>
          <a:bodyPr/>
          <a:lstStyle/>
          <a:p>
            <a:pPr lvl="0"/>
            <a:endParaRPr/>
          </a:p>
        </p:txBody>
      </p:sp>
      <p:sp>
        <p:nvSpPr>
          <p:cNvPr id="322" name="Shape 322"/>
          <p:cNvSpPr>
            <a:spLocks noGrp="1"/>
          </p:cNvSpPr>
          <p:nvPr>
            <p:ph type="sldNum" sz="quarter" idx="2"/>
          </p:nvPr>
        </p:nvSpPr>
        <p:spPr>
          <a:prstGeom prst="rect">
            <a:avLst/>
          </a:prstGeom>
          <a:extLst>
            <a:ext uri="{C572A759-6A51-4108-AA02-DFA0A04FC94B}">
              <ma14:wrappingTextBoxFlag xmlns:mc="http://schemas.openxmlformats.org/markup-compatibility/2006" xmlns:mv="urn:schemas-microsoft-com:mac:vml" xmlns:ma14="http://schemas.microsoft.com/office/mac/drawingml/2011/main" xmlns="" val="1"/>
            </a:ext>
          </a:extLst>
        </p:spPr>
        <p:txBody>
          <a:bodyPr/>
          <a:lstStyle/>
          <a:p>
            <a:pPr lvl="0">
              <a:defRPr sz="1800">
                <a:solidFill>
                  <a:srgbClr val="000000"/>
                </a:solidFill>
              </a:defRPr>
            </a:pPr>
            <a:fld id="{86CB4B4D-7CA3-9044-876B-883B54F8677D}" type="slidenum">
              <a:rPr sz="5000">
                <a:solidFill>
                  <a:srgbClr val="FFFFFF"/>
                </a:solidFill>
              </a:rPr>
              <a:pPr lvl="0">
                <a:defRPr sz="1800">
                  <a:solidFill>
                    <a:srgbClr val="000000"/>
                  </a:solidFill>
                </a:defRPr>
              </a:pPr>
              <a:t>10</a:t>
            </a:fld>
            <a:endParaRPr sz="5000">
              <a:solidFill>
                <a:srgbClr val="FFFFFF"/>
              </a:solidFill>
            </a:endParaRPr>
          </a:p>
        </p:txBody>
      </p:sp>
      <p:sp>
        <p:nvSpPr>
          <p:cNvPr id="323" name="Shape 323"/>
          <p:cNvSpPr/>
          <p:nvPr/>
        </p:nvSpPr>
        <p:spPr>
          <a:xfrm>
            <a:off x="-1" y="368069"/>
            <a:ext cx="13004801" cy="84587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5000" b="1" spc="0">
                <a:solidFill>
                  <a:srgbClr val="003E0D"/>
                </a:solidFill>
                <a:latin typeface="Arial"/>
                <a:ea typeface="Arial"/>
                <a:cs typeface="Arial"/>
                <a:sym typeface="Arial"/>
              </a:defRPr>
            </a:lvl1pPr>
          </a:lstStyle>
          <a:p>
            <a:pPr lvl="0">
              <a:defRPr sz="1800" b="0">
                <a:solidFill>
                  <a:srgbClr val="000000"/>
                </a:solidFill>
              </a:defRPr>
            </a:pPr>
            <a:r>
              <a:rPr sz="5000" b="1">
                <a:solidFill>
                  <a:srgbClr val="003E0D"/>
                </a:solidFill>
              </a:rPr>
              <a:t>NEUROEDUCAÇÃO?</a:t>
            </a:r>
          </a:p>
        </p:txBody>
      </p:sp>
      <p:pic>
        <p:nvPicPr>
          <p:cNvPr id="324" name="image135.png"/>
          <p:cNvPicPr/>
          <p:nvPr/>
        </p:nvPicPr>
        <p:blipFill>
          <a:blip r:embed="rId3" cstate="print">
            <a:extLst/>
          </a:blip>
          <a:stretch>
            <a:fillRect/>
          </a:stretch>
        </p:blipFill>
        <p:spPr>
          <a:xfrm>
            <a:off x="325119" y="1842346"/>
            <a:ext cx="12424554" cy="726101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8" name="image16.png"/>
          <p:cNvPicPr/>
          <p:nvPr/>
        </p:nvPicPr>
        <p:blipFill>
          <a:blip r:embed="rId2" cstate="print">
            <a:extLst/>
          </a:blip>
          <a:srcRect l="14172" t="14172" r="21260"/>
          <a:stretch>
            <a:fillRect/>
          </a:stretch>
        </p:blipFill>
        <p:spPr>
          <a:xfrm>
            <a:off x="173849" y="781190"/>
            <a:ext cx="6274365" cy="8337975"/>
          </a:xfrm>
          <a:prstGeom prst="rect">
            <a:avLst/>
          </a:prstGeom>
          <a:ln w="12700">
            <a:miter lim="400000"/>
          </a:ln>
        </p:spPr>
      </p:pic>
      <p:pic>
        <p:nvPicPr>
          <p:cNvPr id="329" name="image17.png"/>
          <p:cNvPicPr/>
          <p:nvPr/>
        </p:nvPicPr>
        <p:blipFill>
          <a:blip r:embed="rId3" cstate="print">
            <a:extLst/>
          </a:blip>
          <a:srcRect l="14172" t="14172" r="21260"/>
          <a:stretch>
            <a:fillRect/>
          </a:stretch>
        </p:blipFill>
        <p:spPr>
          <a:xfrm>
            <a:off x="6572391" y="781190"/>
            <a:ext cx="6272108" cy="8337975"/>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38" name="Group 338"/>
          <p:cNvGrpSpPr/>
          <p:nvPr/>
        </p:nvGrpSpPr>
        <p:grpSpPr>
          <a:xfrm>
            <a:off x="142240" y="214489"/>
            <a:ext cx="12767734" cy="9444285"/>
            <a:chOff x="0" y="0"/>
            <a:chExt cx="12767733" cy="9444283"/>
          </a:xfrm>
        </p:grpSpPr>
        <p:pic>
          <p:nvPicPr>
            <p:cNvPr id="331" name="image18.png"/>
            <p:cNvPicPr/>
            <p:nvPr/>
          </p:nvPicPr>
          <p:blipFill>
            <a:blip r:embed="rId2" cstate="print">
              <a:extLst/>
            </a:blip>
            <a:srcRect l="14172" t="14172" r="21731"/>
            <a:stretch>
              <a:fillRect/>
            </a:stretch>
          </p:blipFill>
          <p:spPr>
            <a:xfrm>
              <a:off x="-1" y="0"/>
              <a:ext cx="3305386" cy="4529386"/>
            </a:xfrm>
            <a:prstGeom prst="rect">
              <a:avLst/>
            </a:prstGeom>
            <a:ln w="12700" cap="flat">
              <a:noFill/>
              <a:miter lim="400000"/>
            </a:ln>
            <a:effectLst/>
          </p:spPr>
        </p:pic>
        <p:pic>
          <p:nvPicPr>
            <p:cNvPr id="332" name="image19.png"/>
            <p:cNvPicPr/>
            <p:nvPr/>
          </p:nvPicPr>
          <p:blipFill>
            <a:blip r:embed="rId3" cstate="print">
              <a:extLst/>
            </a:blip>
            <a:stretch>
              <a:fillRect/>
            </a:stretch>
          </p:blipFill>
          <p:spPr>
            <a:xfrm>
              <a:off x="3469279" y="0"/>
              <a:ext cx="2930910" cy="4529386"/>
            </a:xfrm>
            <a:prstGeom prst="rect">
              <a:avLst/>
            </a:prstGeom>
            <a:ln w="12700" cap="flat">
              <a:noFill/>
              <a:miter lim="400000"/>
            </a:ln>
            <a:effectLst/>
          </p:spPr>
        </p:pic>
        <p:pic>
          <p:nvPicPr>
            <p:cNvPr id="333" name="image20.png"/>
            <p:cNvPicPr/>
            <p:nvPr/>
          </p:nvPicPr>
          <p:blipFill>
            <a:blip r:embed="rId4" cstate="print">
              <a:extLst/>
            </a:blip>
            <a:stretch>
              <a:fillRect/>
            </a:stretch>
          </p:blipFill>
          <p:spPr>
            <a:xfrm>
              <a:off x="6580293" y="23767"/>
              <a:ext cx="3027870" cy="4529387"/>
            </a:xfrm>
            <a:prstGeom prst="rect">
              <a:avLst/>
            </a:prstGeom>
            <a:ln w="12700" cap="flat">
              <a:noFill/>
              <a:miter lim="400000"/>
            </a:ln>
            <a:effectLst/>
          </p:spPr>
        </p:pic>
        <p:pic>
          <p:nvPicPr>
            <p:cNvPr id="334" name="image21.png"/>
            <p:cNvPicPr/>
            <p:nvPr/>
          </p:nvPicPr>
          <p:blipFill>
            <a:blip r:embed="rId5" cstate="print">
              <a:extLst/>
            </a:blip>
            <a:srcRect l="17007" t="14172" r="24094"/>
            <a:stretch>
              <a:fillRect/>
            </a:stretch>
          </p:blipFill>
          <p:spPr>
            <a:xfrm>
              <a:off x="9730379" y="0"/>
              <a:ext cx="3037354" cy="4529386"/>
            </a:xfrm>
            <a:prstGeom prst="rect">
              <a:avLst/>
            </a:prstGeom>
            <a:ln w="12700" cap="flat">
              <a:noFill/>
              <a:miter lim="400000"/>
            </a:ln>
            <a:effectLst/>
          </p:spPr>
        </p:pic>
        <p:pic>
          <p:nvPicPr>
            <p:cNvPr id="335" name="image22.png"/>
            <p:cNvPicPr/>
            <p:nvPr/>
          </p:nvPicPr>
          <p:blipFill>
            <a:blip r:embed="rId6" cstate="print">
              <a:extLst/>
            </a:blip>
            <a:stretch>
              <a:fillRect/>
            </a:stretch>
          </p:blipFill>
          <p:spPr>
            <a:xfrm>
              <a:off x="8622595" y="4828885"/>
              <a:ext cx="3349284" cy="4615399"/>
            </a:xfrm>
            <a:prstGeom prst="rect">
              <a:avLst/>
            </a:prstGeom>
            <a:ln w="12700" cap="flat">
              <a:noFill/>
              <a:miter lim="400000"/>
            </a:ln>
            <a:effectLst/>
          </p:spPr>
        </p:pic>
        <p:pic>
          <p:nvPicPr>
            <p:cNvPr id="336" name="image23.png"/>
            <p:cNvPicPr/>
            <p:nvPr/>
          </p:nvPicPr>
          <p:blipFill>
            <a:blip r:embed="rId7" cstate="print">
              <a:extLst/>
            </a:blip>
            <a:stretch>
              <a:fillRect/>
            </a:stretch>
          </p:blipFill>
          <p:spPr>
            <a:xfrm>
              <a:off x="1027823" y="4828885"/>
              <a:ext cx="3419215" cy="4615399"/>
            </a:xfrm>
            <a:prstGeom prst="rect">
              <a:avLst/>
            </a:prstGeom>
            <a:ln w="12700" cap="flat">
              <a:noFill/>
              <a:miter lim="400000"/>
            </a:ln>
            <a:effectLst/>
          </p:spPr>
        </p:pic>
        <p:pic>
          <p:nvPicPr>
            <p:cNvPr id="337" name="image24.png"/>
            <p:cNvPicPr/>
            <p:nvPr/>
          </p:nvPicPr>
          <p:blipFill>
            <a:blip r:embed="rId8" cstate="print">
              <a:extLst/>
            </a:blip>
            <a:stretch>
              <a:fillRect/>
            </a:stretch>
          </p:blipFill>
          <p:spPr>
            <a:xfrm>
              <a:off x="4808575" y="4828885"/>
              <a:ext cx="3480339" cy="4615399"/>
            </a:xfrm>
            <a:prstGeom prst="rect">
              <a:avLst/>
            </a:prstGeom>
            <a:ln w="12700" cap="flat">
              <a:noFill/>
              <a:miter lim="400000"/>
            </a:ln>
            <a:effectLst/>
          </p:spPr>
        </p:pic>
      </p:gr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pt-BR"/>
          </a:p>
        </p:txBody>
      </p:sp>
      <p:pic>
        <p:nvPicPr>
          <p:cNvPr id="7" name="Picture 6"/>
          <p:cNvPicPr>
            <a:picLocks noChangeAspect="1"/>
          </p:cNvPicPr>
          <p:nvPr/>
        </p:nvPicPr>
        <p:blipFill>
          <a:blip r:embed="rId2" cstate="print"/>
          <a:stretch>
            <a:fillRect/>
          </a:stretch>
        </p:blipFill>
        <p:spPr>
          <a:xfrm>
            <a:off x="146051" y="349251"/>
            <a:ext cx="12712700" cy="9055100"/>
          </a:xfrm>
          <a:prstGeom prst="rect">
            <a:avLst/>
          </a:prstGeom>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79400" y="342901"/>
            <a:ext cx="12446000" cy="9067800"/>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 name="Shape 340"/>
          <p:cNvSpPr/>
          <p:nvPr/>
        </p:nvSpPr>
        <p:spPr>
          <a:xfrm>
            <a:off x="194125" y="3541972"/>
            <a:ext cx="12620176" cy="575555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lvl="0" defTabSz="457200">
              <a:lnSpc>
                <a:spcPct val="100000"/>
              </a:lnSpc>
              <a:buClr>
                <a:srgbClr val="000000"/>
              </a:buClr>
              <a:buSzPct val="100000"/>
              <a:buChar char="-"/>
              <a:defRPr sz="1800" spc="0">
                <a:solidFill>
                  <a:srgbClr val="000000"/>
                </a:solidFill>
              </a:defRPr>
            </a:pPr>
            <a:r>
              <a:rPr sz="3200">
                <a:latin typeface="Arial"/>
                <a:ea typeface="Arial"/>
                <a:cs typeface="Arial"/>
                <a:sym typeface="Arial"/>
              </a:rPr>
              <a:t> Novo paradigma: a inclusão das neurociências como parte da cultura contemporânea e na educação. </a:t>
            </a:r>
          </a:p>
          <a:p>
            <a:pPr lvl="0" defTabSz="457200">
              <a:lnSpc>
                <a:spcPct val="100000"/>
              </a:lnSpc>
              <a:buClr>
                <a:srgbClr val="000000"/>
              </a:buClr>
              <a:buSzPct val="100000"/>
              <a:buChar char="-"/>
              <a:defRPr sz="1800" spc="0">
                <a:solidFill>
                  <a:srgbClr val="000000"/>
                </a:solidFill>
              </a:defRPr>
            </a:pPr>
            <a:endParaRPr sz="3200">
              <a:latin typeface="Arial"/>
              <a:ea typeface="Arial"/>
              <a:cs typeface="Arial"/>
              <a:sym typeface="Arial"/>
            </a:endParaRPr>
          </a:p>
          <a:p>
            <a:pPr lvl="0" defTabSz="457200">
              <a:lnSpc>
                <a:spcPct val="100000"/>
              </a:lnSpc>
              <a:buClr>
                <a:srgbClr val="000000"/>
              </a:buClr>
              <a:buSzPct val="100000"/>
              <a:buChar char="-"/>
              <a:defRPr sz="1800" spc="0">
                <a:solidFill>
                  <a:srgbClr val="000000"/>
                </a:solidFill>
              </a:defRPr>
            </a:pPr>
            <a:r>
              <a:rPr sz="3200">
                <a:latin typeface="Arial"/>
                <a:ea typeface="Arial"/>
                <a:cs typeface="Arial"/>
                <a:sym typeface="Arial"/>
              </a:rPr>
              <a:t> Vários investimentos (aproximadamente 2 bilhões de dólares) em projetos envolvendo conhecimento de neurociências:</a:t>
            </a:r>
          </a:p>
          <a:p>
            <a:pPr marL="457200" lvl="1" indent="0" defTabSz="457200">
              <a:lnSpc>
                <a:spcPct val="100000"/>
              </a:lnSpc>
              <a:buClr>
                <a:srgbClr val="000000"/>
              </a:buClr>
              <a:buSzPct val="100000"/>
              <a:buChar char="-"/>
              <a:defRPr sz="1800" spc="0">
                <a:solidFill>
                  <a:srgbClr val="000000"/>
                </a:solidFill>
              </a:defRPr>
            </a:pPr>
            <a:r>
              <a:rPr sz="3200">
                <a:latin typeface="Arial"/>
                <a:ea typeface="Arial"/>
                <a:cs typeface="Arial"/>
                <a:sym typeface="Arial"/>
              </a:rPr>
              <a:t> The Human Brain Project (Europa).</a:t>
            </a:r>
          </a:p>
          <a:p>
            <a:pPr marL="457200" lvl="1" indent="0" defTabSz="457200">
              <a:lnSpc>
                <a:spcPct val="100000"/>
              </a:lnSpc>
              <a:buClr>
                <a:srgbClr val="000000"/>
              </a:buClr>
              <a:buSzPct val="100000"/>
              <a:buChar char="-"/>
              <a:defRPr sz="1800" spc="0">
                <a:solidFill>
                  <a:srgbClr val="000000"/>
                </a:solidFill>
              </a:defRPr>
            </a:pPr>
            <a:r>
              <a:rPr sz="3200">
                <a:latin typeface="Arial"/>
                <a:ea typeface="Arial"/>
                <a:cs typeface="Arial"/>
                <a:sym typeface="Arial"/>
              </a:rPr>
              <a:t>  The Brain Activity Map (USA).</a:t>
            </a:r>
          </a:p>
          <a:p>
            <a:pPr lvl="1" indent="457200" defTabSz="457200">
              <a:lnSpc>
                <a:spcPct val="100000"/>
              </a:lnSpc>
              <a:buClrTx/>
              <a:defRPr sz="1800" spc="0">
                <a:solidFill>
                  <a:srgbClr val="000000"/>
                </a:solidFill>
              </a:defRPr>
            </a:pPr>
            <a:endParaRPr sz="3200">
              <a:latin typeface="Arial"/>
              <a:ea typeface="Arial"/>
              <a:cs typeface="Arial"/>
              <a:sym typeface="Arial"/>
            </a:endParaRPr>
          </a:p>
          <a:p>
            <a:pPr marL="1587" lvl="1" indent="0" defTabSz="457200">
              <a:lnSpc>
                <a:spcPct val="100000"/>
              </a:lnSpc>
              <a:buClr>
                <a:srgbClr val="000000"/>
              </a:buClr>
              <a:buSzPct val="100000"/>
              <a:buChar char="-"/>
              <a:defRPr sz="1800" spc="0">
                <a:solidFill>
                  <a:srgbClr val="000000"/>
                </a:solidFill>
              </a:defRPr>
            </a:pPr>
            <a:r>
              <a:rPr sz="3200">
                <a:latin typeface="Arial"/>
                <a:ea typeface="Arial"/>
                <a:cs typeface="Arial"/>
                <a:sym typeface="Arial"/>
              </a:rPr>
              <a:t> Penetração das neurociências no dia-a-dia. </a:t>
            </a:r>
          </a:p>
          <a:p>
            <a:pPr marL="1587" lvl="1" indent="0" defTabSz="457200">
              <a:lnSpc>
                <a:spcPct val="100000"/>
              </a:lnSpc>
              <a:buClr>
                <a:srgbClr val="000000"/>
              </a:buClr>
              <a:buSzPct val="100000"/>
              <a:buChar char="-"/>
              <a:defRPr sz="1800" spc="0">
                <a:solidFill>
                  <a:srgbClr val="000000"/>
                </a:solidFill>
              </a:defRPr>
            </a:pPr>
            <a:endParaRPr sz="3200">
              <a:latin typeface="Arial"/>
              <a:ea typeface="Arial"/>
              <a:cs typeface="Arial"/>
              <a:sym typeface="Arial"/>
            </a:endParaRPr>
          </a:p>
          <a:p>
            <a:pPr marL="1587" lvl="1" indent="0" defTabSz="457200">
              <a:lnSpc>
                <a:spcPct val="100000"/>
              </a:lnSpc>
              <a:buClr>
                <a:srgbClr val="000000"/>
              </a:buClr>
              <a:buSzPct val="100000"/>
              <a:buChar char="-"/>
              <a:defRPr sz="1800" spc="0">
                <a:solidFill>
                  <a:srgbClr val="000000"/>
                </a:solidFill>
              </a:defRPr>
            </a:pPr>
            <a:r>
              <a:rPr sz="3200">
                <a:latin typeface="Arial"/>
                <a:ea typeface="Arial"/>
                <a:cs typeface="Arial"/>
                <a:sym typeface="Arial"/>
              </a:rPr>
              <a:t> O acesso aos conhecimentos não é garantia do uso correto deste conhecimento (erros,enganos, mitos, bobagens e oportunismos).</a:t>
            </a:r>
          </a:p>
        </p:txBody>
      </p:sp>
      <p:sp>
        <p:nvSpPr>
          <p:cNvPr id="341" name="Shape 341"/>
          <p:cNvSpPr/>
          <p:nvPr/>
        </p:nvSpPr>
        <p:spPr>
          <a:xfrm>
            <a:off x="-1" y="211037"/>
            <a:ext cx="13004801" cy="280939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6200" b="1" spc="0">
                <a:solidFill>
                  <a:srgbClr val="000000"/>
                </a:solidFill>
                <a:latin typeface="Arial"/>
                <a:ea typeface="Arial"/>
                <a:cs typeface="Arial"/>
                <a:sym typeface="Arial"/>
              </a:defRPr>
            </a:lvl1pPr>
          </a:lstStyle>
          <a:p>
            <a:pPr lvl="0">
              <a:defRPr sz="1800" b="0"/>
            </a:pPr>
            <a:r>
              <a:rPr sz="6200" b="1"/>
              <a:t>O PAPEL CRESCENTE DO CONHECIMENTO NA ECONOMINA GLOBAL</a:t>
            </a:r>
          </a:p>
        </p:txBody>
      </p:sp>
      <p:pic>
        <p:nvPicPr>
          <p:cNvPr id="342" name="image31.png" descr="Sem Título 5.tiff"/>
          <p:cNvPicPr/>
          <p:nvPr/>
        </p:nvPicPr>
        <p:blipFill>
          <a:blip r:embed="rId3" cstate="print">
            <a:extLst/>
          </a:blip>
          <a:stretch>
            <a:fillRect/>
          </a:stretch>
        </p:blipFill>
        <p:spPr>
          <a:xfrm>
            <a:off x="8604404" y="6190026"/>
            <a:ext cx="1725837" cy="1443818"/>
          </a:xfrm>
          <a:prstGeom prst="rect">
            <a:avLst/>
          </a:prstGeom>
          <a:ln w="12700">
            <a:miter lim="400000"/>
          </a:ln>
        </p:spPr>
      </p:pic>
      <p:pic>
        <p:nvPicPr>
          <p:cNvPr id="343" name="image32.png" descr="Sem Título22.tiff"/>
          <p:cNvPicPr/>
          <p:nvPr/>
        </p:nvPicPr>
        <p:blipFill>
          <a:blip r:embed="rId4" cstate="print">
            <a:extLst/>
          </a:blip>
          <a:stretch>
            <a:fillRect/>
          </a:stretch>
        </p:blipFill>
        <p:spPr>
          <a:xfrm>
            <a:off x="10465772" y="6190026"/>
            <a:ext cx="2416493" cy="1443818"/>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p:nvPr/>
        </p:nvSpPr>
        <p:spPr>
          <a:xfrm>
            <a:off x="203084" y="3718669"/>
            <a:ext cx="12444561" cy="551449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lvl="0" algn="ctr" defTabSz="457200">
              <a:lnSpc>
                <a:spcPct val="100000"/>
              </a:lnSpc>
              <a:buClrTx/>
              <a:defRPr sz="1800" spc="0">
                <a:solidFill>
                  <a:srgbClr val="000000"/>
                </a:solidFill>
              </a:defRPr>
            </a:pPr>
            <a:r>
              <a:rPr sz="6200" b="1">
                <a:latin typeface="Arial"/>
                <a:ea typeface="Arial"/>
                <a:cs typeface="Arial"/>
                <a:sym typeface="Arial"/>
              </a:rPr>
              <a:t>Basta fornecer o conhecimento? </a:t>
            </a:r>
          </a:p>
          <a:p>
            <a:pPr lvl="0" algn="ctr" defTabSz="457200">
              <a:lnSpc>
                <a:spcPct val="100000"/>
              </a:lnSpc>
              <a:buClrTx/>
              <a:defRPr sz="1800" spc="0">
                <a:solidFill>
                  <a:srgbClr val="000000"/>
                </a:solidFill>
              </a:defRPr>
            </a:pPr>
            <a:endParaRPr sz="6200" b="1">
              <a:latin typeface="Arial"/>
              <a:ea typeface="Arial"/>
              <a:cs typeface="Arial"/>
              <a:sym typeface="Arial"/>
            </a:endParaRPr>
          </a:p>
          <a:p>
            <a:pPr lvl="0" algn="ctr" defTabSz="457200">
              <a:lnSpc>
                <a:spcPct val="100000"/>
              </a:lnSpc>
              <a:buClrTx/>
              <a:defRPr sz="1800" spc="0">
                <a:solidFill>
                  <a:srgbClr val="000000"/>
                </a:solidFill>
              </a:defRPr>
            </a:pPr>
            <a:r>
              <a:rPr sz="6200" b="1">
                <a:latin typeface="Arial"/>
                <a:ea typeface="Arial"/>
                <a:cs typeface="Arial"/>
                <a:sym typeface="Arial"/>
              </a:rPr>
              <a:t>O conhecimento sobre o sistema nervoso pode ajudar a sociedade, a escola e o aprendiz? Como?</a:t>
            </a:r>
          </a:p>
        </p:txBody>
      </p:sp>
      <p:sp>
        <p:nvSpPr>
          <p:cNvPr id="348" name="Shape 348"/>
          <p:cNvSpPr/>
          <p:nvPr/>
        </p:nvSpPr>
        <p:spPr>
          <a:xfrm>
            <a:off x="2482608" y="1272730"/>
            <a:ext cx="8039584" cy="12248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lvl1pPr algn="ctr" defTabSz="457200">
              <a:lnSpc>
                <a:spcPct val="100000"/>
              </a:lnSpc>
              <a:buClrTx/>
              <a:defRPr sz="7800" b="1" spc="0">
                <a:solidFill>
                  <a:srgbClr val="000000"/>
                </a:solidFill>
                <a:latin typeface="Arial"/>
                <a:ea typeface="Arial"/>
                <a:cs typeface="Arial"/>
                <a:sym typeface="Arial"/>
              </a:defRPr>
            </a:lvl1pPr>
          </a:lstStyle>
          <a:p>
            <a:pPr lvl="0">
              <a:defRPr sz="1800" b="0"/>
            </a:pPr>
            <a:r>
              <a:rPr sz="7800" b="1"/>
              <a:t>NOVO DESAFIO!</a:t>
            </a:r>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asted-image.pdf"/>
          <p:cNvPicPr/>
          <p:nvPr/>
        </p:nvPicPr>
        <p:blipFill>
          <a:blip r:embed="rId3" cstate="print">
            <a:extLst/>
          </a:blip>
          <a:stretch>
            <a:fillRect/>
          </a:stretch>
        </p:blipFill>
        <p:spPr>
          <a:xfrm>
            <a:off x="156827" y="2359732"/>
            <a:ext cx="12834865" cy="7485510"/>
          </a:xfrm>
          <a:prstGeom prst="rect">
            <a:avLst/>
          </a:prstGeom>
          <a:ln w="12700">
            <a:miter lim="400000"/>
          </a:ln>
        </p:spPr>
      </p:pic>
      <p:pic>
        <p:nvPicPr>
          <p:cNvPr id="351" name="pasted-image.pdf"/>
          <p:cNvPicPr/>
          <p:nvPr/>
        </p:nvPicPr>
        <p:blipFill>
          <a:blip r:embed="rId4" cstate="print">
            <a:extLst/>
          </a:blip>
          <a:stretch>
            <a:fillRect/>
          </a:stretch>
        </p:blipFill>
        <p:spPr>
          <a:xfrm>
            <a:off x="-66455" y="9319559"/>
            <a:ext cx="2997201" cy="482601"/>
          </a:xfrm>
          <a:prstGeom prst="rect">
            <a:avLst/>
          </a:prstGeom>
          <a:ln w="12700">
            <a:miter lim="400000"/>
          </a:ln>
        </p:spPr>
      </p:pic>
      <p:pic>
        <p:nvPicPr>
          <p:cNvPr id="352" name="pasted-image.pdf"/>
          <p:cNvPicPr/>
          <p:nvPr/>
        </p:nvPicPr>
        <p:blipFill>
          <a:blip r:embed="rId5" cstate="print">
            <a:extLst/>
          </a:blip>
          <a:srcRect l="28582" t="5394" r="15630" b="79306"/>
          <a:stretch>
            <a:fillRect/>
          </a:stretch>
        </p:blipFill>
        <p:spPr>
          <a:xfrm>
            <a:off x="3424192" y="8469907"/>
            <a:ext cx="8914564" cy="1202246"/>
          </a:xfrm>
          <a:prstGeom prst="rect">
            <a:avLst/>
          </a:prstGeom>
          <a:ln w="12700">
            <a:miter lim="400000"/>
          </a:ln>
        </p:spPr>
      </p:pic>
      <p:pic>
        <p:nvPicPr>
          <p:cNvPr id="353" name="pasted-image.pdf"/>
          <p:cNvPicPr/>
          <p:nvPr/>
        </p:nvPicPr>
        <p:blipFill>
          <a:blip r:embed="rId5" cstate="print">
            <a:extLst/>
          </a:blip>
          <a:srcRect l="83355" t="2645" r="10169" b="73524"/>
          <a:stretch>
            <a:fillRect/>
          </a:stretch>
        </p:blipFill>
        <p:spPr>
          <a:xfrm>
            <a:off x="11974091" y="8253438"/>
            <a:ext cx="903407" cy="1635024"/>
          </a:xfrm>
          <a:prstGeom prst="rect">
            <a:avLst/>
          </a:prstGeom>
          <a:ln w="12700">
            <a:miter lim="400000"/>
          </a:ln>
        </p:spPr>
      </p:pic>
      <p:sp>
        <p:nvSpPr>
          <p:cNvPr id="354" name="Shape 354"/>
          <p:cNvSpPr>
            <a:spLocks noGrp="1"/>
          </p:cNvSpPr>
          <p:nvPr>
            <p:ph type="title"/>
          </p:nvPr>
        </p:nvSpPr>
        <p:spPr>
          <a:xfrm>
            <a:off x="403161" y="-88900"/>
            <a:ext cx="12443872" cy="2319265"/>
          </a:xfrm>
          <a:prstGeom prst="rect">
            <a:avLst/>
          </a:prstGeom>
        </p:spPr>
        <p:txBody>
          <a:bodyPr/>
          <a:lstStyle>
            <a:lvl1pPr>
              <a:defRPr sz="7000" spc="350"/>
            </a:lvl1pPr>
          </a:lstStyle>
          <a:p>
            <a:pPr lvl="0">
              <a:defRPr sz="1800" b="0" cap="none" spc="0"/>
            </a:pPr>
            <a:r>
              <a:rPr sz="7000" b="1" cap="all" spc="350"/>
              <a:t>DESENVOLVIMENTO E AMADURECIMENTO</a:t>
            </a:r>
          </a:p>
        </p:txBody>
      </p:sp>
      <p:pic>
        <p:nvPicPr>
          <p:cNvPr id="355" name="pasted-image.pdf"/>
          <p:cNvPicPr/>
          <p:nvPr/>
        </p:nvPicPr>
        <p:blipFill>
          <a:blip r:embed="rId6" cstate="print">
            <a:extLst/>
          </a:blip>
          <a:srcRect l="9998" t="23192" r="11255"/>
          <a:stretch>
            <a:fillRect/>
          </a:stretch>
        </p:blipFill>
        <p:spPr>
          <a:xfrm>
            <a:off x="2816312" y="2183677"/>
            <a:ext cx="7617481" cy="531004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55"/>
                                        </p:tgtEl>
                                        <p:attrNameLst>
                                          <p:attrName>style.visibility</p:attrName>
                                        </p:attrNameLst>
                                      </p:cBhvr>
                                      <p:to>
                                        <p:strVal val="visible"/>
                                      </p:to>
                                    </p:set>
                                    <p:anim calcmode="lin" valueType="num">
                                      <p:cBhvr>
                                        <p:cTn id="7" dur="2500" fill="hold"/>
                                        <p:tgtEl>
                                          <p:spTgt spid="355"/>
                                        </p:tgtEl>
                                        <p:attrNameLst>
                                          <p:attrName>ppt_w</p:attrName>
                                        </p:attrNameLst>
                                      </p:cBhvr>
                                      <p:tavLst>
                                        <p:tav tm="0">
                                          <p:val>
                                            <p:fltVal val="0"/>
                                          </p:val>
                                        </p:tav>
                                        <p:tav tm="100000">
                                          <p:val>
                                            <p:strVal val="#ppt_w"/>
                                          </p:val>
                                        </p:tav>
                                      </p:tavLst>
                                    </p:anim>
                                    <p:anim calcmode="lin" valueType="num">
                                      <p:cBhvr>
                                        <p:cTn id="8" dur="2500" fill="hold"/>
                                        <p:tgtEl>
                                          <p:spTgt spid="3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image87.jpg" descr="fishing3"/>
          <p:cNvPicPr/>
          <p:nvPr/>
        </p:nvPicPr>
        <p:blipFill>
          <a:blip r:embed="rId2" cstate="print">
            <a:extLst/>
          </a:blip>
          <a:stretch>
            <a:fillRect/>
          </a:stretch>
        </p:blipFill>
        <p:spPr>
          <a:xfrm>
            <a:off x="7003626" y="153528"/>
            <a:ext cx="2926081" cy="3901441"/>
          </a:xfrm>
          <a:prstGeom prst="rect">
            <a:avLst/>
          </a:prstGeom>
          <a:ln w="12700">
            <a:miter lim="400000"/>
          </a:ln>
        </p:spPr>
      </p:pic>
      <p:pic>
        <p:nvPicPr>
          <p:cNvPr id="360" name="image88.jpg" descr="music1"/>
          <p:cNvPicPr/>
          <p:nvPr/>
        </p:nvPicPr>
        <p:blipFill>
          <a:blip r:embed="rId3" cstate="print">
            <a:extLst/>
          </a:blip>
          <a:srcRect r="48719"/>
          <a:stretch>
            <a:fillRect/>
          </a:stretch>
        </p:blipFill>
        <p:spPr>
          <a:xfrm>
            <a:off x="10080979" y="153528"/>
            <a:ext cx="2666436" cy="3901441"/>
          </a:xfrm>
          <a:prstGeom prst="rect">
            <a:avLst/>
          </a:prstGeom>
          <a:ln w="12700">
            <a:miter lim="400000"/>
          </a:ln>
        </p:spPr>
      </p:pic>
      <p:pic>
        <p:nvPicPr>
          <p:cNvPr id="361" name="image89.png" descr="prod_psico_017"/>
          <p:cNvPicPr/>
          <p:nvPr/>
        </p:nvPicPr>
        <p:blipFill>
          <a:blip r:embed="rId4" cstate="print">
            <a:extLst/>
          </a:blip>
          <a:srcRect t="2243" b="33640"/>
          <a:stretch>
            <a:fillRect/>
          </a:stretch>
        </p:blipFill>
        <p:spPr>
          <a:xfrm>
            <a:off x="6870418" y="4097867"/>
            <a:ext cx="5987628" cy="5513494"/>
          </a:xfrm>
          <a:prstGeom prst="rect">
            <a:avLst/>
          </a:prstGeom>
          <a:ln w="12700">
            <a:miter lim="400000"/>
          </a:ln>
        </p:spPr>
      </p:pic>
      <p:sp>
        <p:nvSpPr>
          <p:cNvPr id="362" name="Shape 362"/>
          <p:cNvSpPr/>
          <p:nvPr/>
        </p:nvSpPr>
        <p:spPr>
          <a:xfrm>
            <a:off x="8026400" y="9313334"/>
            <a:ext cx="4978401" cy="3520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1600" b="1" spc="0">
                <a:solidFill>
                  <a:srgbClr val="000000"/>
                </a:solidFill>
                <a:latin typeface="Arial"/>
                <a:ea typeface="Arial"/>
                <a:cs typeface="Arial"/>
                <a:sym typeface="Arial"/>
              </a:defRPr>
            </a:lvl1pPr>
          </a:lstStyle>
          <a:p>
            <a:pPr lvl="0">
              <a:defRPr sz="1800" b="0"/>
            </a:pPr>
            <a:r>
              <a:rPr sz="1600" b="1"/>
              <a:t>Fonseca, 2008; Bell, 2005</a:t>
            </a:r>
          </a:p>
        </p:txBody>
      </p:sp>
      <p:sp>
        <p:nvSpPr>
          <p:cNvPr id="363" name="Shape 363"/>
          <p:cNvSpPr/>
          <p:nvPr/>
        </p:nvSpPr>
        <p:spPr>
          <a:xfrm>
            <a:off x="-1" y="-1"/>
            <a:ext cx="6594971" cy="9753601"/>
          </a:xfrm>
          <a:prstGeom prst="rect">
            <a:avLst/>
          </a:prstGeom>
          <a:solidFill>
            <a:srgbClr val="FFFFFF"/>
          </a:solidFill>
          <a:ln w="12700">
            <a:miter lim="400000"/>
          </a:ln>
        </p:spPr>
        <p:txBody>
          <a:bodyPr lIns="65023" tIns="65023" rIns="65023" bIns="65023" anchor="ctr"/>
          <a:lstStyle/>
          <a:p>
            <a:pPr lvl="0" algn="ctr" defTabSz="457200">
              <a:lnSpc>
                <a:spcPct val="100000"/>
              </a:lnSpc>
              <a:buClrTx/>
              <a:defRPr sz="2400" spc="0">
                <a:solidFill>
                  <a:srgbClr val="FFFFFF"/>
                </a:solidFill>
                <a:latin typeface="News Gothic MT"/>
                <a:ea typeface="News Gothic MT"/>
                <a:cs typeface="News Gothic MT"/>
                <a:sym typeface="News Gothic MT"/>
              </a:defRPr>
            </a:pPr>
            <a:endParaRPr/>
          </a:p>
        </p:txBody>
      </p:sp>
      <p:sp>
        <p:nvSpPr>
          <p:cNvPr id="364" name="Shape 364"/>
          <p:cNvSpPr/>
          <p:nvPr/>
        </p:nvSpPr>
        <p:spPr>
          <a:xfrm>
            <a:off x="3388925" y="9311075"/>
            <a:ext cx="2946399" cy="3520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1600" b="1" spc="0">
                <a:solidFill>
                  <a:srgbClr val="000000"/>
                </a:solidFill>
                <a:latin typeface="Arial"/>
                <a:ea typeface="Arial"/>
                <a:cs typeface="Arial"/>
                <a:sym typeface="Arial"/>
              </a:defRPr>
            </a:lvl1pPr>
          </a:lstStyle>
          <a:p>
            <a:pPr lvl="0">
              <a:defRPr sz="1800" b="0"/>
            </a:pPr>
            <a:r>
              <a:rPr sz="1600" b="1"/>
              <a:t>Hansen &amp; Koeppen, 2002</a:t>
            </a:r>
          </a:p>
        </p:txBody>
      </p:sp>
      <p:pic>
        <p:nvPicPr>
          <p:cNvPr id="365" name="image90.png" descr="Figura 15.png"/>
          <p:cNvPicPr/>
          <p:nvPr/>
        </p:nvPicPr>
        <p:blipFill>
          <a:blip r:embed="rId5" cstate="print">
            <a:extLst/>
          </a:blip>
          <a:srcRect t="1682" b="23568"/>
          <a:stretch>
            <a:fillRect/>
          </a:stretch>
        </p:blipFill>
        <p:spPr>
          <a:xfrm>
            <a:off x="48" y="1117962"/>
            <a:ext cx="6852302" cy="724532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afterEffect">
                                  <p:stCondLst>
                                    <p:cond delay="0"/>
                                  </p:stCondLst>
                                  <p:iterate>
                                    <p:tmAbs val="0"/>
                                  </p:iterate>
                                  <p:childTnLst>
                                    <p:set>
                                      <p:cBhvr>
                                        <p:cTn id="6" fill="hold"/>
                                        <p:tgtEl>
                                          <p:spTgt spid="363"/>
                                        </p:tgtEl>
                                        <p:attrNameLst>
                                          <p:attrName>style.visibility</p:attrName>
                                        </p:attrNameLst>
                                      </p:cBhvr>
                                      <p:to>
                                        <p:strVal val="visible"/>
                                      </p:to>
                                    </p:set>
                                    <p:animEffect transition="in" filter="blinds(horizontal)">
                                      <p:cBhvr>
                                        <p:cTn id="7" dur="500"/>
                                        <p:tgtEl>
                                          <p:spTgt spid="363"/>
                                        </p:tgtEl>
                                      </p:cBhvr>
                                    </p:animEffect>
                                  </p:childTnLst>
                                </p:cTn>
                              </p:par>
                            </p:childTnLst>
                          </p:cTn>
                        </p:par>
                        <p:par>
                          <p:cTn id="8" fill="hold">
                            <p:stCondLst>
                              <p:cond delay="500"/>
                            </p:stCondLst>
                            <p:childTnLst>
                              <p:par>
                                <p:cTn id="9" presetID="3" presetClass="entr" presetSubtype="10" fill="hold" grpId="2" nodeType="afterEffect">
                                  <p:stCondLst>
                                    <p:cond delay="0"/>
                                  </p:stCondLst>
                                  <p:iterate>
                                    <p:tmAbs val="0"/>
                                  </p:iterate>
                                  <p:childTnLst>
                                    <p:set>
                                      <p:cBhvr>
                                        <p:cTn id="10" fill="hold"/>
                                        <p:tgtEl>
                                          <p:spTgt spid="364"/>
                                        </p:tgtEl>
                                        <p:attrNameLst>
                                          <p:attrName>style.visibility</p:attrName>
                                        </p:attrNameLst>
                                      </p:cBhvr>
                                      <p:to>
                                        <p:strVal val="visible"/>
                                      </p:to>
                                    </p:set>
                                    <p:animEffect transition="in" filter="blinds(horizontal)">
                                      <p:cBhvr>
                                        <p:cTn id="11" dur="500"/>
                                        <p:tgtEl>
                                          <p:spTgt spid="36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3" nodeType="clickEffect">
                                  <p:stCondLst>
                                    <p:cond delay="0"/>
                                  </p:stCondLst>
                                  <p:iterate>
                                    <p:tmAbs val="0"/>
                                  </p:iterate>
                                  <p:childTnLst>
                                    <p:set>
                                      <p:cBhvr>
                                        <p:cTn id="15" fill="hold"/>
                                        <p:tgtEl>
                                          <p:spTgt spid="359"/>
                                        </p:tgtEl>
                                        <p:attrNameLst>
                                          <p:attrName>style.visibility</p:attrName>
                                        </p:attrNameLst>
                                      </p:cBhvr>
                                      <p:to>
                                        <p:strVal val="visible"/>
                                      </p:to>
                                    </p:set>
                                    <p:animEffect transition="in" filter="blinds(horizontal)">
                                      <p:cBhvr>
                                        <p:cTn id="16" dur="500"/>
                                        <p:tgtEl>
                                          <p:spTgt spid="359"/>
                                        </p:tgtEl>
                                      </p:cBhvr>
                                    </p:animEffect>
                                  </p:childTnLst>
                                </p:cTn>
                              </p:par>
                            </p:childTnLst>
                          </p:cTn>
                        </p:par>
                        <p:par>
                          <p:cTn id="17" fill="hold">
                            <p:stCondLst>
                              <p:cond delay="500"/>
                            </p:stCondLst>
                            <p:childTnLst>
                              <p:par>
                                <p:cTn id="18" presetID="3" presetClass="entr" presetSubtype="10" fill="hold" grpId="4" nodeType="afterEffect">
                                  <p:stCondLst>
                                    <p:cond delay="0"/>
                                  </p:stCondLst>
                                  <p:iterate>
                                    <p:tmAbs val="0"/>
                                  </p:iterate>
                                  <p:childTnLst>
                                    <p:set>
                                      <p:cBhvr>
                                        <p:cTn id="19" fill="hold"/>
                                        <p:tgtEl>
                                          <p:spTgt spid="360"/>
                                        </p:tgtEl>
                                        <p:attrNameLst>
                                          <p:attrName>style.visibility</p:attrName>
                                        </p:attrNameLst>
                                      </p:cBhvr>
                                      <p:to>
                                        <p:strVal val="visible"/>
                                      </p:to>
                                    </p:set>
                                    <p:animEffect transition="in" filter="blinds(horizontal)">
                                      <p:cBhvr>
                                        <p:cTn id="20" dur="500"/>
                                        <p:tgtEl>
                                          <p:spTgt spid="360"/>
                                        </p:tgtEl>
                                      </p:cBhvr>
                                    </p:animEffect>
                                  </p:childTnLst>
                                </p:cTn>
                              </p:par>
                            </p:childTnLst>
                          </p:cTn>
                        </p:par>
                        <p:par>
                          <p:cTn id="21" fill="hold">
                            <p:stCondLst>
                              <p:cond delay="1000"/>
                            </p:stCondLst>
                            <p:childTnLst>
                              <p:par>
                                <p:cTn id="22" presetID="3" presetClass="entr" presetSubtype="10" fill="hold" grpId="5" nodeType="afterEffect">
                                  <p:stCondLst>
                                    <p:cond delay="0"/>
                                  </p:stCondLst>
                                  <p:iterate>
                                    <p:tmAbs val="0"/>
                                  </p:iterate>
                                  <p:childTnLst>
                                    <p:set>
                                      <p:cBhvr>
                                        <p:cTn id="23" fill="hold"/>
                                        <p:tgtEl>
                                          <p:spTgt spid="361"/>
                                        </p:tgtEl>
                                        <p:attrNameLst>
                                          <p:attrName>style.visibility</p:attrName>
                                        </p:attrNameLst>
                                      </p:cBhvr>
                                      <p:to>
                                        <p:strVal val="visible"/>
                                      </p:to>
                                    </p:set>
                                    <p:animEffect transition="in" filter="blinds(horizontal)">
                                      <p:cBhvr>
                                        <p:cTn id="24" dur="500"/>
                                        <p:tgtEl>
                                          <p:spTgt spid="361"/>
                                        </p:tgtEl>
                                      </p:cBhvr>
                                    </p:animEffect>
                                  </p:childTnLst>
                                </p:cTn>
                              </p:par>
                            </p:childTnLst>
                          </p:cTn>
                        </p:par>
                        <p:par>
                          <p:cTn id="25" fill="hold">
                            <p:stCondLst>
                              <p:cond delay="1500"/>
                            </p:stCondLst>
                            <p:childTnLst>
                              <p:par>
                                <p:cTn id="26" presetID="3" presetClass="entr" presetSubtype="10" fill="hold" grpId="6" nodeType="afterEffect">
                                  <p:stCondLst>
                                    <p:cond delay="0"/>
                                  </p:stCondLst>
                                  <p:iterate>
                                    <p:tmAbs val="0"/>
                                  </p:iterate>
                                  <p:childTnLst>
                                    <p:set>
                                      <p:cBhvr>
                                        <p:cTn id="27" fill="hold"/>
                                        <p:tgtEl>
                                          <p:spTgt spid="362"/>
                                        </p:tgtEl>
                                        <p:attrNameLst>
                                          <p:attrName>style.visibility</p:attrName>
                                        </p:attrNameLst>
                                      </p:cBhvr>
                                      <p:to>
                                        <p:strVal val="visible"/>
                                      </p:to>
                                    </p:set>
                                    <p:animEffect transition="in" filter="blinds(horizontal)">
                                      <p:cBhvr>
                                        <p:cTn id="28"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3" animBg="1" advAuto="0"/>
      <p:bldP spid="360" grpId="4" animBg="1" advAuto="0"/>
      <p:bldP spid="361" grpId="5" animBg="1" advAuto="0"/>
      <p:bldP spid="362" grpId="6" animBg="1" advAuto="0"/>
      <p:bldP spid="363" grpId="1" animBg="1" advAuto="0"/>
      <p:bldP spid="364"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m 4.png"/>
          <p:cNvPicPr/>
          <p:nvPr/>
        </p:nvPicPr>
        <p:blipFill>
          <a:blip r:embed="rId2" cstate="print">
            <a:extLst/>
          </a:blip>
          <a:stretch>
            <a:fillRect/>
          </a:stretch>
        </p:blipFill>
        <p:spPr>
          <a:xfrm>
            <a:off x="8369190" y="3754924"/>
            <a:ext cx="4885487" cy="6910600"/>
          </a:xfrm>
          <a:prstGeom prst="rect">
            <a:avLst/>
          </a:prstGeom>
          <a:ln w="12700">
            <a:miter lim="400000"/>
          </a:ln>
        </p:spPr>
      </p:pic>
      <p:pic>
        <p:nvPicPr>
          <p:cNvPr id="368" name="Imagem 5.png"/>
          <p:cNvPicPr/>
          <p:nvPr/>
        </p:nvPicPr>
        <p:blipFill>
          <a:blip r:embed="rId3" cstate="print">
            <a:extLst/>
          </a:blip>
          <a:stretch>
            <a:fillRect/>
          </a:stretch>
        </p:blipFill>
        <p:spPr>
          <a:xfrm>
            <a:off x="2358368" y="-1897380"/>
            <a:ext cx="6895362" cy="9753601"/>
          </a:xfrm>
          <a:prstGeom prst="rect">
            <a:avLst/>
          </a:prstGeom>
          <a:ln w="12700">
            <a:miter lim="400000"/>
          </a:ln>
        </p:spPr>
      </p:pic>
      <p:pic>
        <p:nvPicPr>
          <p:cNvPr id="369" name="Imagem 6.png"/>
          <p:cNvPicPr/>
          <p:nvPr/>
        </p:nvPicPr>
        <p:blipFill>
          <a:blip r:embed="rId4" cstate="print">
            <a:extLst/>
          </a:blip>
          <a:stretch>
            <a:fillRect/>
          </a:stretch>
        </p:blipFill>
        <p:spPr>
          <a:xfrm>
            <a:off x="-1004006" y="-1053390"/>
            <a:ext cx="5348427" cy="7565436"/>
          </a:xfrm>
          <a:prstGeom prst="rect">
            <a:avLst/>
          </a:prstGeom>
          <a:ln w="12700">
            <a:miter lim="400000"/>
          </a:ln>
        </p:spPr>
      </p:pic>
      <p:pic>
        <p:nvPicPr>
          <p:cNvPr id="370" name="Imagem 7.png"/>
          <p:cNvPicPr/>
          <p:nvPr/>
        </p:nvPicPr>
        <p:blipFill>
          <a:blip r:embed="rId5" cstate="print">
            <a:extLst/>
          </a:blip>
          <a:stretch>
            <a:fillRect/>
          </a:stretch>
        </p:blipFill>
        <p:spPr>
          <a:xfrm>
            <a:off x="7653872" y="-1461515"/>
            <a:ext cx="5925478" cy="8381685"/>
          </a:xfrm>
          <a:prstGeom prst="rect">
            <a:avLst/>
          </a:prstGeom>
          <a:ln w="12700">
            <a:miter lim="400000"/>
          </a:ln>
        </p:spPr>
      </p:pic>
      <p:pic>
        <p:nvPicPr>
          <p:cNvPr id="371" name="Imagem 8.png"/>
          <p:cNvPicPr/>
          <p:nvPr/>
        </p:nvPicPr>
        <p:blipFill>
          <a:blip r:embed="rId6" cstate="print">
            <a:extLst/>
          </a:blip>
          <a:stretch>
            <a:fillRect/>
          </a:stretch>
        </p:blipFill>
        <p:spPr>
          <a:xfrm>
            <a:off x="-642514" y="4051895"/>
            <a:ext cx="4777844" cy="6758336"/>
          </a:xfrm>
          <a:prstGeom prst="rect">
            <a:avLst/>
          </a:prstGeom>
          <a:ln w="12700">
            <a:miter lim="400000"/>
          </a:ln>
        </p:spPr>
      </p:pic>
      <p:pic>
        <p:nvPicPr>
          <p:cNvPr id="372" name="Imagem 9.png"/>
          <p:cNvPicPr/>
          <p:nvPr/>
        </p:nvPicPr>
        <p:blipFill>
          <a:blip r:embed="rId7" cstate="print">
            <a:extLst/>
          </a:blip>
          <a:stretch>
            <a:fillRect/>
          </a:stretch>
        </p:blipFill>
        <p:spPr>
          <a:xfrm>
            <a:off x="3099462" y="3079871"/>
            <a:ext cx="5839952" cy="8260707"/>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crianca.png"/>
          <p:cNvPicPr/>
          <p:nvPr/>
        </p:nvPicPr>
        <p:blipFill>
          <a:blip r:embed="rId2" cstate="print">
            <a:extLst/>
          </a:blip>
          <a:stretch>
            <a:fillRect/>
          </a:stretch>
        </p:blipFill>
        <p:spPr>
          <a:xfrm>
            <a:off x="7919276" y="569172"/>
            <a:ext cx="4488624" cy="6461811"/>
          </a:xfrm>
          <a:prstGeom prst="rect">
            <a:avLst/>
          </a:prstGeom>
          <a:ln w="12700">
            <a:miter lim="400000"/>
          </a:ln>
        </p:spPr>
      </p:pic>
      <p:sp>
        <p:nvSpPr>
          <p:cNvPr id="281" name="Shape 281"/>
          <p:cNvSpPr/>
          <p:nvPr/>
        </p:nvSpPr>
        <p:spPr>
          <a:xfrm>
            <a:off x="523971" y="497986"/>
            <a:ext cx="9531277" cy="541025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p>
            <a:pPr lvl="0" defTabSz="457200">
              <a:lnSpc>
                <a:spcPct val="100000"/>
              </a:lnSpc>
              <a:defRPr sz="1800" spc="0">
                <a:solidFill>
                  <a:srgbClr val="000000"/>
                </a:solidFill>
              </a:defRPr>
            </a:pPr>
            <a:r>
              <a:rPr sz="6100" b="1">
                <a:latin typeface="Arial"/>
                <a:ea typeface="Arial"/>
                <a:cs typeface="Arial"/>
                <a:sym typeface="Arial"/>
              </a:rPr>
              <a:t>A Neuroeducação no Contexto da </a:t>
            </a:r>
          </a:p>
          <a:p>
            <a:pPr lvl="0" defTabSz="457200">
              <a:lnSpc>
                <a:spcPct val="100000"/>
              </a:lnSpc>
              <a:defRPr sz="1800" spc="0">
                <a:solidFill>
                  <a:srgbClr val="000000"/>
                </a:solidFill>
              </a:defRPr>
            </a:pPr>
            <a:r>
              <a:rPr sz="6100" b="1">
                <a:latin typeface="Arial"/>
                <a:ea typeface="Arial"/>
                <a:cs typeface="Arial"/>
                <a:sym typeface="Arial"/>
              </a:rPr>
              <a:t>Primeira Infância: </a:t>
            </a:r>
          </a:p>
          <a:p>
            <a:pPr lvl="0" defTabSz="457200">
              <a:lnSpc>
                <a:spcPct val="100000"/>
              </a:lnSpc>
              <a:defRPr sz="1800" spc="0">
                <a:solidFill>
                  <a:srgbClr val="000000"/>
                </a:solidFill>
              </a:defRPr>
            </a:pPr>
            <a:r>
              <a:rPr sz="6100" b="1">
                <a:latin typeface="Arial"/>
                <a:ea typeface="Arial"/>
                <a:cs typeface="Arial"/>
                <a:sym typeface="Arial"/>
              </a:rPr>
              <a:t>Prevenção, </a:t>
            </a:r>
          </a:p>
          <a:p>
            <a:pPr lvl="0" defTabSz="457200">
              <a:lnSpc>
                <a:spcPct val="100000"/>
              </a:lnSpc>
              <a:defRPr sz="1800" spc="0">
                <a:solidFill>
                  <a:srgbClr val="000000"/>
                </a:solidFill>
              </a:defRPr>
            </a:pPr>
            <a:r>
              <a:rPr sz="6100" b="1">
                <a:latin typeface="Arial"/>
                <a:ea typeface="Arial"/>
                <a:cs typeface="Arial"/>
                <a:sym typeface="Arial"/>
              </a:rPr>
              <a:t>Conscientização e Capacitação</a:t>
            </a:r>
          </a:p>
        </p:txBody>
      </p:sp>
      <p:grpSp>
        <p:nvGrpSpPr>
          <p:cNvPr id="284" name="Group 284"/>
          <p:cNvGrpSpPr/>
          <p:nvPr/>
        </p:nvGrpSpPr>
        <p:grpSpPr>
          <a:xfrm>
            <a:off x="214365" y="6623322"/>
            <a:ext cx="4188495" cy="1615095"/>
            <a:chOff x="0" y="0"/>
            <a:chExt cx="4188494" cy="1615093"/>
          </a:xfrm>
        </p:grpSpPr>
        <p:pic>
          <p:nvPicPr>
            <p:cNvPr id="282" name="logos cec-07.png"/>
            <p:cNvPicPr/>
            <p:nvPr/>
          </p:nvPicPr>
          <p:blipFill>
            <a:blip r:embed="rId3" cstate="print">
              <a:extLst/>
            </a:blip>
            <a:srcRect l="7700" t="17237" b="17237"/>
            <a:stretch>
              <a:fillRect/>
            </a:stretch>
          </p:blipFill>
          <p:spPr>
            <a:xfrm>
              <a:off x="0" y="0"/>
              <a:ext cx="3218133" cy="1615094"/>
            </a:xfrm>
            <a:prstGeom prst="rect">
              <a:avLst/>
            </a:prstGeom>
            <a:ln w="12700" cap="flat">
              <a:noFill/>
              <a:miter lim="400000"/>
            </a:ln>
            <a:effectLst/>
          </p:spPr>
        </p:pic>
        <p:pic>
          <p:nvPicPr>
            <p:cNvPr id="283" name="image474.png" descr="logo minerva08.png"/>
            <p:cNvPicPr/>
            <p:nvPr/>
          </p:nvPicPr>
          <p:blipFill>
            <a:blip r:embed="rId4" cstate="print">
              <a:extLst/>
            </a:blip>
            <a:stretch>
              <a:fillRect/>
            </a:stretch>
          </p:blipFill>
          <p:spPr>
            <a:xfrm>
              <a:off x="3108030" y="125809"/>
              <a:ext cx="1080465" cy="1385381"/>
            </a:xfrm>
            <a:prstGeom prst="rect">
              <a:avLst/>
            </a:prstGeom>
            <a:ln w="12700" cap="flat">
              <a:noFill/>
              <a:miter lim="400000"/>
            </a:ln>
            <a:effectLst/>
          </p:spPr>
        </p:pic>
      </p:grpSp>
      <p:sp>
        <p:nvSpPr>
          <p:cNvPr id="285" name="Shape 285"/>
          <p:cNvSpPr/>
          <p:nvPr/>
        </p:nvSpPr>
        <p:spPr>
          <a:xfrm>
            <a:off x="4197424" y="7124696"/>
            <a:ext cx="8305801" cy="21412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45719" rIns="45719">
            <a:spAutoFit/>
          </a:bodyPr>
          <a:lstStyle/>
          <a:p>
            <a:pPr lvl="0" algn="r" defTabSz="457200">
              <a:lnSpc>
                <a:spcPct val="100000"/>
              </a:lnSpc>
              <a:spcBef>
                <a:spcPts val="700"/>
              </a:spcBef>
              <a:buClrTx/>
              <a:defRPr sz="1800" spc="0">
                <a:solidFill>
                  <a:srgbClr val="000000"/>
                </a:solidFill>
              </a:defRPr>
            </a:pPr>
            <a:r>
              <a:rPr sz="3200" b="1">
                <a:latin typeface="Arial"/>
                <a:ea typeface="Arial"/>
                <a:cs typeface="Arial"/>
                <a:sym typeface="Arial"/>
              </a:rPr>
              <a:t>Alfred Sholl-Franco, PhD</a:t>
            </a:r>
            <a:endParaRPr>
              <a:latin typeface="Arial"/>
              <a:ea typeface="Arial"/>
              <a:cs typeface="Arial"/>
              <a:sym typeface="Arial"/>
            </a:endParaRPr>
          </a:p>
          <a:p>
            <a:pPr lvl="0" algn="r" defTabSz="457200">
              <a:lnSpc>
                <a:spcPct val="100000"/>
              </a:lnSpc>
              <a:spcBef>
                <a:spcPts val="500"/>
              </a:spcBef>
              <a:buClrTx/>
              <a:defRPr sz="1800" spc="0">
                <a:solidFill>
                  <a:srgbClr val="000000"/>
                </a:solidFill>
              </a:defRPr>
            </a:pPr>
            <a:r>
              <a:rPr sz="2200" b="1">
                <a:latin typeface="Arial"/>
                <a:ea typeface="Arial"/>
                <a:cs typeface="Arial"/>
                <a:sym typeface="Arial"/>
              </a:rPr>
              <a:t>Ciências e Cognição</a:t>
            </a:r>
            <a:endParaRPr>
              <a:latin typeface="Arial"/>
              <a:ea typeface="Arial"/>
              <a:cs typeface="Arial"/>
              <a:sym typeface="Arial"/>
            </a:endParaRPr>
          </a:p>
          <a:p>
            <a:pPr lvl="0" algn="r" defTabSz="457200">
              <a:lnSpc>
                <a:spcPct val="100000"/>
              </a:lnSpc>
              <a:spcBef>
                <a:spcPts val="500"/>
              </a:spcBef>
              <a:buClrTx/>
              <a:defRPr sz="1800" spc="0">
                <a:solidFill>
                  <a:srgbClr val="000000"/>
                </a:solidFill>
              </a:defRPr>
            </a:pPr>
            <a:r>
              <a:rPr sz="2200" b="1">
                <a:latin typeface="Arial"/>
                <a:ea typeface="Arial"/>
                <a:cs typeface="Arial"/>
                <a:sym typeface="Arial"/>
              </a:rPr>
              <a:t>Núcleo de Divulgação Científica e Ensino de Neurociências</a:t>
            </a:r>
            <a:endParaRPr>
              <a:latin typeface="Arial"/>
              <a:ea typeface="Arial"/>
              <a:cs typeface="Arial"/>
              <a:sym typeface="Arial"/>
            </a:endParaRPr>
          </a:p>
          <a:p>
            <a:pPr lvl="0" algn="r" defTabSz="457200">
              <a:lnSpc>
                <a:spcPct val="100000"/>
              </a:lnSpc>
              <a:spcBef>
                <a:spcPts val="500"/>
              </a:spcBef>
              <a:buClrTx/>
              <a:defRPr sz="1800" spc="0">
                <a:solidFill>
                  <a:srgbClr val="000000"/>
                </a:solidFill>
              </a:defRPr>
            </a:pPr>
            <a:r>
              <a:rPr sz="2200" b="1">
                <a:latin typeface="Arial"/>
                <a:ea typeface="Arial"/>
                <a:cs typeface="Arial"/>
                <a:sym typeface="Arial"/>
              </a:rPr>
              <a:t>Instituto de Biofísica Carlos Chagas Filho</a:t>
            </a:r>
            <a:endParaRPr>
              <a:latin typeface="Arial"/>
              <a:ea typeface="Arial"/>
              <a:cs typeface="Arial"/>
              <a:sym typeface="Arial"/>
            </a:endParaRPr>
          </a:p>
          <a:p>
            <a:pPr lvl="0" algn="r" defTabSz="457200">
              <a:lnSpc>
                <a:spcPct val="100000"/>
              </a:lnSpc>
              <a:spcBef>
                <a:spcPts val="500"/>
              </a:spcBef>
              <a:buClrTx/>
              <a:defRPr sz="1800" spc="0">
                <a:solidFill>
                  <a:srgbClr val="000000"/>
                </a:solidFill>
              </a:defRPr>
            </a:pPr>
            <a:r>
              <a:rPr sz="2200" b="1">
                <a:latin typeface="Arial"/>
                <a:ea typeface="Arial"/>
                <a:cs typeface="Arial"/>
                <a:sym typeface="Arial"/>
              </a:rPr>
              <a:t>Universidade Federal do Rio do Rio de Janeiro </a:t>
            </a:r>
          </a:p>
        </p:txBody>
      </p:sp>
      <p:pic>
        <p:nvPicPr>
          <p:cNvPr id="286" name="image255.png" descr="2011 - logo_MIN_final.png"/>
          <p:cNvPicPr/>
          <p:nvPr/>
        </p:nvPicPr>
        <p:blipFill>
          <a:blip r:embed="rId5" cstate="print">
            <a:extLst/>
          </a:blip>
          <a:stretch>
            <a:fillRect/>
          </a:stretch>
        </p:blipFill>
        <p:spPr>
          <a:xfrm>
            <a:off x="2930780" y="8096698"/>
            <a:ext cx="1740703" cy="1501514"/>
          </a:xfrm>
          <a:prstGeom prst="rect">
            <a:avLst/>
          </a:prstGeom>
          <a:ln w="12700">
            <a:miter lim="400000"/>
          </a:ln>
        </p:spPr>
      </p:pic>
      <p:pic>
        <p:nvPicPr>
          <p:cNvPr id="287" name="2014 - LOGO CLUBE DE ARTE+CIENCIA - FINAL SEM MARGEM.png"/>
          <p:cNvPicPr/>
          <p:nvPr/>
        </p:nvPicPr>
        <p:blipFill>
          <a:blip r:embed="rId6" cstate="print">
            <a:extLst/>
          </a:blip>
          <a:stretch>
            <a:fillRect/>
          </a:stretch>
        </p:blipFill>
        <p:spPr>
          <a:xfrm>
            <a:off x="448733" y="8310898"/>
            <a:ext cx="1740703" cy="107311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asted-image.pdf"/>
          <p:cNvPicPr/>
          <p:nvPr/>
        </p:nvPicPr>
        <p:blipFill>
          <a:blip r:embed="rId2" cstate="print">
            <a:extLst/>
          </a:blip>
          <a:stretch>
            <a:fillRect/>
          </a:stretch>
        </p:blipFill>
        <p:spPr>
          <a:xfrm>
            <a:off x="-34486" y="11918"/>
            <a:ext cx="10367659" cy="9854031"/>
          </a:xfrm>
          <a:prstGeom prst="rect">
            <a:avLst/>
          </a:prstGeom>
          <a:ln w="12700">
            <a:miter lim="400000"/>
          </a:ln>
        </p:spPr>
      </p:pic>
      <p:pic>
        <p:nvPicPr>
          <p:cNvPr id="375" name="pasted-image.pdf"/>
          <p:cNvPicPr/>
          <p:nvPr/>
        </p:nvPicPr>
        <p:blipFill>
          <a:blip r:embed="rId3" cstate="print">
            <a:extLst/>
          </a:blip>
          <a:srcRect l="64100" t="17629" r="2987" b="50107"/>
          <a:stretch>
            <a:fillRect/>
          </a:stretch>
        </p:blipFill>
        <p:spPr>
          <a:xfrm>
            <a:off x="10247817" y="7235732"/>
            <a:ext cx="2817140" cy="2509555"/>
          </a:xfrm>
          <a:prstGeom prst="rect">
            <a:avLst/>
          </a:prstGeom>
          <a:ln w="12700">
            <a:miter lim="400000"/>
          </a:ln>
        </p:spPr>
      </p:pic>
      <p:pic>
        <p:nvPicPr>
          <p:cNvPr id="376" name="pasted-image.pdf"/>
          <p:cNvPicPr/>
          <p:nvPr/>
        </p:nvPicPr>
        <p:blipFill>
          <a:blip r:embed="rId3" cstate="print">
            <a:extLst/>
          </a:blip>
          <a:srcRect l="31367" t="53401" r="35240" b="16540"/>
          <a:stretch>
            <a:fillRect/>
          </a:stretch>
        </p:blipFill>
        <p:spPr>
          <a:xfrm>
            <a:off x="9907955" y="4952837"/>
            <a:ext cx="2900482" cy="2372600"/>
          </a:xfrm>
          <a:prstGeom prst="rect">
            <a:avLst/>
          </a:prstGeom>
          <a:ln w="12700">
            <a:miter lim="400000"/>
          </a:ln>
        </p:spPr>
      </p:pic>
      <p:pic>
        <p:nvPicPr>
          <p:cNvPr id="377" name="pasted-image.pdf"/>
          <p:cNvPicPr/>
          <p:nvPr/>
        </p:nvPicPr>
        <p:blipFill>
          <a:blip r:embed="rId4" cstate="print">
            <a:extLst/>
          </a:blip>
          <a:stretch>
            <a:fillRect/>
          </a:stretch>
        </p:blipFill>
        <p:spPr>
          <a:xfrm>
            <a:off x="10049925" y="2397738"/>
            <a:ext cx="2900364" cy="2580085"/>
          </a:xfrm>
          <a:prstGeom prst="rect">
            <a:avLst/>
          </a:prstGeom>
          <a:ln w="12700">
            <a:miter lim="400000"/>
          </a:ln>
        </p:spPr>
      </p:pic>
      <p:pic>
        <p:nvPicPr>
          <p:cNvPr id="378" name="pasted-image.pdf"/>
          <p:cNvPicPr/>
          <p:nvPr/>
        </p:nvPicPr>
        <p:blipFill>
          <a:blip r:embed="rId3" cstate="print">
            <a:extLst/>
          </a:blip>
          <a:srcRect l="7222" t="17347" r="67933" b="51318"/>
          <a:stretch>
            <a:fillRect/>
          </a:stretch>
        </p:blipFill>
        <p:spPr>
          <a:xfrm rot="16200000">
            <a:off x="10255422" y="-75366"/>
            <a:ext cx="2489417" cy="285318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5" name="Group 385"/>
          <p:cNvGrpSpPr/>
          <p:nvPr/>
        </p:nvGrpSpPr>
        <p:grpSpPr>
          <a:xfrm>
            <a:off x="601700" y="5975491"/>
            <a:ext cx="11969607" cy="3609341"/>
            <a:chOff x="0" y="0"/>
            <a:chExt cx="11969606" cy="3609340"/>
          </a:xfrm>
        </p:grpSpPr>
        <p:pic>
          <p:nvPicPr>
            <p:cNvPr id="380" name="image.png"/>
            <p:cNvPicPr/>
            <p:nvPr/>
          </p:nvPicPr>
          <p:blipFill>
            <a:blip r:embed="rId2" cstate="print">
              <a:extLst/>
            </a:blip>
            <a:stretch>
              <a:fillRect/>
            </a:stretch>
          </p:blipFill>
          <p:spPr>
            <a:xfrm>
              <a:off x="0" y="12700"/>
              <a:ext cx="1743005" cy="3596641"/>
            </a:xfrm>
            <a:prstGeom prst="rect">
              <a:avLst/>
            </a:prstGeom>
            <a:ln w="12700" cap="flat">
              <a:noFill/>
              <a:miter lim="400000"/>
            </a:ln>
            <a:effectLst/>
          </p:spPr>
        </p:pic>
        <p:pic>
          <p:nvPicPr>
            <p:cNvPr id="381" name="image.png"/>
            <p:cNvPicPr/>
            <p:nvPr/>
          </p:nvPicPr>
          <p:blipFill>
            <a:blip r:embed="rId3" cstate="print">
              <a:extLst/>
            </a:blip>
            <a:stretch>
              <a:fillRect/>
            </a:stretch>
          </p:blipFill>
          <p:spPr>
            <a:xfrm>
              <a:off x="2473110" y="0"/>
              <a:ext cx="1743005" cy="3596641"/>
            </a:xfrm>
            <a:prstGeom prst="rect">
              <a:avLst/>
            </a:prstGeom>
            <a:ln w="12700" cap="flat">
              <a:noFill/>
              <a:miter lim="400000"/>
            </a:ln>
            <a:effectLst/>
          </p:spPr>
        </p:pic>
        <p:pic>
          <p:nvPicPr>
            <p:cNvPr id="382" name="image.png"/>
            <p:cNvPicPr/>
            <p:nvPr/>
          </p:nvPicPr>
          <p:blipFill>
            <a:blip r:embed="rId4" cstate="print">
              <a:extLst/>
            </a:blip>
            <a:stretch>
              <a:fillRect/>
            </a:stretch>
          </p:blipFill>
          <p:spPr>
            <a:xfrm>
              <a:off x="7634672" y="12700"/>
              <a:ext cx="1733975" cy="3596641"/>
            </a:xfrm>
            <a:prstGeom prst="rect">
              <a:avLst/>
            </a:prstGeom>
            <a:ln w="12700" cap="flat">
              <a:noFill/>
              <a:miter lim="400000"/>
            </a:ln>
            <a:effectLst/>
          </p:spPr>
        </p:pic>
        <p:pic>
          <p:nvPicPr>
            <p:cNvPr id="383" name="image.png"/>
            <p:cNvPicPr/>
            <p:nvPr/>
          </p:nvPicPr>
          <p:blipFill>
            <a:blip r:embed="rId5" cstate="print">
              <a:extLst/>
            </a:blip>
            <a:stretch>
              <a:fillRect/>
            </a:stretch>
          </p:blipFill>
          <p:spPr>
            <a:xfrm>
              <a:off x="10235632" y="12700"/>
              <a:ext cx="1733975" cy="3596641"/>
            </a:xfrm>
            <a:prstGeom prst="rect">
              <a:avLst/>
            </a:prstGeom>
            <a:ln w="12700" cap="flat">
              <a:noFill/>
              <a:miter lim="400000"/>
            </a:ln>
            <a:effectLst/>
          </p:spPr>
        </p:pic>
        <p:pic>
          <p:nvPicPr>
            <p:cNvPr id="384" name="image.png"/>
            <p:cNvPicPr/>
            <p:nvPr/>
          </p:nvPicPr>
          <p:blipFill>
            <a:blip r:embed="rId6" cstate="print">
              <a:extLst/>
            </a:blip>
            <a:stretch>
              <a:fillRect/>
            </a:stretch>
          </p:blipFill>
          <p:spPr>
            <a:xfrm>
              <a:off x="5142086" y="12700"/>
              <a:ext cx="1733974" cy="3596641"/>
            </a:xfrm>
            <a:prstGeom prst="rect">
              <a:avLst/>
            </a:prstGeom>
            <a:ln w="12700" cap="flat">
              <a:noFill/>
              <a:miter lim="400000"/>
            </a:ln>
            <a:effectLst/>
          </p:spPr>
        </p:pic>
      </p:grpSp>
      <p:grpSp>
        <p:nvGrpSpPr>
          <p:cNvPr id="388" name="Group 388"/>
          <p:cNvGrpSpPr/>
          <p:nvPr/>
        </p:nvGrpSpPr>
        <p:grpSpPr>
          <a:xfrm>
            <a:off x="650239" y="4768426"/>
            <a:ext cx="11812695" cy="1300481"/>
            <a:chOff x="0" y="0"/>
            <a:chExt cx="11812693" cy="1300480"/>
          </a:xfrm>
        </p:grpSpPr>
        <p:sp>
          <p:nvSpPr>
            <p:cNvPr id="386" name="Shape 386"/>
            <p:cNvSpPr/>
            <p:nvPr/>
          </p:nvSpPr>
          <p:spPr>
            <a:xfrm>
              <a:off x="0" y="0"/>
              <a:ext cx="11812694" cy="1300481"/>
            </a:xfrm>
            <a:prstGeom prst="rect">
              <a:avLst/>
            </a:prstGeom>
            <a:solidFill>
              <a:srgbClr val="91C1D2"/>
            </a:solidFill>
            <a:ln w="12700" cap="flat">
              <a:noFill/>
              <a:miter lim="400000"/>
            </a:ln>
            <a:effectLst>
              <a:outerShdw blurRad="88900" dist="25400" dir="5400000" rotWithShape="0">
                <a:srgbClr val="808080">
                  <a:alpha val="39999"/>
                </a:srgbClr>
              </a:outerShdw>
            </a:effectLst>
          </p:spPr>
          <p:txBody>
            <a:bodyPr wrap="square" lIns="65023" tIns="65023" rIns="65023" bIns="65023" numCol="1" anchor="ctr">
              <a:noAutofit/>
            </a:bodyPr>
            <a:lstStyle/>
            <a:p>
              <a:pPr lvl="0" algn="ctr" defTabSz="914400">
                <a:lnSpc>
                  <a:spcPct val="100000"/>
                </a:lnSpc>
                <a:buClrTx/>
                <a:defRPr sz="4400" b="1" spc="0">
                  <a:solidFill>
                    <a:srgbClr val="FFFFFF"/>
                  </a:solidFill>
                  <a:latin typeface="News Gothic MT"/>
                  <a:ea typeface="News Gothic MT"/>
                  <a:cs typeface="News Gothic MT"/>
                  <a:sym typeface="News Gothic MT"/>
                </a:defRPr>
              </a:pPr>
              <a:endParaRPr/>
            </a:p>
          </p:txBody>
        </p:sp>
        <p:sp>
          <p:nvSpPr>
            <p:cNvPr id="387" name="Shape 387"/>
            <p:cNvSpPr/>
            <p:nvPr/>
          </p:nvSpPr>
          <p:spPr>
            <a:xfrm>
              <a:off x="0" y="248666"/>
              <a:ext cx="11812694" cy="8031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65023" tIns="65023" rIns="65023" bIns="65023" numCol="1" anchor="ctr">
              <a:spAutoFit/>
            </a:bodyPr>
            <a:lstStyle>
              <a:lvl1pPr algn="ctr" defTabSz="914400">
                <a:lnSpc>
                  <a:spcPct val="100000"/>
                </a:lnSpc>
                <a:buClrTx/>
                <a:defRPr sz="4400" b="1" spc="0">
                  <a:solidFill>
                    <a:srgbClr val="FFFFFF"/>
                  </a:solidFill>
                  <a:latin typeface="News Gothic MT"/>
                  <a:ea typeface="News Gothic MT"/>
                  <a:cs typeface="News Gothic MT"/>
                  <a:sym typeface="News Gothic MT"/>
                </a:defRPr>
              </a:lvl1pPr>
            </a:lstStyle>
            <a:p>
              <a:pPr lvl="0">
                <a:defRPr sz="1800" b="0">
                  <a:solidFill>
                    <a:srgbClr val="000000"/>
                  </a:solidFill>
                </a:defRPr>
              </a:pPr>
              <a:r>
                <a:rPr sz="4400" b="1">
                  <a:solidFill>
                    <a:srgbClr val="FFFFFF"/>
                  </a:solidFill>
                </a:rPr>
                <a:t>APRENDIZAGEM</a:t>
              </a:r>
            </a:p>
          </p:txBody>
        </p:sp>
      </p:grpSp>
      <p:grpSp>
        <p:nvGrpSpPr>
          <p:cNvPr id="391" name="Group 391"/>
          <p:cNvGrpSpPr/>
          <p:nvPr/>
        </p:nvGrpSpPr>
        <p:grpSpPr>
          <a:xfrm>
            <a:off x="1625599" y="3467946"/>
            <a:ext cx="9970349" cy="1300481"/>
            <a:chOff x="0" y="0"/>
            <a:chExt cx="9970347" cy="1300480"/>
          </a:xfrm>
        </p:grpSpPr>
        <p:sp>
          <p:nvSpPr>
            <p:cNvPr id="389" name="Shape 389"/>
            <p:cNvSpPr/>
            <p:nvPr/>
          </p:nvSpPr>
          <p:spPr>
            <a:xfrm>
              <a:off x="0" y="0"/>
              <a:ext cx="9970348" cy="1300481"/>
            </a:xfrm>
            <a:prstGeom prst="rect">
              <a:avLst/>
            </a:prstGeom>
            <a:solidFill>
              <a:srgbClr val="5BA2BC"/>
            </a:solidFill>
            <a:ln w="12700" cap="flat">
              <a:noFill/>
              <a:miter lim="400000"/>
            </a:ln>
            <a:effectLst>
              <a:outerShdw blurRad="88900" dist="25400" dir="5400000" rotWithShape="0">
                <a:srgbClr val="808080">
                  <a:alpha val="39999"/>
                </a:srgbClr>
              </a:outerShdw>
            </a:effectLst>
          </p:spPr>
          <p:txBody>
            <a:bodyPr wrap="square" lIns="65023" tIns="65023" rIns="65023" bIns="65023" numCol="1" anchor="ctr">
              <a:noAutofit/>
            </a:bodyPr>
            <a:lstStyle/>
            <a:p>
              <a:pPr lvl="0" algn="ctr" defTabSz="914400">
                <a:lnSpc>
                  <a:spcPct val="100000"/>
                </a:lnSpc>
                <a:buClrTx/>
                <a:defRPr sz="4400" b="1" spc="0">
                  <a:solidFill>
                    <a:srgbClr val="FFFFFF"/>
                  </a:solidFill>
                  <a:latin typeface="News Gothic MT"/>
                  <a:ea typeface="News Gothic MT"/>
                  <a:cs typeface="News Gothic MT"/>
                  <a:sym typeface="News Gothic MT"/>
                </a:defRPr>
              </a:pPr>
              <a:endParaRPr/>
            </a:p>
          </p:txBody>
        </p:sp>
        <p:sp>
          <p:nvSpPr>
            <p:cNvPr id="390" name="Shape 390"/>
            <p:cNvSpPr/>
            <p:nvPr/>
          </p:nvSpPr>
          <p:spPr>
            <a:xfrm>
              <a:off x="0" y="248666"/>
              <a:ext cx="9970348" cy="8031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65023" tIns="65023" rIns="65023" bIns="65023" numCol="1" anchor="ctr">
              <a:spAutoFit/>
            </a:bodyPr>
            <a:lstStyle>
              <a:lvl1pPr algn="ctr" defTabSz="914400">
                <a:lnSpc>
                  <a:spcPct val="100000"/>
                </a:lnSpc>
                <a:buClrTx/>
                <a:defRPr sz="4400" b="1" spc="0">
                  <a:solidFill>
                    <a:srgbClr val="FFFFFF"/>
                  </a:solidFill>
                  <a:latin typeface="News Gothic MT"/>
                  <a:ea typeface="News Gothic MT"/>
                  <a:cs typeface="News Gothic MT"/>
                  <a:sym typeface="News Gothic MT"/>
                </a:defRPr>
              </a:lvl1pPr>
            </a:lstStyle>
            <a:p>
              <a:pPr lvl="0">
                <a:defRPr sz="1800" b="0">
                  <a:solidFill>
                    <a:srgbClr val="000000"/>
                  </a:solidFill>
                </a:defRPr>
              </a:pPr>
              <a:r>
                <a:rPr sz="4400" b="1">
                  <a:solidFill>
                    <a:srgbClr val="FFFFFF"/>
                  </a:solidFill>
                </a:rPr>
                <a:t>MEMÓRIA</a:t>
              </a:r>
            </a:p>
          </p:txBody>
        </p:sp>
      </p:grpSp>
      <p:grpSp>
        <p:nvGrpSpPr>
          <p:cNvPr id="394" name="Group 394"/>
          <p:cNvGrpSpPr/>
          <p:nvPr/>
        </p:nvGrpSpPr>
        <p:grpSpPr>
          <a:xfrm>
            <a:off x="2600960" y="1950719"/>
            <a:ext cx="7694507" cy="1517228"/>
            <a:chOff x="0" y="0"/>
            <a:chExt cx="7694506" cy="1517226"/>
          </a:xfrm>
        </p:grpSpPr>
        <p:sp>
          <p:nvSpPr>
            <p:cNvPr id="392" name="Shape 392"/>
            <p:cNvSpPr/>
            <p:nvPr/>
          </p:nvSpPr>
          <p:spPr>
            <a:xfrm>
              <a:off x="0" y="0"/>
              <a:ext cx="7694507" cy="1517227"/>
            </a:xfrm>
            <a:prstGeom prst="rect">
              <a:avLst/>
            </a:prstGeom>
            <a:solidFill>
              <a:srgbClr val="1B3742"/>
            </a:solidFill>
            <a:ln w="12700" cap="flat">
              <a:noFill/>
              <a:miter lim="400000"/>
            </a:ln>
            <a:effectLst>
              <a:outerShdw blurRad="88900" dist="25400" dir="5400000" rotWithShape="0">
                <a:srgbClr val="808080">
                  <a:alpha val="39999"/>
                </a:srgbClr>
              </a:outerShdw>
            </a:effectLst>
          </p:spPr>
          <p:txBody>
            <a:bodyPr wrap="square" lIns="65023" tIns="65023" rIns="65023" bIns="65023" numCol="1" anchor="ctr">
              <a:noAutofit/>
            </a:bodyPr>
            <a:lstStyle/>
            <a:p>
              <a:pPr lvl="0" algn="ctr" defTabSz="914400">
                <a:lnSpc>
                  <a:spcPct val="100000"/>
                </a:lnSpc>
                <a:buClrTx/>
                <a:defRPr sz="4400" b="1" spc="0">
                  <a:solidFill>
                    <a:srgbClr val="FFFFFF"/>
                  </a:solidFill>
                  <a:latin typeface="News Gothic MT"/>
                  <a:ea typeface="News Gothic MT"/>
                  <a:cs typeface="News Gothic MT"/>
                  <a:sym typeface="News Gothic MT"/>
                </a:defRPr>
              </a:pPr>
              <a:endParaRPr/>
            </a:p>
          </p:txBody>
        </p:sp>
        <p:sp>
          <p:nvSpPr>
            <p:cNvPr id="393" name="Shape 393"/>
            <p:cNvSpPr/>
            <p:nvPr/>
          </p:nvSpPr>
          <p:spPr>
            <a:xfrm>
              <a:off x="0" y="20489"/>
              <a:ext cx="7694507" cy="14762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65023" tIns="65023" rIns="65023" bIns="65023" numCol="1" anchor="ctr">
              <a:spAutoFit/>
            </a:bodyPr>
            <a:lstStyle>
              <a:lvl1pPr algn="ctr" defTabSz="914400">
                <a:lnSpc>
                  <a:spcPct val="100000"/>
                </a:lnSpc>
                <a:buClrTx/>
                <a:defRPr sz="4400" b="1" spc="0">
                  <a:solidFill>
                    <a:srgbClr val="FFFFFF"/>
                  </a:solidFill>
                  <a:latin typeface="News Gothic MT"/>
                  <a:ea typeface="News Gothic MT"/>
                  <a:cs typeface="News Gothic MT"/>
                  <a:sym typeface="News Gothic MT"/>
                </a:defRPr>
              </a:lvl1pPr>
            </a:lstStyle>
            <a:p>
              <a:pPr lvl="0">
                <a:defRPr sz="1800" b="0">
                  <a:solidFill>
                    <a:srgbClr val="000000"/>
                  </a:solidFill>
                </a:defRPr>
              </a:pPr>
              <a:r>
                <a:rPr sz="4400" b="1">
                  <a:solidFill>
                    <a:srgbClr val="FFFFFF"/>
                  </a:solidFill>
                </a:rPr>
                <a:t>APLICAÇÃO DO CONHECIMENTO</a:t>
              </a:r>
            </a:p>
          </p:txBody>
        </p:sp>
      </p:grpSp>
      <p:grpSp>
        <p:nvGrpSpPr>
          <p:cNvPr id="397" name="Group 397"/>
          <p:cNvGrpSpPr/>
          <p:nvPr/>
        </p:nvGrpSpPr>
        <p:grpSpPr>
          <a:xfrm>
            <a:off x="3467946" y="216746"/>
            <a:ext cx="5852161" cy="1733974"/>
            <a:chOff x="0" y="0"/>
            <a:chExt cx="5852160" cy="1733973"/>
          </a:xfrm>
        </p:grpSpPr>
        <p:sp>
          <p:nvSpPr>
            <p:cNvPr id="395" name="Shape 395"/>
            <p:cNvSpPr/>
            <p:nvPr/>
          </p:nvSpPr>
          <p:spPr>
            <a:xfrm>
              <a:off x="0" y="0"/>
              <a:ext cx="5852161" cy="1733974"/>
            </a:xfrm>
            <a:prstGeom prst="rect">
              <a:avLst/>
            </a:prstGeom>
            <a:solidFill>
              <a:srgbClr val="12252C"/>
            </a:solidFill>
            <a:ln w="12700" cap="flat">
              <a:noFill/>
              <a:miter lim="400000"/>
            </a:ln>
            <a:effectLst>
              <a:outerShdw blurRad="88900" dist="25400" dir="5400000" rotWithShape="0">
                <a:srgbClr val="808080">
                  <a:alpha val="39999"/>
                </a:srgbClr>
              </a:outerShdw>
            </a:effectLst>
          </p:spPr>
          <p:txBody>
            <a:bodyPr wrap="square" lIns="65023" tIns="65023" rIns="65023" bIns="65023" numCol="1" anchor="ctr">
              <a:noAutofit/>
            </a:bodyPr>
            <a:lstStyle/>
            <a:p>
              <a:pPr lvl="0" algn="ctr" defTabSz="914400">
                <a:lnSpc>
                  <a:spcPct val="100000"/>
                </a:lnSpc>
                <a:buClrTx/>
                <a:defRPr sz="4400" b="1" spc="0">
                  <a:solidFill>
                    <a:srgbClr val="FFFFFF"/>
                  </a:solidFill>
                  <a:latin typeface="News Gothic MT"/>
                  <a:ea typeface="News Gothic MT"/>
                  <a:cs typeface="News Gothic MT"/>
                  <a:sym typeface="News Gothic MT"/>
                </a:defRPr>
              </a:pPr>
              <a:endParaRPr/>
            </a:p>
          </p:txBody>
        </p:sp>
        <p:sp>
          <p:nvSpPr>
            <p:cNvPr id="396" name="Shape 396"/>
            <p:cNvSpPr/>
            <p:nvPr/>
          </p:nvSpPr>
          <p:spPr>
            <a:xfrm>
              <a:off x="0" y="465412"/>
              <a:ext cx="5852161" cy="8031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65023" tIns="65023" rIns="65023" bIns="65023" numCol="1" anchor="ctr">
              <a:spAutoFit/>
            </a:bodyPr>
            <a:lstStyle>
              <a:lvl1pPr algn="ctr" defTabSz="914400">
                <a:lnSpc>
                  <a:spcPct val="100000"/>
                </a:lnSpc>
                <a:buClrTx/>
                <a:defRPr sz="4400" b="1" spc="0">
                  <a:solidFill>
                    <a:srgbClr val="FFFFFF"/>
                  </a:solidFill>
                  <a:latin typeface="News Gothic MT"/>
                  <a:ea typeface="News Gothic MT"/>
                  <a:cs typeface="News Gothic MT"/>
                  <a:sym typeface="News Gothic MT"/>
                </a:defRPr>
              </a:lvl1pPr>
            </a:lstStyle>
            <a:p>
              <a:pPr lvl="0">
                <a:defRPr sz="1800" b="0">
                  <a:solidFill>
                    <a:srgbClr val="000000"/>
                  </a:solidFill>
                </a:defRPr>
              </a:pPr>
              <a:r>
                <a:rPr sz="4400" b="1">
                  <a:solidFill>
                    <a:srgbClr val="FFFFFF"/>
                  </a:solidFill>
                </a:rPr>
                <a:t>PERFORMANCE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88"/>
                                        </p:tgtEl>
                                        <p:attrNameLst>
                                          <p:attrName>style.visibility</p:attrName>
                                        </p:attrNameLst>
                                      </p:cBhvr>
                                      <p:to>
                                        <p:strVal val="visible"/>
                                      </p:to>
                                    </p:set>
                                    <p:anim calcmode="lin" valueType="num">
                                      <p:cBhvr>
                                        <p:cTn id="7" dur="2500" fill="hold"/>
                                        <p:tgtEl>
                                          <p:spTgt spid="388"/>
                                        </p:tgtEl>
                                        <p:attrNameLst>
                                          <p:attrName>ppt_w</p:attrName>
                                        </p:attrNameLst>
                                      </p:cBhvr>
                                      <p:tavLst>
                                        <p:tav tm="0">
                                          <p:val>
                                            <p:fltVal val="0"/>
                                          </p:val>
                                        </p:tav>
                                        <p:tav tm="100000">
                                          <p:val>
                                            <p:strVal val="#ppt_w"/>
                                          </p:val>
                                        </p:tav>
                                      </p:tavLst>
                                    </p:anim>
                                    <p:anim calcmode="lin" valueType="num">
                                      <p:cBhvr>
                                        <p:cTn id="8" dur="2500" fill="hold"/>
                                        <p:tgtEl>
                                          <p:spTgt spid="3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391"/>
                                        </p:tgtEl>
                                        <p:attrNameLst>
                                          <p:attrName>style.visibility</p:attrName>
                                        </p:attrNameLst>
                                      </p:cBhvr>
                                      <p:to>
                                        <p:strVal val="visible"/>
                                      </p:to>
                                    </p:set>
                                    <p:anim calcmode="lin" valueType="num">
                                      <p:cBhvr>
                                        <p:cTn id="13" dur="2500" fill="hold"/>
                                        <p:tgtEl>
                                          <p:spTgt spid="391"/>
                                        </p:tgtEl>
                                        <p:attrNameLst>
                                          <p:attrName>ppt_w</p:attrName>
                                        </p:attrNameLst>
                                      </p:cBhvr>
                                      <p:tavLst>
                                        <p:tav tm="0">
                                          <p:val>
                                            <p:fltVal val="0"/>
                                          </p:val>
                                        </p:tav>
                                        <p:tav tm="100000">
                                          <p:val>
                                            <p:strVal val="#ppt_w"/>
                                          </p:val>
                                        </p:tav>
                                      </p:tavLst>
                                    </p:anim>
                                    <p:anim calcmode="lin" valueType="num">
                                      <p:cBhvr>
                                        <p:cTn id="14" dur="2500" fill="hold"/>
                                        <p:tgtEl>
                                          <p:spTgt spid="39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3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4" nodeType="clickEffect">
                                  <p:stCondLst>
                                    <p:cond delay="0"/>
                                  </p:stCondLst>
                                  <p:iterate>
                                    <p:tmAbs val="0"/>
                                  </p:iterate>
                                  <p:childTnLst>
                                    <p:set>
                                      <p:cBhvr>
                                        <p:cTn id="22" fill="hold"/>
                                        <p:tgtEl>
                                          <p:spTgt spid="397"/>
                                        </p:tgtEl>
                                        <p:attrNameLst>
                                          <p:attrName>style.visibility</p:attrName>
                                        </p:attrNameLst>
                                      </p:cBhvr>
                                      <p:to>
                                        <p:strVal val="visible"/>
                                      </p:to>
                                    </p:set>
                                    <p:anim calcmode="lin" valueType="num">
                                      <p:cBhvr>
                                        <p:cTn id="23" dur="2500" fill="hold"/>
                                        <p:tgtEl>
                                          <p:spTgt spid="397"/>
                                        </p:tgtEl>
                                        <p:attrNameLst>
                                          <p:attrName>ppt_w</p:attrName>
                                        </p:attrNameLst>
                                      </p:cBhvr>
                                      <p:tavLst>
                                        <p:tav tm="0">
                                          <p:val>
                                            <p:fltVal val="0"/>
                                          </p:val>
                                        </p:tav>
                                        <p:tav tm="100000">
                                          <p:val>
                                            <p:strVal val="#ppt_w"/>
                                          </p:val>
                                        </p:tav>
                                      </p:tavLst>
                                    </p:anim>
                                    <p:anim calcmode="lin" valueType="num">
                                      <p:cBhvr>
                                        <p:cTn id="24" dur="2500" fill="hold"/>
                                        <p:tgtEl>
                                          <p:spTgt spid="3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1" animBg="1" advAuto="0"/>
      <p:bldP spid="391" grpId="2" animBg="1" advAuto="0"/>
      <p:bldP spid="394" grpId="3" animBg="1" advAuto="0"/>
      <p:bldP spid="397"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image.jpg"/>
          <p:cNvPicPr/>
          <p:nvPr/>
        </p:nvPicPr>
        <p:blipFill>
          <a:blip r:embed="rId2" cstate="print">
            <a:extLst/>
          </a:blip>
          <a:stretch>
            <a:fillRect/>
          </a:stretch>
        </p:blipFill>
        <p:spPr>
          <a:xfrm>
            <a:off x="-46038" y="0"/>
            <a:ext cx="13096876" cy="9724734"/>
          </a:xfrm>
          <a:prstGeom prst="rect">
            <a:avLst/>
          </a:prstGeom>
          <a:ln w="12700">
            <a:miter lim="400000"/>
          </a:ln>
        </p:spPr>
      </p:pic>
      <p:sp>
        <p:nvSpPr>
          <p:cNvPr id="400" name="Shape 400"/>
          <p:cNvSpPr>
            <a:spLocks noGrp="1"/>
          </p:cNvSpPr>
          <p:nvPr>
            <p:ph type="body" idx="1"/>
          </p:nvPr>
        </p:nvSpPr>
        <p:spPr>
          <a:xfrm>
            <a:off x="1705419" y="6191844"/>
            <a:ext cx="8846476" cy="3098235"/>
          </a:xfrm>
          <a:prstGeom prst="rect">
            <a:avLst/>
          </a:prstGeom>
        </p:spPr>
        <p:txBody>
          <a:bodyPr anchor="b"/>
          <a:lstStyle/>
          <a:p>
            <a:pPr marL="0" lvl="1" indent="508000">
              <a:lnSpc>
                <a:spcPct val="80000"/>
              </a:lnSpc>
              <a:spcBef>
                <a:spcPts val="0"/>
              </a:spcBef>
              <a:buClrTx/>
              <a:buSzTx/>
              <a:buNone/>
              <a:defRPr sz="1800" b="0" spc="0"/>
            </a:pPr>
            <a:r>
              <a:rPr sz="6600" b="1" cap="all" spc="330">
                <a:solidFill>
                  <a:srgbClr val="FFFFFF"/>
                </a:solidFill>
              </a:rPr>
              <a:t>NEUROCIÊNCIAS E OS EDUCADORES</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2" name="image178.png"/>
          <p:cNvPicPr/>
          <p:nvPr/>
        </p:nvPicPr>
        <p:blipFill>
          <a:blip r:embed="rId3" cstate="print">
            <a:extLst/>
          </a:blip>
          <a:srcRect l="5369" t="5135"/>
          <a:stretch>
            <a:fillRect/>
          </a:stretch>
        </p:blipFill>
        <p:spPr>
          <a:xfrm>
            <a:off x="3356368" y="3296766"/>
            <a:ext cx="9282166" cy="2432041"/>
          </a:xfrm>
          <a:prstGeom prst="rect">
            <a:avLst/>
          </a:prstGeom>
          <a:ln w="12700">
            <a:miter lim="400000"/>
          </a:ln>
        </p:spPr>
      </p:pic>
      <p:pic>
        <p:nvPicPr>
          <p:cNvPr id="403" name="image174.png"/>
          <p:cNvPicPr/>
          <p:nvPr/>
        </p:nvPicPr>
        <p:blipFill>
          <a:blip r:embed="rId4" cstate="print">
            <a:extLst/>
          </a:blip>
          <a:srcRect t="24176"/>
          <a:stretch>
            <a:fillRect/>
          </a:stretch>
        </p:blipFill>
        <p:spPr>
          <a:xfrm>
            <a:off x="0" y="5743497"/>
            <a:ext cx="13004801" cy="4258449"/>
          </a:xfrm>
          <a:prstGeom prst="rect">
            <a:avLst/>
          </a:prstGeom>
          <a:ln w="12700">
            <a:miter lim="400000"/>
          </a:ln>
        </p:spPr>
      </p:pic>
      <p:pic>
        <p:nvPicPr>
          <p:cNvPr id="404" name="image175.png"/>
          <p:cNvPicPr/>
          <p:nvPr/>
        </p:nvPicPr>
        <p:blipFill>
          <a:blip r:embed="rId5" cstate="print">
            <a:extLst/>
          </a:blip>
          <a:stretch>
            <a:fillRect/>
          </a:stretch>
        </p:blipFill>
        <p:spPr>
          <a:xfrm>
            <a:off x="5134222" y="3836279"/>
            <a:ext cx="5467768" cy="386611"/>
          </a:xfrm>
          <a:prstGeom prst="rect">
            <a:avLst/>
          </a:prstGeom>
          <a:ln w="12700">
            <a:miter lim="400000"/>
          </a:ln>
        </p:spPr>
      </p:pic>
      <p:pic>
        <p:nvPicPr>
          <p:cNvPr id="405" name="image176.png"/>
          <p:cNvPicPr/>
          <p:nvPr/>
        </p:nvPicPr>
        <p:blipFill>
          <a:blip r:embed="rId6" cstate="print">
            <a:extLst/>
          </a:blip>
          <a:stretch>
            <a:fillRect/>
          </a:stretch>
        </p:blipFill>
        <p:spPr>
          <a:xfrm>
            <a:off x="366318" y="401421"/>
            <a:ext cx="10124875" cy="3249244"/>
          </a:xfrm>
          <a:prstGeom prst="rect">
            <a:avLst/>
          </a:prstGeom>
          <a:ln w="12700">
            <a:miter lim="400000"/>
          </a:ln>
        </p:spPr>
      </p:pic>
      <p:pic>
        <p:nvPicPr>
          <p:cNvPr id="406" name="image177.png"/>
          <p:cNvPicPr/>
          <p:nvPr/>
        </p:nvPicPr>
        <p:blipFill>
          <a:blip r:embed="rId7" cstate="print">
            <a:extLst/>
          </a:blip>
          <a:stretch>
            <a:fillRect/>
          </a:stretch>
        </p:blipFill>
        <p:spPr>
          <a:xfrm>
            <a:off x="8985769" y="4603855"/>
            <a:ext cx="2935674" cy="54589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0" name="image192.png"/>
          <p:cNvPicPr/>
          <p:nvPr/>
        </p:nvPicPr>
        <p:blipFill>
          <a:blip r:embed="rId3" cstate="print">
            <a:extLst/>
          </a:blip>
          <a:stretch>
            <a:fillRect/>
          </a:stretch>
        </p:blipFill>
        <p:spPr>
          <a:xfrm>
            <a:off x="197890" y="5878127"/>
            <a:ext cx="12609020" cy="3371013"/>
          </a:xfrm>
          <a:prstGeom prst="rect">
            <a:avLst/>
          </a:prstGeom>
          <a:ln w="12700">
            <a:miter lim="400000"/>
          </a:ln>
        </p:spPr>
      </p:pic>
      <p:pic>
        <p:nvPicPr>
          <p:cNvPr id="411" name="image193.png"/>
          <p:cNvPicPr/>
          <p:nvPr/>
        </p:nvPicPr>
        <p:blipFill>
          <a:blip r:embed="rId4" cstate="print">
            <a:extLst/>
          </a:blip>
          <a:stretch>
            <a:fillRect/>
          </a:stretch>
        </p:blipFill>
        <p:spPr>
          <a:xfrm>
            <a:off x="251346" y="156059"/>
            <a:ext cx="12298751" cy="5586644"/>
          </a:xfrm>
          <a:prstGeom prst="rect">
            <a:avLst/>
          </a:prstGeom>
          <a:ln w="12700">
            <a:miter lim="400000"/>
          </a:ln>
        </p:spPr>
      </p:pic>
      <p:pic>
        <p:nvPicPr>
          <p:cNvPr id="412" name="image194.png"/>
          <p:cNvPicPr/>
          <p:nvPr/>
        </p:nvPicPr>
        <p:blipFill>
          <a:blip r:embed="rId5" cstate="print">
            <a:extLst/>
          </a:blip>
          <a:stretch>
            <a:fillRect/>
          </a:stretch>
        </p:blipFill>
        <p:spPr>
          <a:xfrm>
            <a:off x="4964569" y="1696871"/>
            <a:ext cx="7152641" cy="523806"/>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6" name="MAPA ESTADO DO RIO DE JANEIRO - OFICIAL CEDERJ.pdf"/>
          <p:cNvPicPr/>
          <p:nvPr/>
        </p:nvPicPr>
        <p:blipFill>
          <a:blip r:embed="rId2" cstate="print">
            <a:extLst/>
          </a:blip>
          <a:srcRect l="6306" t="4575" r="6306" b="4575"/>
          <a:stretch>
            <a:fillRect/>
          </a:stretch>
        </p:blipFill>
        <p:spPr>
          <a:xfrm>
            <a:off x="5961755" y="36009"/>
            <a:ext cx="7066286" cy="5194013"/>
          </a:xfrm>
          <a:prstGeom prst="rect">
            <a:avLst/>
          </a:prstGeom>
          <a:ln w="25400">
            <a:solidFill/>
            <a:miter lim="400000"/>
          </a:ln>
        </p:spPr>
      </p:pic>
      <p:sp>
        <p:nvSpPr>
          <p:cNvPr id="417" name="Shape 417"/>
          <p:cNvSpPr/>
          <p:nvPr/>
        </p:nvSpPr>
        <p:spPr>
          <a:xfrm>
            <a:off x="14600" y="4445000"/>
            <a:ext cx="9296072" cy="5219304"/>
          </a:xfrm>
          <a:prstGeom prst="rect">
            <a:avLst/>
          </a:prstGeom>
          <a:solidFill>
            <a:srgbClr val="007ABB"/>
          </a:solidFill>
          <a:ln w="25400">
            <a:miter lim="400000"/>
          </a:ln>
        </p:spPr>
        <p:txBody>
          <a:bodyPr lIns="50800" tIns="50800" rIns="50800" bIns="50800" anchor="ctr"/>
          <a:lstStyle/>
          <a:p>
            <a:pPr lvl="0" algn="ctr">
              <a:lnSpc>
                <a:spcPct val="100000"/>
              </a:lnSpc>
              <a:buClrTx/>
              <a:defRPr sz="61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8" name="Shape 418"/>
          <p:cNvSpPr/>
          <p:nvPr/>
        </p:nvSpPr>
        <p:spPr>
          <a:xfrm>
            <a:off x="38099" y="65087"/>
            <a:ext cx="5880740" cy="184224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normAutofit/>
          </a:bodyPr>
          <a:lstStyle>
            <a:lvl1pPr algn="ctr" defTabSz="1300480">
              <a:lnSpc>
                <a:spcPct val="80000"/>
              </a:lnSpc>
              <a:buClrTx/>
              <a:defRPr sz="2900" b="1" spc="0">
                <a:solidFill>
                  <a:srgbClr val="000000"/>
                </a:solidFill>
                <a:latin typeface="Arial"/>
                <a:ea typeface="Arial"/>
                <a:cs typeface="Arial"/>
                <a:sym typeface="Arial"/>
              </a:defRPr>
            </a:lvl1pPr>
          </a:lstStyle>
          <a:p>
            <a:pPr lvl="0">
              <a:defRPr sz="1800" b="0"/>
            </a:pPr>
            <a:r>
              <a:rPr sz="2900" b="1"/>
              <a:t>Conhecimento e Percepções sobre Neurociências na Escola e Sociedade no Rio de Janeiro e Área Metropolitana, Brasil</a:t>
            </a:r>
          </a:p>
        </p:txBody>
      </p:sp>
      <p:sp>
        <p:nvSpPr>
          <p:cNvPr id="419" name="Shape 419"/>
          <p:cNvSpPr/>
          <p:nvPr/>
        </p:nvSpPr>
        <p:spPr>
          <a:xfrm>
            <a:off x="544" y="2191922"/>
            <a:ext cx="5879651" cy="129993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lvl="0" algn="ctr" defTabSz="457200">
              <a:lnSpc>
                <a:spcPct val="100000"/>
              </a:lnSpc>
              <a:buClrTx/>
              <a:defRPr sz="1800" spc="0">
                <a:solidFill>
                  <a:srgbClr val="000000"/>
                </a:solidFill>
              </a:defRPr>
            </a:pPr>
            <a:r>
              <a:rPr sz="2700">
                <a:latin typeface="Arial"/>
                <a:ea typeface="Arial"/>
                <a:cs typeface="Arial"/>
                <a:sym typeface="Arial"/>
              </a:rPr>
              <a:t>Rodrigo Pinheiro-Silva</a:t>
            </a:r>
          </a:p>
          <a:p>
            <a:pPr lvl="0" algn="ctr" defTabSz="457200">
              <a:lnSpc>
                <a:spcPct val="100000"/>
              </a:lnSpc>
              <a:buClrTx/>
              <a:defRPr sz="1800" spc="0">
                <a:solidFill>
                  <a:srgbClr val="000000"/>
                </a:solidFill>
              </a:defRPr>
            </a:pPr>
            <a:r>
              <a:rPr sz="2700">
                <a:latin typeface="Arial"/>
                <a:ea typeface="Arial"/>
                <a:cs typeface="Arial"/>
                <a:sym typeface="Arial"/>
              </a:rPr>
              <a:t>Alfred Sholl-Franco</a:t>
            </a:r>
          </a:p>
          <a:p>
            <a:pPr lvl="0" algn="ctr" defTabSz="457200">
              <a:lnSpc>
                <a:spcPct val="100000"/>
              </a:lnSpc>
              <a:buClrTx/>
              <a:defRPr sz="1800" spc="0">
                <a:solidFill>
                  <a:srgbClr val="000000"/>
                </a:solidFill>
              </a:defRPr>
            </a:pPr>
            <a:r>
              <a:rPr sz="2700">
                <a:latin typeface="Arial"/>
                <a:ea typeface="Arial"/>
                <a:cs typeface="Arial"/>
                <a:sym typeface="Arial"/>
              </a:rPr>
              <a:t>(em preparação)</a:t>
            </a:r>
          </a:p>
        </p:txBody>
      </p:sp>
      <p:pic>
        <p:nvPicPr>
          <p:cNvPr id="420" name="MAPA ESTADO DO RIO DE JANEIRO - DETALHE GRANDE RIO - OFICIAL CEDERJ.pdf"/>
          <p:cNvPicPr/>
          <p:nvPr/>
        </p:nvPicPr>
        <p:blipFill>
          <a:blip r:embed="rId3" cstate="print">
            <a:extLst/>
          </a:blip>
          <a:srcRect l="4421" t="16089" r="2169" b="9606"/>
          <a:stretch>
            <a:fillRect/>
          </a:stretch>
        </p:blipFill>
        <p:spPr>
          <a:xfrm>
            <a:off x="72533" y="4447765"/>
            <a:ext cx="9235151" cy="5193981"/>
          </a:xfrm>
          <a:prstGeom prst="rect">
            <a:avLst/>
          </a:prstGeom>
          <a:ln w="25400">
            <a:solidFill/>
            <a:miter lim="400000"/>
          </a:ln>
        </p:spPr>
      </p:pic>
      <p:sp>
        <p:nvSpPr>
          <p:cNvPr id="421" name="Shape 421"/>
          <p:cNvSpPr/>
          <p:nvPr/>
        </p:nvSpPr>
        <p:spPr>
          <a:xfrm>
            <a:off x="7612873" y="3054588"/>
            <a:ext cx="2694733" cy="1397012"/>
          </a:xfrm>
          <a:prstGeom prst="rect">
            <a:avLst/>
          </a:prstGeom>
          <a:ln w="25400">
            <a:solidFill/>
          </a:ln>
          <a:effectLst>
            <a:outerShdw blurRad="63500" dist="25400" dir="5400000" rotWithShape="0">
              <a:srgbClr val="000000">
                <a:alpha val="35000"/>
              </a:srgbClr>
            </a:outerShdw>
          </a:effectLst>
        </p:spPr>
        <p:txBody>
          <a:bodyPr lIns="65023" tIns="65023" rIns="65023" bIns="65023" anchor="ctr"/>
          <a:lstStyle/>
          <a:p>
            <a:pPr lvl="0" algn="ctr" defTabSz="457200">
              <a:lnSpc>
                <a:spcPct val="100000"/>
              </a:lnSpc>
              <a:buClrTx/>
              <a:defRPr sz="2400" spc="0">
                <a:solidFill>
                  <a:srgbClr val="FFFFFF"/>
                </a:solidFill>
                <a:latin typeface="News Gothic MT"/>
                <a:ea typeface="News Gothic MT"/>
                <a:cs typeface="News Gothic MT"/>
                <a:sym typeface="News Gothic MT"/>
              </a:defRPr>
            </a:pPr>
            <a:endParaRPr/>
          </a:p>
        </p:txBody>
      </p:sp>
      <p:sp>
        <p:nvSpPr>
          <p:cNvPr id="422" name="Shape 422"/>
          <p:cNvSpPr/>
          <p:nvPr/>
        </p:nvSpPr>
        <p:spPr>
          <a:xfrm flipH="1">
            <a:off x="70354" y="3053955"/>
            <a:ext cx="7527789" cy="1398278"/>
          </a:xfrm>
          <a:prstGeom prst="line">
            <a:avLst/>
          </a:prstGeom>
          <a:ln w="25400">
            <a:solidFill/>
          </a:ln>
          <a:effectLst>
            <a:outerShdw blurRad="63500" dist="25400" dir="5400000" rotWithShape="0">
              <a:srgbClr val="000000">
                <a:alpha val="38000"/>
              </a:srgbClr>
            </a:outerShdw>
          </a:effectLst>
        </p:spPr>
        <p:txBody>
          <a:bodyPr lIns="65023" tIns="65023" rIns="65023" bIns="65023"/>
          <a:lstStyle/>
          <a:p>
            <a:pPr lvl="0" defTabSz="457200">
              <a:lnSpc>
                <a:spcPct val="100000"/>
              </a:lnSpc>
              <a:buClrTx/>
              <a:defRPr sz="1600" spc="0">
                <a:solidFill>
                  <a:srgbClr val="000000"/>
                </a:solidFill>
                <a:latin typeface="Helvetica"/>
                <a:ea typeface="Helvetica"/>
                <a:cs typeface="Helvetica"/>
                <a:sym typeface="Helvetica"/>
              </a:defRPr>
            </a:pPr>
            <a:endParaRPr/>
          </a:p>
        </p:txBody>
      </p:sp>
      <p:sp>
        <p:nvSpPr>
          <p:cNvPr id="423" name="Shape 423"/>
          <p:cNvSpPr/>
          <p:nvPr/>
        </p:nvSpPr>
        <p:spPr>
          <a:xfrm>
            <a:off x="3075166" y="7272351"/>
            <a:ext cx="740728" cy="67264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900" spc="0">
                <a:solidFill>
                  <a:srgbClr val="000000"/>
                </a:solidFill>
                <a:latin typeface="Arial"/>
                <a:ea typeface="Arial"/>
                <a:cs typeface="Arial"/>
                <a:sym typeface="Arial"/>
              </a:defRPr>
            </a:lvl1pPr>
          </a:lstStyle>
          <a:p>
            <a:pPr lvl="0">
              <a:defRPr sz="1800"/>
            </a:pPr>
            <a:r>
              <a:rPr sz="3900"/>
              <a:t>*</a:t>
            </a:r>
          </a:p>
        </p:txBody>
      </p:sp>
      <p:sp>
        <p:nvSpPr>
          <p:cNvPr id="424" name="Shape 424"/>
          <p:cNvSpPr/>
          <p:nvPr/>
        </p:nvSpPr>
        <p:spPr>
          <a:xfrm>
            <a:off x="3469701" y="7011208"/>
            <a:ext cx="740729"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25" name="Shape 425"/>
          <p:cNvSpPr/>
          <p:nvPr/>
        </p:nvSpPr>
        <p:spPr>
          <a:xfrm>
            <a:off x="2146099" y="6518998"/>
            <a:ext cx="740728" cy="64849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26" name="Shape 426"/>
          <p:cNvSpPr/>
          <p:nvPr/>
        </p:nvSpPr>
        <p:spPr>
          <a:xfrm>
            <a:off x="3881131" y="6368101"/>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27" name="Shape 427"/>
          <p:cNvSpPr/>
          <p:nvPr/>
        </p:nvSpPr>
        <p:spPr>
          <a:xfrm>
            <a:off x="5255226" y="7745376"/>
            <a:ext cx="740729"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28" name="Shape 428"/>
          <p:cNvSpPr/>
          <p:nvPr/>
        </p:nvSpPr>
        <p:spPr>
          <a:xfrm>
            <a:off x="2942233" y="7095652"/>
            <a:ext cx="740729" cy="64849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29" name="Shape 429"/>
          <p:cNvSpPr/>
          <p:nvPr/>
        </p:nvSpPr>
        <p:spPr>
          <a:xfrm>
            <a:off x="5580346" y="7479479"/>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30" name="Shape 430"/>
          <p:cNvSpPr/>
          <p:nvPr/>
        </p:nvSpPr>
        <p:spPr>
          <a:xfrm>
            <a:off x="6357374" y="7011208"/>
            <a:ext cx="740729"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31" name="Shape 431"/>
          <p:cNvSpPr/>
          <p:nvPr/>
        </p:nvSpPr>
        <p:spPr>
          <a:xfrm>
            <a:off x="3352260" y="6518998"/>
            <a:ext cx="740729" cy="64849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32" name="Shape 432"/>
          <p:cNvSpPr/>
          <p:nvPr/>
        </p:nvSpPr>
        <p:spPr>
          <a:xfrm>
            <a:off x="811602" y="7596561"/>
            <a:ext cx="740728" cy="64849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33" name="Shape 433"/>
          <p:cNvSpPr/>
          <p:nvPr/>
        </p:nvSpPr>
        <p:spPr>
          <a:xfrm>
            <a:off x="2942233" y="6187977"/>
            <a:ext cx="740729"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000000"/>
                </a:solidFill>
                <a:latin typeface="Arial"/>
                <a:ea typeface="Arial"/>
                <a:cs typeface="Arial"/>
                <a:sym typeface="Arial"/>
              </a:defRPr>
            </a:lvl1pPr>
          </a:lstStyle>
          <a:p>
            <a:pPr lvl="0">
              <a:defRPr sz="1800"/>
            </a:pPr>
            <a:r>
              <a:rPr sz="3600"/>
              <a:t>*</a:t>
            </a:r>
          </a:p>
        </p:txBody>
      </p:sp>
      <p:sp>
        <p:nvSpPr>
          <p:cNvPr id="434" name="Shape 434"/>
          <p:cNvSpPr/>
          <p:nvPr/>
        </p:nvSpPr>
        <p:spPr>
          <a:xfrm>
            <a:off x="3727670" y="7374239"/>
            <a:ext cx="740728" cy="64849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35" name="Shape 435"/>
          <p:cNvSpPr/>
          <p:nvPr/>
        </p:nvSpPr>
        <p:spPr>
          <a:xfrm>
            <a:off x="3578390" y="8049858"/>
            <a:ext cx="740729"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36" name="Shape 436"/>
          <p:cNvSpPr/>
          <p:nvPr/>
        </p:nvSpPr>
        <p:spPr>
          <a:xfrm>
            <a:off x="3075166" y="7872376"/>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37" name="Shape 437"/>
          <p:cNvSpPr/>
          <p:nvPr/>
        </p:nvSpPr>
        <p:spPr>
          <a:xfrm>
            <a:off x="3909840" y="8380376"/>
            <a:ext cx="740729"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38" name="Shape 438"/>
          <p:cNvSpPr/>
          <p:nvPr/>
        </p:nvSpPr>
        <p:spPr>
          <a:xfrm>
            <a:off x="2564455" y="8253376"/>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39" name="Shape 439"/>
          <p:cNvSpPr/>
          <p:nvPr/>
        </p:nvSpPr>
        <p:spPr>
          <a:xfrm>
            <a:off x="2693587" y="7866428"/>
            <a:ext cx="740729"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40" name="Shape 440"/>
          <p:cNvSpPr/>
          <p:nvPr/>
        </p:nvSpPr>
        <p:spPr>
          <a:xfrm>
            <a:off x="3974407" y="7866428"/>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41" name="Shape 441"/>
          <p:cNvSpPr/>
          <p:nvPr/>
        </p:nvSpPr>
        <p:spPr>
          <a:xfrm>
            <a:off x="4418997" y="8126376"/>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42" name="Shape 442"/>
          <p:cNvSpPr/>
          <p:nvPr/>
        </p:nvSpPr>
        <p:spPr>
          <a:xfrm>
            <a:off x="3267354" y="7479479"/>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43" name="Shape 443"/>
          <p:cNvSpPr/>
          <p:nvPr/>
        </p:nvSpPr>
        <p:spPr>
          <a:xfrm>
            <a:off x="4261290" y="7479479"/>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44" name="Shape 444"/>
          <p:cNvSpPr/>
          <p:nvPr/>
        </p:nvSpPr>
        <p:spPr>
          <a:xfrm>
            <a:off x="3195974" y="8380376"/>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
        <p:nvSpPr>
          <p:cNvPr id="445" name="Shape 445"/>
          <p:cNvSpPr/>
          <p:nvPr/>
        </p:nvSpPr>
        <p:spPr>
          <a:xfrm>
            <a:off x="1731335" y="7872376"/>
            <a:ext cx="740728" cy="6484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defTabSz="457200">
              <a:lnSpc>
                <a:spcPct val="100000"/>
              </a:lnSpc>
              <a:buClrTx/>
              <a:defRPr sz="3600" spc="0">
                <a:solidFill>
                  <a:srgbClr val="C82506"/>
                </a:solidFill>
                <a:latin typeface="Arial"/>
                <a:ea typeface="Arial"/>
                <a:cs typeface="Arial"/>
                <a:sym typeface="Arial"/>
              </a:defRPr>
            </a:lvl1pPr>
          </a:lstStyle>
          <a:p>
            <a:pPr lvl="0">
              <a:defRPr sz="1800">
                <a:solidFill>
                  <a:srgbClr val="000000"/>
                </a:solidFill>
              </a:defRPr>
            </a:pPr>
            <a:r>
              <a:rPr sz="3600">
                <a:solidFill>
                  <a:srgbClr val="C82506"/>
                </a:solidFill>
              </a:rPr>
              <a:t>*</a:t>
            </a:r>
          </a:p>
        </p:txBody>
      </p:sp>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7" name="pasted-image.pdf"/>
          <p:cNvPicPr/>
          <p:nvPr/>
        </p:nvPicPr>
        <p:blipFill>
          <a:blip r:embed="rId2" cstate="print">
            <a:extLst/>
          </a:blip>
          <a:stretch>
            <a:fillRect/>
          </a:stretch>
        </p:blipFill>
        <p:spPr>
          <a:xfrm>
            <a:off x="1778000" y="-6478"/>
            <a:ext cx="9448800" cy="2489201"/>
          </a:xfrm>
          <a:prstGeom prst="rect">
            <a:avLst/>
          </a:prstGeom>
          <a:ln w="12700">
            <a:miter lim="400000"/>
          </a:ln>
        </p:spPr>
      </p:pic>
      <p:pic>
        <p:nvPicPr>
          <p:cNvPr id="448" name="pasted-image.pdf"/>
          <p:cNvPicPr/>
          <p:nvPr/>
        </p:nvPicPr>
        <p:blipFill>
          <a:blip r:embed="rId3" cstate="print">
            <a:extLst/>
          </a:blip>
          <a:stretch>
            <a:fillRect/>
          </a:stretch>
        </p:blipFill>
        <p:spPr>
          <a:xfrm>
            <a:off x="1679658" y="2181826"/>
            <a:ext cx="10434489" cy="7643304"/>
          </a:xfrm>
          <a:prstGeom prst="rect">
            <a:avLst/>
          </a:prstGeom>
          <a:ln w="12700">
            <a:miter lim="400000"/>
          </a:ln>
        </p:spPr>
      </p:pic>
      <p:grpSp>
        <p:nvGrpSpPr>
          <p:cNvPr id="455" name="Group 455"/>
          <p:cNvGrpSpPr/>
          <p:nvPr/>
        </p:nvGrpSpPr>
        <p:grpSpPr>
          <a:xfrm>
            <a:off x="3290434" y="3400400"/>
            <a:ext cx="1468509" cy="5101201"/>
            <a:chOff x="0" y="0"/>
            <a:chExt cx="1468507" cy="5101200"/>
          </a:xfrm>
        </p:grpSpPr>
        <p:sp>
          <p:nvSpPr>
            <p:cNvPr id="449" name="Shape 449"/>
            <p:cNvSpPr/>
            <p:nvPr/>
          </p:nvSpPr>
          <p:spPr>
            <a:xfrm>
              <a:off x="0" y="0"/>
              <a:ext cx="279796" cy="680270"/>
            </a:xfrm>
            <a:prstGeom prst="rect">
              <a:avLst/>
            </a:prstGeom>
            <a:solidFill>
              <a:srgbClr val="C82506"/>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0" name="Shape 450"/>
            <p:cNvSpPr/>
            <p:nvPr/>
          </p:nvSpPr>
          <p:spPr>
            <a:xfrm>
              <a:off x="1137912" y="101707"/>
              <a:ext cx="279796" cy="578563"/>
            </a:xfrm>
            <a:prstGeom prst="rect">
              <a:avLst/>
            </a:prstGeom>
            <a:solidFill>
              <a:srgbClr val="C82506"/>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1" name="Shape 451"/>
            <p:cNvSpPr/>
            <p:nvPr/>
          </p:nvSpPr>
          <p:spPr>
            <a:xfrm>
              <a:off x="1188712" y="2201219"/>
              <a:ext cx="279796" cy="578563"/>
            </a:xfrm>
            <a:prstGeom prst="rect">
              <a:avLst/>
            </a:prstGeom>
            <a:solidFill>
              <a:srgbClr val="C82506"/>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2" name="Shape 452"/>
            <p:cNvSpPr/>
            <p:nvPr/>
          </p:nvSpPr>
          <p:spPr>
            <a:xfrm>
              <a:off x="0" y="2426374"/>
              <a:ext cx="279796" cy="353408"/>
            </a:xfrm>
            <a:prstGeom prst="rect">
              <a:avLst/>
            </a:prstGeom>
            <a:solidFill>
              <a:srgbClr val="C82506"/>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3" name="Shape 453"/>
            <p:cNvSpPr/>
            <p:nvPr/>
          </p:nvSpPr>
          <p:spPr>
            <a:xfrm>
              <a:off x="25400" y="4420931"/>
              <a:ext cx="279796" cy="680270"/>
            </a:xfrm>
            <a:prstGeom prst="rect">
              <a:avLst/>
            </a:prstGeom>
            <a:solidFill>
              <a:srgbClr val="C82506"/>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4" name="Shape 454"/>
            <p:cNvSpPr/>
            <p:nvPr/>
          </p:nvSpPr>
          <p:spPr>
            <a:xfrm>
              <a:off x="1150612" y="4300731"/>
              <a:ext cx="279796" cy="787770"/>
            </a:xfrm>
            <a:prstGeom prst="rect">
              <a:avLst/>
            </a:prstGeom>
            <a:solidFill>
              <a:srgbClr val="C82506"/>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56" name="Shape 456"/>
          <p:cNvSpPr/>
          <p:nvPr/>
        </p:nvSpPr>
        <p:spPr>
          <a:xfrm>
            <a:off x="68201" y="9205735"/>
            <a:ext cx="6763690" cy="4261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2100" spc="0">
                <a:solidFill>
                  <a:srgbClr val="000000"/>
                </a:solidFill>
                <a:latin typeface="Arial"/>
                <a:ea typeface="Arial"/>
                <a:cs typeface="Arial"/>
                <a:sym typeface="Arial"/>
              </a:defRPr>
            </a:lvl1pPr>
          </a:lstStyle>
          <a:p>
            <a:pPr lvl="0">
              <a:defRPr sz="1800"/>
            </a:pPr>
            <a:r>
              <a:rPr sz="2100"/>
              <a:t>Pinheiro-Silva e Sholl-Franco (dados não publicados)</a:t>
            </a:r>
          </a:p>
        </p:txBody>
      </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8" name="Shape 458"/>
          <p:cNvSpPr/>
          <p:nvPr/>
        </p:nvSpPr>
        <p:spPr>
          <a:xfrm>
            <a:off x="-1" y="107431"/>
            <a:ext cx="13004801" cy="95685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spAutoFit/>
          </a:bodyPr>
          <a:lstStyle>
            <a:lvl1pPr algn="ctr" defTabSz="457200">
              <a:lnSpc>
                <a:spcPct val="100000"/>
              </a:lnSpc>
              <a:buClrTx/>
              <a:defRPr sz="5800" b="1" spc="0">
                <a:solidFill>
                  <a:srgbClr val="003008"/>
                </a:solidFill>
                <a:latin typeface="Arial"/>
                <a:ea typeface="Arial"/>
                <a:cs typeface="Arial"/>
                <a:sym typeface="Arial"/>
              </a:defRPr>
            </a:lvl1pPr>
          </a:lstStyle>
          <a:p>
            <a:pPr lvl="0">
              <a:defRPr sz="1800" b="0">
                <a:solidFill>
                  <a:srgbClr val="000000"/>
                </a:solidFill>
              </a:defRPr>
            </a:pPr>
            <a:r>
              <a:rPr sz="5800" b="1">
                <a:solidFill>
                  <a:srgbClr val="003008"/>
                </a:solidFill>
              </a:rPr>
              <a:t>NEUROCIÊNCIAS E A SOCIEDADE?</a:t>
            </a:r>
          </a:p>
        </p:txBody>
      </p:sp>
      <p:pic>
        <p:nvPicPr>
          <p:cNvPr id="459" name="pasted-image.pdf"/>
          <p:cNvPicPr/>
          <p:nvPr/>
        </p:nvPicPr>
        <p:blipFill>
          <a:blip r:embed="rId2" cstate="print">
            <a:extLst/>
          </a:blip>
          <a:srcRect l="4343" r="6091" b="18725"/>
          <a:stretch>
            <a:fillRect/>
          </a:stretch>
        </p:blipFill>
        <p:spPr>
          <a:xfrm>
            <a:off x="635595" y="1094184"/>
            <a:ext cx="11733623" cy="7565357"/>
          </a:xfrm>
          <a:prstGeom prst="rect">
            <a:avLst/>
          </a:prstGeom>
          <a:ln w="12700">
            <a:miter lim="400000"/>
          </a:ln>
        </p:spPr>
      </p:pic>
      <p:pic>
        <p:nvPicPr>
          <p:cNvPr id="460" name="pasted-image.pdf"/>
          <p:cNvPicPr/>
          <p:nvPr/>
        </p:nvPicPr>
        <p:blipFill>
          <a:blip r:embed="rId3" cstate="print">
            <a:extLst/>
          </a:blip>
          <a:srcRect l="19131" t="93978" b="478"/>
          <a:stretch>
            <a:fillRect/>
          </a:stretch>
        </p:blipFill>
        <p:spPr>
          <a:xfrm>
            <a:off x="2104172" y="9092103"/>
            <a:ext cx="9490122" cy="468284"/>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69" name="Group 469"/>
          <p:cNvGrpSpPr/>
          <p:nvPr/>
        </p:nvGrpSpPr>
        <p:grpSpPr>
          <a:xfrm>
            <a:off x="635595" y="1094184"/>
            <a:ext cx="11733623" cy="7644720"/>
            <a:chOff x="0" y="0"/>
            <a:chExt cx="11733621" cy="7644719"/>
          </a:xfrm>
        </p:grpSpPr>
        <p:pic>
          <p:nvPicPr>
            <p:cNvPr id="462" name="pasted-image.pdf"/>
            <p:cNvPicPr/>
            <p:nvPr/>
          </p:nvPicPr>
          <p:blipFill>
            <a:blip r:embed="rId2" cstate="print">
              <a:extLst/>
            </a:blip>
            <a:srcRect l="4343" r="6091" b="18725"/>
            <a:stretch>
              <a:fillRect/>
            </a:stretch>
          </p:blipFill>
          <p:spPr>
            <a:xfrm>
              <a:off x="0" y="0"/>
              <a:ext cx="11733622" cy="7565357"/>
            </a:xfrm>
            <a:prstGeom prst="rect">
              <a:avLst/>
            </a:prstGeom>
            <a:ln w="12700" cap="flat">
              <a:noFill/>
              <a:miter lim="400000"/>
            </a:ln>
            <a:effectLst/>
          </p:spPr>
        </p:pic>
        <p:sp>
          <p:nvSpPr>
            <p:cNvPr id="463" name="Shape 463"/>
            <p:cNvSpPr/>
            <p:nvPr/>
          </p:nvSpPr>
          <p:spPr>
            <a:xfrm>
              <a:off x="4448373" y="625510"/>
              <a:ext cx="2836863" cy="25842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4" name="Shape 464"/>
            <p:cNvSpPr/>
            <p:nvPr/>
          </p:nvSpPr>
          <p:spPr>
            <a:xfrm>
              <a:off x="287632" y="625510"/>
              <a:ext cx="2836863" cy="25842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5" name="Shape 465"/>
            <p:cNvSpPr/>
            <p:nvPr/>
          </p:nvSpPr>
          <p:spPr>
            <a:xfrm>
              <a:off x="8822664" y="625510"/>
              <a:ext cx="2836863" cy="258424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6" name="Shape 466"/>
            <p:cNvSpPr/>
            <p:nvPr/>
          </p:nvSpPr>
          <p:spPr>
            <a:xfrm>
              <a:off x="8822664" y="5060476"/>
              <a:ext cx="2836863" cy="2584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7" name="Shape 467"/>
            <p:cNvSpPr/>
            <p:nvPr/>
          </p:nvSpPr>
          <p:spPr>
            <a:xfrm>
              <a:off x="4448373" y="5060476"/>
              <a:ext cx="2836863" cy="2584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8" name="Shape 468"/>
            <p:cNvSpPr/>
            <p:nvPr/>
          </p:nvSpPr>
          <p:spPr>
            <a:xfrm>
              <a:off x="287632" y="5060476"/>
              <a:ext cx="2836863" cy="2584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5400" cap="flat">
              <a:noFill/>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70" name="Shape 470"/>
          <p:cNvSpPr/>
          <p:nvPr/>
        </p:nvSpPr>
        <p:spPr>
          <a:xfrm>
            <a:off x="-1" y="119715"/>
            <a:ext cx="13004801" cy="94456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spAutoFit/>
          </a:bodyPr>
          <a:lstStyle>
            <a:lvl1pPr algn="ctr" defTabSz="457200">
              <a:lnSpc>
                <a:spcPct val="100000"/>
              </a:lnSpc>
              <a:buClrTx/>
              <a:defRPr sz="5700" b="1" spc="0">
                <a:solidFill>
                  <a:srgbClr val="003008"/>
                </a:solidFill>
                <a:latin typeface="Arial"/>
                <a:ea typeface="Arial"/>
                <a:cs typeface="Arial"/>
                <a:sym typeface="Arial"/>
              </a:defRPr>
            </a:lvl1pPr>
          </a:lstStyle>
          <a:p>
            <a:pPr lvl="0">
              <a:defRPr sz="1800" b="0">
                <a:solidFill>
                  <a:srgbClr val="000000"/>
                </a:solidFill>
              </a:defRPr>
            </a:pPr>
            <a:r>
              <a:rPr sz="5700" b="1">
                <a:solidFill>
                  <a:srgbClr val="003008"/>
                </a:solidFill>
              </a:rPr>
              <a:t>NEUROCIÊNCIAS E A EDUCAÇÃO?</a:t>
            </a:r>
          </a:p>
        </p:txBody>
      </p:sp>
      <p:pic>
        <p:nvPicPr>
          <p:cNvPr id="471" name="pasted-image.pdf"/>
          <p:cNvPicPr/>
          <p:nvPr/>
        </p:nvPicPr>
        <p:blipFill>
          <a:blip r:embed="rId3" cstate="print">
            <a:extLst/>
          </a:blip>
          <a:srcRect l="19131" t="93978" b="478"/>
          <a:stretch>
            <a:fillRect/>
          </a:stretch>
        </p:blipFill>
        <p:spPr>
          <a:xfrm>
            <a:off x="2104172" y="9092103"/>
            <a:ext cx="9490122" cy="468284"/>
          </a:xfrm>
          <a:prstGeom prst="rect">
            <a:avLst/>
          </a:prstGeom>
          <a:ln w="12700">
            <a:miter lim="400000"/>
          </a:ln>
        </p:spPr>
      </p:pic>
      <p:pic>
        <p:nvPicPr>
          <p:cNvPr id="472" name="pasted-image.pdf"/>
          <p:cNvPicPr/>
          <p:nvPr/>
        </p:nvPicPr>
        <p:blipFill>
          <a:blip r:embed="rId3" cstate="print">
            <a:extLst/>
          </a:blip>
          <a:srcRect l="6815" t="66691" r="75825" b="10102"/>
          <a:stretch>
            <a:fillRect/>
          </a:stretch>
        </p:blipFill>
        <p:spPr>
          <a:xfrm>
            <a:off x="9092012" y="2070625"/>
            <a:ext cx="2731861" cy="2629016"/>
          </a:xfrm>
          <a:prstGeom prst="rect">
            <a:avLst/>
          </a:prstGeom>
          <a:ln w="12700">
            <a:miter lim="400000"/>
          </a:ln>
        </p:spPr>
      </p:pic>
      <p:pic>
        <p:nvPicPr>
          <p:cNvPr id="473" name="pasted-image.pdf"/>
          <p:cNvPicPr/>
          <p:nvPr/>
        </p:nvPicPr>
        <p:blipFill>
          <a:blip r:embed="rId3" cstate="print">
            <a:extLst/>
          </a:blip>
          <a:srcRect l="55842" t="68888" r="27444" b="8007"/>
          <a:stretch>
            <a:fillRect/>
          </a:stretch>
        </p:blipFill>
        <p:spPr>
          <a:xfrm>
            <a:off x="9391377" y="6296477"/>
            <a:ext cx="2630152" cy="2617573"/>
          </a:xfrm>
          <a:prstGeom prst="rect">
            <a:avLst/>
          </a:prstGeom>
          <a:ln w="12700">
            <a:miter lim="400000"/>
          </a:ln>
        </p:spPr>
      </p:pic>
      <p:pic>
        <p:nvPicPr>
          <p:cNvPr id="474" name="pasted-image.pdf"/>
          <p:cNvPicPr/>
          <p:nvPr/>
        </p:nvPicPr>
        <p:blipFill>
          <a:blip r:embed="rId3" cstate="print">
            <a:extLst/>
          </a:blip>
          <a:srcRect l="6629" t="35863" r="75825" b="41646"/>
          <a:stretch>
            <a:fillRect/>
          </a:stretch>
        </p:blipFill>
        <p:spPr>
          <a:xfrm>
            <a:off x="4953015" y="2111107"/>
            <a:ext cx="2761209" cy="2547966"/>
          </a:xfrm>
          <a:prstGeom prst="rect">
            <a:avLst/>
          </a:prstGeom>
          <a:ln w="12700">
            <a:miter lim="400000"/>
          </a:ln>
        </p:spPr>
      </p:pic>
      <p:pic>
        <p:nvPicPr>
          <p:cNvPr id="475" name="pasted-image.pdf"/>
          <p:cNvPicPr/>
          <p:nvPr/>
        </p:nvPicPr>
        <p:blipFill>
          <a:blip r:embed="rId3" cstate="print">
            <a:extLst/>
          </a:blip>
          <a:srcRect l="7078" t="6973" r="75825" b="71419"/>
          <a:stretch>
            <a:fillRect/>
          </a:stretch>
        </p:blipFill>
        <p:spPr>
          <a:xfrm>
            <a:off x="884663" y="2163639"/>
            <a:ext cx="2690435" cy="2447845"/>
          </a:xfrm>
          <a:prstGeom prst="rect">
            <a:avLst/>
          </a:prstGeom>
          <a:ln w="12700">
            <a:miter lim="400000"/>
          </a:ln>
        </p:spPr>
      </p:pic>
      <p:pic>
        <p:nvPicPr>
          <p:cNvPr id="476" name="pasted-image.pdf"/>
          <p:cNvPicPr/>
          <p:nvPr/>
        </p:nvPicPr>
        <p:blipFill>
          <a:blip r:embed="rId3" cstate="print">
            <a:extLst/>
          </a:blip>
          <a:srcRect l="55110" t="37660" r="27518" b="40152"/>
          <a:stretch>
            <a:fillRect/>
          </a:stretch>
        </p:blipFill>
        <p:spPr>
          <a:xfrm>
            <a:off x="5135562" y="6348467"/>
            <a:ext cx="2733769" cy="2513533"/>
          </a:xfrm>
          <a:prstGeom prst="rect">
            <a:avLst/>
          </a:prstGeom>
          <a:ln w="12700">
            <a:miter lim="400000"/>
          </a:ln>
        </p:spPr>
      </p:pic>
      <p:pic>
        <p:nvPicPr>
          <p:cNvPr id="477" name="pasted-image.pdf"/>
          <p:cNvPicPr/>
          <p:nvPr/>
        </p:nvPicPr>
        <p:blipFill>
          <a:blip r:embed="rId3" cstate="print">
            <a:extLst/>
          </a:blip>
          <a:srcRect l="55237" t="8007" r="27930" b="68848"/>
          <a:stretch>
            <a:fillRect/>
          </a:stretch>
        </p:blipFill>
        <p:spPr>
          <a:xfrm>
            <a:off x="964282" y="6294095"/>
            <a:ext cx="2649011" cy="2622024"/>
          </a:xfrm>
          <a:prstGeom prst="rect">
            <a:avLst/>
          </a:prstGeom>
          <a:ln w="12700">
            <a:miter lim="400000"/>
          </a:ln>
        </p:spPr>
      </p:pic>
      <p:sp>
        <p:nvSpPr>
          <p:cNvPr id="478" name="Shape 478"/>
          <p:cNvSpPr/>
          <p:nvPr/>
        </p:nvSpPr>
        <p:spPr>
          <a:xfrm>
            <a:off x="4717842" y="1990522"/>
            <a:ext cx="413117" cy="468313"/>
          </a:xfrm>
          <a:prstGeom prst="rect">
            <a:avLst/>
          </a:prstGeom>
          <a:solidFill>
            <a:srgbClr val="FFFFFF"/>
          </a:solidFill>
          <a:ln w="25400">
            <a:miter lim="400000"/>
          </a:ln>
        </p:spPr>
        <p:txBody>
          <a:bodyPr lIns="0" tIns="0" rIns="0" bIns="0" anchor="ct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0" name="Shape 480"/>
          <p:cNvSpPr/>
          <p:nvPr/>
        </p:nvSpPr>
        <p:spPr>
          <a:xfrm>
            <a:off x="-1" y="255676"/>
            <a:ext cx="13004801" cy="8086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spAutoFit/>
          </a:bodyPr>
          <a:lstStyle>
            <a:lvl1pPr algn="ctr" defTabSz="457200">
              <a:lnSpc>
                <a:spcPct val="100000"/>
              </a:lnSpc>
              <a:buClrTx/>
              <a:defRPr sz="4800" b="1" spc="0">
                <a:solidFill>
                  <a:srgbClr val="003008"/>
                </a:solidFill>
                <a:latin typeface="Arial"/>
                <a:ea typeface="Arial"/>
                <a:cs typeface="Arial"/>
                <a:sym typeface="Arial"/>
              </a:defRPr>
            </a:lvl1pPr>
          </a:lstStyle>
          <a:p>
            <a:pPr lvl="0">
              <a:defRPr sz="1800" b="0">
                <a:solidFill>
                  <a:srgbClr val="000000"/>
                </a:solidFill>
              </a:defRPr>
            </a:pPr>
            <a:r>
              <a:rPr sz="4800" b="1">
                <a:solidFill>
                  <a:srgbClr val="003008"/>
                </a:solidFill>
              </a:rPr>
              <a:t>ASSUNTOS DE INTERESSE</a:t>
            </a:r>
          </a:p>
        </p:txBody>
      </p:sp>
      <p:grpSp>
        <p:nvGrpSpPr>
          <p:cNvPr id="485" name="Group 485"/>
          <p:cNvGrpSpPr/>
          <p:nvPr/>
        </p:nvGrpSpPr>
        <p:grpSpPr>
          <a:xfrm>
            <a:off x="1797" y="1837320"/>
            <a:ext cx="13001206" cy="6785379"/>
            <a:chOff x="0" y="0"/>
            <a:chExt cx="13001205" cy="6785378"/>
          </a:xfrm>
        </p:grpSpPr>
        <p:pic>
          <p:nvPicPr>
            <p:cNvPr id="481" name="pasted-image.pdf"/>
            <p:cNvPicPr/>
            <p:nvPr/>
          </p:nvPicPr>
          <p:blipFill>
            <a:blip r:embed="rId2" cstate="print">
              <a:extLst/>
            </a:blip>
            <a:srcRect t="13491"/>
            <a:stretch>
              <a:fillRect/>
            </a:stretch>
          </p:blipFill>
          <p:spPr>
            <a:xfrm>
              <a:off x="0" y="680734"/>
              <a:ext cx="8875452" cy="6104644"/>
            </a:xfrm>
            <a:prstGeom prst="rect">
              <a:avLst/>
            </a:prstGeom>
            <a:ln w="12700" cap="flat">
              <a:noFill/>
              <a:miter lim="400000"/>
            </a:ln>
            <a:effectLst/>
          </p:spPr>
        </p:pic>
        <p:pic>
          <p:nvPicPr>
            <p:cNvPr id="482" name="pasted-image.pdf"/>
            <p:cNvPicPr/>
            <p:nvPr/>
          </p:nvPicPr>
          <p:blipFill>
            <a:blip r:embed="rId3" cstate="print">
              <a:extLst/>
            </a:blip>
            <a:srcRect l="49492" t="11698"/>
            <a:stretch>
              <a:fillRect/>
            </a:stretch>
          </p:blipFill>
          <p:spPr>
            <a:xfrm>
              <a:off x="8649526" y="608088"/>
              <a:ext cx="4351680" cy="5690309"/>
            </a:xfrm>
            <a:prstGeom prst="rect">
              <a:avLst/>
            </a:prstGeom>
            <a:ln w="12700" cap="flat">
              <a:noFill/>
              <a:miter lim="400000"/>
            </a:ln>
            <a:effectLst/>
          </p:spPr>
        </p:pic>
        <p:pic>
          <p:nvPicPr>
            <p:cNvPr id="483" name="pasted-image.pdf"/>
            <p:cNvPicPr/>
            <p:nvPr/>
          </p:nvPicPr>
          <p:blipFill>
            <a:blip r:embed="rId3" cstate="print">
              <a:extLst/>
            </a:blip>
            <a:srcRect l="34074" r="34074" b="88862"/>
            <a:stretch>
              <a:fillRect/>
            </a:stretch>
          </p:blipFill>
          <p:spPr>
            <a:xfrm>
              <a:off x="9453207" y="-1"/>
              <a:ext cx="2744182" cy="717737"/>
            </a:xfrm>
            <a:prstGeom prst="rect">
              <a:avLst/>
            </a:prstGeom>
            <a:ln w="12700" cap="flat">
              <a:noFill/>
              <a:miter lim="400000"/>
            </a:ln>
            <a:effectLst/>
          </p:spPr>
        </p:pic>
        <p:pic>
          <p:nvPicPr>
            <p:cNvPr id="484" name="pasted-image.pdf"/>
            <p:cNvPicPr/>
            <p:nvPr/>
          </p:nvPicPr>
          <p:blipFill>
            <a:blip r:embed="rId3" cstate="print">
              <a:extLst/>
            </a:blip>
            <a:srcRect l="54314" r="34074" b="88862"/>
            <a:stretch>
              <a:fillRect/>
            </a:stretch>
          </p:blipFill>
          <p:spPr>
            <a:xfrm>
              <a:off x="5988915" y="0"/>
              <a:ext cx="1000347" cy="717736"/>
            </a:xfrm>
            <a:prstGeom prst="rect">
              <a:avLst/>
            </a:prstGeom>
            <a:ln w="12700" cap="flat">
              <a:noFill/>
              <a:miter lim="400000"/>
            </a:ln>
            <a:effectLst/>
          </p:spPr>
        </p:pic>
      </p:grpSp>
      <p:sp>
        <p:nvSpPr>
          <p:cNvPr id="486" name="Shape 486"/>
          <p:cNvSpPr/>
          <p:nvPr/>
        </p:nvSpPr>
        <p:spPr>
          <a:xfrm>
            <a:off x="231602" y="4343400"/>
            <a:ext cx="12772606" cy="359472"/>
          </a:xfrm>
          <a:prstGeom prst="roundRect">
            <a:avLst>
              <a:gd name="adj" fmla="val 50000"/>
            </a:avLst>
          </a:prstGeom>
          <a:ln w="63500">
            <a:solidFill/>
            <a:miter lim="400000"/>
          </a:ln>
        </p:spPr>
        <p:txBody>
          <a:bodyPr lIns="0" tIns="0" rIns="0" bIns="0" anchor="ct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7" name="Shape 487"/>
          <p:cNvSpPr/>
          <p:nvPr/>
        </p:nvSpPr>
        <p:spPr>
          <a:xfrm>
            <a:off x="68201" y="9205735"/>
            <a:ext cx="6763690" cy="4261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2100" spc="0">
                <a:solidFill>
                  <a:srgbClr val="000000"/>
                </a:solidFill>
                <a:latin typeface="Arial"/>
                <a:ea typeface="Arial"/>
                <a:cs typeface="Arial"/>
                <a:sym typeface="Arial"/>
              </a:defRPr>
            </a:lvl1pPr>
          </a:lstStyle>
          <a:p>
            <a:pPr lvl="0">
              <a:defRPr sz="1800"/>
            </a:pPr>
            <a:r>
              <a:rPr sz="2100"/>
              <a:t>Pinheiro-Silva e Sholl-Franco (dados não publicados)</a:t>
            </a:r>
          </a:p>
        </p:txBody>
      </p:sp>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 name="Shape 289"/>
          <p:cNvSpPr/>
          <p:nvPr/>
        </p:nvSpPr>
        <p:spPr>
          <a:xfrm>
            <a:off x="-1" y="273102"/>
            <a:ext cx="13004801" cy="190769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lvl="0" algn="ctr" defTabSz="457200">
              <a:lnSpc>
                <a:spcPct val="100000"/>
              </a:lnSpc>
              <a:buClrTx/>
              <a:defRPr sz="1800" spc="0">
                <a:solidFill>
                  <a:srgbClr val="000000"/>
                </a:solidFill>
              </a:defRPr>
            </a:pPr>
            <a:r>
              <a:rPr sz="6200" b="1">
                <a:solidFill>
                  <a:srgbClr val="17301B"/>
                </a:solidFill>
                <a:latin typeface="Arial"/>
                <a:ea typeface="Arial"/>
                <a:cs typeface="Arial"/>
                <a:sym typeface="Arial"/>
              </a:rPr>
              <a:t>A NEUROCIÊNCIA COMO </a:t>
            </a:r>
            <a:endParaRPr sz="6200">
              <a:latin typeface="Arial"/>
              <a:ea typeface="Arial"/>
              <a:cs typeface="Arial"/>
              <a:sym typeface="Arial"/>
            </a:endParaRPr>
          </a:p>
          <a:p>
            <a:pPr lvl="0" algn="ctr" defTabSz="457200">
              <a:lnSpc>
                <a:spcPct val="100000"/>
              </a:lnSpc>
              <a:buClrTx/>
              <a:defRPr sz="1800" spc="0">
                <a:solidFill>
                  <a:srgbClr val="000000"/>
                </a:solidFill>
              </a:defRPr>
            </a:pPr>
            <a:r>
              <a:rPr sz="6200" b="1">
                <a:solidFill>
                  <a:srgbClr val="17301B"/>
                </a:solidFill>
                <a:latin typeface="Arial"/>
                <a:ea typeface="Arial"/>
                <a:cs typeface="Arial"/>
                <a:sym typeface="Arial"/>
              </a:rPr>
              <a:t>UMA CIÊNCIA MODERNA</a:t>
            </a:r>
          </a:p>
        </p:txBody>
      </p:sp>
      <p:sp>
        <p:nvSpPr>
          <p:cNvPr id="290" name="Shape 290"/>
          <p:cNvSpPr/>
          <p:nvPr/>
        </p:nvSpPr>
        <p:spPr>
          <a:xfrm>
            <a:off x="4206417" y="2742962"/>
            <a:ext cx="8417073" cy="19963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just" defTabSz="457200">
              <a:lnSpc>
                <a:spcPct val="100000"/>
              </a:lnSpc>
              <a:spcBef>
                <a:spcPts val="1200"/>
              </a:spcBef>
              <a:buClrTx/>
              <a:defRPr sz="3200" b="1" spc="0">
                <a:solidFill>
                  <a:srgbClr val="004D1A"/>
                </a:solidFill>
                <a:latin typeface="Arial"/>
                <a:ea typeface="Arial"/>
                <a:cs typeface="Arial"/>
                <a:sym typeface="Arial"/>
              </a:defRPr>
            </a:lvl1pPr>
          </a:lstStyle>
          <a:p>
            <a:pPr lvl="0">
              <a:defRPr sz="1800" b="0">
                <a:solidFill>
                  <a:srgbClr val="000000"/>
                </a:solidFill>
              </a:defRPr>
            </a:pPr>
            <a:r>
              <a:rPr sz="3200" b="1">
                <a:solidFill>
                  <a:srgbClr val="004D1A"/>
                </a:solidFill>
              </a:rPr>
              <a:t>Para TENTAR responder as questões sobre o sistema nervoso tem sido adotadas diferentes abordagens, as quais envolvem várias áreas dos saberes:</a:t>
            </a:r>
          </a:p>
        </p:txBody>
      </p:sp>
      <p:sp>
        <p:nvSpPr>
          <p:cNvPr id="291" name="Shape 291"/>
          <p:cNvSpPr/>
          <p:nvPr/>
        </p:nvSpPr>
        <p:spPr>
          <a:xfrm>
            <a:off x="5423014" y="5150390"/>
            <a:ext cx="7365040" cy="422855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Morfologia (estrutura e ontogênese)</a:t>
            </a:r>
            <a:endParaRPr sz="2700">
              <a:latin typeface="Arial"/>
              <a:ea typeface="Arial"/>
              <a:cs typeface="Arial"/>
              <a:sym typeface="Arial"/>
            </a:endParaRPr>
          </a:p>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Fisiologia (funcionamento sistêmico)</a:t>
            </a:r>
            <a:endParaRPr sz="2700">
              <a:latin typeface="Arial"/>
              <a:ea typeface="Arial"/>
              <a:cs typeface="Arial"/>
              <a:sym typeface="Arial"/>
            </a:endParaRPr>
          </a:p>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Física e Química (funcionamento intrínseco)</a:t>
            </a:r>
            <a:endParaRPr sz="2700">
              <a:latin typeface="Arial"/>
              <a:ea typeface="Arial"/>
              <a:cs typeface="Arial"/>
              <a:sym typeface="Arial"/>
            </a:endParaRPr>
          </a:p>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Biologia Comparada (evolução)</a:t>
            </a:r>
            <a:endParaRPr sz="2700">
              <a:latin typeface="Arial"/>
              <a:ea typeface="Arial"/>
              <a:cs typeface="Arial"/>
              <a:sym typeface="Arial"/>
            </a:endParaRPr>
          </a:p>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Psicologia (funcionamento contextual)</a:t>
            </a:r>
            <a:endParaRPr sz="2700">
              <a:latin typeface="Arial"/>
              <a:ea typeface="Arial"/>
              <a:cs typeface="Arial"/>
              <a:sym typeface="Arial"/>
            </a:endParaRPr>
          </a:p>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Teoria dos Sistemas (lógica organizacional)</a:t>
            </a:r>
            <a:endParaRPr sz="2700">
              <a:latin typeface="Arial"/>
              <a:ea typeface="Arial"/>
              <a:cs typeface="Arial"/>
              <a:sym typeface="Arial"/>
            </a:endParaRPr>
          </a:p>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Teoria da Informação (lógica operacional)</a:t>
            </a:r>
            <a:endParaRPr sz="2700">
              <a:latin typeface="Arial"/>
              <a:ea typeface="Arial"/>
              <a:cs typeface="Arial"/>
              <a:sym typeface="Arial"/>
            </a:endParaRPr>
          </a:p>
          <a:p>
            <a:pPr lvl="0" defTabSz="457200">
              <a:lnSpc>
                <a:spcPct val="100000"/>
              </a:lnSpc>
              <a:spcBef>
                <a:spcPts val="1000"/>
              </a:spcBef>
              <a:buClrTx/>
              <a:defRPr sz="1800" spc="0">
                <a:solidFill>
                  <a:srgbClr val="000000"/>
                </a:solidFill>
              </a:defRPr>
            </a:pPr>
            <a:r>
              <a:rPr sz="2700" b="1">
                <a:solidFill>
                  <a:srgbClr val="004D1A"/>
                </a:solidFill>
                <a:latin typeface="Arial"/>
                <a:ea typeface="Arial"/>
                <a:cs typeface="Arial"/>
                <a:sym typeface="Arial"/>
              </a:rPr>
              <a:t>Filosofia (dilemas, mais questões)</a:t>
            </a:r>
          </a:p>
        </p:txBody>
      </p:sp>
      <p:pic>
        <p:nvPicPr>
          <p:cNvPr id="292" name="SN completo.png"/>
          <p:cNvPicPr/>
          <p:nvPr/>
        </p:nvPicPr>
        <p:blipFill>
          <a:blip r:embed="rId2" cstate="print">
            <a:extLst/>
          </a:blip>
          <a:stretch>
            <a:fillRect/>
          </a:stretch>
        </p:blipFill>
        <p:spPr>
          <a:xfrm>
            <a:off x="-348180" y="2852396"/>
            <a:ext cx="5707308" cy="684186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9" name="Shape 489"/>
          <p:cNvSpPr/>
          <p:nvPr/>
        </p:nvSpPr>
        <p:spPr>
          <a:xfrm>
            <a:off x="-1" y="193838"/>
            <a:ext cx="13004801" cy="87044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spAutoFit/>
          </a:bodyPr>
          <a:lstStyle>
            <a:lvl1pPr algn="ctr" defTabSz="457200">
              <a:lnSpc>
                <a:spcPct val="100000"/>
              </a:lnSpc>
              <a:buClrTx/>
              <a:defRPr sz="5200" b="1" spc="0">
                <a:solidFill>
                  <a:srgbClr val="003008"/>
                </a:solidFill>
                <a:latin typeface="Arial"/>
                <a:ea typeface="Arial"/>
                <a:cs typeface="Arial"/>
                <a:sym typeface="Arial"/>
              </a:defRPr>
            </a:lvl1pPr>
          </a:lstStyle>
          <a:p>
            <a:pPr lvl="0">
              <a:defRPr sz="1800" b="0">
                <a:solidFill>
                  <a:srgbClr val="000000"/>
                </a:solidFill>
              </a:defRPr>
            </a:pPr>
            <a:r>
              <a:rPr sz="5200" b="1">
                <a:solidFill>
                  <a:srgbClr val="003008"/>
                </a:solidFill>
              </a:rPr>
              <a:t>FONTES PARA CONSULTA</a:t>
            </a:r>
          </a:p>
        </p:txBody>
      </p:sp>
      <p:pic>
        <p:nvPicPr>
          <p:cNvPr id="490" name="pasted-image.pdf"/>
          <p:cNvPicPr/>
          <p:nvPr/>
        </p:nvPicPr>
        <p:blipFill>
          <a:blip r:embed="rId2" cstate="print">
            <a:extLst/>
          </a:blip>
          <a:srcRect l="8609" r="56645" b="69683"/>
          <a:stretch>
            <a:fillRect/>
          </a:stretch>
        </p:blipFill>
        <p:spPr>
          <a:xfrm>
            <a:off x="495546" y="2418102"/>
            <a:ext cx="6247458" cy="4353608"/>
          </a:xfrm>
          <a:prstGeom prst="rect">
            <a:avLst/>
          </a:prstGeom>
          <a:ln w="12700">
            <a:miter lim="400000"/>
          </a:ln>
        </p:spPr>
      </p:pic>
      <p:pic>
        <p:nvPicPr>
          <p:cNvPr id="491" name="pasted-image.pdf"/>
          <p:cNvPicPr/>
          <p:nvPr/>
        </p:nvPicPr>
        <p:blipFill>
          <a:blip r:embed="rId2" cstate="print">
            <a:extLst/>
          </a:blip>
          <a:srcRect t="89971"/>
          <a:stretch>
            <a:fillRect/>
          </a:stretch>
        </p:blipFill>
        <p:spPr>
          <a:xfrm>
            <a:off x="1124942" y="7291133"/>
            <a:ext cx="10754981" cy="861350"/>
          </a:xfrm>
          <a:prstGeom prst="rect">
            <a:avLst/>
          </a:prstGeom>
          <a:ln w="12700">
            <a:miter lim="400000"/>
          </a:ln>
        </p:spPr>
      </p:pic>
      <p:pic>
        <p:nvPicPr>
          <p:cNvPr id="492" name="pasted-image.pdf"/>
          <p:cNvPicPr/>
          <p:nvPr/>
        </p:nvPicPr>
        <p:blipFill>
          <a:blip r:embed="rId2" cstate="print">
            <a:extLst/>
          </a:blip>
          <a:srcRect l="63835" b="69683"/>
          <a:stretch>
            <a:fillRect/>
          </a:stretch>
        </p:blipFill>
        <p:spPr>
          <a:xfrm>
            <a:off x="6456238" y="2418102"/>
            <a:ext cx="6502780" cy="4353631"/>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4" name="MAPA ESTADO DO RIO DE JANEIRO - OFICIAL CEDERJ.pdf"/>
          <p:cNvPicPr/>
          <p:nvPr/>
        </p:nvPicPr>
        <p:blipFill>
          <a:blip r:embed="rId2" cstate="print">
            <a:extLst/>
          </a:blip>
          <a:srcRect l="6306" t="4575" r="6306" b="4575"/>
          <a:stretch>
            <a:fillRect/>
          </a:stretch>
        </p:blipFill>
        <p:spPr>
          <a:xfrm>
            <a:off x="5961755" y="36009"/>
            <a:ext cx="7066286" cy="5194013"/>
          </a:xfrm>
          <a:prstGeom prst="rect">
            <a:avLst/>
          </a:prstGeom>
          <a:ln w="25400">
            <a:solidFill/>
            <a:miter lim="400000"/>
          </a:ln>
        </p:spPr>
      </p:pic>
      <p:sp>
        <p:nvSpPr>
          <p:cNvPr id="495" name="Shape 495"/>
          <p:cNvSpPr/>
          <p:nvPr/>
        </p:nvSpPr>
        <p:spPr>
          <a:xfrm>
            <a:off x="14600" y="4445000"/>
            <a:ext cx="9296072" cy="5219304"/>
          </a:xfrm>
          <a:prstGeom prst="rect">
            <a:avLst/>
          </a:prstGeom>
          <a:solidFill>
            <a:srgbClr val="007ABB"/>
          </a:solidFill>
          <a:ln w="25400">
            <a:miter lim="400000"/>
          </a:ln>
        </p:spPr>
        <p:txBody>
          <a:bodyPr lIns="50800" tIns="50800" rIns="50800" bIns="50800" anchor="ctr"/>
          <a:lstStyle/>
          <a:p>
            <a:pPr lvl="0" algn="ctr">
              <a:lnSpc>
                <a:spcPct val="100000"/>
              </a:lnSpc>
              <a:buClrTx/>
              <a:defRPr sz="61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6" name="Shape 496"/>
          <p:cNvSpPr/>
          <p:nvPr/>
        </p:nvSpPr>
        <p:spPr>
          <a:xfrm>
            <a:off x="38099" y="65087"/>
            <a:ext cx="5880740" cy="198184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normAutofit/>
          </a:bodyPr>
          <a:lstStyle/>
          <a:p>
            <a:pPr lvl="0" algn="ctr" defTabSz="897331">
              <a:lnSpc>
                <a:spcPct val="80000"/>
              </a:lnSpc>
              <a:buClrTx/>
              <a:defRPr sz="1800" spc="0">
                <a:solidFill>
                  <a:srgbClr val="000000"/>
                </a:solidFill>
              </a:defRPr>
            </a:pPr>
            <a:r>
              <a:rPr sz="2484" b="1">
                <a:latin typeface="Arial"/>
                <a:ea typeface="Arial"/>
                <a:cs typeface="Arial"/>
                <a:sym typeface="Arial"/>
              </a:rPr>
              <a:t>Conhecimento e Percepção sobre Neurociências e Distúrbios de Aprendizagem por Professores do Ensino Infantil no Município de Belford Roxo, Área Metropolitana do Rio de Janeiro, </a:t>
            </a:r>
            <a:r>
              <a:rPr sz="2484" b="1">
                <a:latin typeface="News Gothic MT"/>
                <a:ea typeface="News Gothic MT"/>
                <a:cs typeface="News Gothic MT"/>
                <a:sym typeface="News Gothic MT"/>
              </a:rPr>
              <a:t>Brasil</a:t>
            </a:r>
          </a:p>
        </p:txBody>
      </p:sp>
      <p:sp>
        <p:nvSpPr>
          <p:cNvPr id="497" name="Shape 497"/>
          <p:cNvSpPr/>
          <p:nvPr/>
        </p:nvSpPr>
        <p:spPr>
          <a:xfrm>
            <a:off x="544" y="2191922"/>
            <a:ext cx="5879651" cy="14920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lvl="0" algn="ctr" defTabSz="457200">
              <a:lnSpc>
                <a:spcPct val="100000"/>
              </a:lnSpc>
              <a:buClrTx/>
              <a:defRPr sz="1800" spc="0">
                <a:solidFill>
                  <a:srgbClr val="000000"/>
                </a:solidFill>
              </a:defRPr>
            </a:pPr>
            <a:r>
              <a:rPr sz="2300">
                <a:latin typeface="Arial"/>
                <a:ea typeface="Arial"/>
                <a:cs typeface="Arial"/>
                <a:sym typeface="Arial"/>
              </a:rPr>
              <a:t>Renata Vaz, Fabricio Bruno Cardoso, Anna Carolina Miguel, Enio Dias Junior, Alfred Sholl-Franco </a:t>
            </a:r>
          </a:p>
          <a:p>
            <a:pPr lvl="0" algn="ctr" defTabSz="457200">
              <a:lnSpc>
                <a:spcPct val="100000"/>
              </a:lnSpc>
              <a:buClrTx/>
              <a:defRPr sz="1800" spc="0">
                <a:solidFill>
                  <a:srgbClr val="000000"/>
                </a:solidFill>
              </a:defRPr>
            </a:pPr>
            <a:r>
              <a:rPr sz="2300">
                <a:latin typeface="Arial"/>
                <a:ea typeface="Arial"/>
                <a:cs typeface="Arial"/>
                <a:sym typeface="Arial"/>
              </a:rPr>
              <a:t>(em preparação)</a:t>
            </a:r>
          </a:p>
        </p:txBody>
      </p:sp>
      <p:pic>
        <p:nvPicPr>
          <p:cNvPr id="498" name="MAPA ESTADO DO RIO DE JANEIRO - DETALHE GRANDE RIO - OFICIAL CEDERJ.pdf"/>
          <p:cNvPicPr/>
          <p:nvPr/>
        </p:nvPicPr>
        <p:blipFill>
          <a:blip r:embed="rId3" cstate="print">
            <a:extLst/>
          </a:blip>
          <a:srcRect l="4421" t="16089" r="2169" b="9606"/>
          <a:stretch>
            <a:fillRect/>
          </a:stretch>
        </p:blipFill>
        <p:spPr>
          <a:xfrm>
            <a:off x="72533" y="4447765"/>
            <a:ext cx="9235151" cy="5193981"/>
          </a:xfrm>
          <a:prstGeom prst="rect">
            <a:avLst/>
          </a:prstGeom>
          <a:ln w="25400">
            <a:solidFill/>
            <a:miter lim="400000"/>
          </a:ln>
        </p:spPr>
      </p:pic>
      <p:sp>
        <p:nvSpPr>
          <p:cNvPr id="499" name="Shape 499"/>
          <p:cNvSpPr/>
          <p:nvPr/>
        </p:nvSpPr>
        <p:spPr>
          <a:xfrm>
            <a:off x="7612873" y="3054588"/>
            <a:ext cx="2694733" cy="1397012"/>
          </a:xfrm>
          <a:prstGeom prst="rect">
            <a:avLst/>
          </a:prstGeom>
          <a:ln w="25400">
            <a:solidFill/>
          </a:ln>
          <a:effectLst>
            <a:outerShdw blurRad="63500" dist="25400" dir="5400000" rotWithShape="0">
              <a:srgbClr val="000000">
                <a:alpha val="35000"/>
              </a:srgbClr>
            </a:outerShdw>
          </a:effectLst>
        </p:spPr>
        <p:txBody>
          <a:bodyPr lIns="65023" tIns="65023" rIns="65023" bIns="65023" anchor="ctr"/>
          <a:lstStyle/>
          <a:p>
            <a:pPr lvl="0" algn="ctr" defTabSz="457200">
              <a:lnSpc>
                <a:spcPct val="100000"/>
              </a:lnSpc>
              <a:buClrTx/>
              <a:defRPr sz="2400" spc="0">
                <a:solidFill>
                  <a:srgbClr val="FFFFFF"/>
                </a:solidFill>
                <a:latin typeface="News Gothic MT"/>
                <a:ea typeface="News Gothic MT"/>
                <a:cs typeface="News Gothic MT"/>
                <a:sym typeface="News Gothic MT"/>
              </a:defRPr>
            </a:pPr>
            <a:endParaRPr/>
          </a:p>
        </p:txBody>
      </p:sp>
      <p:sp>
        <p:nvSpPr>
          <p:cNvPr id="500" name="Shape 500"/>
          <p:cNvSpPr/>
          <p:nvPr/>
        </p:nvSpPr>
        <p:spPr>
          <a:xfrm flipH="1">
            <a:off x="70354" y="3053955"/>
            <a:ext cx="7527789" cy="1398278"/>
          </a:xfrm>
          <a:prstGeom prst="line">
            <a:avLst/>
          </a:prstGeom>
          <a:ln w="25400">
            <a:solidFill/>
          </a:ln>
          <a:effectLst>
            <a:outerShdw blurRad="63500" dist="25400" dir="5400000" rotWithShape="0">
              <a:srgbClr val="000000">
                <a:alpha val="38000"/>
              </a:srgbClr>
            </a:outerShdw>
          </a:effectLst>
        </p:spPr>
        <p:txBody>
          <a:bodyPr lIns="65023" tIns="65023" rIns="65023" bIns="65023"/>
          <a:lstStyle/>
          <a:p>
            <a:pPr lvl="0" defTabSz="457200">
              <a:lnSpc>
                <a:spcPct val="100000"/>
              </a:lnSpc>
              <a:buClrTx/>
              <a:defRPr sz="1600" spc="0">
                <a:solidFill>
                  <a:srgbClr val="000000"/>
                </a:solidFill>
                <a:latin typeface="Helvetica"/>
                <a:ea typeface="Helvetica"/>
                <a:cs typeface="Helvetica"/>
                <a:sym typeface="Helvetica"/>
              </a:defRPr>
            </a:pPr>
            <a:endParaRPr/>
          </a:p>
        </p:txBody>
      </p:sp>
      <p:grpSp>
        <p:nvGrpSpPr>
          <p:cNvPr id="505" name="Group 505"/>
          <p:cNvGrpSpPr/>
          <p:nvPr/>
        </p:nvGrpSpPr>
        <p:grpSpPr>
          <a:xfrm>
            <a:off x="3096618" y="4715397"/>
            <a:ext cx="9881136" cy="5050912"/>
            <a:chOff x="0" y="0"/>
            <a:chExt cx="9881135" cy="5050911"/>
          </a:xfrm>
        </p:grpSpPr>
        <p:pic>
          <p:nvPicPr>
            <p:cNvPr id="501" name="pasted-image.pdf"/>
            <p:cNvPicPr/>
            <p:nvPr/>
          </p:nvPicPr>
          <p:blipFill>
            <a:blip r:embed="rId4" cstate="print">
              <a:extLst/>
            </a:blip>
            <a:stretch>
              <a:fillRect/>
            </a:stretch>
          </p:blipFill>
          <p:spPr>
            <a:xfrm>
              <a:off x="2915499" y="0"/>
              <a:ext cx="6965637" cy="5050912"/>
            </a:xfrm>
            <a:prstGeom prst="rect">
              <a:avLst/>
            </a:prstGeom>
            <a:ln w="50800" cap="flat">
              <a:solidFill>
                <a:srgbClr val="000000"/>
              </a:solidFill>
              <a:prstDash val="solid"/>
              <a:miter lim="400000"/>
            </a:ln>
            <a:effectLst/>
          </p:spPr>
        </p:pic>
        <p:sp>
          <p:nvSpPr>
            <p:cNvPr id="502" name="Shape 502"/>
            <p:cNvSpPr/>
            <p:nvPr/>
          </p:nvSpPr>
          <p:spPr>
            <a:xfrm flipV="1">
              <a:off x="2672" y="48582"/>
              <a:ext cx="2906328" cy="1817110"/>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3" name="Shape 503"/>
            <p:cNvSpPr/>
            <p:nvPr/>
          </p:nvSpPr>
          <p:spPr>
            <a:xfrm>
              <a:off x="0" y="1870689"/>
              <a:ext cx="912674" cy="615914"/>
            </a:xfrm>
            <a:prstGeom prst="rect">
              <a:avLst/>
            </a:prstGeom>
            <a:noFill/>
            <a:ln w="50800" cap="flat">
              <a:solidFill>
                <a:srgbClr val="000000"/>
              </a:solidFill>
              <a:prstDash val="solid"/>
              <a:miter lim="400000"/>
            </a:ln>
            <a:effectLst/>
          </p:spPr>
          <p:txBody>
            <a:bodyPr wrap="square" lIns="0" tIns="0" rIns="0" bIns="0" numCol="1" anchor="ctr">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4" name="Shape 504"/>
            <p:cNvSpPr/>
            <p:nvPr/>
          </p:nvSpPr>
          <p:spPr>
            <a:xfrm>
              <a:off x="13399" y="2488263"/>
              <a:ext cx="2893751" cy="2535386"/>
            </a:xfrm>
            <a:prstGeom prst="line">
              <a:avLst/>
            </a:prstGeom>
            <a:noFill/>
            <a:ln w="50800" cap="flat">
              <a:solidFill>
                <a:srgbClr val="000000"/>
              </a:solidFill>
              <a:prstDash val="solid"/>
              <a:miter lim="400000"/>
            </a:ln>
            <a:effectLst/>
          </p:spPr>
          <p:txBody>
            <a:bodyPr wrap="square" lIns="0" tIns="0" rIns="0" bIns="0" numCol="1" anchor="t">
              <a:noAutofit/>
            </a:bodyPr>
            <a:lstStyle/>
            <a:p>
              <a:pPr lvl="0" algn="ctr">
                <a:lnSpc>
                  <a:spcPct val="100000"/>
                </a:lnSpc>
                <a:buClrTx/>
                <a:defRPr sz="4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spd="med">
    <p:fade thruBlk="1"/>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7" name="pasted-image.pdf"/>
          <p:cNvPicPr/>
          <p:nvPr/>
        </p:nvPicPr>
        <p:blipFill>
          <a:blip r:embed="rId2" cstate="print">
            <a:extLst/>
          </a:blip>
          <a:stretch>
            <a:fillRect/>
          </a:stretch>
        </p:blipFill>
        <p:spPr>
          <a:xfrm>
            <a:off x="4172486" y="240528"/>
            <a:ext cx="5810657" cy="3079083"/>
          </a:xfrm>
          <a:prstGeom prst="rect">
            <a:avLst/>
          </a:prstGeom>
          <a:ln w="12700">
            <a:miter lim="400000"/>
          </a:ln>
        </p:spPr>
      </p:pic>
      <p:sp>
        <p:nvSpPr>
          <p:cNvPr id="508" name="Shape 508"/>
          <p:cNvSpPr/>
          <p:nvPr/>
        </p:nvSpPr>
        <p:spPr>
          <a:xfrm>
            <a:off x="4834585" y="177872"/>
            <a:ext cx="3137917" cy="46106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lvl1pPr>
              <a:defRPr sz="2400" b="1" spc="24">
                <a:solidFill>
                  <a:srgbClr val="000000"/>
                </a:solidFill>
                <a:latin typeface="+mn-lt"/>
                <a:ea typeface="+mn-ea"/>
                <a:cs typeface="+mn-cs"/>
                <a:sym typeface="Helvetica Neue"/>
              </a:defRPr>
            </a:lvl1pPr>
          </a:lstStyle>
          <a:p>
            <a:pPr lvl="0">
              <a:defRPr sz="1800" b="0" spc="0"/>
            </a:pPr>
            <a:r>
              <a:rPr sz="2400" b="1" spc="24"/>
              <a:t>Formação Superior?</a:t>
            </a:r>
          </a:p>
        </p:txBody>
      </p:sp>
      <p:pic>
        <p:nvPicPr>
          <p:cNvPr id="509" name="pasted-image.pdf"/>
          <p:cNvPicPr/>
          <p:nvPr/>
        </p:nvPicPr>
        <p:blipFill>
          <a:blip r:embed="rId3" cstate="print">
            <a:extLst/>
          </a:blip>
          <a:stretch>
            <a:fillRect/>
          </a:stretch>
        </p:blipFill>
        <p:spPr>
          <a:xfrm>
            <a:off x="169939" y="3736613"/>
            <a:ext cx="5590512" cy="3079082"/>
          </a:xfrm>
          <a:prstGeom prst="rect">
            <a:avLst/>
          </a:prstGeom>
          <a:ln w="12700">
            <a:miter lim="400000"/>
          </a:ln>
        </p:spPr>
      </p:pic>
      <p:sp>
        <p:nvSpPr>
          <p:cNvPr id="510" name="Shape 510"/>
          <p:cNvSpPr/>
          <p:nvPr/>
        </p:nvSpPr>
        <p:spPr>
          <a:xfrm>
            <a:off x="470614" y="3029296"/>
            <a:ext cx="5636777" cy="9371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400" b="1" spc="24">
                <a:solidFill>
                  <a:srgbClr val="000000"/>
                </a:solidFill>
                <a:latin typeface="+mn-lt"/>
                <a:ea typeface="+mn-ea"/>
                <a:cs typeface="+mn-cs"/>
                <a:sym typeface="Helvetica Neue"/>
              </a:defRPr>
            </a:lvl1pPr>
          </a:lstStyle>
          <a:p>
            <a:pPr lvl="0">
              <a:defRPr sz="1800" b="0" spc="0"/>
            </a:pPr>
            <a:r>
              <a:rPr sz="2400" b="1" spc="24"/>
              <a:t>Já trabalhou em turmas com alunos com dificuldades de aprendizagem?</a:t>
            </a:r>
          </a:p>
        </p:txBody>
      </p:sp>
      <p:pic>
        <p:nvPicPr>
          <p:cNvPr id="511" name="pasted-image.pdf"/>
          <p:cNvPicPr/>
          <p:nvPr/>
        </p:nvPicPr>
        <p:blipFill>
          <a:blip r:embed="rId4" cstate="print">
            <a:extLst/>
          </a:blip>
          <a:stretch>
            <a:fillRect/>
          </a:stretch>
        </p:blipFill>
        <p:spPr>
          <a:xfrm>
            <a:off x="7040960" y="3784497"/>
            <a:ext cx="5173135" cy="2849203"/>
          </a:xfrm>
          <a:prstGeom prst="rect">
            <a:avLst/>
          </a:prstGeom>
          <a:ln w="12700">
            <a:miter lim="400000"/>
          </a:ln>
        </p:spPr>
      </p:pic>
      <p:sp>
        <p:nvSpPr>
          <p:cNvPr id="512" name="Shape 512"/>
          <p:cNvSpPr/>
          <p:nvPr/>
        </p:nvSpPr>
        <p:spPr>
          <a:xfrm>
            <a:off x="6644364" y="3003896"/>
            <a:ext cx="5636776" cy="9371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400" b="1" spc="24">
                <a:solidFill>
                  <a:srgbClr val="000000"/>
                </a:solidFill>
                <a:latin typeface="+mn-lt"/>
                <a:ea typeface="+mn-ea"/>
                <a:cs typeface="+mn-cs"/>
                <a:sym typeface="Helvetica Neue"/>
              </a:defRPr>
            </a:lvl1pPr>
          </a:lstStyle>
          <a:p>
            <a:pPr lvl="0">
              <a:defRPr sz="1800" b="0" spc="0"/>
            </a:pPr>
            <a:r>
              <a:rPr sz="2400" b="1" spc="24"/>
              <a:t>Trabalha em turmas com alunos com dificuldades de aprendizagem?</a:t>
            </a:r>
          </a:p>
        </p:txBody>
      </p:sp>
      <p:pic>
        <p:nvPicPr>
          <p:cNvPr id="513" name="pasted-image.pdf"/>
          <p:cNvPicPr/>
          <p:nvPr/>
        </p:nvPicPr>
        <p:blipFill>
          <a:blip r:embed="rId5" cstate="print">
            <a:extLst/>
          </a:blip>
          <a:stretch>
            <a:fillRect/>
          </a:stretch>
        </p:blipFill>
        <p:spPr>
          <a:xfrm>
            <a:off x="412183" y="7278668"/>
            <a:ext cx="5326169" cy="2933491"/>
          </a:xfrm>
          <a:prstGeom prst="rect">
            <a:avLst/>
          </a:prstGeom>
          <a:ln w="12700">
            <a:miter lim="400000"/>
          </a:ln>
        </p:spPr>
      </p:pic>
      <p:sp>
        <p:nvSpPr>
          <p:cNvPr id="514" name="Shape 514"/>
          <p:cNvSpPr/>
          <p:nvPr/>
        </p:nvSpPr>
        <p:spPr>
          <a:xfrm>
            <a:off x="167979" y="6403758"/>
            <a:ext cx="6064246" cy="9371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400" b="1" spc="24">
                <a:solidFill>
                  <a:srgbClr val="000000"/>
                </a:solidFill>
                <a:latin typeface="+mn-lt"/>
                <a:ea typeface="+mn-ea"/>
                <a:cs typeface="+mn-cs"/>
                <a:sym typeface="Helvetica Neue"/>
              </a:defRPr>
            </a:lvl1pPr>
          </a:lstStyle>
          <a:p>
            <a:pPr lvl="0">
              <a:defRPr sz="1800" b="0" spc="0"/>
            </a:pPr>
            <a:r>
              <a:rPr sz="2400" b="1" spc="24"/>
              <a:t>Sente dificuldade em identificar alunos com dificuldades de aprendizagem?</a:t>
            </a:r>
          </a:p>
        </p:txBody>
      </p:sp>
      <p:sp>
        <p:nvSpPr>
          <p:cNvPr id="515" name="Shape 515"/>
          <p:cNvSpPr/>
          <p:nvPr/>
        </p:nvSpPr>
        <p:spPr>
          <a:xfrm>
            <a:off x="6349148" y="6403758"/>
            <a:ext cx="6556759" cy="9371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400" b="1" spc="24">
                <a:solidFill>
                  <a:srgbClr val="000000"/>
                </a:solidFill>
                <a:latin typeface="+mn-lt"/>
                <a:ea typeface="+mn-ea"/>
                <a:cs typeface="+mn-cs"/>
                <a:sym typeface="Helvetica Neue"/>
              </a:defRPr>
            </a:lvl1pPr>
          </a:lstStyle>
          <a:p>
            <a:pPr lvl="0">
              <a:defRPr sz="1800" b="0" spc="0"/>
            </a:pPr>
            <a:r>
              <a:rPr sz="2400" b="1" spc="24"/>
              <a:t>Você se preparou para trabalhar com alunos com dificuldades de aprendizagem?</a:t>
            </a:r>
          </a:p>
        </p:txBody>
      </p:sp>
      <p:pic>
        <p:nvPicPr>
          <p:cNvPr id="516" name="pasted-image.pdf"/>
          <p:cNvPicPr/>
          <p:nvPr/>
        </p:nvPicPr>
        <p:blipFill>
          <a:blip r:embed="rId6" cstate="print">
            <a:extLst/>
          </a:blip>
          <a:stretch>
            <a:fillRect/>
          </a:stretch>
        </p:blipFill>
        <p:spPr>
          <a:xfrm>
            <a:off x="7434346" y="7173443"/>
            <a:ext cx="5062628" cy="2788340"/>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8" name="pasted-image.pdf"/>
          <p:cNvPicPr/>
          <p:nvPr/>
        </p:nvPicPr>
        <p:blipFill>
          <a:blip r:embed="rId2" cstate="print">
            <a:extLst/>
          </a:blip>
          <a:stretch>
            <a:fillRect/>
          </a:stretch>
        </p:blipFill>
        <p:spPr>
          <a:xfrm>
            <a:off x="158147" y="1344461"/>
            <a:ext cx="5878148" cy="3237504"/>
          </a:xfrm>
          <a:prstGeom prst="rect">
            <a:avLst/>
          </a:prstGeom>
          <a:ln w="12700">
            <a:miter lim="400000"/>
          </a:ln>
        </p:spPr>
      </p:pic>
      <p:sp>
        <p:nvSpPr>
          <p:cNvPr id="519" name="Shape 519"/>
          <p:cNvSpPr/>
          <p:nvPr/>
        </p:nvSpPr>
        <p:spPr>
          <a:xfrm>
            <a:off x="158147" y="227994"/>
            <a:ext cx="5878148" cy="85100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100" b="1" spc="21">
                <a:solidFill>
                  <a:srgbClr val="000000"/>
                </a:solidFill>
                <a:latin typeface="+mn-lt"/>
                <a:ea typeface="+mn-ea"/>
                <a:cs typeface="+mn-cs"/>
                <a:sym typeface="Helvetica Neue"/>
              </a:defRPr>
            </a:lvl1pPr>
          </a:lstStyle>
          <a:p>
            <a:pPr lvl="0">
              <a:defRPr sz="1800" b="0" spc="0"/>
            </a:pPr>
            <a:r>
              <a:rPr sz="2100" b="1" spc="21"/>
              <a:t>Você conhece a natureza das principais dificuldades/disturbios de aprendizagem?</a:t>
            </a:r>
          </a:p>
        </p:txBody>
      </p:sp>
      <p:pic>
        <p:nvPicPr>
          <p:cNvPr id="520" name="pasted-image.pdf"/>
          <p:cNvPicPr/>
          <p:nvPr/>
        </p:nvPicPr>
        <p:blipFill>
          <a:blip r:embed="rId3" cstate="print">
            <a:extLst/>
          </a:blip>
          <a:stretch>
            <a:fillRect/>
          </a:stretch>
        </p:blipFill>
        <p:spPr>
          <a:xfrm>
            <a:off x="6471709" y="1361625"/>
            <a:ext cx="6248568" cy="3403067"/>
          </a:xfrm>
          <a:prstGeom prst="rect">
            <a:avLst/>
          </a:prstGeom>
          <a:ln w="12700">
            <a:miter lim="400000"/>
          </a:ln>
        </p:spPr>
      </p:pic>
      <p:sp>
        <p:nvSpPr>
          <p:cNvPr id="521" name="Shape 521"/>
          <p:cNvSpPr/>
          <p:nvPr/>
        </p:nvSpPr>
        <p:spPr>
          <a:xfrm>
            <a:off x="6656920" y="59297"/>
            <a:ext cx="5878147" cy="12779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100" b="1" spc="21">
                <a:solidFill>
                  <a:srgbClr val="000000"/>
                </a:solidFill>
                <a:latin typeface="+mn-lt"/>
                <a:ea typeface="+mn-ea"/>
                <a:cs typeface="+mn-cs"/>
                <a:sym typeface="Helvetica Neue"/>
              </a:defRPr>
            </a:lvl1pPr>
          </a:lstStyle>
          <a:p>
            <a:pPr lvl="0">
              <a:defRPr sz="1800" b="0" spc="0"/>
            </a:pPr>
            <a:r>
              <a:rPr sz="2100" b="1" spc="21"/>
              <a:t>Você se sente preparado para auxiliar crianças com dificuldades/disturbios de aprendizagem?</a:t>
            </a:r>
          </a:p>
        </p:txBody>
      </p:sp>
      <p:pic>
        <p:nvPicPr>
          <p:cNvPr id="522" name="pasted-image.pdf"/>
          <p:cNvPicPr/>
          <p:nvPr/>
        </p:nvPicPr>
        <p:blipFill>
          <a:blip r:embed="rId4" cstate="print">
            <a:extLst/>
          </a:blip>
          <a:stretch>
            <a:fillRect/>
          </a:stretch>
        </p:blipFill>
        <p:spPr>
          <a:xfrm>
            <a:off x="-27063" y="6044320"/>
            <a:ext cx="6248568" cy="3562082"/>
          </a:xfrm>
          <a:prstGeom prst="rect">
            <a:avLst/>
          </a:prstGeom>
          <a:ln w="12700">
            <a:miter lim="400000"/>
          </a:ln>
        </p:spPr>
      </p:pic>
      <p:sp>
        <p:nvSpPr>
          <p:cNvPr id="523" name="Shape 523"/>
          <p:cNvSpPr/>
          <p:nvPr/>
        </p:nvSpPr>
        <p:spPr>
          <a:xfrm>
            <a:off x="158147" y="4674171"/>
            <a:ext cx="5878148" cy="12779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100" b="1" spc="21">
                <a:solidFill>
                  <a:srgbClr val="000000"/>
                </a:solidFill>
                <a:latin typeface="+mn-lt"/>
                <a:ea typeface="+mn-ea"/>
                <a:cs typeface="+mn-cs"/>
                <a:sym typeface="Helvetica Neue"/>
              </a:defRPr>
            </a:lvl1pPr>
          </a:lstStyle>
          <a:p>
            <a:pPr lvl="0">
              <a:defRPr sz="1800" b="0" spc="0"/>
            </a:pPr>
            <a:r>
              <a:rPr sz="2100" b="1" spc="21"/>
              <a:t>Em sua opinião, os familiares (responsáveis) atuam ativamente no processo de aprendizagem?</a:t>
            </a:r>
          </a:p>
        </p:txBody>
      </p:sp>
      <p:pic>
        <p:nvPicPr>
          <p:cNvPr id="524" name="pasted-image.pdf"/>
          <p:cNvPicPr/>
          <p:nvPr/>
        </p:nvPicPr>
        <p:blipFill>
          <a:blip r:embed="rId5" cstate="print">
            <a:extLst/>
          </a:blip>
          <a:stretch>
            <a:fillRect/>
          </a:stretch>
        </p:blipFill>
        <p:spPr>
          <a:xfrm>
            <a:off x="6910955" y="6519568"/>
            <a:ext cx="6063438" cy="3097018"/>
          </a:xfrm>
          <a:prstGeom prst="rect">
            <a:avLst/>
          </a:prstGeom>
          <a:ln w="12700">
            <a:miter lim="400000"/>
          </a:ln>
        </p:spPr>
      </p:pic>
      <p:sp>
        <p:nvSpPr>
          <p:cNvPr id="525" name="Shape 525"/>
          <p:cNvSpPr/>
          <p:nvPr/>
        </p:nvSpPr>
        <p:spPr>
          <a:xfrm>
            <a:off x="6656920" y="4674171"/>
            <a:ext cx="5878147" cy="12779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lvl1pPr>
              <a:defRPr sz="2100" b="1" spc="21">
                <a:solidFill>
                  <a:srgbClr val="000000"/>
                </a:solidFill>
                <a:latin typeface="+mn-lt"/>
                <a:ea typeface="+mn-ea"/>
                <a:cs typeface="+mn-cs"/>
                <a:sym typeface="Helvetica Neue"/>
              </a:defRPr>
            </a:lvl1pPr>
          </a:lstStyle>
          <a:p>
            <a:pPr lvl="0">
              <a:defRPr sz="1800" b="0" spc="0"/>
            </a:pPr>
            <a:r>
              <a:rPr sz="2100" b="1" spc="21"/>
              <a:t>Em sua opinião, os familiares aceitam que seus dependentes tenham alguma dificuldade de aprendizagem?</a:t>
            </a:r>
          </a:p>
        </p:txBody>
      </p:sp>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27" name="pasted-image.pdf"/>
          <p:cNvPicPr/>
          <p:nvPr/>
        </p:nvPicPr>
        <p:blipFill>
          <a:blip r:embed="rId2" cstate="print">
            <a:extLst/>
          </a:blip>
          <a:stretch>
            <a:fillRect/>
          </a:stretch>
        </p:blipFill>
        <p:spPr>
          <a:xfrm>
            <a:off x="3522832" y="115903"/>
            <a:ext cx="10257969" cy="5165054"/>
          </a:xfrm>
          <a:prstGeom prst="rect">
            <a:avLst/>
          </a:prstGeom>
          <a:ln w="12700">
            <a:miter lim="400000"/>
          </a:ln>
        </p:spPr>
      </p:pic>
      <p:sp>
        <p:nvSpPr>
          <p:cNvPr id="528" name="Shape 528"/>
          <p:cNvSpPr/>
          <p:nvPr/>
        </p:nvSpPr>
        <p:spPr>
          <a:xfrm>
            <a:off x="310803" y="486378"/>
            <a:ext cx="5551369" cy="3125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p>
            <a:pPr lvl="0">
              <a:defRPr sz="1800" spc="0">
                <a:solidFill>
                  <a:srgbClr val="000000"/>
                </a:solidFill>
              </a:defRPr>
            </a:pPr>
            <a:r>
              <a:rPr sz="2600" b="1" spc="26">
                <a:latin typeface="+mn-lt"/>
                <a:ea typeface="+mn-ea"/>
                <a:cs typeface="+mn-cs"/>
                <a:sym typeface="Helvetica Neue"/>
              </a:rPr>
              <a:t>Qual seria o profissional responsável pelo </a:t>
            </a:r>
          </a:p>
          <a:p>
            <a:pPr lvl="0">
              <a:defRPr sz="1800" spc="0">
                <a:solidFill>
                  <a:srgbClr val="000000"/>
                </a:solidFill>
              </a:defRPr>
            </a:pPr>
            <a:r>
              <a:rPr sz="2600" b="1" spc="26">
                <a:latin typeface="+mn-lt"/>
                <a:ea typeface="+mn-ea"/>
                <a:cs typeface="+mn-cs"/>
                <a:sym typeface="Helvetica Neue"/>
              </a:rPr>
              <a:t>DIAGNÓSTICO de </a:t>
            </a:r>
          </a:p>
          <a:p>
            <a:pPr lvl="0">
              <a:defRPr sz="1800" spc="0">
                <a:solidFill>
                  <a:srgbClr val="000000"/>
                </a:solidFill>
              </a:defRPr>
            </a:pPr>
            <a:r>
              <a:rPr sz="2600" b="1" spc="26">
                <a:latin typeface="+mn-lt"/>
                <a:ea typeface="+mn-ea"/>
                <a:cs typeface="+mn-cs"/>
                <a:sym typeface="Helvetica Neue"/>
              </a:rPr>
              <a:t>crianças com </a:t>
            </a:r>
          </a:p>
          <a:p>
            <a:pPr lvl="0">
              <a:defRPr sz="1800" spc="0">
                <a:solidFill>
                  <a:srgbClr val="000000"/>
                </a:solidFill>
              </a:defRPr>
            </a:pPr>
            <a:r>
              <a:rPr sz="2600" b="1" spc="26">
                <a:latin typeface="+mn-lt"/>
                <a:ea typeface="+mn-ea"/>
                <a:cs typeface="+mn-cs"/>
                <a:sym typeface="Helvetica Neue"/>
              </a:rPr>
              <a:t>dificuldades de </a:t>
            </a:r>
          </a:p>
          <a:p>
            <a:pPr lvl="0">
              <a:defRPr sz="1800" spc="0">
                <a:solidFill>
                  <a:srgbClr val="000000"/>
                </a:solidFill>
              </a:defRPr>
            </a:pPr>
            <a:r>
              <a:rPr sz="2600" b="1" spc="26">
                <a:latin typeface="+mn-lt"/>
                <a:ea typeface="+mn-ea"/>
                <a:cs typeface="+mn-cs"/>
                <a:sym typeface="Helvetica Neue"/>
              </a:rPr>
              <a:t>aprendizagem?</a:t>
            </a:r>
          </a:p>
        </p:txBody>
      </p:sp>
      <p:pic>
        <p:nvPicPr>
          <p:cNvPr id="529" name="pasted-image.pdf"/>
          <p:cNvPicPr/>
          <p:nvPr/>
        </p:nvPicPr>
        <p:blipFill>
          <a:blip r:embed="rId3" cstate="print">
            <a:extLst/>
          </a:blip>
          <a:stretch>
            <a:fillRect/>
          </a:stretch>
        </p:blipFill>
        <p:spPr>
          <a:xfrm>
            <a:off x="-501383" y="5315704"/>
            <a:ext cx="9157566" cy="3991164"/>
          </a:xfrm>
          <a:prstGeom prst="rect">
            <a:avLst/>
          </a:prstGeom>
          <a:ln w="12700">
            <a:miter lim="400000"/>
          </a:ln>
        </p:spPr>
      </p:pic>
      <p:sp>
        <p:nvSpPr>
          <p:cNvPr id="530" name="Shape 530"/>
          <p:cNvSpPr/>
          <p:nvPr/>
        </p:nvSpPr>
        <p:spPr>
          <a:xfrm>
            <a:off x="7089230" y="6218023"/>
            <a:ext cx="5551369" cy="3125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50800" tIns="50800" rIns="50800" bIns="50800" anchor="ctr">
            <a:spAutoFit/>
          </a:bodyPr>
          <a:lstStyle/>
          <a:p>
            <a:pPr lvl="0" algn="r">
              <a:defRPr sz="1800" spc="0">
                <a:solidFill>
                  <a:srgbClr val="000000"/>
                </a:solidFill>
              </a:defRPr>
            </a:pPr>
            <a:r>
              <a:rPr sz="2600" b="1" spc="26">
                <a:latin typeface="+mn-lt"/>
                <a:ea typeface="+mn-ea"/>
                <a:cs typeface="+mn-cs"/>
                <a:sym typeface="Helvetica Neue"/>
              </a:rPr>
              <a:t>Qual seria o profissional responsável pelo </a:t>
            </a:r>
          </a:p>
          <a:p>
            <a:pPr lvl="0" algn="r">
              <a:defRPr sz="1800" spc="0">
                <a:solidFill>
                  <a:srgbClr val="000000"/>
                </a:solidFill>
              </a:defRPr>
            </a:pPr>
            <a:r>
              <a:rPr sz="2600" b="1" spc="26">
                <a:latin typeface="+mn-lt"/>
                <a:ea typeface="+mn-ea"/>
                <a:cs typeface="+mn-cs"/>
                <a:sym typeface="Helvetica Neue"/>
              </a:rPr>
              <a:t>TRATAMENTO de </a:t>
            </a:r>
          </a:p>
          <a:p>
            <a:pPr lvl="0" algn="r">
              <a:defRPr sz="1800" spc="0">
                <a:solidFill>
                  <a:srgbClr val="000000"/>
                </a:solidFill>
              </a:defRPr>
            </a:pPr>
            <a:r>
              <a:rPr sz="2600" b="1" spc="26">
                <a:latin typeface="+mn-lt"/>
                <a:ea typeface="+mn-ea"/>
                <a:cs typeface="+mn-cs"/>
                <a:sym typeface="Helvetica Neue"/>
              </a:rPr>
              <a:t>crianças com </a:t>
            </a:r>
          </a:p>
          <a:p>
            <a:pPr lvl="0" algn="r">
              <a:defRPr sz="1800" spc="0">
                <a:solidFill>
                  <a:srgbClr val="000000"/>
                </a:solidFill>
              </a:defRPr>
            </a:pPr>
            <a:r>
              <a:rPr sz="2600" b="1" spc="26">
                <a:latin typeface="+mn-lt"/>
                <a:ea typeface="+mn-ea"/>
                <a:cs typeface="+mn-cs"/>
                <a:sym typeface="Helvetica Neue"/>
              </a:rPr>
              <a:t>dificuldades de </a:t>
            </a:r>
          </a:p>
          <a:p>
            <a:pPr lvl="0" algn="r">
              <a:defRPr sz="1800" spc="0">
                <a:solidFill>
                  <a:srgbClr val="000000"/>
                </a:solidFill>
              </a:defRPr>
            </a:pPr>
            <a:r>
              <a:rPr sz="2600" b="1" spc="26">
                <a:latin typeface="+mn-lt"/>
                <a:ea typeface="+mn-ea"/>
                <a:cs typeface="+mn-cs"/>
                <a:sym typeface="Helvetica Neue"/>
              </a:rPr>
              <a:t>aprendizagem?</a:t>
            </a:r>
          </a:p>
        </p:txBody>
      </p:sp>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2" name="pasted-image.pdf"/>
          <p:cNvPicPr/>
          <p:nvPr/>
        </p:nvPicPr>
        <p:blipFill>
          <a:blip r:embed="rId2" cstate="print">
            <a:extLst/>
          </a:blip>
          <a:stretch>
            <a:fillRect/>
          </a:stretch>
        </p:blipFill>
        <p:spPr>
          <a:xfrm>
            <a:off x="558838" y="2575342"/>
            <a:ext cx="11887124" cy="5910634"/>
          </a:xfrm>
          <a:prstGeom prst="rect">
            <a:avLst/>
          </a:prstGeom>
          <a:ln w="12700">
            <a:miter lim="400000"/>
          </a:ln>
        </p:spPr>
      </p:pic>
      <p:sp>
        <p:nvSpPr>
          <p:cNvPr id="533" name="Shape 533"/>
          <p:cNvSpPr/>
          <p:nvPr/>
        </p:nvSpPr>
        <p:spPr>
          <a:xfrm>
            <a:off x="-1" y="1005726"/>
            <a:ext cx="13004801" cy="87044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b">
            <a:spAutoFit/>
          </a:bodyPr>
          <a:lstStyle>
            <a:lvl1pPr algn="ctr" defTabSz="457200">
              <a:lnSpc>
                <a:spcPct val="100000"/>
              </a:lnSpc>
              <a:buClrTx/>
              <a:defRPr sz="5200" b="1" spc="0">
                <a:solidFill>
                  <a:srgbClr val="003008"/>
                </a:solidFill>
                <a:latin typeface="Arial"/>
                <a:ea typeface="Arial"/>
                <a:cs typeface="Arial"/>
                <a:sym typeface="Arial"/>
              </a:defRPr>
            </a:lvl1pPr>
          </a:lstStyle>
          <a:p>
            <a:pPr lvl="0">
              <a:defRPr sz="1800" b="0">
                <a:solidFill>
                  <a:srgbClr val="000000"/>
                </a:solidFill>
              </a:defRPr>
            </a:pPr>
            <a:r>
              <a:rPr sz="5200" b="1">
                <a:solidFill>
                  <a:srgbClr val="003008"/>
                </a:solidFill>
              </a:rPr>
              <a:t>FONTES PARA CONSULTA</a:t>
            </a:r>
          </a:p>
        </p:txBody>
      </p:sp>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Shape 535"/>
          <p:cNvSpPr>
            <a:spLocks noGrp="1"/>
          </p:cNvSpPr>
          <p:nvPr>
            <p:ph type="body" idx="1"/>
          </p:nvPr>
        </p:nvSpPr>
        <p:spPr>
          <a:xfrm>
            <a:off x="0" y="1723522"/>
            <a:ext cx="13004801" cy="6686556"/>
          </a:xfrm>
          <a:prstGeom prst="rect">
            <a:avLst/>
          </a:prstGeom>
        </p:spPr>
        <p:txBody>
          <a:bodyPr>
            <a:normAutofit/>
          </a:bodyPr>
          <a:lstStyle/>
          <a:p>
            <a:pPr marL="349250" lvl="0" indent="-349250" algn="ctr">
              <a:buSzTx/>
              <a:buNone/>
              <a:defRPr sz="1800">
                <a:solidFill>
                  <a:srgbClr val="000000"/>
                </a:solidFill>
              </a:defRPr>
            </a:pPr>
            <a:r>
              <a:rPr sz="5500" b="1">
                <a:solidFill>
                  <a:srgbClr val="003008"/>
                </a:solidFill>
                <a:latin typeface="Arial"/>
                <a:ea typeface="Arial"/>
                <a:cs typeface="Arial"/>
                <a:sym typeface="Arial"/>
              </a:rPr>
              <a:t>COMO LIDAR COM ESTA REALIDADE?</a:t>
            </a:r>
            <a:endParaRPr sz="5000" b="1">
              <a:solidFill>
                <a:srgbClr val="003008"/>
              </a:solidFill>
              <a:latin typeface="Arial"/>
              <a:ea typeface="Arial"/>
              <a:cs typeface="Arial"/>
              <a:sym typeface="Arial"/>
            </a:endParaRPr>
          </a:p>
          <a:p>
            <a:pPr marL="349250" lvl="0" indent="-349250">
              <a:buSzTx/>
              <a:buNone/>
              <a:defRPr sz="1800">
                <a:solidFill>
                  <a:srgbClr val="000000"/>
                </a:solidFill>
              </a:defRPr>
            </a:pPr>
            <a:endParaRPr sz="5000" b="1">
              <a:solidFill>
                <a:srgbClr val="003008"/>
              </a:solidFill>
              <a:latin typeface="Arial"/>
              <a:ea typeface="Arial"/>
              <a:cs typeface="Arial"/>
              <a:sym typeface="Arial"/>
            </a:endParaRPr>
          </a:p>
          <a:p>
            <a:pPr marL="0" lvl="0" indent="0" algn="ctr">
              <a:buSzTx/>
              <a:buNone/>
              <a:defRPr sz="1800">
                <a:solidFill>
                  <a:srgbClr val="000000"/>
                </a:solidFill>
              </a:defRPr>
            </a:pPr>
            <a:r>
              <a:rPr sz="5000" b="1">
                <a:solidFill>
                  <a:srgbClr val="003008"/>
                </a:solidFill>
                <a:latin typeface="Arial"/>
                <a:ea typeface="Arial"/>
                <a:cs typeface="Arial"/>
                <a:sym typeface="Arial"/>
              </a:rPr>
              <a:t>Qual o papel da Sociedade e das Instituições de Ensino Superior e Básico?</a:t>
            </a:r>
          </a:p>
        </p:txBody>
      </p:sp>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7" name="Shape 537"/>
          <p:cNvSpPr>
            <a:spLocks noGrp="1"/>
          </p:cNvSpPr>
          <p:nvPr>
            <p:ph type="body" idx="1"/>
          </p:nvPr>
        </p:nvSpPr>
        <p:spPr>
          <a:xfrm>
            <a:off x="288995" y="1517226"/>
            <a:ext cx="6538526" cy="4443307"/>
          </a:xfrm>
          <a:prstGeom prst="rect">
            <a:avLst/>
          </a:prstGeom>
        </p:spPr>
        <p:txBody>
          <a:bodyPr>
            <a:normAutofit/>
          </a:bodyPr>
          <a:lstStyle>
            <a:lvl1pPr marL="0" indent="0" algn="ctr">
              <a:buSzTx/>
              <a:buNone/>
              <a:defRPr sz="3100" b="1">
                <a:solidFill>
                  <a:srgbClr val="000000"/>
                </a:solidFill>
                <a:latin typeface="Arial"/>
                <a:ea typeface="Arial"/>
                <a:cs typeface="Arial"/>
                <a:sym typeface="Arial"/>
              </a:defRPr>
            </a:lvl1pPr>
          </a:lstStyle>
          <a:p>
            <a:pPr lvl="0">
              <a:defRPr sz="1800" b="0"/>
            </a:pPr>
            <a:r>
              <a:rPr sz="3100" b="1" dirty="0"/>
              <a:t>A formação continuada de professores é uma ferramenta indispensável para a reconstrução de uma escola de qualidade, pois visa a  complementação/atualização dos profissionais já inseridos no mercado de trabalho. </a:t>
            </a:r>
          </a:p>
        </p:txBody>
      </p:sp>
      <p:pic>
        <p:nvPicPr>
          <p:cNvPr id="538" name="image48.png"/>
          <p:cNvPicPr/>
          <p:nvPr/>
        </p:nvPicPr>
        <p:blipFill>
          <a:blip r:embed="rId2" cstate="print">
            <a:extLst/>
          </a:blip>
          <a:stretch>
            <a:fillRect/>
          </a:stretch>
        </p:blipFill>
        <p:spPr>
          <a:xfrm>
            <a:off x="7326489" y="1759065"/>
            <a:ext cx="5098063" cy="3741138"/>
          </a:xfrm>
          <a:prstGeom prst="rect">
            <a:avLst/>
          </a:prstGeom>
          <a:ln w="12700">
            <a:miter lim="400000"/>
          </a:ln>
        </p:spPr>
      </p:pic>
      <p:sp>
        <p:nvSpPr>
          <p:cNvPr id="539" name="Shape 539"/>
          <p:cNvSpPr/>
          <p:nvPr/>
        </p:nvSpPr>
        <p:spPr>
          <a:xfrm>
            <a:off x="-1" y="472783"/>
            <a:ext cx="13004801" cy="74676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4400" b="1" spc="0">
                <a:solidFill>
                  <a:srgbClr val="17301B"/>
                </a:solidFill>
                <a:latin typeface="Arial"/>
                <a:ea typeface="Arial"/>
                <a:cs typeface="Arial"/>
                <a:sym typeface="Arial"/>
              </a:defRPr>
            </a:lvl1pPr>
          </a:lstStyle>
          <a:p>
            <a:pPr lvl="0">
              <a:defRPr sz="1800" b="0">
                <a:solidFill>
                  <a:srgbClr val="000000"/>
                </a:solidFill>
              </a:defRPr>
            </a:pPr>
            <a:r>
              <a:rPr sz="4400" b="1">
                <a:solidFill>
                  <a:srgbClr val="17301B"/>
                </a:solidFill>
              </a:rPr>
              <a:t>FORMAÇÃO CONTINUADA</a:t>
            </a:r>
          </a:p>
        </p:txBody>
      </p:sp>
      <p:sp>
        <p:nvSpPr>
          <p:cNvPr id="540" name="Shape 540"/>
          <p:cNvSpPr/>
          <p:nvPr/>
        </p:nvSpPr>
        <p:spPr>
          <a:xfrm>
            <a:off x="3215657" y="5629288"/>
            <a:ext cx="8221664" cy="4090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ormAutofit/>
          </a:bodyPr>
          <a:lstStyle/>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Neurociências e Educação</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Organização e Desenvolvimento do SN</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Corporeidade e Sensações</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Corporeidade e Movimento</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Aprendizagem, Atenção e Memória</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Cognição, Linguagem e Inteligência</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Transtornos de Aprendizagem</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Sono, Ritmos Biológicos e Aproveitamento Escolar</a:t>
            </a:r>
          </a:p>
          <a:p>
            <a:pPr marL="844020" lvl="0" indent="-844020" defTabSz="914400">
              <a:lnSpc>
                <a:spcPct val="100000"/>
              </a:lnSpc>
              <a:spcBef>
                <a:spcPts val="800"/>
              </a:spcBef>
              <a:buClr>
                <a:srgbClr val="6FB7D7"/>
              </a:buClr>
              <a:buSzPct val="110000"/>
              <a:buFont typeface="Wingdings 2"/>
              <a:buChar char="●"/>
              <a:defRPr sz="1800" spc="0">
                <a:solidFill>
                  <a:srgbClr val="000000"/>
                </a:solidFill>
              </a:defRPr>
            </a:pPr>
            <a:r>
              <a:rPr sz="2200" b="1" dirty="0">
                <a:solidFill>
                  <a:srgbClr val="003E0D"/>
                </a:solidFill>
                <a:latin typeface="Arial"/>
                <a:ea typeface="Arial"/>
                <a:cs typeface="Arial"/>
                <a:sym typeface="Arial"/>
              </a:rPr>
              <a:t>Desenvolvimento de oficinas</a:t>
            </a:r>
          </a:p>
        </p:txBody>
      </p:sp>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2" name="image244.jpg" descr="C:\Users\Usuario\Pictures\CeC-NuDCEN\2011-07 - I CFCN - 25-29072011\Neurociencia 008.jpg"/>
          <p:cNvPicPr/>
          <p:nvPr/>
        </p:nvPicPr>
        <p:blipFill>
          <a:blip r:embed="rId2" cstate="print">
            <a:extLst/>
          </a:blip>
          <a:stretch>
            <a:fillRect/>
          </a:stretch>
        </p:blipFill>
        <p:spPr>
          <a:xfrm>
            <a:off x="7911253" y="7633342"/>
            <a:ext cx="2293903" cy="1720428"/>
          </a:xfrm>
          <a:prstGeom prst="rect">
            <a:avLst/>
          </a:prstGeom>
          <a:ln w="12700">
            <a:miter lim="400000"/>
          </a:ln>
        </p:spPr>
      </p:pic>
      <p:pic>
        <p:nvPicPr>
          <p:cNvPr id="543" name="image245.jpg" descr="C:\Users\Usuario\Pictures\CeC-NuDCEN\2011-07 - I CFCN - 25-29072011\SANY3603.JPG"/>
          <p:cNvPicPr/>
          <p:nvPr/>
        </p:nvPicPr>
        <p:blipFill>
          <a:blip r:embed="rId3" cstate="print">
            <a:extLst/>
          </a:blip>
          <a:stretch>
            <a:fillRect/>
          </a:stretch>
        </p:blipFill>
        <p:spPr>
          <a:xfrm>
            <a:off x="2914791" y="5626177"/>
            <a:ext cx="2293904" cy="1720427"/>
          </a:xfrm>
          <a:prstGeom prst="rect">
            <a:avLst/>
          </a:prstGeom>
          <a:ln w="12700">
            <a:miter lim="400000"/>
          </a:ln>
        </p:spPr>
      </p:pic>
      <p:pic>
        <p:nvPicPr>
          <p:cNvPr id="544" name="image246.jpeg" descr="Neurociencia 038"/>
          <p:cNvPicPr/>
          <p:nvPr/>
        </p:nvPicPr>
        <p:blipFill>
          <a:blip r:embed="rId4" cstate="print">
            <a:extLst/>
          </a:blip>
          <a:stretch>
            <a:fillRect/>
          </a:stretch>
        </p:blipFill>
        <p:spPr>
          <a:xfrm>
            <a:off x="5418666" y="5630692"/>
            <a:ext cx="2293903" cy="1736233"/>
          </a:xfrm>
          <a:prstGeom prst="rect">
            <a:avLst/>
          </a:prstGeom>
          <a:ln w="12700">
            <a:miter lim="400000"/>
          </a:ln>
        </p:spPr>
      </p:pic>
      <p:pic>
        <p:nvPicPr>
          <p:cNvPr id="545" name="image247.jpeg" descr="Neurociencia 043"/>
          <p:cNvPicPr/>
          <p:nvPr/>
        </p:nvPicPr>
        <p:blipFill>
          <a:blip r:embed="rId5" cstate="print">
            <a:extLst/>
          </a:blip>
          <a:stretch>
            <a:fillRect/>
          </a:stretch>
        </p:blipFill>
        <p:spPr>
          <a:xfrm>
            <a:off x="7911253" y="5612630"/>
            <a:ext cx="2314224" cy="1736233"/>
          </a:xfrm>
          <a:prstGeom prst="rect">
            <a:avLst/>
          </a:prstGeom>
          <a:ln w="12700">
            <a:miter lim="400000"/>
          </a:ln>
        </p:spPr>
      </p:pic>
      <p:pic>
        <p:nvPicPr>
          <p:cNvPr id="546" name="image248.jpg" descr="C:\Users\Usuario\Pictures\CeC-NuDCEN\2011-07 - I CFCN - 25-29072011\DSC00958.JPG"/>
          <p:cNvPicPr/>
          <p:nvPr/>
        </p:nvPicPr>
        <p:blipFill>
          <a:blip r:embed="rId6" cstate="print">
            <a:extLst/>
          </a:blip>
          <a:stretch>
            <a:fillRect/>
          </a:stretch>
        </p:blipFill>
        <p:spPr>
          <a:xfrm>
            <a:off x="2914791" y="7633342"/>
            <a:ext cx="2293904" cy="1720428"/>
          </a:xfrm>
          <a:prstGeom prst="rect">
            <a:avLst/>
          </a:prstGeom>
          <a:ln w="12700">
            <a:miter lim="400000"/>
          </a:ln>
        </p:spPr>
      </p:pic>
      <p:pic>
        <p:nvPicPr>
          <p:cNvPr id="547" name="image249.jpg" descr="C:\Users\Usuario\Pictures\CeC-NuDCEN\2011-07 - I CFCN - 25-29072011\SANY3703.JPG"/>
          <p:cNvPicPr/>
          <p:nvPr/>
        </p:nvPicPr>
        <p:blipFill>
          <a:blip r:embed="rId7" cstate="print">
            <a:extLst/>
          </a:blip>
          <a:stretch>
            <a:fillRect/>
          </a:stretch>
        </p:blipFill>
        <p:spPr>
          <a:xfrm>
            <a:off x="10403840" y="5612630"/>
            <a:ext cx="2275841" cy="1752037"/>
          </a:xfrm>
          <a:prstGeom prst="rect">
            <a:avLst/>
          </a:prstGeom>
          <a:ln w="12700">
            <a:miter lim="400000"/>
          </a:ln>
        </p:spPr>
      </p:pic>
      <p:pic>
        <p:nvPicPr>
          <p:cNvPr id="548" name="image250.jpeg" descr="Neurociencia 058"/>
          <p:cNvPicPr/>
          <p:nvPr/>
        </p:nvPicPr>
        <p:blipFill>
          <a:blip r:embed="rId8" cstate="print">
            <a:extLst/>
          </a:blip>
          <a:stretch>
            <a:fillRect/>
          </a:stretch>
        </p:blipFill>
        <p:spPr>
          <a:xfrm>
            <a:off x="399627" y="7613021"/>
            <a:ext cx="2302934" cy="1743005"/>
          </a:xfrm>
          <a:prstGeom prst="rect">
            <a:avLst/>
          </a:prstGeom>
          <a:ln w="12700">
            <a:miter lim="400000"/>
          </a:ln>
        </p:spPr>
      </p:pic>
      <p:pic>
        <p:nvPicPr>
          <p:cNvPr id="549" name="image251.jpg" descr="C:\Users\Usuario\Pictures\CeC-NuDCEN\2011-07 - I CFCN - 25-29072011\DSC05048.JPG"/>
          <p:cNvPicPr/>
          <p:nvPr/>
        </p:nvPicPr>
        <p:blipFill>
          <a:blip r:embed="rId9" cstate="print">
            <a:extLst/>
          </a:blip>
          <a:stretch>
            <a:fillRect/>
          </a:stretch>
        </p:blipFill>
        <p:spPr>
          <a:xfrm>
            <a:off x="5441244" y="7642373"/>
            <a:ext cx="2280356" cy="1709138"/>
          </a:xfrm>
          <a:prstGeom prst="rect">
            <a:avLst/>
          </a:prstGeom>
          <a:ln w="12700">
            <a:miter lim="400000"/>
          </a:ln>
        </p:spPr>
      </p:pic>
      <p:pic>
        <p:nvPicPr>
          <p:cNvPr id="550" name="image252.png"/>
          <p:cNvPicPr/>
          <p:nvPr/>
        </p:nvPicPr>
        <p:blipFill>
          <a:blip r:embed="rId10" cstate="print">
            <a:extLst/>
          </a:blip>
          <a:stretch>
            <a:fillRect/>
          </a:stretch>
        </p:blipFill>
        <p:spPr>
          <a:xfrm>
            <a:off x="10403840" y="7653661"/>
            <a:ext cx="2275841" cy="1691077"/>
          </a:xfrm>
          <a:prstGeom prst="rect">
            <a:avLst/>
          </a:prstGeom>
          <a:ln w="12700">
            <a:miter lim="400000"/>
          </a:ln>
        </p:spPr>
      </p:pic>
      <p:pic>
        <p:nvPicPr>
          <p:cNvPr id="551" name="image253.png"/>
          <p:cNvPicPr/>
          <p:nvPr/>
        </p:nvPicPr>
        <p:blipFill>
          <a:blip r:embed="rId11" cstate="print">
            <a:extLst/>
          </a:blip>
          <a:stretch>
            <a:fillRect/>
          </a:stretch>
        </p:blipFill>
        <p:spPr>
          <a:xfrm>
            <a:off x="424462" y="5626177"/>
            <a:ext cx="2282615" cy="1720427"/>
          </a:xfrm>
          <a:prstGeom prst="rect">
            <a:avLst/>
          </a:prstGeom>
          <a:ln w="12700">
            <a:miter lim="400000"/>
          </a:ln>
        </p:spPr>
      </p:pic>
      <p:pic>
        <p:nvPicPr>
          <p:cNvPr id="552" name="image251.jpg" descr="C:\Users\Usuario\Pictures\CeC-NuDCEN\2011-07 - I CFCN - 25-29072011\DSC05048.JPG"/>
          <p:cNvPicPr/>
          <p:nvPr/>
        </p:nvPicPr>
        <p:blipFill>
          <a:blip r:embed="rId12" cstate="print">
            <a:extLst/>
          </a:blip>
          <a:stretch>
            <a:fillRect/>
          </a:stretch>
        </p:blipFill>
        <p:spPr>
          <a:xfrm>
            <a:off x="10403840" y="3661910"/>
            <a:ext cx="2302934" cy="1727202"/>
          </a:xfrm>
          <a:prstGeom prst="rect">
            <a:avLst/>
          </a:prstGeom>
          <a:ln w="12700">
            <a:miter lim="400000"/>
          </a:ln>
        </p:spPr>
      </p:pic>
      <p:pic>
        <p:nvPicPr>
          <p:cNvPr id="553" name="image254.jpg" descr="C:\Users\Usuario\Pictures\CeC-NuDCEN\2011-07 - I CFCN - 25-29072011\Neurociencia 006.jpg"/>
          <p:cNvPicPr/>
          <p:nvPr/>
        </p:nvPicPr>
        <p:blipFill>
          <a:blip r:embed="rId13" cstate="print">
            <a:extLst/>
          </a:blip>
          <a:stretch>
            <a:fillRect/>
          </a:stretch>
        </p:blipFill>
        <p:spPr>
          <a:xfrm>
            <a:off x="10403840" y="1738284"/>
            <a:ext cx="2275841" cy="1706881"/>
          </a:xfrm>
          <a:prstGeom prst="rect">
            <a:avLst/>
          </a:prstGeom>
          <a:ln w="12700">
            <a:miter lim="400000"/>
          </a:ln>
        </p:spPr>
      </p:pic>
      <p:sp>
        <p:nvSpPr>
          <p:cNvPr id="554" name="Shape 554"/>
          <p:cNvSpPr/>
          <p:nvPr/>
        </p:nvSpPr>
        <p:spPr>
          <a:xfrm>
            <a:off x="57573" y="401737"/>
            <a:ext cx="13004801" cy="5866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3200" b="1" spc="0">
                <a:solidFill>
                  <a:srgbClr val="004C2B"/>
                </a:solidFill>
                <a:latin typeface="Arial"/>
                <a:ea typeface="Arial"/>
                <a:cs typeface="Arial"/>
                <a:sym typeface="Arial"/>
              </a:defRPr>
            </a:lvl1pPr>
          </a:lstStyle>
          <a:p>
            <a:pPr lvl="0">
              <a:defRPr sz="1800" b="0">
                <a:solidFill>
                  <a:srgbClr val="000000"/>
                </a:solidFill>
              </a:defRPr>
            </a:pPr>
            <a:r>
              <a:rPr sz="3200" b="1">
                <a:solidFill>
                  <a:srgbClr val="004C2B"/>
                </a:solidFill>
              </a:rPr>
              <a:t>FORMAÇÃO CONTINUADA</a:t>
            </a:r>
          </a:p>
        </p:txBody>
      </p:sp>
      <p:pic>
        <p:nvPicPr>
          <p:cNvPr id="555" name="image99.png"/>
          <p:cNvPicPr/>
          <p:nvPr/>
        </p:nvPicPr>
        <p:blipFill>
          <a:blip r:embed="rId14" cstate="print">
            <a:extLst/>
          </a:blip>
          <a:stretch>
            <a:fillRect/>
          </a:stretch>
        </p:blipFill>
        <p:spPr>
          <a:xfrm>
            <a:off x="7608186" y="1738285"/>
            <a:ext cx="2596970" cy="3650828"/>
          </a:xfrm>
          <a:prstGeom prst="rect">
            <a:avLst/>
          </a:prstGeom>
          <a:ln w="12700">
            <a:miter lim="400000"/>
          </a:ln>
        </p:spPr>
      </p:pic>
      <p:sp>
        <p:nvSpPr>
          <p:cNvPr id="556" name="Shape 556"/>
          <p:cNvSpPr>
            <a:spLocks noGrp="1"/>
          </p:cNvSpPr>
          <p:nvPr>
            <p:ph type="body" idx="1"/>
          </p:nvPr>
        </p:nvSpPr>
        <p:spPr>
          <a:xfrm>
            <a:off x="-611772" y="1366874"/>
            <a:ext cx="8221664" cy="4090655"/>
          </a:xfrm>
          <a:prstGeom prst="rect">
            <a:avLst/>
          </a:prstGeom>
        </p:spPr>
        <p:txBody>
          <a:bodyPr>
            <a:normAutofit/>
          </a:bodyPr>
          <a:lstStyle/>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Neurociências e Educação: Princípios e Caminhos</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Organização e Desenvolvimento do SN</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Corporeidade e Sensações</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Corporeidade e Movimento</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Aprendizagem, Atenção e Memória</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Cognição, Linguagem e Inteligência</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Transtornos de Aprendizagem</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Sono, Ritmos Biológicos e Aproveitamento Escolar</a:t>
            </a:r>
          </a:p>
          <a:p>
            <a:pPr marL="844020" lvl="0" indent="-844020">
              <a:spcBef>
                <a:spcPts val="800"/>
              </a:spcBef>
              <a:defRPr sz="1800">
                <a:solidFill>
                  <a:srgbClr val="000000"/>
                </a:solidFill>
              </a:defRPr>
            </a:pPr>
            <a:r>
              <a:rPr sz="2200" b="1">
                <a:solidFill>
                  <a:srgbClr val="003E0D"/>
                </a:solidFill>
                <a:latin typeface="Arial"/>
                <a:ea typeface="Arial"/>
                <a:cs typeface="Arial"/>
                <a:sym typeface="Arial"/>
              </a:rPr>
              <a:t>Desenvolvimento de oficinas</a:t>
            </a:r>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8" name="Shape 558"/>
          <p:cNvSpPr/>
          <p:nvPr/>
        </p:nvSpPr>
        <p:spPr>
          <a:xfrm>
            <a:off x="372323" y="1452900"/>
            <a:ext cx="12260153" cy="59115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marL="341313" lvl="0" indent="-339726" algn="ctr" defTabSz="457200">
              <a:lnSpc>
                <a:spcPct val="100000"/>
              </a:lnSpc>
              <a:spcBef>
                <a:spcPts val="600"/>
              </a:spcBef>
              <a:buClrTx/>
              <a:defRPr sz="1800" spc="0">
                <a:solidFill>
                  <a:srgbClr val="000000"/>
                </a:solidFill>
              </a:defRPr>
            </a:pPr>
            <a:endParaRPr sz="5800">
              <a:latin typeface="Arial"/>
              <a:ea typeface="Arial"/>
              <a:cs typeface="Arial"/>
              <a:sym typeface="Arial"/>
            </a:endParaRPr>
          </a:p>
          <a:p>
            <a:pPr marL="341313" lvl="0" indent="-339726" algn="ctr" defTabSz="457200">
              <a:lnSpc>
                <a:spcPct val="100000"/>
              </a:lnSpc>
              <a:spcBef>
                <a:spcPts val="600"/>
              </a:spcBef>
              <a:buClrTx/>
              <a:defRPr sz="1800" spc="0">
                <a:solidFill>
                  <a:srgbClr val="000000"/>
                </a:solidFill>
              </a:defRPr>
            </a:pPr>
            <a:r>
              <a:rPr sz="5800" b="1">
                <a:solidFill>
                  <a:srgbClr val="131813"/>
                </a:solidFill>
                <a:latin typeface="Arial"/>
                <a:ea typeface="Arial"/>
                <a:cs typeface="Arial"/>
                <a:sym typeface="Arial"/>
              </a:rPr>
              <a:t>Ensino x Pesquisa x Extensão</a:t>
            </a:r>
          </a:p>
          <a:p>
            <a:pPr marL="341313" lvl="0" indent="-339726" algn="ctr" defTabSz="457200">
              <a:lnSpc>
                <a:spcPct val="100000"/>
              </a:lnSpc>
              <a:spcBef>
                <a:spcPts val="600"/>
              </a:spcBef>
              <a:buClrTx/>
              <a:defRPr sz="1800" spc="0">
                <a:solidFill>
                  <a:srgbClr val="000000"/>
                </a:solidFill>
              </a:defRPr>
            </a:pPr>
            <a:endParaRPr sz="5800">
              <a:latin typeface="Arial"/>
              <a:ea typeface="Arial"/>
              <a:cs typeface="Arial"/>
              <a:sym typeface="Arial"/>
            </a:endParaRPr>
          </a:p>
          <a:p>
            <a:pPr marL="341313" lvl="0" indent="-339726" algn="ctr" defTabSz="457200">
              <a:lnSpc>
                <a:spcPct val="100000"/>
              </a:lnSpc>
              <a:spcBef>
                <a:spcPts val="400"/>
              </a:spcBef>
              <a:buClrTx/>
              <a:defRPr sz="1800" spc="0">
                <a:solidFill>
                  <a:srgbClr val="000000"/>
                </a:solidFill>
              </a:defRPr>
            </a:pPr>
            <a:endParaRPr sz="1400">
              <a:solidFill>
                <a:srgbClr val="131813"/>
              </a:solidFill>
              <a:latin typeface="Arial"/>
              <a:ea typeface="Arial"/>
              <a:cs typeface="Arial"/>
              <a:sym typeface="Arial"/>
            </a:endParaRPr>
          </a:p>
          <a:p>
            <a:pPr marL="16554" lvl="0" indent="1586" algn="ctr" defTabSz="457200">
              <a:lnSpc>
                <a:spcPct val="100000"/>
              </a:lnSpc>
              <a:spcBef>
                <a:spcPts val="600"/>
              </a:spcBef>
              <a:buClrTx/>
              <a:tabLst>
                <a:tab pos="127000" algn="ctr"/>
              </a:tabLst>
              <a:defRPr sz="1800" spc="0">
                <a:solidFill>
                  <a:srgbClr val="000000"/>
                </a:solidFill>
              </a:defRPr>
            </a:pPr>
            <a:r>
              <a:rPr sz="3800" b="1">
                <a:solidFill>
                  <a:srgbClr val="131813"/>
                </a:solidFill>
                <a:latin typeface="Arial"/>
                <a:ea typeface="Arial"/>
                <a:cs typeface="Arial"/>
                <a:sym typeface="Arial"/>
              </a:rPr>
              <a:t>	Possibilitar a interface entre o meio acadêmico e a comunidade, onde integrantes da comunidade acadêmica (IES) aplicam seus conhecimentos em benefício da sociedade, envolvendo a colaboração de docentes, discentes e comunidade. </a:t>
            </a:r>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 name="Shape 294"/>
          <p:cNvSpPr>
            <a:spLocks noGrp="1"/>
          </p:cNvSpPr>
          <p:nvPr>
            <p:ph type="body" idx="1"/>
          </p:nvPr>
        </p:nvSpPr>
        <p:spPr>
          <a:xfrm>
            <a:off x="502780" y="3963447"/>
            <a:ext cx="11999240" cy="2279693"/>
          </a:xfrm>
          <a:prstGeom prst="rect">
            <a:avLst/>
          </a:prstGeom>
        </p:spPr>
        <p:txBody>
          <a:bodyPr>
            <a:normAutofit/>
          </a:bodyPr>
          <a:lstStyle/>
          <a:p>
            <a:pPr marL="349250" lvl="0" indent="-349250" algn="ctr">
              <a:buSzTx/>
              <a:buNone/>
              <a:defRPr sz="1800">
                <a:solidFill>
                  <a:srgbClr val="000000"/>
                </a:solidFill>
              </a:defRPr>
            </a:pPr>
            <a:r>
              <a:rPr sz="6200" b="1">
                <a:solidFill>
                  <a:srgbClr val="003008"/>
                </a:solidFill>
                <a:latin typeface="Arial"/>
                <a:ea typeface="Arial"/>
                <a:cs typeface="Arial"/>
                <a:sym typeface="Arial"/>
              </a:rPr>
              <a:t> e como estão a educação </a:t>
            </a:r>
          </a:p>
          <a:p>
            <a:pPr marL="349250" lvl="0" indent="-349250" algn="ctr">
              <a:buSzTx/>
              <a:buNone/>
              <a:defRPr sz="1800">
                <a:solidFill>
                  <a:srgbClr val="000000"/>
                </a:solidFill>
              </a:defRPr>
            </a:pPr>
            <a:r>
              <a:rPr sz="6200" b="1">
                <a:solidFill>
                  <a:srgbClr val="003008"/>
                </a:solidFill>
                <a:latin typeface="Arial"/>
                <a:ea typeface="Arial"/>
                <a:cs typeface="Arial"/>
                <a:sym typeface="Arial"/>
              </a:rPr>
              <a:t>e a sociedade atualmente?</a:t>
            </a:r>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image113.jpeg" descr="2013-01-01 18.18.49.jpg"/>
          <p:cNvPicPr/>
          <p:nvPr/>
        </p:nvPicPr>
        <p:blipFill>
          <a:blip r:embed="rId2" cstate="print">
            <a:extLst/>
          </a:blip>
          <a:stretch>
            <a:fillRect/>
          </a:stretch>
        </p:blipFill>
        <p:spPr>
          <a:xfrm>
            <a:off x="0" y="0"/>
            <a:ext cx="13004800" cy="9753600"/>
          </a:xfrm>
          <a:prstGeom prst="rect">
            <a:avLst/>
          </a:prstGeom>
          <a:ln w="12700">
            <a:miter lim="400000"/>
          </a:ln>
        </p:spPr>
      </p:pic>
      <p:sp>
        <p:nvSpPr>
          <p:cNvPr id="563" name="Shape 563"/>
          <p:cNvSpPr/>
          <p:nvPr/>
        </p:nvSpPr>
        <p:spPr>
          <a:xfrm>
            <a:off x="1505303" y="1143644"/>
            <a:ext cx="4240015" cy="106394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lvl1pPr algn="r" defTabSz="457200">
              <a:lnSpc>
                <a:spcPct val="100000"/>
              </a:lnSpc>
              <a:buClrTx/>
              <a:defRPr sz="6800" b="1" spc="0">
                <a:solidFill>
                  <a:srgbClr val="DFE0E4"/>
                </a:solidFill>
                <a:latin typeface="Arial"/>
                <a:ea typeface="Arial"/>
                <a:cs typeface="Arial"/>
                <a:sym typeface="Arial"/>
              </a:defRPr>
            </a:lvl1pPr>
          </a:lstStyle>
          <a:p>
            <a:pPr lvl="0">
              <a:defRPr sz="1800" b="0">
                <a:solidFill>
                  <a:srgbClr val="000000"/>
                </a:solidFill>
              </a:defRPr>
            </a:pPr>
            <a:r>
              <a:rPr sz="6800" b="1">
                <a:solidFill>
                  <a:srgbClr val="DFE0E4"/>
                </a:solidFill>
              </a:rPr>
              <a:t>Obrigado!</a:t>
            </a:r>
          </a:p>
        </p:txBody>
      </p:sp>
      <p:sp>
        <p:nvSpPr>
          <p:cNvPr id="564" name="Shape 564"/>
          <p:cNvSpPr/>
          <p:nvPr/>
        </p:nvSpPr>
        <p:spPr>
          <a:xfrm>
            <a:off x="177699" y="7867904"/>
            <a:ext cx="6251576" cy="206511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p>
            <a:pPr lvl="0" defTabSz="457200">
              <a:lnSpc>
                <a:spcPct val="100000"/>
              </a:lnSpc>
              <a:buClrTx/>
              <a:defRPr sz="1800" spc="0">
                <a:solidFill>
                  <a:srgbClr val="000000"/>
                </a:solidFill>
              </a:defRPr>
            </a:pPr>
            <a:r>
              <a:rPr sz="3200" b="1">
                <a:solidFill>
                  <a:srgbClr val="FFF0C1"/>
                </a:solidFill>
                <a:latin typeface="Arial"/>
                <a:ea typeface="Arial"/>
                <a:cs typeface="Arial"/>
                <a:sym typeface="Arial"/>
              </a:rPr>
              <a:t>Alfred Sholl-Franco</a:t>
            </a:r>
            <a:endParaRPr sz="3600" b="1">
              <a:solidFill>
                <a:srgbClr val="FFF0C1"/>
              </a:solidFill>
              <a:latin typeface="Arial"/>
              <a:ea typeface="Arial"/>
              <a:cs typeface="Arial"/>
              <a:sym typeface="Arial"/>
            </a:endParaRPr>
          </a:p>
          <a:p>
            <a:pPr lvl="0" defTabSz="457200">
              <a:lnSpc>
                <a:spcPct val="100000"/>
              </a:lnSpc>
              <a:buClrTx/>
              <a:defRPr sz="1800" spc="0">
                <a:solidFill>
                  <a:srgbClr val="000000"/>
                </a:solidFill>
              </a:defRPr>
            </a:pPr>
            <a:r>
              <a:rPr sz="1600" b="1" u="sng">
                <a:solidFill>
                  <a:srgbClr val="FFF0C1"/>
                </a:solidFill>
                <a:latin typeface="Arial"/>
                <a:ea typeface="Arial"/>
                <a:cs typeface="Arial"/>
                <a:sym typeface="Arial"/>
              </a:rPr>
              <a:t>alfredsholl@gmail.com</a:t>
            </a:r>
          </a:p>
          <a:p>
            <a:pPr lvl="0" defTabSz="457200">
              <a:lnSpc>
                <a:spcPct val="100000"/>
              </a:lnSpc>
              <a:buClrTx/>
              <a:defRPr sz="1800" spc="0">
                <a:solidFill>
                  <a:srgbClr val="000000"/>
                </a:solidFill>
              </a:defRPr>
            </a:pPr>
            <a:r>
              <a:rPr sz="1600" b="1" u="sng">
                <a:solidFill>
                  <a:srgbClr val="FFFFFF"/>
                </a:solidFill>
                <a:latin typeface="Arial"/>
                <a:ea typeface="Arial"/>
                <a:cs typeface="Arial"/>
                <a:sym typeface="Arial"/>
              </a:rPr>
              <a:t>cecnudcen@cienciasecognicao.org</a:t>
            </a:r>
            <a:r>
              <a:rPr sz="1600" b="1" u="sng">
                <a:solidFill>
                  <a:srgbClr val="FFF0C1"/>
                </a:solidFill>
                <a:latin typeface="Arial"/>
                <a:ea typeface="Arial"/>
                <a:cs typeface="Arial"/>
                <a:sym typeface="Arial"/>
              </a:rPr>
              <a:t> (CeC-NuDCEN)</a:t>
            </a:r>
          </a:p>
          <a:p>
            <a:pPr lvl="0" defTabSz="457200">
              <a:lnSpc>
                <a:spcPct val="100000"/>
              </a:lnSpc>
              <a:buClrTx/>
              <a:defRPr sz="1800" spc="0">
                <a:solidFill>
                  <a:srgbClr val="000000"/>
                </a:solidFill>
              </a:defRPr>
            </a:pPr>
            <a:r>
              <a:rPr sz="1600" b="1" u="sng">
                <a:solidFill>
                  <a:srgbClr val="FFFFFF"/>
                </a:solidFill>
                <a:latin typeface="Arial"/>
                <a:ea typeface="Arial"/>
                <a:cs typeface="Arial"/>
                <a:sym typeface="Arial"/>
              </a:rPr>
              <a:t>cfcn@cienciasecognicao.org </a:t>
            </a:r>
            <a:r>
              <a:rPr sz="1600" b="1" u="sng">
                <a:solidFill>
                  <a:srgbClr val="FFF0C1"/>
                </a:solidFill>
                <a:latin typeface="Arial"/>
                <a:ea typeface="Arial"/>
                <a:cs typeface="Arial"/>
                <a:sym typeface="Arial"/>
              </a:rPr>
              <a:t>(Curso de Formação Continuada)</a:t>
            </a:r>
          </a:p>
          <a:p>
            <a:pPr lvl="0" defTabSz="457200">
              <a:lnSpc>
                <a:spcPct val="100000"/>
              </a:lnSpc>
              <a:buClrTx/>
              <a:defRPr sz="1800" spc="0">
                <a:solidFill>
                  <a:srgbClr val="000000"/>
                </a:solidFill>
              </a:defRPr>
            </a:pPr>
            <a:r>
              <a:rPr sz="1600" b="1" u="sng">
                <a:solidFill>
                  <a:srgbClr val="FFFFFF"/>
                </a:solidFill>
                <a:latin typeface="Arial"/>
                <a:ea typeface="Arial"/>
                <a:cs typeface="Arial"/>
                <a:sym typeface="Arial"/>
              </a:rPr>
              <a:t>museuitinerante@cienciasecognicao.org </a:t>
            </a:r>
            <a:r>
              <a:rPr sz="1600" b="1" u="sng">
                <a:solidFill>
                  <a:srgbClr val="FFF0C1"/>
                </a:solidFill>
                <a:latin typeface="Arial"/>
                <a:ea typeface="Arial"/>
                <a:cs typeface="Arial"/>
                <a:sym typeface="Arial"/>
              </a:rPr>
              <a:t>(MIN)</a:t>
            </a:r>
          </a:p>
          <a:p>
            <a:pPr lvl="0" defTabSz="457200">
              <a:lnSpc>
                <a:spcPct val="100000"/>
              </a:lnSpc>
              <a:buClrTx/>
              <a:defRPr sz="1800" spc="0">
                <a:solidFill>
                  <a:srgbClr val="000000"/>
                </a:solidFill>
              </a:defRPr>
            </a:pPr>
            <a:r>
              <a:rPr sz="1600" b="1" u="sng">
                <a:solidFill>
                  <a:srgbClr val="FFFFFF"/>
                </a:solidFill>
                <a:latin typeface="Arial"/>
                <a:ea typeface="Arial"/>
                <a:cs typeface="Arial"/>
                <a:sym typeface="Arial"/>
              </a:rPr>
              <a:t>www.cienciasecognicação.org</a:t>
            </a:r>
            <a:r>
              <a:rPr sz="1600" b="1" u="sng">
                <a:solidFill>
                  <a:srgbClr val="FFF0C1"/>
                </a:solidFill>
                <a:latin typeface="Arial"/>
                <a:ea typeface="Arial"/>
                <a:cs typeface="Arial"/>
                <a:sym typeface="Arial"/>
              </a:rPr>
              <a:t> (site)</a:t>
            </a:r>
          </a:p>
          <a:p>
            <a:pPr lvl="0" defTabSz="457200">
              <a:lnSpc>
                <a:spcPct val="100000"/>
              </a:lnSpc>
              <a:buClrTx/>
              <a:defRPr sz="1800" spc="0">
                <a:solidFill>
                  <a:srgbClr val="000000"/>
                </a:solidFill>
              </a:defRPr>
            </a:pPr>
            <a:endParaRPr sz="1200" b="1">
              <a:solidFill>
                <a:srgbClr val="FFF0C1"/>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 name="Shape 296"/>
          <p:cNvSpPr/>
          <p:nvPr/>
        </p:nvSpPr>
        <p:spPr>
          <a:xfrm>
            <a:off x="-20321" y="346568"/>
            <a:ext cx="13004802" cy="178276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5700" b="1" spc="0">
                <a:solidFill>
                  <a:srgbClr val="003E0D"/>
                </a:solidFill>
                <a:latin typeface="Arial"/>
                <a:ea typeface="Arial"/>
                <a:cs typeface="Arial"/>
                <a:sym typeface="Arial"/>
              </a:defRPr>
            </a:lvl1pPr>
          </a:lstStyle>
          <a:p>
            <a:pPr lvl="0">
              <a:defRPr sz="1800" b="0">
                <a:solidFill>
                  <a:srgbClr val="000000"/>
                </a:solidFill>
              </a:defRPr>
            </a:pPr>
            <a:r>
              <a:rPr sz="5700" b="1">
                <a:solidFill>
                  <a:srgbClr val="003E0D"/>
                </a:solidFill>
              </a:rPr>
              <a:t>AMBIENTE FAMILIAR E ESCOLAR ENRIQUECIDOS</a:t>
            </a:r>
          </a:p>
        </p:txBody>
      </p:sp>
      <p:sp>
        <p:nvSpPr>
          <p:cNvPr id="297" name="Shape 297"/>
          <p:cNvSpPr/>
          <p:nvPr/>
        </p:nvSpPr>
        <p:spPr>
          <a:xfrm>
            <a:off x="5635413" y="2497412"/>
            <a:ext cx="7152641" cy="22486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nchor="ctr">
            <a:spAutoFit/>
          </a:bodyPr>
          <a:lstStyle>
            <a:lvl1pPr algn="just" defTabSz="457200">
              <a:lnSpc>
                <a:spcPct val="100000"/>
              </a:lnSpc>
              <a:buClrTx/>
              <a:defRPr sz="3600" b="1" spc="0">
                <a:solidFill>
                  <a:srgbClr val="004C2B"/>
                </a:solidFill>
                <a:latin typeface="Arial"/>
                <a:ea typeface="Arial"/>
                <a:cs typeface="Arial"/>
                <a:sym typeface="Arial"/>
              </a:defRPr>
            </a:lvl1pPr>
          </a:lstStyle>
          <a:p>
            <a:pPr lvl="0">
              <a:defRPr sz="1800" b="0">
                <a:solidFill>
                  <a:srgbClr val="000000"/>
                </a:solidFill>
              </a:defRPr>
            </a:pPr>
            <a:r>
              <a:rPr sz="3600" b="1">
                <a:solidFill>
                  <a:srgbClr val="004C2B"/>
                </a:solidFill>
              </a:rPr>
              <a:t>Enriquecer o ambiente escolar para estimular a relação do aluno com o espaço, os processos e os conteúdos</a:t>
            </a:r>
          </a:p>
        </p:txBody>
      </p:sp>
      <p:pic>
        <p:nvPicPr>
          <p:cNvPr id="298" name="image127.png"/>
          <p:cNvPicPr/>
          <p:nvPr/>
        </p:nvPicPr>
        <p:blipFill>
          <a:blip r:embed="rId2" cstate="print">
            <a:extLst/>
          </a:blip>
          <a:stretch>
            <a:fillRect/>
          </a:stretch>
        </p:blipFill>
        <p:spPr>
          <a:xfrm>
            <a:off x="360962" y="2589953"/>
            <a:ext cx="4820357" cy="3612446"/>
          </a:xfrm>
          <a:prstGeom prst="rect">
            <a:avLst/>
          </a:prstGeom>
          <a:ln w="12700">
            <a:miter lim="400000"/>
          </a:ln>
        </p:spPr>
      </p:pic>
      <p:pic>
        <p:nvPicPr>
          <p:cNvPr id="299" name="image128.png"/>
          <p:cNvPicPr/>
          <p:nvPr/>
        </p:nvPicPr>
        <p:blipFill>
          <a:blip r:embed="rId3" cstate="print">
            <a:extLst/>
          </a:blip>
          <a:stretch>
            <a:fillRect/>
          </a:stretch>
        </p:blipFill>
        <p:spPr>
          <a:xfrm>
            <a:off x="360962" y="6441722"/>
            <a:ext cx="4824872" cy="3036712"/>
          </a:xfrm>
          <a:prstGeom prst="rect">
            <a:avLst/>
          </a:prstGeom>
          <a:ln w="12700">
            <a:miter lim="400000"/>
          </a:ln>
        </p:spPr>
      </p:pic>
      <p:pic>
        <p:nvPicPr>
          <p:cNvPr id="300" name="image129.png"/>
          <p:cNvPicPr/>
          <p:nvPr/>
        </p:nvPicPr>
        <p:blipFill>
          <a:blip r:embed="rId4" cstate="print">
            <a:extLst/>
          </a:blip>
          <a:stretch>
            <a:fillRect/>
          </a:stretch>
        </p:blipFill>
        <p:spPr>
          <a:xfrm>
            <a:off x="5657145" y="4696459"/>
            <a:ext cx="6877192" cy="4781975"/>
          </a:xfrm>
          <a:prstGeom prst="rect">
            <a:avLst/>
          </a:prstGeom>
          <a:ln w="12700">
            <a:miter lim="400000"/>
          </a:ln>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130.jpg" descr="2013-livro cap1-fig1.jpg"/>
          <p:cNvPicPr/>
          <p:nvPr/>
        </p:nvPicPr>
        <p:blipFill>
          <a:blip r:embed="rId2" cstate="print">
            <a:extLst/>
          </a:blip>
          <a:srcRect t="20207" b="17679"/>
          <a:stretch>
            <a:fillRect/>
          </a:stretch>
        </p:blipFill>
        <p:spPr>
          <a:xfrm>
            <a:off x="-36125" y="-38384"/>
            <a:ext cx="13040926" cy="9861976"/>
          </a:xfrm>
          <a:prstGeom prst="rect">
            <a:avLst/>
          </a:prstGeom>
          <a:ln w="12700">
            <a:miter lim="400000"/>
          </a:ln>
        </p:spPr>
      </p:pic>
      <p:sp>
        <p:nvSpPr>
          <p:cNvPr id="303" name="Shape 303"/>
          <p:cNvSpPr/>
          <p:nvPr/>
        </p:nvSpPr>
        <p:spPr>
          <a:xfrm>
            <a:off x="-1" y="228599"/>
            <a:ext cx="5093548" cy="138176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ctr" defTabSz="457200">
              <a:lnSpc>
                <a:spcPct val="100000"/>
              </a:lnSpc>
              <a:buClrTx/>
              <a:defRPr sz="4400" b="1" spc="0">
                <a:solidFill>
                  <a:srgbClr val="17301B"/>
                </a:solidFill>
                <a:latin typeface="Arial"/>
                <a:ea typeface="Arial"/>
                <a:cs typeface="Arial"/>
                <a:sym typeface="Arial"/>
              </a:defRPr>
            </a:lvl1pPr>
          </a:lstStyle>
          <a:p>
            <a:pPr lvl="0">
              <a:defRPr sz="1800" b="0">
                <a:solidFill>
                  <a:srgbClr val="000000"/>
                </a:solidFill>
              </a:defRPr>
            </a:pPr>
            <a:r>
              <a:rPr sz="4400" b="1">
                <a:solidFill>
                  <a:srgbClr val="17301B"/>
                </a:solidFill>
              </a:rPr>
              <a:t>SOCIEDADE ATUAL?</a:t>
            </a: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 name="Shape 305"/>
          <p:cNvSpPr/>
          <p:nvPr/>
        </p:nvSpPr>
        <p:spPr>
          <a:xfrm>
            <a:off x="536940" y="1604813"/>
            <a:ext cx="11930920" cy="708032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p>
            <a:pPr lvl="0" algn="ctr" defTabSz="457200">
              <a:lnSpc>
                <a:spcPct val="100000"/>
              </a:lnSpc>
              <a:buClrTx/>
              <a:defRPr sz="1800" spc="0">
                <a:solidFill>
                  <a:srgbClr val="000000"/>
                </a:solidFill>
              </a:defRPr>
            </a:pPr>
            <a:r>
              <a:rPr sz="5300" b="1">
                <a:latin typeface="Arial"/>
                <a:ea typeface="Arial"/>
                <a:cs typeface="Arial"/>
                <a:sym typeface="Arial"/>
              </a:rPr>
              <a:t>NOVOS HORIZONTES?</a:t>
            </a:r>
            <a:endParaRPr sz="5300">
              <a:latin typeface="Arial"/>
              <a:ea typeface="Arial"/>
              <a:cs typeface="Arial"/>
              <a:sym typeface="Arial"/>
            </a:endParaRPr>
          </a:p>
          <a:p>
            <a:pPr lvl="0" algn="ctr" defTabSz="457200">
              <a:lnSpc>
                <a:spcPct val="100000"/>
              </a:lnSpc>
              <a:buClrTx/>
              <a:defRPr sz="1800" spc="0">
                <a:solidFill>
                  <a:srgbClr val="000000"/>
                </a:solidFill>
              </a:defRPr>
            </a:pPr>
            <a:endParaRPr sz="5300" b="1">
              <a:latin typeface="Arial"/>
              <a:ea typeface="Arial"/>
              <a:cs typeface="Arial"/>
              <a:sym typeface="Arial"/>
            </a:endParaRPr>
          </a:p>
          <a:p>
            <a:pPr lvl="0" algn="ctr" defTabSz="457200">
              <a:lnSpc>
                <a:spcPct val="100000"/>
              </a:lnSpc>
              <a:buClrTx/>
              <a:defRPr sz="1800" spc="0">
                <a:solidFill>
                  <a:srgbClr val="000000"/>
                </a:solidFill>
              </a:defRPr>
            </a:pPr>
            <a:r>
              <a:rPr sz="5300" b="1">
                <a:latin typeface="Arial"/>
                <a:ea typeface="Arial"/>
                <a:cs typeface="Arial"/>
                <a:sym typeface="Arial"/>
              </a:rPr>
              <a:t>COMO O CONHECIMENTO NEUROCIENTÍFICO PODE AJUDAR? </a:t>
            </a:r>
          </a:p>
          <a:p>
            <a:pPr lvl="0" algn="ctr" defTabSz="457200">
              <a:lnSpc>
                <a:spcPct val="100000"/>
              </a:lnSpc>
              <a:buClrTx/>
              <a:defRPr sz="1800" spc="0">
                <a:solidFill>
                  <a:srgbClr val="000000"/>
                </a:solidFill>
              </a:defRPr>
            </a:pPr>
            <a:endParaRPr sz="5300" b="1">
              <a:latin typeface="Arial"/>
              <a:ea typeface="Arial"/>
              <a:cs typeface="Arial"/>
              <a:sym typeface="Arial"/>
            </a:endParaRPr>
          </a:p>
          <a:p>
            <a:pPr lvl="0" algn="ctr" defTabSz="457200">
              <a:lnSpc>
                <a:spcPct val="100000"/>
              </a:lnSpc>
              <a:buClrTx/>
              <a:defRPr sz="1800" spc="0">
                <a:solidFill>
                  <a:srgbClr val="000000"/>
                </a:solidFill>
              </a:defRPr>
            </a:pPr>
            <a:r>
              <a:rPr sz="5300" b="1">
                <a:latin typeface="Arial"/>
                <a:ea typeface="Arial"/>
                <a:cs typeface="Arial"/>
                <a:sym typeface="Arial"/>
              </a:rPr>
              <a:t>SERÁ ESTE CONHECIMENTO UTILIZADO CORRETAMENTE OU ELE IRÁ SE TORNAR APENAS MAIS UM CONTEÚDO?</a:t>
            </a:r>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6"/>
          <p:cNvSpPr>
            <a:spLocks noChangeArrowheads="1"/>
          </p:cNvSpPr>
          <p:nvPr/>
        </p:nvSpPr>
        <p:spPr bwMode="auto">
          <a:xfrm>
            <a:off x="-216747" y="661975"/>
            <a:ext cx="13004800" cy="1323950"/>
          </a:xfrm>
          <a:prstGeom prst="rect">
            <a:avLst/>
          </a:prstGeom>
          <a:noFill/>
          <a:ln w="9525">
            <a:noFill/>
            <a:miter lim="800000"/>
            <a:headEnd/>
            <a:tailEnd/>
          </a:ln>
        </p:spPr>
        <p:txBody>
          <a:bodyPr lIns="130046" tIns="65023" rIns="130046" bIns="65023">
            <a:prstTxWarp prst="textNoShape">
              <a:avLst/>
            </a:prstTxWarp>
            <a:spAutoFit/>
          </a:bodyPr>
          <a:lstStyle/>
          <a:p>
            <a:pPr algn="ctr"/>
            <a:r>
              <a:rPr lang="pt-BR" sz="6200" b="1" dirty="0">
                <a:solidFill>
                  <a:srgbClr val="17301B"/>
                </a:solidFill>
                <a:latin typeface="Arial"/>
                <a:ea typeface="Arial" pitchFamily="-106" charset="0"/>
                <a:cs typeface="Arial"/>
              </a:rPr>
              <a:t>NOVO PARADIGMA</a:t>
            </a:r>
          </a:p>
        </p:txBody>
      </p:sp>
      <p:sp>
        <p:nvSpPr>
          <p:cNvPr id="14" name="Oval 13"/>
          <p:cNvSpPr>
            <a:spLocks noChangeArrowheads="1"/>
          </p:cNvSpPr>
          <p:nvPr/>
        </p:nvSpPr>
        <p:spPr bwMode="auto">
          <a:xfrm>
            <a:off x="4704649" y="2859091"/>
            <a:ext cx="2600960" cy="2384213"/>
          </a:xfrm>
          <a:prstGeom prst="ellipse">
            <a:avLst/>
          </a:prstGeom>
          <a:solidFill>
            <a:srgbClr val="FF6600">
              <a:alpha val="50195"/>
            </a:srgbClr>
          </a:solidFill>
          <a:ln w="12700" cap="sq">
            <a:solidFill>
              <a:schemeClr val="tx1"/>
            </a:solidFill>
            <a:round/>
            <a:headEnd type="none" w="sm" len="sm"/>
            <a:tailEnd type="none" w="sm" len="sm"/>
          </a:ln>
        </p:spPr>
        <p:txBody>
          <a:bodyPr wrap="none" lIns="130046" tIns="65023" rIns="130046" bIns="65023" anchor="ctr" anchorCtr="1">
            <a:prstTxWarp prst="textNoShape">
              <a:avLst/>
            </a:prstTxWarp>
          </a:bodyPr>
          <a:lstStyle/>
          <a:p>
            <a:r>
              <a:rPr lang="pt-BR" b="1">
                <a:latin typeface="Arial"/>
                <a:ea typeface="Arial" pitchFamily="-106" charset="0"/>
                <a:cs typeface="Arial"/>
              </a:rPr>
              <a:t>EDUCAÇÃO</a:t>
            </a:r>
          </a:p>
        </p:txBody>
      </p:sp>
      <p:sp>
        <p:nvSpPr>
          <p:cNvPr id="15" name="Oval 14"/>
          <p:cNvSpPr>
            <a:spLocks noChangeArrowheads="1"/>
          </p:cNvSpPr>
          <p:nvPr/>
        </p:nvSpPr>
        <p:spPr bwMode="auto">
          <a:xfrm>
            <a:off x="8172595" y="2859091"/>
            <a:ext cx="2600960" cy="2384213"/>
          </a:xfrm>
          <a:prstGeom prst="ellipse">
            <a:avLst/>
          </a:prstGeom>
          <a:solidFill>
            <a:srgbClr val="FFFF00">
              <a:alpha val="50195"/>
            </a:srgbClr>
          </a:solidFill>
          <a:ln w="12700" cap="sq">
            <a:solidFill>
              <a:schemeClr val="tx1"/>
            </a:solidFill>
            <a:round/>
            <a:headEnd type="none" w="sm" len="sm"/>
            <a:tailEnd type="none" w="sm" len="sm"/>
          </a:ln>
        </p:spPr>
        <p:txBody>
          <a:bodyPr wrap="none" lIns="130046" tIns="65023" rIns="130046" bIns="65023" anchor="ctr" anchorCtr="1">
            <a:prstTxWarp prst="textNoShape">
              <a:avLst/>
            </a:prstTxWarp>
          </a:bodyPr>
          <a:lstStyle/>
          <a:p>
            <a:r>
              <a:rPr lang="pt-BR" b="1">
                <a:latin typeface="Arial"/>
                <a:ea typeface="Arial" pitchFamily="-106" charset="0"/>
                <a:cs typeface="Arial"/>
              </a:rPr>
              <a:t>MENTE</a:t>
            </a:r>
          </a:p>
        </p:txBody>
      </p:sp>
      <p:sp>
        <p:nvSpPr>
          <p:cNvPr id="18" name="Oval 17"/>
          <p:cNvSpPr>
            <a:spLocks noChangeArrowheads="1"/>
          </p:cNvSpPr>
          <p:nvPr/>
        </p:nvSpPr>
        <p:spPr bwMode="auto">
          <a:xfrm>
            <a:off x="6438622" y="5785171"/>
            <a:ext cx="2600960" cy="2384213"/>
          </a:xfrm>
          <a:prstGeom prst="ellipse">
            <a:avLst/>
          </a:prstGeom>
          <a:solidFill>
            <a:srgbClr val="0000FF">
              <a:alpha val="50195"/>
            </a:srgbClr>
          </a:solidFill>
          <a:ln w="12700" cap="sq">
            <a:solidFill>
              <a:schemeClr val="tx1"/>
            </a:solidFill>
            <a:round/>
            <a:headEnd type="none" w="sm" len="sm"/>
            <a:tailEnd type="none" w="sm" len="sm"/>
          </a:ln>
        </p:spPr>
        <p:txBody>
          <a:bodyPr wrap="none" lIns="130046" tIns="65023" rIns="130046" bIns="65023" anchor="ctr" anchorCtr="1">
            <a:prstTxWarp prst="textNoShape">
              <a:avLst/>
            </a:prstTxWarp>
          </a:bodyPr>
          <a:lstStyle/>
          <a:p>
            <a:r>
              <a:rPr lang="pt-BR" b="1">
                <a:latin typeface="Arial"/>
                <a:ea typeface="Arial" pitchFamily="-106" charset="0"/>
                <a:cs typeface="Arial"/>
              </a:rPr>
              <a:t>CÉREBRO</a:t>
            </a:r>
          </a:p>
        </p:txBody>
      </p:sp>
      <p:sp>
        <p:nvSpPr>
          <p:cNvPr id="31" name="Cloud Callout 30"/>
          <p:cNvSpPr/>
          <p:nvPr/>
        </p:nvSpPr>
        <p:spPr bwMode="auto">
          <a:xfrm>
            <a:off x="369715" y="2533971"/>
            <a:ext cx="4009813" cy="2059093"/>
          </a:xfrm>
          <a:prstGeom prst="cloudCallout">
            <a:avLst>
              <a:gd name="adj1" fmla="val 144737"/>
              <a:gd name="adj2" fmla="val 70857"/>
            </a:avLst>
          </a:prstGeom>
          <a:solidFill>
            <a:srgbClr val="B1DDEB"/>
          </a:solidFill>
          <a:ln w="12700" cap="sq" cmpd="sng" algn="ctr">
            <a:solidFill>
              <a:schemeClr val="tx1"/>
            </a:solidFill>
            <a:prstDash val="solid"/>
            <a:round/>
            <a:headEnd type="none" w="sm" len="sm"/>
            <a:tailEnd type="none" w="sm" len="sm"/>
          </a:ln>
          <a:effectLst/>
        </p:spPr>
        <p:txBody>
          <a:bodyPr wrap="none" lIns="130046" tIns="65023" rIns="130046" bIns="65023" anchor="ctr" anchorCtr="1">
            <a:prstTxWarp prst="textNoShape">
              <a:avLst/>
            </a:prstTxWarp>
          </a:bodyPr>
          <a:lstStyle/>
          <a:p>
            <a:pPr>
              <a:defRPr/>
            </a:pPr>
            <a:r>
              <a:rPr lang="pt-BR" sz="2800" b="1" dirty="0">
                <a:solidFill>
                  <a:schemeClr val="bg1">
                    <a:lumMod val="25000"/>
                  </a:schemeClr>
                </a:solidFill>
                <a:latin typeface="Arial"/>
                <a:ea typeface="ＭＳ Ｐゴシック" charset="-128"/>
                <a:cs typeface="Arial"/>
              </a:rPr>
              <a:t>NEUROEDUCAÇÃO</a:t>
            </a:r>
          </a:p>
        </p:txBody>
      </p:sp>
      <p:sp>
        <p:nvSpPr>
          <p:cNvPr id="11" name="Rectangle 10"/>
          <p:cNvSpPr>
            <a:spLocks noChangeArrowheads="1"/>
          </p:cNvSpPr>
          <p:nvPr/>
        </p:nvSpPr>
        <p:spPr bwMode="auto">
          <a:xfrm>
            <a:off x="433493" y="8435781"/>
            <a:ext cx="12354560" cy="1347803"/>
          </a:xfrm>
          <a:prstGeom prst="rect">
            <a:avLst/>
          </a:prstGeom>
          <a:noFill/>
          <a:ln w="9525">
            <a:noFill/>
            <a:miter lim="800000"/>
            <a:headEnd/>
            <a:tailEnd/>
          </a:ln>
        </p:spPr>
        <p:txBody>
          <a:bodyPr lIns="130046" tIns="65023" rIns="130046" bIns="65023">
            <a:prstTxWarp prst="textNoShape">
              <a:avLst/>
            </a:prstTxWarp>
            <a:spAutoFit/>
          </a:bodyPr>
          <a:lstStyle/>
          <a:p>
            <a:pPr algn="just">
              <a:buFontTx/>
              <a:buChar char="-"/>
            </a:pPr>
            <a:r>
              <a:rPr lang="pt-BR" sz="3100" b="1" dirty="0">
                <a:solidFill>
                  <a:srgbClr val="004C2B"/>
                </a:solidFill>
                <a:latin typeface="Arial"/>
                <a:ea typeface="Times New Roman" pitchFamily="-106" charset="0"/>
                <a:cs typeface="Arial"/>
              </a:rPr>
              <a:t> Campo emergente,</a:t>
            </a:r>
          </a:p>
          <a:p>
            <a:pPr algn="just">
              <a:buFontTx/>
              <a:buChar char="-"/>
            </a:pPr>
            <a:r>
              <a:rPr lang="pt-BR" sz="3100" b="1" dirty="0">
                <a:solidFill>
                  <a:srgbClr val="004C2B"/>
                </a:solidFill>
                <a:latin typeface="Arial"/>
                <a:ea typeface="Times New Roman" pitchFamily="-106" charset="0"/>
                <a:cs typeface="Arial"/>
              </a:rPr>
              <a:t> Alvo de apropriações indevidas, quando não oportunistas.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77145E-6 -1.11883E-6 L 1.77145E-6 0.06671 " pathEditMode="relative" rAng="0" ptsTypes="AA">
                                      <p:cBhvr>
                                        <p:cTn id="6" dur="2000" fill="hold"/>
                                        <p:tgtEl>
                                          <p:spTgt spid="18"/>
                                        </p:tgtEl>
                                        <p:attrNameLst>
                                          <p:attrName>ppt_x</p:attrName>
                                          <p:attrName>ppt_y</p:attrName>
                                        </p:attrNameLst>
                                      </p:cBhvr>
                                      <p:rCtr x="0" y="33"/>
                                    </p:animMotion>
                                  </p:childTnLst>
                                </p:cTn>
                              </p:par>
                              <p:par>
                                <p:cTn id="7" presetID="0" presetClass="path" presetSubtype="0" accel="50000" decel="50000" fill="hold" grpId="0" nodeType="withEffect">
                                  <p:stCondLst>
                                    <p:cond delay="0"/>
                                  </p:stCondLst>
                                  <p:childTnLst>
                                    <p:animMotion origin="layout" path="M -4.8107E-6 8.6171E-7 L -0.05001 8.6171E-7 " pathEditMode="relative" rAng="0" ptsTypes="AA">
                                      <p:cBhvr>
                                        <p:cTn id="8" dur="2000" fill="hold"/>
                                        <p:tgtEl>
                                          <p:spTgt spid="14"/>
                                        </p:tgtEl>
                                        <p:attrNameLst>
                                          <p:attrName>ppt_x</p:attrName>
                                          <p:attrName>ppt_y</p:attrName>
                                        </p:attrNameLst>
                                      </p:cBhvr>
                                      <p:rCtr x="-25" y="0"/>
                                    </p:animMotion>
                                  </p:childTnLst>
                                </p:cTn>
                              </p:par>
                              <p:par>
                                <p:cTn id="9" presetID="0" presetClass="path" presetSubtype="0" accel="50000" decel="50000" fill="hold" nodeType="withEffect">
                                  <p:stCondLst>
                                    <p:cond delay="0"/>
                                  </p:stCondLst>
                                  <p:childTnLst>
                                    <p:animMotion origin="layout" path="M -1.64641E-6 8.6171E-7 L 0.05002 8.6171E-7 " pathEditMode="relative" rAng="0" ptsTypes="AA">
                                      <p:cBhvr>
                                        <p:cTn id="10" dur="2000" fill="hold"/>
                                        <p:tgtEl>
                                          <p:spTgt spid="15"/>
                                        </p:tgtEl>
                                        <p:attrNameLst>
                                          <p:attrName>ppt_x</p:attrName>
                                          <p:attrName>ppt_y</p:attrName>
                                        </p:attrNameLst>
                                      </p:cBhvr>
                                      <p:rCtr x="25" y="0"/>
                                    </p:animMotion>
                                  </p:childTnLst>
                                </p:cTn>
                              </p:par>
                              <p:par>
                                <p:cTn id="11" presetID="6" presetClass="emph" presetSubtype="0" accel="50000" decel="50000" fill="hold" grpId="1" nodeType="withEffect">
                                  <p:stCondLst>
                                    <p:cond delay="0"/>
                                  </p:stCondLst>
                                  <p:childTnLst>
                                    <p:animScale>
                                      <p:cBhvr>
                                        <p:cTn id="12" dur="2000" fill="hold"/>
                                        <p:tgtEl>
                                          <p:spTgt spid="18"/>
                                        </p:tgtEl>
                                      </p:cBhvr>
                                      <p:by x="150000" y="150000"/>
                                    </p:animScale>
                                  </p:childTnLst>
                                </p:cTn>
                              </p:par>
                              <p:par>
                                <p:cTn id="13" presetID="6" presetClass="emph" presetSubtype="0" accel="50000" decel="50000" fill="hold" grpId="0" nodeType="withEffect">
                                  <p:stCondLst>
                                    <p:cond delay="0"/>
                                  </p:stCondLst>
                                  <p:childTnLst>
                                    <p:animScale>
                                      <p:cBhvr>
                                        <p:cTn id="14" dur="2000" fill="hold"/>
                                        <p:tgtEl>
                                          <p:spTgt spid="15"/>
                                        </p:tgtEl>
                                      </p:cBhvr>
                                      <p:by x="150000" y="150000"/>
                                    </p:animScale>
                                  </p:childTnLst>
                                </p:cTn>
                              </p:par>
                              <p:par>
                                <p:cTn id="15" presetID="6" presetClass="emph" presetSubtype="0" accel="50000" decel="50000" fill="hold" grpId="1" nodeType="withEffect">
                                  <p:stCondLst>
                                    <p:cond delay="0"/>
                                  </p:stCondLst>
                                  <p:childTnLst>
                                    <p:animScale>
                                      <p:cBhvr>
                                        <p:cTn id="16" dur="2000" fill="hold"/>
                                        <p:tgtEl>
                                          <p:spTgt spid="14"/>
                                        </p:tgtEl>
                                      </p:cBhvr>
                                      <p:by x="150000" y="150000"/>
                                    </p:animScale>
                                  </p:childTnLst>
                                </p:cTn>
                              </p:par>
                              <p:par>
                                <p:cTn id="17" presetID="0" presetClass="path" presetSubtype="0" accel="50000" decel="50000" fill="hold" grpId="2" nodeType="withEffect">
                                  <p:stCondLst>
                                    <p:cond delay="0"/>
                                  </p:stCondLst>
                                  <p:childTnLst>
                                    <p:animMotion origin="layout" path="M -4.8107E-6 8.6171E-7 L 0.03335 0.04447 " pathEditMode="relative" rAng="0" ptsTypes="AA">
                                      <p:cBhvr>
                                        <p:cTn id="18" dur="2000" fill="hold"/>
                                        <p:tgtEl>
                                          <p:spTgt spid="14"/>
                                        </p:tgtEl>
                                        <p:attrNameLst>
                                          <p:attrName>ppt_x</p:attrName>
                                          <p:attrName>ppt_y</p:attrName>
                                        </p:attrNameLst>
                                      </p:cBhvr>
                                      <p:rCtr x="17" y="22"/>
                                    </p:animMotion>
                                  </p:childTnLst>
                                </p:cTn>
                              </p:par>
                              <p:par>
                                <p:cTn id="19" presetID="0" presetClass="path" presetSubtype="0" accel="50000" decel="50000" fill="hold" grpId="1" nodeType="withEffect">
                                  <p:stCondLst>
                                    <p:cond delay="0"/>
                                  </p:stCondLst>
                                  <p:childTnLst>
                                    <p:animMotion origin="layout" path="M -1.64641E-6 1.16748E-6 L -0.01667 0.03335 " pathEditMode="relative" ptsTypes="AA">
                                      <p:cBhvr>
                                        <p:cTn id="20" dur="2000" fill="hold"/>
                                        <p:tgtEl>
                                          <p:spTgt spid="15"/>
                                        </p:tgtEl>
                                        <p:attrNameLst>
                                          <p:attrName>ppt_x</p:attrName>
                                          <p:attrName>ppt_y</p:attrName>
                                        </p:attrNameLst>
                                      </p:cBhvr>
                                    </p:animMotion>
                                  </p:childTnLst>
                                </p:cTn>
                              </p:par>
                              <p:par>
                                <p:cTn id="21" presetID="0" presetClass="path" presetSubtype="0" accel="50000" decel="50000" fill="hold" grpId="2" nodeType="withEffect">
                                  <p:stCondLst>
                                    <p:cond delay="0"/>
                                  </p:stCondLst>
                                  <p:childTnLst>
                                    <p:animMotion origin="layout" path="M 1.77145E-6 2.3836E-6 L 1.77145E-6 -0.04448 " pathEditMode="relative" rAng="0" ptsTypes="AA">
                                      <p:cBhvr>
                                        <p:cTn id="22" dur="2000" fill="hold"/>
                                        <p:tgtEl>
                                          <p:spTgt spid="18"/>
                                        </p:tgtEl>
                                        <p:attrNameLst>
                                          <p:attrName>ppt_x</p:attrName>
                                          <p:attrName>ppt_y</p:attrName>
                                        </p:attrNameLst>
                                      </p:cBhvr>
                                      <p:rCtr x="0" y="-22"/>
                                    </p:animMotion>
                                  </p:childTnLst>
                                </p:cTn>
                              </p:par>
                              <p:par>
                                <p:cTn id="23" presetID="4" presetClass="emph" presetSubtype="2" fill="hold" grpId="3" nodeType="withEffect">
                                  <p:stCondLst>
                                    <p:cond delay="0"/>
                                  </p:stCondLst>
                                  <p:childTnLst>
                                    <p:anim to="0.5" calcmode="lin" valueType="num">
                                      <p:cBhvr override="childStyle">
                                        <p:cTn id="24" dur="2000" fill="hold"/>
                                        <p:tgtEl>
                                          <p:spTgt spid="18"/>
                                        </p:tgtEl>
                                        <p:attrNameLst>
                                          <p:attrName>style.fontSize</p:attrName>
                                        </p:attrNameLst>
                                      </p:cBhvr>
                                    </p:anim>
                                  </p:childTnLst>
                                </p:cTn>
                              </p:par>
                              <p:par>
                                <p:cTn id="25" presetID="4" presetClass="emph" presetSubtype="2" fill="hold" grpId="3" nodeType="withEffect">
                                  <p:stCondLst>
                                    <p:cond delay="0"/>
                                  </p:stCondLst>
                                  <p:childTnLst>
                                    <p:anim to="0.5" calcmode="lin" valueType="num">
                                      <p:cBhvr override="childStyle">
                                        <p:cTn id="26" dur="2000" fill="hold"/>
                                        <p:tgtEl>
                                          <p:spTgt spid="14"/>
                                        </p:tgtEl>
                                        <p:attrNameLst>
                                          <p:attrName>style.fontSize</p:attrName>
                                        </p:attrNameLst>
                                      </p:cBhvr>
                                    </p:anim>
                                  </p:childTnLst>
                                </p:cTn>
                              </p:par>
                              <p:par>
                                <p:cTn id="27" presetID="4" presetClass="emph" presetSubtype="2" fill="hold" grpId="2" nodeType="withEffect">
                                  <p:stCondLst>
                                    <p:cond delay="0"/>
                                  </p:stCondLst>
                                  <p:childTnLst>
                                    <p:anim to="0.5" calcmode="lin" valueType="num">
                                      <p:cBhvr override="childStyle">
                                        <p:cTn id="28" dur="2000" fill="hold"/>
                                        <p:tgtEl>
                                          <p:spTgt spid="15"/>
                                        </p:tgtEl>
                                        <p:attrNameLst>
                                          <p:attrName>style.fontSize</p:attrName>
                                        </p:attrNameLst>
                                      </p:cBhvr>
                                    </p:anim>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P spid="15" grpId="0" animBg="1"/>
      <p:bldP spid="15" grpId="1" animBg="1"/>
      <p:bldP spid="15" grpId="2" animBg="1"/>
      <p:bldP spid="18" grpId="0" animBg="1"/>
      <p:bldP spid="18" grpId="1" animBg="1"/>
      <p:bldP spid="18" grpId="2" animBg="1"/>
      <p:bldP spid="18" grpId="3" animBg="1"/>
      <p:bldP spid="31"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p:nvPr/>
        </p:nvSpPr>
        <p:spPr>
          <a:xfrm>
            <a:off x="242357" y="8826713"/>
            <a:ext cx="12520086" cy="83127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65023" tIns="65023" rIns="65023" bIns="65023">
            <a:spAutoFit/>
          </a:bodyPr>
          <a:lstStyle>
            <a:lvl1pPr algn="just" defTabSz="457200">
              <a:lnSpc>
                <a:spcPct val="100000"/>
              </a:lnSpc>
              <a:buClrTx/>
              <a:defRPr sz="2400" spc="0">
                <a:solidFill>
                  <a:srgbClr val="003008"/>
                </a:solidFill>
                <a:latin typeface="Arial"/>
                <a:ea typeface="Arial"/>
                <a:cs typeface="Arial"/>
                <a:sym typeface="Arial"/>
              </a:defRPr>
            </a:lvl1pPr>
          </a:lstStyle>
          <a:p>
            <a:pPr lvl="0">
              <a:defRPr sz="1800">
                <a:solidFill>
                  <a:srgbClr val="000000"/>
                </a:solidFill>
              </a:defRPr>
            </a:pPr>
            <a:r>
              <a:rPr sz="2400">
                <a:solidFill>
                  <a:srgbClr val="003008"/>
                </a:solidFill>
              </a:rPr>
              <a:t>“[…] com o apoio institucional do SIEEESP - Sindicato dos Estabelecimentos de Ensino do Estado de São Paulo.”</a:t>
            </a:r>
          </a:p>
        </p:txBody>
      </p:sp>
      <p:sp>
        <p:nvSpPr>
          <p:cNvPr id="318" name="Shape 318"/>
          <p:cNvSpPr/>
          <p:nvPr/>
        </p:nvSpPr>
        <p:spPr>
          <a:xfrm>
            <a:off x="242357" y="1358351"/>
            <a:ext cx="12762443" cy="745639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65023" tIns="65023" rIns="65023" bIns="65023">
            <a:spAutoFit/>
          </a:bodyPr>
          <a:lstStyle/>
          <a:p>
            <a:pPr lvl="0" algn="just" defTabSz="457200">
              <a:lnSpc>
                <a:spcPct val="100000"/>
              </a:lnSpc>
              <a:buClrTx/>
              <a:defRPr sz="1800" spc="0">
                <a:solidFill>
                  <a:srgbClr val="000000"/>
                </a:solidFill>
              </a:defRPr>
            </a:pPr>
            <a:r>
              <a:rPr sz="2800" dirty="0">
                <a:latin typeface="Arial"/>
                <a:ea typeface="Arial"/>
                <a:cs typeface="Arial"/>
                <a:sym typeface="Arial"/>
              </a:rPr>
              <a:t>“[…] você aprenderá a intervir no mapa holográfico cerebral das pessoas, </a:t>
            </a:r>
            <a:r>
              <a:rPr sz="2800" b="1" dirty="0">
                <a:latin typeface="Arial"/>
                <a:ea typeface="Arial"/>
                <a:cs typeface="Arial"/>
                <a:sym typeface="Arial"/>
              </a:rPr>
              <a:t>corrigindo</a:t>
            </a:r>
            <a:r>
              <a:rPr sz="2800" dirty="0">
                <a:latin typeface="Arial"/>
                <a:ea typeface="Arial"/>
                <a:cs typeface="Arial"/>
                <a:sym typeface="Arial"/>
              </a:rPr>
              <a:t> as mais diversas </a:t>
            </a:r>
            <a:r>
              <a:rPr sz="2800" b="1" dirty="0">
                <a:latin typeface="Arial"/>
                <a:ea typeface="Arial"/>
                <a:cs typeface="Arial"/>
                <a:sym typeface="Arial"/>
              </a:rPr>
              <a:t>dificuldades escolares de aprendizagem</a:t>
            </a:r>
            <a:r>
              <a:rPr sz="2800" dirty="0">
                <a:latin typeface="Arial"/>
                <a:ea typeface="Arial"/>
                <a:cs typeface="Arial"/>
                <a:sym typeface="Arial"/>
              </a:rPr>
              <a:t>: </a:t>
            </a:r>
            <a:r>
              <a:rPr sz="2800" b="1" dirty="0">
                <a:latin typeface="Arial"/>
                <a:ea typeface="Arial"/>
                <a:cs typeface="Arial"/>
                <a:sym typeface="Arial"/>
              </a:rPr>
              <a:t>desconcentração</a:t>
            </a:r>
            <a:r>
              <a:rPr sz="2800" dirty="0">
                <a:latin typeface="Arial"/>
                <a:ea typeface="Arial"/>
                <a:cs typeface="Arial"/>
                <a:sym typeface="Arial"/>
              </a:rPr>
              <a:t>, </a:t>
            </a:r>
            <a:r>
              <a:rPr sz="2800" b="1" dirty="0">
                <a:latin typeface="Arial"/>
                <a:ea typeface="Arial"/>
                <a:cs typeface="Arial"/>
                <a:sym typeface="Arial"/>
              </a:rPr>
              <a:t>falta de foco</a:t>
            </a:r>
            <a:r>
              <a:rPr sz="2800" dirty="0">
                <a:latin typeface="Arial"/>
                <a:ea typeface="Arial"/>
                <a:cs typeface="Arial"/>
                <a:sym typeface="Arial"/>
              </a:rPr>
              <a:t>, </a:t>
            </a:r>
            <a:r>
              <a:rPr sz="2800" b="1" dirty="0">
                <a:latin typeface="Arial"/>
                <a:ea typeface="Arial"/>
                <a:cs typeface="Arial"/>
                <a:sym typeface="Arial"/>
              </a:rPr>
              <a:t>distúrbio de memória</a:t>
            </a:r>
            <a:r>
              <a:rPr sz="2800" dirty="0">
                <a:latin typeface="Arial"/>
                <a:ea typeface="Arial"/>
                <a:cs typeface="Arial"/>
                <a:sym typeface="Arial"/>
              </a:rPr>
              <a:t>, </a:t>
            </a:r>
            <a:r>
              <a:rPr sz="2800" b="1" dirty="0">
                <a:latin typeface="Arial"/>
                <a:ea typeface="Arial"/>
                <a:cs typeface="Arial"/>
                <a:sym typeface="Arial"/>
              </a:rPr>
              <a:t>esquecimento</a:t>
            </a:r>
            <a:r>
              <a:rPr sz="2800" dirty="0">
                <a:latin typeface="Arial"/>
                <a:ea typeface="Arial"/>
                <a:cs typeface="Arial"/>
                <a:sym typeface="Arial"/>
              </a:rPr>
              <a:t>, f</a:t>
            </a:r>
            <a:r>
              <a:rPr sz="2800" b="1" dirty="0">
                <a:latin typeface="Arial"/>
                <a:ea typeface="Arial"/>
                <a:cs typeface="Arial"/>
                <a:sym typeface="Arial"/>
              </a:rPr>
              <a:t>alta de atenção</a:t>
            </a:r>
            <a:r>
              <a:rPr sz="2800" dirty="0">
                <a:latin typeface="Arial"/>
                <a:ea typeface="Arial"/>
                <a:cs typeface="Arial"/>
                <a:sym typeface="Arial"/>
              </a:rPr>
              <a:t>, </a:t>
            </a:r>
            <a:r>
              <a:rPr sz="2800" b="1" dirty="0">
                <a:latin typeface="Arial"/>
                <a:ea typeface="Arial"/>
                <a:cs typeface="Arial"/>
                <a:sym typeface="Arial"/>
              </a:rPr>
              <a:t>incapacidade de aprender língua estrangeira</a:t>
            </a:r>
            <a:r>
              <a:rPr sz="2800" dirty="0">
                <a:latin typeface="Arial"/>
                <a:ea typeface="Arial"/>
                <a:cs typeface="Arial"/>
                <a:sym typeface="Arial"/>
              </a:rPr>
              <a:t>, </a:t>
            </a:r>
            <a:r>
              <a:rPr sz="2800" b="1" dirty="0">
                <a:latin typeface="Arial"/>
                <a:ea typeface="Arial"/>
                <a:cs typeface="Arial"/>
                <a:sym typeface="Arial"/>
              </a:rPr>
              <a:t>bloqueios na aprendizagem de matemática, história, geografia, biologia, química, física, desenho geométrico, filosofia</a:t>
            </a:r>
            <a:r>
              <a:rPr sz="2800" dirty="0">
                <a:latin typeface="Arial"/>
                <a:ea typeface="Arial"/>
                <a:cs typeface="Arial"/>
                <a:sym typeface="Arial"/>
              </a:rPr>
              <a:t>, além de </a:t>
            </a:r>
            <a:r>
              <a:rPr sz="2800" b="1" dirty="0">
                <a:latin typeface="Arial"/>
                <a:ea typeface="Arial"/>
                <a:cs typeface="Arial"/>
                <a:sym typeface="Arial"/>
              </a:rPr>
              <a:t>timidez</a:t>
            </a:r>
            <a:r>
              <a:rPr sz="2800" dirty="0">
                <a:latin typeface="Arial"/>
                <a:ea typeface="Arial"/>
                <a:cs typeface="Arial"/>
                <a:sym typeface="Arial"/>
              </a:rPr>
              <a:t>, </a:t>
            </a:r>
            <a:r>
              <a:rPr sz="2800" b="1" dirty="0">
                <a:latin typeface="Arial"/>
                <a:ea typeface="Arial"/>
                <a:cs typeface="Arial"/>
                <a:sym typeface="Arial"/>
              </a:rPr>
              <a:t>baixa auto-estima</a:t>
            </a:r>
            <a:r>
              <a:rPr sz="2800" dirty="0">
                <a:latin typeface="Arial"/>
                <a:ea typeface="Arial"/>
                <a:cs typeface="Arial"/>
                <a:sym typeface="Arial"/>
              </a:rPr>
              <a:t>, </a:t>
            </a:r>
            <a:r>
              <a:rPr sz="2800" b="1" dirty="0">
                <a:latin typeface="Arial"/>
                <a:ea typeface="Arial"/>
                <a:cs typeface="Arial"/>
                <a:sym typeface="Arial"/>
              </a:rPr>
              <a:t>preguiça</a:t>
            </a:r>
            <a:r>
              <a:rPr sz="2800" dirty="0">
                <a:latin typeface="Arial"/>
                <a:ea typeface="Arial"/>
                <a:cs typeface="Arial"/>
                <a:sym typeface="Arial"/>
              </a:rPr>
              <a:t>, entre tantos outros fatores que limitam o sucesso no desempenho escolar.”</a:t>
            </a:r>
          </a:p>
          <a:p>
            <a:pPr lvl="0" algn="just" defTabSz="457200">
              <a:lnSpc>
                <a:spcPct val="100000"/>
              </a:lnSpc>
              <a:buClrTx/>
              <a:defRPr sz="1800" spc="0">
                <a:solidFill>
                  <a:srgbClr val="000000"/>
                </a:solidFill>
              </a:defRPr>
            </a:pPr>
            <a:endParaRPr sz="2800" dirty="0">
              <a:latin typeface="Arial"/>
              <a:ea typeface="Arial"/>
              <a:cs typeface="Arial"/>
              <a:sym typeface="Arial"/>
            </a:endParaRPr>
          </a:p>
          <a:p>
            <a:pPr lvl="0" algn="just" defTabSz="457200">
              <a:lnSpc>
                <a:spcPct val="100000"/>
              </a:lnSpc>
              <a:buClrTx/>
              <a:defRPr sz="1800" spc="0">
                <a:solidFill>
                  <a:srgbClr val="000000"/>
                </a:solidFill>
              </a:defRPr>
            </a:pPr>
            <a:r>
              <a:rPr sz="2800" dirty="0">
                <a:latin typeface="Arial"/>
                <a:ea typeface="Arial"/>
                <a:cs typeface="Arial"/>
                <a:sym typeface="Arial"/>
              </a:rPr>
              <a:t>O Curso “É composto por um </a:t>
            </a:r>
            <a:r>
              <a:rPr sz="2800" b="1" dirty="0">
                <a:latin typeface="Arial"/>
                <a:ea typeface="Arial"/>
                <a:cs typeface="Arial"/>
                <a:sym typeface="Arial"/>
              </a:rPr>
              <a:t>conjunto de técnicas</a:t>
            </a:r>
            <a:r>
              <a:rPr sz="2800" dirty="0">
                <a:latin typeface="Arial"/>
                <a:ea typeface="Arial"/>
                <a:cs typeface="Arial"/>
                <a:sym typeface="Arial"/>
              </a:rPr>
              <a:t>, com </a:t>
            </a:r>
            <a:r>
              <a:rPr sz="2800" b="1" dirty="0">
                <a:latin typeface="Arial"/>
                <a:ea typeface="Arial"/>
                <a:cs typeface="Arial"/>
                <a:sym typeface="Arial"/>
              </a:rPr>
              <a:t>estrutura mecânica quântica</a:t>
            </a:r>
            <a:r>
              <a:rPr sz="2800" dirty="0">
                <a:latin typeface="Arial"/>
                <a:ea typeface="Arial"/>
                <a:cs typeface="Arial"/>
                <a:sym typeface="Arial"/>
              </a:rPr>
              <a:t>, que permitem </a:t>
            </a:r>
            <a:r>
              <a:rPr sz="2800" b="1" dirty="0">
                <a:latin typeface="Arial"/>
                <a:ea typeface="Arial"/>
                <a:cs typeface="Arial"/>
                <a:sym typeface="Arial"/>
              </a:rPr>
              <a:t>neuroprogramar as matrizes de inteligência</a:t>
            </a:r>
            <a:r>
              <a:rPr sz="2800" dirty="0">
                <a:latin typeface="Arial"/>
                <a:ea typeface="Arial"/>
                <a:cs typeface="Arial"/>
                <a:sym typeface="Arial"/>
              </a:rPr>
              <a:t>, segundo planejamento prévio. Esta estratégia de ação permite intervir em áreas específicas do sistema mental, e possibilitar os limitadores matriciais.”</a:t>
            </a:r>
          </a:p>
          <a:p>
            <a:pPr lvl="0" algn="just" defTabSz="457200">
              <a:lnSpc>
                <a:spcPct val="100000"/>
              </a:lnSpc>
              <a:buClrTx/>
              <a:defRPr sz="1800" spc="0">
                <a:solidFill>
                  <a:srgbClr val="000000"/>
                </a:solidFill>
              </a:defRPr>
            </a:pPr>
            <a:endParaRPr sz="2800" dirty="0">
              <a:latin typeface="Arial"/>
              <a:ea typeface="Arial"/>
              <a:cs typeface="Arial"/>
              <a:sym typeface="Arial"/>
            </a:endParaRPr>
          </a:p>
          <a:p>
            <a:pPr lvl="0" algn="just" defTabSz="457200">
              <a:lnSpc>
                <a:spcPct val="100000"/>
              </a:lnSpc>
              <a:buClrTx/>
              <a:defRPr sz="1800" spc="0">
                <a:solidFill>
                  <a:srgbClr val="000000"/>
                </a:solidFill>
              </a:defRPr>
            </a:pPr>
            <a:r>
              <a:rPr sz="2800" dirty="0">
                <a:latin typeface="Arial"/>
                <a:ea typeface="Arial"/>
                <a:cs typeface="Arial"/>
                <a:sym typeface="Arial"/>
              </a:rPr>
              <a:t>“Neuroeducação - neurotecnologia que permite otimizar o funcionamento das matrizes de inteligência no mapa holográfico cerebral, possibilitando a expressão máxima da genialidade pessoal.”</a:t>
            </a:r>
          </a:p>
        </p:txBody>
      </p:sp>
      <p:sp>
        <p:nvSpPr>
          <p:cNvPr id="319" name="Shape 319"/>
          <p:cNvSpPr/>
          <p:nvPr/>
        </p:nvSpPr>
        <p:spPr>
          <a:xfrm>
            <a:off x="4218482" y="250187"/>
            <a:ext cx="4567836" cy="103126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lvl1pPr>
              <a:defRPr sz="6200" b="1" spc="62">
                <a:latin typeface="+mn-lt"/>
                <a:ea typeface="+mn-ea"/>
                <a:cs typeface="+mn-cs"/>
                <a:sym typeface="Helvetica Neue"/>
              </a:defRPr>
            </a:lvl1pPr>
          </a:lstStyle>
          <a:p>
            <a:pPr lvl="0">
              <a:defRPr sz="1800" b="0" spc="0">
                <a:solidFill>
                  <a:srgbClr val="000000"/>
                </a:solidFill>
              </a:defRPr>
            </a:pPr>
            <a:r>
              <a:rPr sz="6200" b="1" spc="62">
                <a:solidFill>
                  <a:srgbClr val="404B57"/>
                </a:solidFill>
              </a:rPr>
              <a:t>CUIDADO!!!</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404B57"/>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UltraLight"/>
        <a:ea typeface="Helvetica Neue UltraLight"/>
        <a:cs typeface="Helvetica Neue Ultra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ABB"/>
        </a:solid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30000"/>
          </a:lnSpc>
          <a:spcBef>
            <a:spcPts val="0"/>
          </a:spcBef>
          <a:spcAft>
            <a:spcPts val="0"/>
          </a:spcAft>
          <a:buClr>
            <a:srgbClr val="007ABB"/>
          </a:buClr>
          <a:buSzTx/>
          <a:buFontTx/>
          <a:buNone/>
          <a:tabLst/>
          <a:defRPr kumimoji="0" sz="2600" b="0" i="0" u="none" strike="noStrike" cap="none" spc="26" normalizeH="0" baseline="0">
            <a:ln>
              <a:noFill/>
            </a:ln>
            <a:solidFill>
              <a:srgbClr val="404B57"/>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UltraLight"/>
        <a:ea typeface="Helvetica Neue UltraLight"/>
        <a:cs typeface="Helvetica Neue UltraLight"/>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ABB"/>
        </a:solid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1" hangingPunct="0">
          <a:lnSpc>
            <a:spcPct val="130000"/>
          </a:lnSpc>
          <a:spcBef>
            <a:spcPts val="0"/>
          </a:spcBef>
          <a:spcAft>
            <a:spcPts val="0"/>
          </a:spcAft>
          <a:buClr>
            <a:srgbClr val="007ABB"/>
          </a:buClr>
          <a:buSzTx/>
          <a:buFontTx/>
          <a:buNone/>
          <a:tabLst/>
          <a:defRPr kumimoji="0" sz="2600" b="0" i="0" u="none" strike="noStrike" cap="none" spc="26" normalizeH="0" baseline="0">
            <a:ln>
              <a:noFill/>
            </a:ln>
            <a:solidFill>
              <a:srgbClr val="404B57"/>
            </a:solidFill>
            <a:effectLst/>
            <a:uFillTx/>
            <a:latin typeface="Helvetica Neue Light"/>
            <a:ea typeface="Helvetica Neue Light"/>
            <a:cs typeface="Helvetica Neue Light"/>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2352</Words>
  <Application>Microsoft Office PowerPoint</Application>
  <PresentationFormat>Personalizar</PresentationFormat>
  <Paragraphs>335</Paragraphs>
  <Slides>40</Slides>
  <Notes>8</Notes>
  <HiddenSlides>0</HiddenSlides>
  <MMClips>0</MMClips>
  <ScaleCrop>false</ScaleCrop>
  <HeadingPairs>
    <vt:vector size="4" baseType="variant">
      <vt:variant>
        <vt:lpstr>Tema</vt:lpstr>
      </vt:variant>
      <vt:variant>
        <vt:i4>1</vt:i4>
      </vt:variant>
      <vt:variant>
        <vt:lpstr>Títulos de slides</vt:lpstr>
      </vt:variant>
      <vt:variant>
        <vt:i4>40</vt:i4>
      </vt:variant>
    </vt:vector>
  </HeadingPairs>
  <TitlesOfParts>
    <vt:vector size="41" baseType="lpstr">
      <vt:lpstr>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DESENVOLVIMENTO E AMADURECIMENTO</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Adriana Nunes Gomes</dc:creator>
  <cp:lastModifiedBy>Adriana Nunes Gomes</cp:lastModifiedBy>
  <cp:revision>8</cp:revision>
  <dcterms:created xsi:type="dcterms:W3CDTF">2014-11-25T21:50:14Z</dcterms:created>
  <dcterms:modified xsi:type="dcterms:W3CDTF">2014-11-26T11:46:08Z</dcterms:modified>
</cp:coreProperties>
</file>