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76" r:id="rId5"/>
    <p:sldId id="291" r:id="rId6"/>
    <p:sldId id="309" r:id="rId7"/>
    <p:sldId id="297" r:id="rId8"/>
    <p:sldId id="310" r:id="rId9"/>
    <p:sldId id="311" r:id="rId10"/>
    <p:sldId id="290" r:id="rId11"/>
  </p:sldIdLst>
  <p:sldSz cx="18288000" cy="10287000"/>
  <p:notesSz cx="6858000" cy="9144000"/>
  <p:embeddedFontLst>
    <p:embeddedFont>
      <p:font typeface="HK Grotesk Bold" panose="020B0604020202020204" charset="0"/>
      <p:regular r:id="rId13"/>
    </p:embeddedFont>
    <p:embeddedFont>
      <p:font typeface="HK Grotesk Light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D"/>
    <a:srgbClr val="003464"/>
    <a:srgbClr val="007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3358A-2745-46AB-B37A-58C01C3B8274}" v="11" dt="2024-10-30T15:08:58.206"/>
    <p1510:client id="{5DB48319-08F0-4A82-938A-2F7B24750D54}" v="568" dt="2024-10-30T15:56:09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berto Alvarenga | Alvarenga Advogados" userId="4a1b9689-4722-4cc2-bf68-193934a50730" providerId="ADAL" clId="{14C3358A-2745-46AB-B37A-58C01C3B8274}"/>
    <pc:docChg chg="undo custSel addSld delSld modSld">
      <pc:chgData name="Gilberto Alvarenga | Alvarenga Advogados" userId="4a1b9689-4722-4cc2-bf68-193934a50730" providerId="ADAL" clId="{14C3358A-2745-46AB-B37A-58C01C3B8274}" dt="2024-10-30T15:08:58.206" v="10" actId="14100"/>
      <pc:docMkLst>
        <pc:docMk/>
      </pc:docMkLst>
      <pc:sldChg chg="del">
        <pc:chgData name="Gilberto Alvarenga | Alvarenga Advogados" userId="4a1b9689-4722-4cc2-bf68-193934a50730" providerId="ADAL" clId="{14C3358A-2745-46AB-B37A-58C01C3B8274}" dt="2024-10-30T14:16:33.039" v="0" actId="47"/>
        <pc:sldMkLst>
          <pc:docMk/>
          <pc:sldMk cId="759075883" sldId="281"/>
        </pc:sldMkLst>
      </pc:sldChg>
      <pc:sldChg chg="del">
        <pc:chgData name="Gilberto Alvarenga | Alvarenga Advogados" userId="4a1b9689-4722-4cc2-bf68-193934a50730" providerId="ADAL" clId="{14C3358A-2745-46AB-B37A-58C01C3B8274}" dt="2024-10-30T14:16:33.039" v="0" actId="47"/>
        <pc:sldMkLst>
          <pc:docMk/>
          <pc:sldMk cId="3455985710" sldId="292"/>
        </pc:sldMkLst>
      </pc:sldChg>
      <pc:sldChg chg="del">
        <pc:chgData name="Gilberto Alvarenga | Alvarenga Advogados" userId="4a1b9689-4722-4cc2-bf68-193934a50730" providerId="ADAL" clId="{14C3358A-2745-46AB-B37A-58C01C3B8274}" dt="2024-10-30T14:16:33.039" v="0" actId="47"/>
        <pc:sldMkLst>
          <pc:docMk/>
          <pc:sldMk cId="3565468788" sldId="293"/>
        </pc:sldMkLst>
      </pc:sldChg>
      <pc:sldChg chg="del">
        <pc:chgData name="Gilberto Alvarenga | Alvarenga Advogados" userId="4a1b9689-4722-4cc2-bf68-193934a50730" providerId="ADAL" clId="{14C3358A-2745-46AB-B37A-58C01C3B8274}" dt="2024-10-30T14:16:33.039" v="0" actId="47"/>
        <pc:sldMkLst>
          <pc:docMk/>
          <pc:sldMk cId="3587060642" sldId="294"/>
        </pc:sldMkLst>
      </pc:sldChg>
      <pc:sldChg chg="del">
        <pc:chgData name="Gilberto Alvarenga | Alvarenga Advogados" userId="4a1b9689-4722-4cc2-bf68-193934a50730" providerId="ADAL" clId="{14C3358A-2745-46AB-B37A-58C01C3B8274}" dt="2024-10-30T14:16:33.039" v="0" actId="47"/>
        <pc:sldMkLst>
          <pc:docMk/>
          <pc:sldMk cId="1999116434" sldId="295"/>
        </pc:sldMkLst>
      </pc:sldChg>
      <pc:sldChg chg="del">
        <pc:chgData name="Gilberto Alvarenga | Alvarenga Advogados" userId="4a1b9689-4722-4cc2-bf68-193934a50730" providerId="ADAL" clId="{14C3358A-2745-46AB-B37A-58C01C3B8274}" dt="2024-10-30T14:16:33.039" v="0" actId="47"/>
        <pc:sldMkLst>
          <pc:docMk/>
          <pc:sldMk cId="1713705675" sldId="296"/>
        </pc:sldMkLst>
      </pc:sldChg>
      <pc:sldChg chg="del">
        <pc:chgData name="Gilberto Alvarenga | Alvarenga Advogados" userId="4a1b9689-4722-4cc2-bf68-193934a50730" providerId="ADAL" clId="{14C3358A-2745-46AB-B37A-58C01C3B8274}" dt="2024-10-30T14:16:33.039" v="0" actId="47"/>
        <pc:sldMkLst>
          <pc:docMk/>
          <pc:sldMk cId="4052869053" sldId="297"/>
        </pc:sldMkLst>
      </pc:sldChg>
      <pc:sldChg chg="del">
        <pc:chgData name="Gilberto Alvarenga | Alvarenga Advogados" userId="4a1b9689-4722-4cc2-bf68-193934a50730" providerId="ADAL" clId="{14C3358A-2745-46AB-B37A-58C01C3B8274}" dt="2024-10-30T14:16:33.039" v="0" actId="47"/>
        <pc:sldMkLst>
          <pc:docMk/>
          <pc:sldMk cId="591492303" sldId="298"/>
        </pc:sldMkLst>
      </pc:sldChg>
      <pc:sldChg chg="del">
        <pc:chgData name="Gilberto Alvarenga | Alvarenga Advogados" userId="4a1b9689-4722-4cc2-bf68-193934a50730" providerId="ADAL" clId="{14C3358A-2745-46AB-B37A-58C01C3B8274}" dt="2024-10-30T14:16:33.039" v="0" actId="47"/>
        <pc:sldMkLst>
          <pc:docMk/>
          <pc:sldMk cId="4290523741" sldId="299"/>
        </pc:sldMkLst>
      </pc:sldChg>
      <pc:sldChg chg="del">
        <pc:chgData name="Gilberto Alvarenga | Alvarenga Advogados" userId="4a1b9689-4722-4cc2-bf68-193934a50730" providerId="ADAL" clId="{14C3358A-2745-46AB-B37A-58C01C3B8274}" dt="2024-10-30T14:16:33.039" v="0" actId="47"/>
        <pc:sldMkLst>
          <pc:docMk/>
          <pc:sldMk cId="3012865656" sldId="300"/>
        </pc:sldMkLst>
      </pc:sldChg>
      <pc:sldChg chg="del">
        <pc:chgData name="Gilberto Alvarenga | Alvarenga Advogados" userId="4a1b9689-4722-4cc2-bf68-193934a50730" providerId="ADAL" clId="{14C3358A-2745-46AB-B37A-58C01C3B8274}" dt="2024-10-30T14:16:33.039" v="0" actId="47"/>
        <pc:sldMkLst>
          <pc:docMk/>
          <pc:sldMk cId="440692602" sldId="301"/>
        </pc:sldMkLst>
      </pc:sldChg>
      <pc:sldChg chg="del">
        <pc:chgData name="Gilberto Alvarenga | Alvarenga Advogados" userId="4a1b9689-4722-4cc2-bf68-193934a50730" providerId="ADAL" clId="{14C3358A-2745-46AB-B37A-58C01C3B8274}" dt="2024-10-30T14:16:33.039" v="0" actId="47"/>
        <pc:sldMkLst>
          <pc:docMk/>
          <pc:sldMk cId="873243780" sldId="302"/>
        </pc:sldMkLst>
      </pc:sldChg>
      <pc:sldChg chg="del">
        <pc:chgData name="Gilberto Alvarenga | Alvarenga Advogados" userId="4a1b9689-4722-4cc2-bf68-193934a50730" providerId="ADAL" clId="{14C3358A-2745-46AB-B37A-58C01C3B8274}" dt="2024-10-30T14:16:33.039" v="0" actId="47"/>
        <pc:sldMkLst>
          <pc:docMk/>
          <pc:sldMk cId="3113613897" sldId="303"/>
        </pc:sldMkLst>
      </pc:sldChg>
      <pc:sldChg chg="del">
        <pc:chgData name="Gilberto Alvarenga | Alvarenga Advogados" userId="4a1b9689-4722-4cc2-bf68-193934a50730" providerId="ADAL" clId="{14C3358A-2745-46AB-B37A-58C01C3B8274}" dt="2024-10-30T14:16:33.039" v="0" actId="47"/>
        <pc:sldMkLst>
          <pc:docMk/>
          <pc:sldMk cId="3872531556" sldId="304"/>
        </pc:sldMkLst>
      </pc:sldChg>
      <pc:sldChg chg="del">
        <pc:chgData name="Gilberto Alvarenga | Alvarenga Advogados" userId="4a1b9689-4722-4cc2-bf68-193934a50730" providerId="ADAL" clId="{14C3358A-2745-46AB-B37A-58C01C3B8274}" dt="2024-10-30T14:16:33.039" v="0" actId="47"/>
        <pc:sldMkLst>
          <pc:docMk/>
          <pc:sldMk cId="2834624816" sldId="305"/>
        </pc:sldMkLst>
      </pc:sldChg>
      <pc:sldChg chg="del">
        <pc:chgData name="Gilberto Alvarenga | Alvarenga Advogados" userId="4a1b9689-4722-4cc2-bf68-193934a50730" providerId="ADAL" clId="{14C3358A-2745-46AB-B37A-58C01C3B8274}" dt="2024-10-30T14:16:33.039" v="0" actId="47"/>
        <pc:sldMkLst>
          <pc:docMk/>
          <pc:sldMk cId="1108397377" sldId="306"/>
        </pc:sldMkLst>
      </pc:sldChg>
      <pc:sldChg chg="del">
        <pc:chgData name="Gilberto Alvarenga | Alvarenga Advogados" userId="4a1b9689-4722-4cc2-bf68-193934a50730" providerId="ADAL" clId="{14C3358A-2745-46AB-B37A-58C01C3B8274}" dt="2024-10-30T14:16:33.039" v="0" actId="47"/>
        <pc:sldMkLst>
          <pc:docMk/>
          <pc:sldMk cId="1988184387" sldId="307"/>
        </pc:sldMkLst>
      </pc:sldChg>
      <pc:sldChg chg="addSp delSp modSp add mod">
        <pc:chgData name="Gilberto Alvarenga | Alvarenga Advogados" userId="4a1b9689-4722-4cc2-bf68-193934a50730" providerId="ADAL" clId="{14C3358A-2745-46AB-B37A-58C01C3B8274}" dt="2024-10-30T15:08:58.206" v="10" actId="14100"/>
        <pc:sldMkLst>
          <pc:docMk/>
          <pc:sldMk cId="860089739" sldId="309"/>
        </pc:sldMkLst>
        <pc:spChg chg="add mod">
          <ac:chgData name="Gilberto Alvarenga | Alvarenga Advogados" userId="4a1b9689-4722-4cc2-bf68-193934a50730" providerId="ADAL" clId="{14C3358A-2745-46AB-B37A-58C01C3B8274}" dt="2024-10-30T15:08:30.566" v="5"/>
          <ac:spMkLst>
            <pc:docMk/>
            <pc:sldMk cId="860089739" sldId="309"/>
            <ac:spMk id="2" creationId="{23D5D784-C549-C214-9803-98E989729CFE}"/>
          </ac:spMkLst>
        </pc:spChg>
        <pc:spChg chg="mod">
          <ac:chgData name="Gilberto Alvarenga | Alvarenga Advogados" userId="4a1b9689-4722-4cc2-bf68-193934a50730" providerId="ADAL" clId="{14C3358A-2745-46AB-B37A-58C01C3B8274}" dt="2024-10-30T15:08:58.206" v="10" actId="14100"/>
          <ac:spMkLst>
            <pc:docMk/>
            <pc:sldMk cId="860089739" sldId="309"/>
            <ac:spMk id="13" creationId="{5DA658A1-EB07-F5C2-88A3-9AE9EB086569}"/>
          </ac:spMkLst>
        </pc:spChg>
        <pc:picChg chg="del">
          <ac:chgData name="Gilberto Alvarenga | Alvarenga Advogados" userId="4a1b9689-4722-4cc2-bf68-193934a50730" providerId="ADAL" clId="{14C3358A-2745-46AB-B37A-58C01C3B8274}" dt="2024-10-30T15:08:01.390" v="2" actId="478"/>
          <ac:picMkLst>
            <pc:docMk/>
            <pc:sldMk cId="860089739" sldId="309"/>
            <ac:picMk id="3" creationId="{24A532D0-02C0-F7EA-B33D-CB4E9ADDAA81}"/>
          </ac:picMkLst>
        </pc:picChg>
      </pc:sldChg>
    </pc:docChg>
  </pc:docChgLst>
  <pc:docChgLst>
    <pc:chgData name="Letícia Neves | Alvarenga Advogados" userId="d0ce990c-51fc-47ae-9557-91bd75bf6bde" providerId="ADAL" clId="{5DB48319-08F0-4A82-938A-2F7B24750D54}"/>
    <pc:docChg chg="undo redo custSel addSld delSld modSld sldOrd">
      <pc:chgData name="Letícia Neves | Alvarenga Advogados" userId="d0ce990c-51fc-47ae-9557-91bd75bf6bde" providerId="ADAL" clId="{5DB48319-08F0-4A82-938A-2F7B24750D54}" dt="2024-10-30T16:10:39.970" v="581" actId="255"/>
      <pc:docMkLst>
        <pc:docMk/>
      </pc:docMkLst>
      <pc:sldChg chg="modSp mod modTransition">
        <pc:chgData name="Letícia Neves | Alvarenga Advogados" userId="d0ce990c-51fc-47ae-9557-91bd75bf6bde" providerId="ADAL" clId="{5DB48319-08F0-4A82-938A-2F7B24750D54}" dt="2024-10-30T15:54:57.480" v="558"/>
        <pc:sldMkLst>
          <pc:docMk/>
          <pc:sldMk cId="2283407257" sldId="276"/>
        </pc:sldMkLst>
        <pc:spChg chg="mod">
          <ac:chgData name="Letícia Neves | Alvarenga Advogados" userId="d0ce990c-51fc-47ae-9557-91bd75bf6bde" providerId="ADAL" clId="{5DB48319-08F0-4A82-938A-2F7B24750D54}" dt="2024-10-30T14:42:15.958" v="152" actId="1076"/>
          <ac:spMkLst>
            <pc:docMk/>
            <pc:sldMk cId="2283407257" sldId="276"/>
            <ac:spMk id="3" creationId="{00000000-0000-0000-0000-000000000000}"/>
          </ac:spMkLst>
        </pc:spChg>
        <pc:spChg chg="mod">
          <ac:chgData name="Letícia Neves | Alvarenga Advogados" userId="d0ce990c-51fc-47ae-9557-91bd75bf6bde" providerId="ADAL" clId="{5DB48319-08F0-4A82-938A-2F7B24750D54}" dt="2024-10-30T15:54:33.426" v="552" actId="20577"/>
          <ac:spMkLst>
            <pc:docMk/>
            <pc:sldMk cId="2283407257" sldId="276"/>
            <ac:spMk id="9" creationId="{00000000-0000-0000-0000-000000000000}"/>
          </ac:spMkLst>
        </pc:spChg>
      </pc:sldChg>
      <pc:sldChg chg="addSp modSp del mod modTransition">
        <pc:chgData name="Letícia Neves | Alvarenga Advogados" userId="d0ce990c-51fc-47ae-9557-91bd75bf6bde" providerId="ADAL" clId="{5DB48319-08F0-4A82-938A-2F7B24750D54}" dt="2024-10-30T15:54:39.267" v="553" actId="47"/>
        <pc:sldMkLst>
          <pc:docMk/>
          <pc:sldMk cId="2692760584" sldId="286"/>
        </pc:sldMkLst>
        <pc:spChg chg="mod">
          <ac:chgData name="Letícia Neves | Alvarenga Advogados" userId="d0ce990c-51fc-47ae-9557-91bd75bf6bde" providerId="ADAL" clId="{5DB48319-08F0-4A82-938A-2F7B24750D54}" dt="2024-10-30T15:52:54.949" v="456" actId="6549"/>
          <ac:spMkLst>
            <pc:docMk/>
            <pc:sldMk cId="2692760584" sldId="286"/>
            <ac:spMk id="6" creationId="{00000000-0000-0000-0000-000000000000}"/>
          </ac:spMkLst>
        </pc:spChg>
        <pc:spChg chg="add">
          <ac:chgData name="Letícia Neves | Alvarenga Advogados" userId="d0ce990c-51fc-47ae-9557-91bd75bf6bde" providerId="ADAL" clId="{5DB48319-08F0-4A82-938A-2F7B24750D54}" dt="2024-10-30T15:52:54.945" v="455" actId="22"/>
          <ac:spMkLst>
            <pc:docMk/>
            <pc:sldMk cId="2692760584" sldId="286"/>
            <ac:spMk id="7" creationId="{7B7E24D7-00CE-69B3-B8E3-4B55DD2CAB9D}"/>
          </ac:spMkLst>
        </pc:spChg>
      </pc:sldChg>
      <pc:sldChg chg="modSp add mod modTransition">
        <pc:chgData name="Letícia Neves | Alvarenga Advogados" userId="d0ce990c-51fc-47ae-9557-91bd75bf6bde" providerId="ADAL" clId="{5DB48319-08F0-4A82-938A-2F7B24750D54}" dt="2024-10-30T15:56:09.062" v="566" actId="20577"/>
        <pc:sldMkLst>
          <pc:docMk/>
          <pc:sldMk cId="3305869265" sldId="290"/>
        </pc:sldMkLst>
        <pc:spChg chg="mod">
          <ac:chgData name="Letícia Neves | Alvarenga Advogados" userId="d0ce990c-51fc-47ae-9557-91bd75bf6bde" providerId="ADAL" clId="{5DB48319-08F0-4A82-938A-2F7B24750D54}" dt="2024-10-30T15:56:09.062" v="566" actId="20577"/>
          <ac:spMkLst>
            <pc:docMk/>
            <pc:sldMk cId="3305869265" sldId="290"/>
            <ac:spMk id="13" creationId="{00000000-0000-0000-0000-000000000000}"/>
          </ac:spMkLst>
        </pc:spChg>
        <pc:spChg chg="mod">
          <ac:chgData name="Letícia Neves | Alvarenga Advogados" userId="d0ce990c-51fc-47ae-9557-91bd75bf6bde" providerId="ADAL" clId="{5DB48319-08F0-4A82-938A-2F7B24750D54}" dt="2024-10-30T15:35:16.992" v="197" actId="255"/>
          <ac:spMkLst>
            <pc:docMk/>
            <pc:sldMk cId="3305869265" sldId="290"/>
            <ac:spMk id="22" creationId="{00000000-0000-0000-0000-000000000000}"/>
          </ac:spMkLst>
        </pc:spChg>
        <pc:spChg chg="mod">
          <ac:chgData name="Letícia Neves | Alvarenga Advogados" userId="d0ce990c-51fc-47ae-9557-91bd75bf6bde" providerId="ADAL" clId="{5DB48319-08F0-4A82-938A-2F7B24750D54}" dt="2024-10-30T15:35:22.345" v="198" actId="255"/>
          <ac:spMkLst>
            <pc:docMk/>
            <pc:sldMk cId="3305869265" sldId="290"/>
            <ac:spMk id="23" creationId="{00000000-0000-0000-0000-000000000000}"/>
          </ac:spMkLst>
        </pc:spChg>
      </pc:sldChg>
      <pc:sldChg chg="modSp mod modTransition">
        <pc:chgData name="Letícia Neves | Alvarenga Advogados" userId="d0ce990c-51fc-47ae-9557-91bd75bf6bde" providerId="ADAL" clId="{5DB48319-08F0-4A82-938A-2F7B24750D54}" dt="2024-10-30T15:51:15.048" v="441"/>
        <pc:sldMkLst>
          <pc:docMk/>
          <pc:sldMk cId="2148156105" sldId="291"/>
        </pc:sldMkLst>
        <pc:picChg chg="mod">
          <ac:chgData name="Letícia Neves | Alvarenga Advogados" userId="d0ce990c-51fc-47ae-9557-91bd75bf6bde" providerId="ADAL" clId="{5DB48319-08F0-4A82-938A-2F7B24750D54}" dt="2024-10-30T15:49:48.462" v="427" actId="14861"/>
          <ac:picMkLst>
            <pc:docMk/>
            <pc:sldMk cId="2148156105" sldId="291"/>
            <ac:picMk id="3" creationId="{ADBC972A-1882-D7B0-593A-E08A699CA779}"/>
          </ac:picMkLst>
        </pc:picChg>
      </pc:sldChg>
      <pc:sldChg chg="addSp modSp add mod modTransition">
        <pc:chgData name="Letícia Neves | Alvarenga Advogados" userId="d0ce990c-51fc-47ae-9557-91bd75bf6bde" providerId="ADAL" clId="{5DB48319-08F0-4A82-938A-2F7B24750D54}" dt="2024-10-30T15:51:32.473" v="447"/>
        <pc:sldMkLst>
          <pc:docMk/>
          <pc:sldMk cId="4052869053" sldId="297"/>
        </pc:sldMkLst>
        <pc:spChg chg="add mod">
          <ac:chgData name="Letícia Neves | Alvarenga Advogados" userId="d0ce990c-51fc-47ae-9557-91bd75bf6bde" providerId="ADAL" clId="{5DB48319-08F0-4A82-938A-2F7B24750D54}" dt="2024-10-30T15:39:22.100" v="215" actId="1076"/>
          <ac:spMkLst>
            <pc:docMk/>
            <pc:sldMk cId="4052869053" sldId="297"/>
            <ac:spMk id="2" creationId="{E851A0A3-05B1-23AB-C795-73E6D063AE2A}"/>
          </ac:spMkLst>
        </pc:spChg>
        <pc:spChg chg="mod">
          <ac:chgData name="Letícia Neves | Alvarenga Advogados" userId="d0ce990c-51fc-47ae-9557-91bd75bf6bde" providerId="ADAL" clId="{5DB48319-08F0-4A82-938A-2F7B24750D54}" dt="2024-10-30T15:50:31.421" v="432" actId="20577"/>
          <ac:spMkLst>
            <pc:docMk/>
            <pc:sldMk cId="4052869053" sldId="297"/>
            <ac:spMk id="22" creationId="{00000000-0000-0000-0000-000000000000}"/>
          </ac:spMkLst>
        </pc:spChg>
      </pc:sldChg>
      <pc:sldChg chg="addSp delSp modSp del mod">
        <pc:chgData name="Letícia Neves | Alvarenga Advogados" userId="d0ce990c-51fc-47ae-9557-91bd75bf6bde" providerId="ADAL" clId="{5DB48319-08F0-4A82-938A-2F7B24750D54}" dt="2024-10-30T15:38:22.841" v="207" actId="47"/>
        <pc:sldMkLst>
          <pc:docMk/>
          <pc:sldMk cId="2007829156" sldId="308"/>
        </pc:sldMkLst>
        <pc:spChg chg="add mod">
          <ac:chgData name="Letícia Neves | Alvarenga Advogados" userId="d0ce990c-51fc-47ae-9557-91bd75bf6bde" providerId="ADAL" clId="{5DB48319-08F0-4A82-938A-2F7B24750D54}" dt="2024-10-30T15:38:03.400" v="205"/>
          <ac:spMkLst>
            <pc:docMk/>
            <pc:sldMk cId="2007829156" sldId="308"/>
            <ac:spMk id="2" creationId="{9D9A18A3-F292-AB0B-6104-0D3DD4F25B79}"/>
          </ac:spMkLst>
        </pc:spChg>
        <pc:spChg chg="add del mod">
          <ac:chgData name="Letícia Neves | Alvarenga Advogados" userId="d0ce990c-51fc-47ae-9557-91bd75bf6bde" providerId="ADAL" clId="{5DB48319-08F0-4A82-938A-2F7B24750D54}" dt="2024-10-30T15:37:34.589" v="204" actId="1076"/>
          <ac:spMkLst>
            <pc:docMk/>
            <pc:sldMk cId="2007829156" sldId="308"/>
            <ac:spMk id="18" creationId="{00000000-0000-0000-0000-000000000000}"/>
          </ac:spMkLst>
        </pc:spChg>
        <pc:spChg chg="mod">
          <ac:chgData name="Letícia Neves | Alvarenga Advogados" userId="d0ce990c-51fc-47ae-9557-91bd75bf6bde" providerId="ADAL" clId="{5DB48319-08F0-4A82-938A-2F7B24750D54}" dt="2024-10-30T15:34:52.778" v="194" actId="6549"/>
          <ac:spMkLst>
            <pc:docMk/>
            <pc:sldMk cId="2007829156" sldId="308"/>
            <ac:spMk id="22" creationId="{00000000-0000-0000-0000-000000000000}"/>
          </ac:spMkLst>
        </pc:spChg>
        <pc:picChg chg="del">
          <ac:chgData name="Letícia Neves | Alvarenga Advogados" userId="d0ce990c-51fc-47ae-9557-91bd75bf6bde" providerId="ADAL" clId="{5DB48319-08F0-4A82-938A-2F7B24750D54}" dt="2024-10-30T15:34:37.564" v="191" actId="478"/>
          <ac:picMkLst>
            <pc:docMk/>
            <pc:sldMk cId="2007829156" sldId="308"/>
            <ac:picMk id="3" creationId="{6399452B-4E54-4B99-3B09-3DA244278CFF}"/>
          </ac:picMkLst>
        </pc:picChg>
      </pc:sldChg>
      <pc:sldChg chg="addSp delSp modSp mod modTransition">
        <pc:chgData name="Letícia Neves | Alvarenga Advogados" userId="d0ce990c-51fc-47ae-9557-91bd75bf6bde" providerId="ADAL" clId="{5DB48319-08F0-4A82-938A-2F7B24750D54}" dt="2024-10-30T15:55:17.287" v="559"/>
        <pc:sldMkLst>
          <pc:docMk/>
          <pc:sldMk cId="860089739" sldId="309"/>
        </pc:sldMkLst>
        <pc:spChg chg="mod">
          <ac:chgData name="Letícia Neves | Alvarenga Advogados" userId="d0ce990c-51fc-47ae-9557-91bd75bf6bde" providerId="ADAL" clId="{5DB48319-08F0-4A82-938A-2F7B24750D54}" dt="2024-10-30T15:29:25.072" v="177" actId="20577"/>
          <ac:spMkLst>
            <pc:docMk/>
            <pc:sldMk cId="860089739" sldId="309"/>
            <ac:spMk id="10" creationId="{41EB187D-F076-22F4-C98C-27A69898BA3F}"/>
          </ac:spMkLst>
        </pc:spChg>
        <pc:spChg chg="add del mod">
          <ac:chgData name="Letícia Neves | Alvarenga Advogados" userId="d0ce990c-51fc-47ae-9557-91bd75bf6bde" providerId="ADAL" clId="{5DB48319-08F0-4A82-938A-2F7B24750D54}" dt="2024-10-30T15:50:09.940" v="430" actId="1076"/>
          <ac:spMkLst>
            <pc:docMk/>
            <pc:sldMk cId="860089739" sldId="309"/>
            <ac:spMk id="13" creationId="{5DA658A1-EB07-F5C2-88A3-9AE9EB086569}"/>
          </ac:spMkLst>
        </pc:spChg>
        <pc:graphicFrameChg chg="add del mod modGraphic">
          <ac:chgData name="Letícia Neves | Alvarenga Advogados" userId="d0ce990c-51fc-47ae-9557-91bd75bf6bde" providerId="ADAL" clId="{5DB48319-08F0-4A82-938A-2F7B24750D54}" dt="2024-10-30T15:29:21.753" v="175" actId="478"/>
          <ac:graphicFrameMkLst>
            <pc:docMk/>
            <pc:sldMk cId="860089739" sldId="309"/>
            <ac:graphicFrameMk id="2" creationId="{3713D087-790F-E335-11D0-23D6CCCEE4D5}"/>
          </ac:graphicFrameMkLst>
        </pc:graphicFrameChg>
        <pc:graphicFrameChg chg="add mod modGraphic">
          <ac:chgData name="Letícia Neves | Alvarenga Advogados" userId="d0ce990c-51fc-47ae-9557-91bd75bf6bde" providerId="ADAL" clId="{5DB48319-08F0-4A82-938A-2F7B24750D54}" dt="2024-10-30T15:29:33.631" v="180" actId="14100"/>
          <ac:graphicFrameMkLst>
            <pc:docMk/>
            <pc:sldMk cId="860089739" sldId="309"/>
            <ac:graphicFrameMk id="3" creationId="{CFD2C0C0-4A23-862F-5C55-949FB2412D12}"/>
          </ac:graphicFrameMkLst>
        </pc:graphicFrameChg>
        <pc:picChg chg="add mod">
          <ac:chgData name="Letícia Neves | Alvarenga Advogados" userId="d0ce990c-51fc-47ae-9557-91bd75bf6bde" providerId="ADAL" clId="{5DB48319-08F0-4A82-938A-2F7B24750D54}" dt="2024-10-30T15:49:38.207" v="426" actId="14861"/>
          <ac:picMkLst>
            <pc:docMk/>
            <pc:sldMk cId="860089739" sldId="309"/>
            <ac:picMk id="5" creationId="{5EC094F6-150C-E889-D345-136328C5D781}"/>
          </ac:picMkLst>
        </pc:picChg>
      </pc:sldChg>
      <pc:sldChg chg="modSp add mod modTransition">
        <pc:chgData name="Letícia Neves | Alvarenga Advogados" userId="d0ce990c-51fc-47ae-9557-91bd75bf6bde" providerId="ADAL" clId="{5DB48319-08F0-4A82-938A-2F7B24750D54}" dt="2024-10-30T16:10:39.970" v="581" actId="255"/>
        <pc:sldMkLst>
          <pc:docMk/>
          <pc:sldMk cId="1941189494" sldId="310"/>
        </pc:sldMkLst>
        <pc:spChg chg="mod">
          <ac:chgData name="Letícia Neves | Alvarenga Advogados" userId="d0ce990c-51fc-47ae-9557-91bd75bf6bde" providerId="ADAL" clId="{5DB48319-08F0-4A82-938A-2F7B24750D54}" dt="2024-10-30T16:10:39.970" v="581" actId="255"/>
          <ac:spMkLst>
            <pc:docMk/>
            <pc:sldMk cId="1941189494" sldId="310"/>
            <ac:spMk id="22" creationId="{329CA6A4-5C3E-5362-F521-B1F353A868E4}"/>
          </ac:spMkLst>
        </pc:spChg>
      </pc:sldChg>
      <pc:sldChg chg="modSp add mod ord modTransition">
        <pc:chgData name="Letícia Neves | Alvarenga Advogados" userId="d0ce990c-51fc-47ae-9557-91bd75bf6bde" providerId="ADAL" clId="{5DB48319-08F0-4A82-938A-2F7B24750D54}" dt="2024-10-30T15:55:40.594" v="562"/>
        <pc:sldMkLst>
          <pc:docMk/>
          <pc:sldMk cId="3035403377" sldId="311"/>
        </pc:sldMkLst>
        <pc:spChg chg="mod">
          <ac:chgData name="Letícia Neves | Alvarenga Advogados" userId="d0ce990c-51fc-47ae-9557-91bd75bf6bde" providerId="ADAL" clId="{5DB48319-08F0-4A82-938A-2F7B24750D54}" dt="2024-10-30T15:48:39.364" v="361" actId="1076"/>
          <ac:spMkLst>
            <pc:docMk/>
            <pc:sldMk cId="3035403377" sldId="311"/>
            <ac:spMk id="18" creationId="{4CC57253-E835-5DCA-62D7-A1C36D571925}"/>
          </ac:spMkLst>
        </pc:spChg>
        <pc:spChg chg="mod">
          <ac:chgData name="Letícia Neves | Alvarenga Advogados" userId="d0ce990c-51fc-47ae-9557-91bd75bf6bde" providerId="ADAL" clId="{5DB48319-08F0-4A82-938A-2F7B24750D54}" dt="2024-10-30T15:50:43.764" v="433" actId="113"/>
          <ac:spMkLst>
            <pc:docMk/>
            <pc:sldMk cId="3035403377" sldId="311"/>
            <ac:spMk id="22" creationId="{7CB70215-9018-E7BE-25F4-53D00963EFD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08FAF-A1E6-4123-B451-5434C05FD6DC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00BFC-0D44-45B5-A81C-3CB4007D9A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204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00BFC-0D44-45B5-A81C-3CB4007D9A3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676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3901440" h="2600960">
                <a:moveTo>
                  <a:pt x="0" y="0"/>
                </a:moveTo>
                <a:lnTo>
                  <a:pt x="3901440" y="0"/>
                </a:lnTo>
                <a:lnTo>
                  <a:pt x="3901440" y="2600960"/>
                </a:lnTo>
                <a:lnTo>
                  <a:pt x="0" y="26009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3"/>
          <p:cNvSpPr/>
          <p:nvPr/>
        </p:nvSpPr>
        <p:spPr>
          <a:xfrm>
            <a:off x="0" y="0"/>
            <a:ext cx="18288000" cy="10286999"/>
          </a:xfrm>
          <a:custGeom>
            <a:avLst/>
            <a:gdLst/>
            <a:ahLst/>
            <a:cxnLst/>
            <a:rect l="l" t="t" r="r" b="b"/>
            <a:pathLst>
              <a:path w="3901440" h="2665171">
                <a:moveTo>
                  <a:pt x="0" y="0"/>
                </a:moveTo>
                <a:lnTo>
                  <a:pt x="3901440" y="0"/>
                </a:lnTo>
                <a:lnTo>
                  <a:pt x="3901440" y="2665172"/>
                </a:lnTo>
                <a:lnTo>
                  <a:pt x="0" y="26651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AutoShape 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04A8D">
              <a:alpha val="48000"/>
            </a:srgbClr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1546622" y="1028700"/>
            <a:ext cx="15194756" cy="8229600"/>
          </a:xfrm>
          <a:prstGeom prst="rect">
            <a:avLst/>
          </a:prstGeom>
          <a:solidFill>
            <a:srgbClr val="004A8D">
              <a:alpha val="90000"/>
            </a:srgbClr>
          </a:solidFill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2775559" y="3465871"/>
            <a:ext cx="13668892" cy="5104464"/>
            <a:chOff x="-1241615" y="622100"/>
            <a:chExt cx="18209523" cy="5643749"/>
          </a:xfrm>
        </p:grpSpPr>
        <p:sp>
          <p:nvSpPr>
            <p:cNvPr id="9" name="TextBox 9"/>
            <p:cNvSpPr txBox="1"/>
            <p:nvPr/>
          </p:nvSpPr>
          <p:spPr>
            <a:xfrm>
              <a:off x="-1241615" y="1974398"/>
              <a:ext cx="16967909" cy="42914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814"/>
                </a:lnSpc>
              </a:pPr>
              <a:r>
                <a:rPr lang="en-US" sz="5200" b="1">
                  <a:solidFill>
                    <a:srgbClr val="FFFFFF"/>
                  </a:solidFill>
                  <a:latin typeface="HK Grotesk Light Bold"/>
                </a:rPr>
                <a:t>PLP 68/24 </a:t>
              </a:r>
            </a:p>
            <a:p>
              <a:pPr algn="ctr">
                <a:lnSpc>
                  <a:spcPts val="3814"/>
                </a:lnSpc>
              </a:pPr>
              <a:endParaRPr lang="en-US" sz="3500" b="1">
                <a:solidFill>
                  <a:srgbClr val="FFFFFF"/>
                </a:solidFill>
                <a:latin typeface="HK Grotesk Light Bold"/>
              </a:endParaRPr>
            </a:p>
            <a:p>
              <a:pPr algn="ctr">
                <a:lnSpc>
                  <a:spcPts val="3814"/>
                </a:lnSpc>
              </a:pPr>
              <a:r>
                <a:rPr lang="en-US" sz="4200" b="1" err="1">
                  <a:solidFill>
                    <a:srgbClr val="FFFFFF"/>
                  </a:solidFill>
                  <a:latin typeface="HK Grotesk Light Bold"/>
                </a:rPr>
                <a:t>Audiência</a:t>
              </a:r>
              <a:r>
                <a:rPr lang="en-US" sz="4200" b="1">
                  <a:solidFill>
                    <a:srgbClr val="FFFFFF"/>
                  </a:solidFill>
                  <a:latin typeface="HK Grotesk Light Bold"/>
                </a:rPr>
                <a:t> </a:t>
              </a:r>
              <a:r>
                <a:rPr lang="en-US" sz="4200" b="1" err="1">
                  <a:solidFill>
                    <a:srgbClr val="FFFFFF"/>
                  </a:solidFill>
                  <a:latin typeface="HK Grotesk Light Bold"/>
                </a:rPr>
                <a:t>Pública</a:t>
              </a:r>
              <a:r>
                <a:rPr lang="en-US" sz="4200" b="1">
                  <a:solidFill>
                    <a:srgbClr val="FFFFFF"/>
                  </a:solidFill>
                  <a:latin typeface="HK Grotesk Light Bold"/>
                </a:rPr>
                <a:t> CCJ | SETOR PRODUTIVO</a:t>
              </a:r>
            </a:p>
            <a:p>
              <a:pPr algn="ctr">
                <a:lnSpc>
                  <a:spcPts val="3814"/>
                </a:lnSpc>
              </a:pPr>
              <a:endParaRPr lang="en-US" sz="4200" b="1">
                <a:solidFill>
                  <a:srgbClr val="FFFFFF"/>
                </a:solidFill>
                <a:latin typeface="HK Grotesk Light Bold"/>
              </a:endParaRPr>
            </a:p>
            <a:p>
              <a:pPr algn="ctr">
                <a:lnSpc>
                  <a:spcPts val="3814"/>
                </a:lnSpc>
              </a:pPr>
              <a:endParaRPr lang="en-US" sz="4200" b="1">
                <a:solidFill>
                  <a:srgbClr val="FFFFFF"/>
                </a:solidFill>
                <a:latin typeface="HK Grotesk Light Bold"/>
              </a:endParaRPr>
            </a:p>
            <a:p>
              <a:pPr algn="ctr">
                <a:lnSpc>
                  <a:spcPts val="3814"/>
                </a:lnSpc>
              </a:pPr>
              <a:r>
                <a:rPr lang="pt-BR" sz="4200" b="1">
                  <a:solidFill>
                    <a:srgbClr val="FFFFFF"/>
                  </a:solidFill>
                  <a:latin typeface="HK Grotesk Light Bold"/>
                </a:rPr>
                <a:t>COMÉRCIO DE BENS, SERVIÇOS E TURISMO</a:t>
              </a:r>
            </a:p>
            <a:p>
              <a:pPr algn="ctr">
                <a:lnSpc>
                  <a:spcPts val="3814"/>
                </a:lnSpc>
              </a:pPr>
              <a:endParaRPr lang="en-US" sz="4200" b="1">
                <a:solidFill>
                  <a:srgbClr val="FFFFFF"/>
                </a:solidFill>
                <a:latin typeface="HK Grotesk Light Bold"/>
              </a:endParaRPr>
            </a:p>
            <a:p>
              <a:pPr algn="ctr">
                <a:lnSpc>
                  <a:spcPts val="3814"/>
                </a:lnSpc>
              </a:pPr>
              <a:endParaRPr lang="en-US" sz="2724" b="1">
                <a:solidFill>
                  <a:srgbClr val="FFFFFF"/>
                </a:solidFill>
                <a:latin typeface="HK Grotesk Light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22100"/>
              <a:ext cx="16967908" cy="15524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22"/>
                </a:lnSpc>
              </a:pPr>
              <a:endParaRPr lang="pt-BR" sz="5000">
                <a:solidFill>
                  <a:srgbClr val="FFFFFF"/>
                </a:solidFill>
                <a:latin typeface="HK Grotesk Bold"/>
              </a:endParaRPr>
            </a:p>
          </p:txBody>
        </p:sp>
      </p:grpSp>
      <p:pic>
        <p:nvPicPr>
          <p:cNvPr id="11" name="Imagem 10" descr="Desenho de animal com fundo preto&#10;&#10;Descrição gerada automaticamente com confiança média">
            <a:extLst>
              <a:ext uri="{FF2B5EF4-FFF2-40B4-BE49-F238E27FC236}">
                <a16:creationId xmlns:a16="http://schemas.microsoft.com/office/drawing/2014/main" id="{C77A97E4-962B-555D-86FB-854D3A2AB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10" y="2171700"/>
            <a:ext cx="2561978" cy="180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0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3901440" h="2600960">
                <a:moveTo>
                  <a:pt x="0" y="0"/>
                </a:moveTo>
                <a:lnTo>
                  <a:pt x="3901440" y="0"/>
                </a:lnTo>
                <a:lnTo>
                  <a:pt x="3901440" y="2600960"/>
                </a:lnTo>
                <a:lnTo>
                  <a:pt x="0" y="26009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3"/>
          <p:cNvSpPr/>
          <p:nvPr/>
        </p:nvSpPr>
        <p:spPr>
          <a:xfrm>
            <a:off x="0" y="0"/>
            <a:ext cx="18288000" cy="10286999"/>
          </a:xfrm>
          <a:custGeom>
            <a:avLst/>
            <a:gdLst/>
            <a:ahLst/>
            <a:cxnLst/>
            <a:rect l="l" t="t" r="r" b="b"/>
            <a:pathLst>
              <a:path w="3901440" h="2665171">
                <a:moveTo>
                  <a:pt x="0" y="0"/>
                </a:moveTo>
                <a:lnTo>
                  <a:pt x="3901440" y="0"/>
                </a:lnTo>
                <a:lnTo>
                  <a:pt x="3901440" y="2665172"/>
                </a:lnTo>
                <a:lnTo>
                  <a:pt x="0" y="26651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AutoShape 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04A8D">
              <a:alpha val="48000"/>
            </a:srgbClr>
          </a:solid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1238864" y="-242709"/>
            <a:ext cx="15810271" cy="1404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622"/>
              </a:lnSpc>
            </a:pPr>
            <a:r>
              <a:rPr lang="pt-BR" sz="5000">
                <a:solidFill>
                  <a:schemeClr val="accent5">
                    <a:lumMod val="20000"/>
                    <a:lumOff val="80000"/>
                  </a:schemeClr>
                </a:solidFill>
                <a:latin typeface="HK Grotesk Bold"/>
              </a:rPr>
              <a:t>Carga Tributaria sobre Consumo</a:t>
            </a:r>
            <a:endParaRPr lang="pt-BR" sz="5000">
              <a:solidFill>
                <a:srgbClr val="FFFFFF"/>
              </a:solidFill>
              <a:latin typeface="HK Grotesk Bold"/>
            </a:endParaRPr>
          </a:p>
        </p:txBody>
      </p:sp>
      <p:pic>
        <p:nvPicPr>
          <p:cNvPr id="11" name="Imagem 10" descr="Desenho de animal com fundo preto&#10;&#10;Descrição gerada automaticamente com confiança média">
            <a:extLst>
              <a:ext uri="{FF2B5EF4-FFF2-40B4-BE49-F238E27FC236}">
                <a16:creationId xmlns:a16="http://schemas.microsoft.com/office/drawing/2014/main" id="{C77A97E4-962B-555D-86FB-854D3A2AB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218" y="8597943"/>
            <a:ext cx="2561978" cy="180742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DBC972A-1882-D7B0-593A-E08A699CA7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167" y="1478071"/>
            <a:ext cx="14786975" cy="83133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815610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01DDD-1F1D-C0A3-F78A-B82C7DF48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>
            <a:extLst>
              <a:ext uri="{FF2B5EF4-FFF2-40B4-BE49-F238E27FC236}">
                <a16:creationId xmlns:a16="http://schemas.microsoft.com/office/drawing/2014/main" id="{42C221CD-DE75-F84B-7DD9-DAC95E3B1A3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3901440" h="2600960">
                <a:moveTo>
                  <a:pt x="0" y="0"/>
                </a:moveTo>
                <a:lnTo>
                  <a:pt x="3901440" y="0"/>
                </a:lnTo>
                <a:lnTo>
                  <a:pt x="3901440" y="2600960"/>
                </a:lnTo>
                <a:lnTo>
                  <a:pt x="0" y="26009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7E7C72CD-683D-D7A3-DDD6-6BD337C7858C}"/>
              </a:ext>
            </a:extLst>
          </p:cNvPr>
          <p:cNvSpPr/>
          <p:nvPr/>
        </p:nvSpPr>
        <p:spPr>
          <a:xfrm>
            <a:off x="0" y="0"/>
            <a:ext cx="18288000" cy="10286999"/>
          </a:xfrm>
          <a:custGeom>
            <a:avLst/>
            <a:gdLst/>
            <a:ahLst/>
            <a:cxnLst/>
            <a:rect l="l" t="t" r="r" b="b"/>
            <a:pathLst>
              <a:path w="3901440" h="2665171">
                <a:moveTo>
                  <a:pt x="0" y="0"/>
                </a:moveTo>
                <a:lnTo>
                  <a:pt x="3901440" y="0"/>
                </a:lnTo>
                <a:lnTo>
                  <a:pt x="3901440" y="2665172"/>
                </a:lnTo>
                <a:lnTo>
                  <a:pt x="0" y="26651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5DA658A1-EB07-F5C2-88A3-9AE9EB086569}"/>
              </a:ext>
            </a:extLst>
          </p:cNvPr>
          <p:cNvSpPr/>
          <p:nvPr/>
        </p:nvSpPr>
        <p:spPr>
          <a:xfrm>
            <a:off x="1" y="0"/>
            <a:ext cx="18287999" cy="11527772"/>
          </a:xfrm>
          <a:prstGeom prst="rect">
            <a:avLst/>
          </a:prstGeom>
          <a:solidFill>
            <a:srgbClr val="004A8D">
              <a:alpha val="48000"/>
            </a:srgbClr>
          </a:solidFill>
        </p:spPr>
        <p:txBody>
          <a:bodyPr/>
          <a:lstStyle/>
          <a:p>
            <a:endParaRPr lang="pt-BR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41EB187D-F076-22F4-C98C-27A69898BA3F}"/>
              </a:ext>
            </a:extLst>
          </p:cNvPr>
          <p:cNvSpPr txBox="1"/>
          <p:nvPr/>
        </p:nvSpPr>
        <p:spPr>
          <a:xfrm>
            <a:off x="1238864" y="-242709"/>
            <a:ext cx="15810271" cy="1404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622"/>
              </a:lnSpc>
            </a:pPr>
            <a:r>
              <a:rPr lang="pt-BR" sz="5000">
                <a:solidFill>
                  <a:schemeClr val="accent5">
                    <a:lumMod val="20000"/>
                    <a:lumOff val="80000"/>
                  </a:schemeClr>
                </a:solidFill>
                <a:latin typeface="HK Grotesk Bold"/>
              </a:rPr>
              <a:t>Carga Tributária sobre Consumo</a:t>
            </a:r>
            <a:endParaRPr lang="pt-BR" sz="5000">
              <a:solidFill>
                <a:srgbClr val="FFFFFF"/>
              </a:solidFill>
              <a:latin typeface="HK Grotesk Bold"/>
            </a:endParaRPr>
          </a:p>
        </p:txBody>
      </p:sp>
      <p:pic>
        <p:nvPicPr>
          <p:cNvPr id="11" name="Imagem 10" descr="Desenho de animal com fundo preto&#10;&#10;Descrição gerada automaticamente com confiança média">
            <a:extLst>
              <a:ext uri="{FF2B5EF4-FFF2-40B4-BE49-F238E27FC236}">
                <a16:creationId xmlns:a16="http://schemas.microsoft.com/office/drawing/2014/main" id="{1BAB048F-EFE9-265E-EDD0-B693F2ABED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218" y="8597943"/>
            <a:ext cx="2561978" cy="180742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EC094F6-150C-E889-D345-136328C5D7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4800" y="1354667"/>
            <a:ext cx="15104533" cy="7975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008973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3"/>
          <p:cNvSpPr/>
          <p:nvPr/>
        </p:nvSpPr>
        <p:spPr>
          <a:xfrm>
            <a:off x="0" y="-47682"/>
            <a:ext cx="18288000" cy="10334682"/>
          </a:xfrm>
          <a:custGeom>
            <a:avLst/>
            <a:gdLst/>
            <a:ahLst/>
            <a:cxnLst/>
            <a:rect l="l" t="t" r="r" b="b"/>
            <a:pathLst>
              <a:path w="3901440" h="2665171">
                <a:moveTo>
                  <a:pt x="0" y="0"/>
                </a:moveTo>
                <a:lnTo>
                  <a:pt x="3901440" y="0"/>
                </a:lnTo>
                <a:lnTo>
                  <a:pt x="3901440" y="2665172"/>
                </a:lnTo>
                <a:lnTo>
                  <a:pt x="0" y="26651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AutoShape 3"/>
          <p:cNvSpPr/>
          <p:nvPr/>
        </p:nvSpPr>
        <p:spPr>
          <a:xfrm>
            <a:off x="0" y="-47682"/>
            <a:ext cx="18288000" cy="10287000"/>
          </a:xfrm>
          <a:prstGeom prst="rect">
            <a:avLst/>
          </a:prstGeom>
          <a:solidFill>
            <a:srgbClr val="003464">
              <a:alpha val="89804"/>
            </a:srgbClr>
          </a:solidFill>
        </p:spPr>
        <p:txBody>
          <a:bodyPr/>
          <a:lstStyle/>
          <a:p>
            <a:endParaRPr lang="pt-BR"/>
          </a:p>
        </p:txBody>
      </p:sp>
      <p:pic>
        <p:nvPicPr>
          <p:cNvPr id="20" name="Imagem 19" descr="Desenho de animal com fundo preto&#10;&#10;Descrição gerada automaticamente com confiança média">
            <a:extLst>
              <a:ext uri="{FF2B5EF4-FFF2-40B4-BE49-F238E27FC236}">
                <a16:creationId xmlns:a16="http://schemas.microsoft.com/office/drawing/2014/main" id="{C77A97E4-962B-555D-86FB-854D3A2AB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9166" y="7466598"/>
            <a:ext cx="2740268" cy="1933203"/>
          </a:xfrm>
          <a:prstGeom prst="rect">
            <a:avLst/>
          </a:prstGeom>
        </p:spPr>
      </p:pic>
      <p:sp>
        <p:nvSpPr>
          <p:cNvPr id="22" name="TextBox 4"/>
          <p:cNvSpPr txBox="1"/>
          <p:nvPr/>
        </p:nvSpPr>
        <p:spPr>
          <a:xfrm>
            <a:off x="1449977" y="1230483"/>
            <a:ext cx="14956972" cy="6701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600" b="1" kern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pt-BR" sz="3300" b="1" kern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PONTOS QUE MERECEM SER AJUSTADOS NO TEXTO DO PLP 68/24:</a:t>
            </a:r>
            <a:r>
              <a:rPr lang="pt-BR" sz="2600" b="1" kern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					</a:t>
            </a:r>
          </a:p>
          <a:p>
            <a:pPr algn="ctr"/>
            <a:endParaRPr lang="pt-BR" sz="2600" b="1" kern="0" dirty="0">
              <a:solidFill>
                <a:schemeClr val="bg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pt-BR" sz="2600" b="1" kern="0" dirty="0">
              <a:solidFill>
                <a:schemeClr val="bg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350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pt-BR" sz="260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pt-BR" sz="3000" b="1" u="sng" kern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Condicionamento do crédito ao recolhimento na etapa anterior</a:t>
            </a:r>
            <a:r>
              <a:rPr lang="pt-BR" sz="300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pt-BR" sz="260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Dentre os pontos de maior controvérsia trazidos pela EC 132/23, está a exigência de comprovação do recolhimento do tributo como requisito para a disponibilização do crédito ao adquirente, haja vista que tal exigência fere a </a:t>
            </a:r>
            <a:r>
              <a:rPr lang="pt-BR" sz="2600" b="1" kern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não cumulatividade plena</a:t>
            </a:r>
            <a:r>
              <a:rPr lang="pt-BR" sz="260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, princípio central da reforma tributária. Nesse caso, o contribuinte apenas poderá apropriar o crédito para compensar com o seu imposto devido “quando ocorrer o pagamento dos valores do IBS e da CBS” (art. 28).</a:t>
            </a:r>
          </a:p>
          <a:p>
            <a:pPr algn="just"/>
            <a:endParaRPr lang="pt-BR" sz="2600" kern="0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2600" kern="0" dirty="0">
              <a:solidFill>
                <a:schemeClr val="bg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60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O condicionamento como regra não está previsto na EC 132/23 (Artigo 156-A, § 5º, II). Portanto,  tornar o condicionamento do creditamento ao pagamento uma regra poderá gerar sérios problemas de responsabilidade tributária e limitação à não cumulatividade tributária.</a:t>
            </a:r>
          </a:p>
          <a:p>
            <a:pPr>
              <a:lnSpc>
                <a:spcPts val="2990"/>
              </a:lnSpc>
            </a:pPr>
            <a:endParaRPr lang="en-US" sz="2300" b="1" dirty="0">
              <a:solidFill>
                <a:schemeClr val="bg1"/>
              </a:solidFill>
              <a:latin typeface="HK Grotesk Light Bold" panose="020B0604020202020204" charset="0"/>
            </a:endParaRPr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E851A0A3-05B1-23AB-C795-73E6D063AE2A}"/>
              </a:ext>
            </a:extLst>
          </p:cNvPr>
          <p:cNvSpPr/>
          <p:nvPr/>
        </p:nvSpPr>
        <p:spPr>
          <a:xfrm>
            <a:off x="1449977" y="1230483"/>
            <a:ext cx="660400" cy="3386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286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8893D-1087-47CC-5380-43B7A2468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3">
            <a:extLst>
              <a:ext uri="{FF2B5EF4-FFF2-40B4-BE49-F238E27FC236}">
                <a16:creationId xmlns:a16="http://schemas.microsoft.com/office/drawing/2014/main" id="{7D48D6B0-52F1-C6E2-F0DF-BD1E5360619A}"/>
              </a:ext>
            </a:extLst>
          </p:cNvPr>
          <p:cNvSpPr/>
          <p:nvPr/>
        </p:nvSpPr>
        <p:spPr>
          <a:xfrm>
            <a:off x="0" y="-47682"/>
            <a:ext cx="18288000" cy="10334682"/>
          </a:xfrm>
          <a:custGeom>
            <a:avLst/>
            <a:gdLst/>
            <a:ahLst/>
            <a:cxnLst/>
            <a:rect l="l" t="t" r="r" b="b"/>
            <a:pathLst>
              <a:path w="3901440" h="2665171">
                <a:moveTo>
                  <a:pt x="0" y="0"/>
                </a:moveTo>
                <a:lnTo>
                  <a:pt x="3901440" y="0"/>
                </a:lnTo>
                <a:lnTo>
                  <a:pt x="3901440" y="2665172"/>
                </a:lnTo>
                <a:lnTo>
                  <a:pt x="0" y="26651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id="{4449AF20-00D0-F984-9A29-DAA8DB3D0235}"/>
              </a:ext>
            </a:extLst>
          </p:cNvPr>
          <p:cNvSpPr/>
          <p:nvPr/>
        </p:nvSpPr>
        <p:spPr>
          <a:xfrm>
            <a:off x="0" y="-47682"/>
            <a:ext cx="18288000" cy="10287000"/>
          </a:xfrm>
          <a:prstGeom prst="rect">
            <a:avLst/>
          </a:prstGeom>
          <a:solidFill>
            <a:srgbClr val="003464">
              <a:alpha val="89804"/>
            </a:srgbClr>
          </a:solidFill>
        </p:spPr>
        <p:txBody>
          <a:bodyPr/>
          <a:lstStyle/>
          <a:p>
            <a:endParaRPr lang="pt-BR"/>
          </a:p>
        </p:txBody>
      </p:sp>
      <p:pic>
        <p:nvPicPr>
          <p:cNvPr id="20" name="Imagem 19" descr="Desenho de animal com fundo preto&#10;&#10;Descrição gerada automaticamente com confiança média">
            <a:extLst>
              <a:ext uri="{FF2B5EF4-FFF2-40B4-BE49-F238E27FC236}">
                <a16:creationId xmlns:a16="http://schemas.microsoft.com/office/drawing/2014/main" id="{0DDE092E-C9B1-1C42-D040-3A4756604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9166" y="7466598"/>
            <a:ext cx="2740268" cy="1933203"/>
          </a:xfrm>
          <a:prstGeom prst="rect">
            <a:avLst/>
          </a:prstGeom>
        </p:spPr>
      </p:pic>
      <p:sp>
        <p:nvSpPr>
          <p:cNvPr id="22" name="TextBox 4">
            <a:extLst>
              <a:ext uri="{FF2B5EF4-FFF2-40B4-BE49-F238E27FC236}">
                <a16:creationId xmlns:a16="http://schemas.microsoft.com/office/drawing/2014/main" id="{329CA6A4-5C3E-5362-F521-B1F353A868E4}"/>
              </a:ext>
            </a:extLst>
          </p:cNvPr>
          <p:cNvSpPr txBox="1"/>
          <p:nvPr/>
        </p:nvSpPr>
        <p:spPr>
          <a:xfrm>
            <a:off x="1449977" y="1230483"/>
            <a:ext cx="14956972" cy="6863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600" b="1" kern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pt-BR" sz="3300" b="1" kern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PONTOS QUE MERECEM SER AJUSTADOS NO TEXTO DO PLP 68/24:</a:t>
            </a:r>
            <a:r>
              <a:rPr lang="pt-BR" sz="2600" b="1" kern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					</a:t>
            </a:r>
          </a:p>
          <a:p>
            <a:pPr algn="ctr"/>
            <a:endParaRPr lang="pt-BR" sz="2600" b="1" kern="0" dirty="0">
              <a:solidFill>
                <a:schemeClr val="bg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pt-BR" sz="2600" b="1" kern="0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pt-BR" sz="2600" b="1" kern="0" dirty="0">
              <a:solidFill>
                <a:schemeClr val="bg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pt-BR" sz="2600" b="1" kern="0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3000" b="1" dirty="0">
                <a:solidFill>
                  <a:schemeClr val="bg1"/>
                </a:solidFill>
                <a:latin typeface="HK Grotesk Light Bold" panose="020B0604020202020204" charset="0"/>
              </a:rPr>
              <a:t>•	</a:t>
            </a:r>
            <a:r>
              <a:rPr lang="pt-BR" sz="3400" b="1" u="sng" dirty="0">
                <a:solidFill>
                  <a:schemeClr val="bg1"/>
                </a:solidFill>
                <a:latin typeface="HK Grotesk Light Bold" panose="020B0604020202020204" charset="0"/>
              </a:rPr>
              <a:t>Limitações geradas pelo conceito de uso e consumo</a:t>
            </a:r>
            <a:r>
              <a:rPr lang="pt-BR" sz="3400" b="1" dirty="0">
                <a:solidFill>
                  <a:schemeClr val="bg1"/>
                </a:solidFill>
                <a:latin typeface="HK Grotesk Light Bold" panose="020B0604020202020204" charset="0"/>
              </a:rPr>
              <a:t>: </a:t>
            </a:r>
            <a:r>
              <a:rPr lang="pt-BR" sz="2800" dirty="0">
                <a:solidFill>
                  <a:schemeClr val="bg1"/>
                </a:solidFill>
                <a:latin typeface="HK Grotesk Light Bold" panose="020B0604020202020204" charset="0"/>
              </a:rPr>
              <a:t>As alterações realizadas na Câmara, excepcionaram da limitação da tomada de crédito, por se tratar de bens de uso e consumo pessoal: uniformes e fardamentos, equipamentos de proteção individual (EPI), serviços de saúde disponibilizados na própria empresa para seus empregados e administradores durante a jornada de trabalho, e serviços de planos de assistência à saúde e de fornecimento de vale-refeição e vale-alimentação, quando forem destinados a empregados e decorrerem de Convenção Coletiva de Trabalho, cuja contraprestação será calculada de acordo com os respectivos regimes específicos.</a:t>
            </a:r>
          </a:p>
          <a:p>
            <a:pPr algn="just"/>
            <a:endParaRPr lang="pt-BR" sz="2600" dirty="0">
              <a:solidFill>
                <a:schemeClr val="bg1"/>
              </a:solidFill>
              <a:latin typeface="HK Grotesk Light Bold" panose="020B0604020202020204" charset="0"/>
            </a:endParaRPr>
          </a:p>
          <a:p>
            <a:pPr algn="just"/>
            <a:endParaRPr lang="en-US" sz="2600" dirty="0">
              <a:solidFill>
                <a:schemeClr val="bg1"/>
              </a:solidFill>
              <a:latin typeface="HK Grotesk Light Bold" panose="020B0604020202020204" charset="0"/>
            </a:endParaRPr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401EDBC6-FC5D-397A-6155-E5B3848D727C}"/>
              </a:ext>
            </a:extLst>
          </p:cNvPr>
          <p:cNvSpPr/>
          <p:nvPr/>
        </p:nvSpPr>
        <p:spPr>
          <a:xfrm>
            <a:off x="1449977" y="1230483"/>
            <a:ext cx="660400" cy="3386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189494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8DE7B-AB82-84D9-F342-CFDA45506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3">
            <a:extLst>
              <a:ext uri="{FF2B5EF4-FFF2-40B4-BE49-F238E27FC236}">
                <a16:creationId xmlns:a16="http://schemas.microsoft.com/office/drawing/2014/main" id="{3DDB8490-C854-2F62-B838-9CB75083C434}"/>
              </a:ext>
            </a:extLst>
          </p:cNvPr>
          <p:cNvSpPr/>
          <p:nvPr/>
        </p:nvSpPr>
        <p:spPr>
          <a:xfrm>
            <a:off x="0" y="-47682"/>
            <a:ext cx="18288000" cy="10334682"/>
          </a:xfrm>
          <a:custGeom>
            <a:avLst/>
            <a:gdLst/>
            <a:ahLst/>
            <a:cxnLst/>
            <a:rect l="l" t="t" r="r" b="b"/>
            <a:pathLst>
              <a:path w="3901440" h="2665171">
                <a:moveTo>
                  <a:pt x="0" y="0"/>
                </a:moveTo>
                <a:lnTo>
                  <a:pt x="3901440" y="0"/>
                </a:lnTo>
                <a:lnTo>
                  <a:pt x="3901440" y="2665172"/>
                </a:lnTo>
                <a:lnTo>
                  <a:pt x="0" y="26651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id="{4CC57253-E835-5DCA-62D7-A1C36D571925}"/>
              </a:ext>
            </a:extLst>
          </p:cNvPr>
          <p:cNvSpPr/>
          <p:nvPr/>
        </p:nvSpPr>
        <p:spPr>
          <a:xfrm>
            <a:off x="0" y="-47682"/>
            <a:ext cx="18288000" cy="10287000"/>
          </a:xfrm>
          <a:prstGeom prst="rect">
            <a:avLst/>
          </a:prstGeom>
          <a:solidFill>
            <a:srgbClr val="003464">
              <a:alpha val="89804"/>
            </a:srgbClr>
          </a:solidFill>
        </p:spPr>
        <p:txBody>
          <a:bodyPr/>
          <a:lstStyle/>
          <a:p>
            <a:endParaRPr lang="pt-BR"/>
          </a:p>
        </p:txBody>
      </p:sp>
      <p:pic>
        <p:nvPicPr>
          <p:cNvPr id="20" name="Imagem 19" descr="Desenho de animal com fundo preto&#10;&#10;Descrição gerada automaticamente com confiança média">
            <a:extLst>
              <a:ext uri="{FF2B5EF4-FFF2-40B4-BE49-F238E27FC236}">
                <a16:creationId xmlns:a16="http://schemas.microsoft.com/office/drawing/2014/main" id="{AE94B59C-D51E-5E80-E13D-0577009A9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9166" y="7466598"/>
            <a:ext cx="2740268" cy="1933203"/>
          </a:xfrm>
          <a:prstGeom prst="rect">
            <a:avLst/>
          </a:prstGeom>
        </p:spPr>
      </p:pic>
      <p:sp>
        <p:nvSpPr>
          <p:cNvPr id="22" name="TextBox 4">
            <a:extLst>
              <a:ext uri="{FF2B5EF4-FFF2-40B4-BE49-F238E27FC236}">
                <a16:creationId xmlns:a16="http://schemas.microsoft.com/office/drawing/2014/main" id="{7CB70215-9018-E7BE-25F4-53D00963EFDE}"/>
              </a:ext>
            </a:extLst>
          </p:cNvPr>
          <p:cNvSpPr txBox="1"/>
          <p:nvPr/>
        </p:nvSpPr>
        <p:spPr>
          <a:xfrm>
            <a:off x="1449977" y="1230483"/>
            <a:ext cx="14956972" cy="7478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600" b="1" kern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pt-BR" sz="3300" b="1" kern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PONTOS QUE MERECEM SER AJUSTADOS NO TEXTO DO PLP 68/24:</a:t>
            </a:r>
            <a:r>
              <a:rPr lang="pt-BR" sz="2600" b="1" kern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					</a:t>
            </a:r>
          </a:p>
          <a:p>
            <a:pPr algn="ctr"/>
            <a:endParaRPr lang="pt-BR" sz="2600" b="1" kern="0" dirty="0">
              <a:solidFill>
                <a:schemeClr val="bg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pt-BR" sz="2600" b="1" kern="0" dirty="0">
              <a:solidFill>
                <a:schemeClr val="bg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3000" b="1" kern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Em resumo</a:t>
            </a:r>
            <a:r>
              <a:rPr lang="pt-BR" sz="260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, não foram contempladas outras despesas consideradas essenciais, como meio de garantir a </a:t>
            </a:r>
            <a:r>
              <a:rPr lang="pt-BR" sz="2600" b="1" kern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não cumulatividade ampla (princípio da neutralidade)</a:t>
            </a:r>
            <a:r>
              <a:rPr lang="pt-BR" sz="260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, o qual é pilar central do PLP 68/24, tais como o valor relativo a </a:t>
            </a:r>
            <a:r>
              <a:rPr lang="pt-BR" sz="2600" b="1" u="sng" kern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plano educacional ou bolsa de estudo</a:t>
            </a:r>
            <a:r>
              <a:rPr lang="pt-BR" sz="260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, que vise à educação básica de empregados, desde que vinculada às atividades desenvolvidas pela empresa, à educação profissional e tecnológica de empregados, nos termos da Lei nº 9.394/96, e o valor relativo antecipado ao empregado para utilização efetiva em despesas de deslocamento residência–trabalho e vice-versa (</a:t>
            </a:r>
            <a:r>
              <a:rPr lang="pt-BR" sz="2600" b="1" u="sng" kern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vale-transporte</a:t>
            </a:r>
            <a:r>
              <a:rPr lang="pt-BR" sz="2600" b="1" kern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pt-BR" sz="260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, através do sistema de transporte coletivo público, urbano ou intermunicipal e/ou interestadual com características semelhantes aos urbanos, geridos diretamente ou mediante concessão ou permissão de linhas regulares e com tarifas fixadas pela autoridade competente, excluídos os serviços seletivos e os especiais.</a:t>
            </a:r>
          </a:p>
          <a:p>
            <a:pPr algn="just"/>
            <a:endParaRPr lang="pt-BR" sz="2600" kern="0" dirty="0">
              <a:solidFill>
                <a:schemeClr val="bg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60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As hipóteses sugeridas replicam as </a:t>
            </a:r>
            <a:r>
              <a:rPr lang="pt-BR" sz="2600" b="1" kern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previsões já existentes na legislação previdenciária </a:t>
            </a:r>
            <a:r>
              <a:rPr lang="pt-BR" sz="260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(Lei nº 8.212/91, art. 28, § 9º) para fins de não incidência das referidas contribuições, e inclusive na IN 2.121/22, art. 176, §1º, “XX”).</a:t>
            </a:r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AE8CCDEC-8980-E84E-20BE-DFCDB8070402}"/>
              </a:ext>
            </a:extLst>
          </p:cNvPr>
          <p:cNvSpPr/>
          <p:nvPr/>
        </p:nvSpPr>
        <p:spPr>
          <a:xfrm>
            <a:off x="1449977" y="1230483"/>
            <a:ext cx="660400" cy="3386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40337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3"/>
          <p:cNvSpPr/>
          <p:nvPr/>
        </p:nvSpPr>
        <p:spPr>
          <a:xfrm>
            <a:off x="0" y="-47682"/>
            <a:ext cx="18288000" cy="10334682"/>
          </a:xfrm>
          <a:custGeom>
            <a:avLst/>
            <a:gdLst/>
            <a:ahLst/>
            <a:cxnLst/>
            <a:rect l="l" t="t" r="r" b="b"/>
            <a:pathLst>
              <a:path w="3901440" h="2665171">
                <a:moveTo>
                  <a:pt x="0" y="0"/>
                </a:moveTo>
                <a:lnTo>
                  <a:pt x="3901440" y="0"/>
                </a:lnTo>
                <a:lnTo>
                  <a:pt x="3901440" y="2665172"/>
                </a:lnTo>
                <a:lnTo>
                  <a:pt x="0" y="26651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AutoShape 3"/>
          <p:cNvSpPr/>
          <p:nvPr/>
        </p:nvSpPr>
        <p:spPr>
          <a:xfrm>
            <a:off x="0" y="-47682"/>
            <a:ext cx="18288000" cy="10287000"/>
          </a:xfrm>
          <a:prstGeom prst="rect">
            <a:avLst/>
          </a:prstGeom>
          <a:solidFill>
            <a:srgbClr val="003464">
              <a:alpha val="89804"/>
            </a:srgbClr>
          </a:solidFill>
        </p:spPr>
        <p:txBody>
          <a:bodyPr/>
          <a:lstStyle/>
          <a:p>
            <a:endParaRPr lang="pt-BR"/>
          </a:p>
        </p:txBody>
      </p:sp>
      <p:sp>
        <p:nvSpPr>
          <p:cNvPr id="13" name="TextBox 13"/>
          <p:cNvSpPr txBox="1"/>
          <p:nvPr/>
        </p:nvSpPr>
        <p:spPr>
          <a:xfrm>
            <a:off x="1028700" y="4969628"/>
            <a:ext cx="9917478" cy="1835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0"/>
              </a:lnSpc>
            </a:pPr>
            <a:r>
              <a:rPr lang="en-US" sz="12000">
                <a:solidFill>
                  <a:schemeClr val="bg1"/>
                </a:solidFill>
                <a:latin typeface="HK Grotesk Bold"/>
              </a:rPr>
              <a:t>Obrigado!</a:t>
            </a:r>
          </a:p>
        </p:txBody>
      </p:sp>
      <p:sp>
        <p:nvSpPr>
          <p:cNvPr id="15" name="AutoShape 15"/>
          <p:cNvSpPr/>
          <p:nvPr/>
        </p:nvSpPr>
        <p:spPr>
          <a:xfrm>
            <a:off x="1028700" y="7283550"/>
            <a:ext cx="16230600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pic>
        <p:nvPicPr>
          <p:cNvPr id="20" name="Imagem 19" descr="Desenho de animal com fundo preto&#10;&#10;Descrição gerada automaticamente com confiança média">
            <a:extLst>
              <a:ext uri="{FF2B5EF4-FFF2-40B4-BE49-F238E27FC236}">
                <a16:creationId xmlns:a16="http://schemas.microsoft.com/office/drawing/2014/main" id="{C77A97E4-962B-555D-86FB-854D3A2AB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400" y="4810497"/>
            <a:ext cx="2740268" cy="1933203"/>
          </a:xfrm>
          <a:prstGeom prst="rect">
            <a:avLst/>
          </a:prstGeom>
        </p:spPr>
      </p:pic>
      <p:grpSp>
        <p:nvGrpSpPr>
          <p:cNvPr id="21" name="Group 3"/>
          <p:cNvGrpSpPr/>
          <p:nvPr/>
        </p:nvGrpSpPr>
        <p:grpSpPr>
          <a:xfrm>
            <a:off x="1028700" y="7512536"/>
            <a:ext cx="6896100" cy="939836"/>
            <a:chOff x="0" y="-38100"/>
            <a:chExt cx="4805809" cy="1253115"/>
          </a:xfrm>
        </p:grpSpPr>
        <p:sp>
          <p:nvSpPr>
            <p:cNvPr id="22" name="TextBox 4"/>
            <p:cNvSpPr txBox="1"/>
            <p:nvPr/>
          </p:nvSpPr>
          <p:spPr>
            <a:xfrm>
              <a:off x="0" y="676491"/>
              <a:ext cx="4805809" cy="5385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90"/>
                </a:lnSpc>
              </a:pPr>
              <a:r>
                <a:rPr lang="en-US" sz="3000" b="1">
                  <a:solidFill>
                    <a:schemeClr val="bg1"/>
                  </a:solidFill>
                  <a:latin typeface="HK Grotesk Light Bold" panose="020B0604020202020204" charset="0"/>
                </a:rPr>
                <a:t>Consultor </a:t>
              </a:r>
              <a:r>
                <a:rPr lang="en-US" sz="3000" b="1" err="1">
                  <a:solidFill>
                    <a:schemeClr val="bg1"/>
                  </a:solidFill>
                  <a:latin typeface="HK Grotesk Light Bold" panose="020B0604020202020204" charset="0"/>
                </a:rPr>
                <a:t>Tributário</a:t>
              </a:r>
              <a:r>
                <a:rPr lang="en-US" sz="3000" b="1">
                  <a:solidFill>
                    <a:schemeClr val="bg1"/>
                  </a:solidFill>
                  <a:latin typeface="HK Grotesk Light Bold" panose="020B0604020202020204" charset="0"/>
                </a:rPr>
                <a:t> CNC</a:t>
              </a:r>
            </a:p>
          </p:txBody>
        </p:sp>
        <p:sp>
          <p:nvSpPr>
            <p:cNvPr id="23" name="TextBox 5"/>
            <p:cNvSpPr txBox="1"/>
            <p:nvPr/>
          </p:nvSpPr>
          <p:spPr>
            <a:xfrm>
              <a:off x="0" y="-38100"/>
              <a:ext cx="4805809" cy="7181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500">
                  <a:solidFill>
                    <a:srgbClr val="007DEE"/>
                  </a:solidFill>
                  <a:latin typeface="HK Grotesk Bold"/>
                </a:rPr>
                <a:t>Gilberto Natividade Alvarenga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5869265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90592fcb-1112-4f50-a99f-2a2f32de9512" xsi:nil="true"/>
    <MigrationWizIdDocumentLibraryPermissions xmlns="90592fcb-1112-4f50-a99f-2a2f32de9512" xsi:nil="true"/>
    <MigrationWizIdVersion xmlns="90592fcb-1112-4f50-a99f-2a2f32de9512" xsi:nil="true"/>
    <MigrationWizIdPermissions xmlns="90592fcb-1112-4f50-a99f-2a2f32de9512" xsi:nil="true"/>
    <TaxCatchAll xmlns="d6c3ebb1-a984-4978-99c9-c877fb2740ee" xsi:nil="true"/>
    <MigrationWizIdSecurityGroups xmlns="90592fcb-1112-4f50-a99f-2a2f32de9512" xsi:nil="true"/>
    <lcf76f155ced4ddcb4097134ff3c332f0 xmlns="90592fcb-1112-4f50-a99f-2a2f32de9512" xsi:nil="true"/>
    <MigrationWizIdPermissionLevels xmlns="90592fcb-1112-4f50-a99f-2a2f32de9512" xsi:nil="true"/>
    <lcf76f155ced4ddcb4097134ff3c332f xmlns="90592fcb-1112-4f50-a99f-2a2f32de951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526F98DD28F2044959ECB28E4C8CF86" ma:contentTypeVersion="22" ma:contentTypeDescription="Crie um novo documento." ma:contentTypeScope="" ma:versionID="77bc59f2d60ad99220130aef3e2239be">
  <xsd:schema xmlns:xsd="http://www.w3.org/2001/XMLSchema" xmlns:xs="http://www.w3.org/2001/XMLSchema" xmlns:p="http://schemas.microsoft.com/office/2006/metadata/properties" xmlns:ns2="90592fcb-1112-4f50-a99f-2a2f32de9512" xmlns:ns3="d6c3ebb1-a984-4978-99c9-c877fb2740ee" targetNamespace="http://schemas.microsoft.com/office/2006/metadata/properties" ma:root="true" ma:fieldsID="45290dd4c7849bff02dd68a958ac1213" ns2:_="" ns3:_="">
    <xsd:import namespace="90592fcb-1112-4f50-a99f-2a2f32de9512"/>
    <xsd:import namespace="d6c3ebb1-a984-4978-99c9-c877fb2740ee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lcf76f155ced4ddcb4097134ff3c332f0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592fcb-1112-4f50-a99f-2a2f32de9512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igrationWizIdPermissionLevels" ma:index="11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2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3" nillable="true" ma:displayName="MigrationWizIdSecurityGroups" ma:internalName="MigrationWizIdSecurityGroups">
      <xsd:simpleType>
        <xsd:restriction base="dms:Text"/>
      </xsd:simpleType>
    </xsd:element>
    <xsd:element name="lcf76f155ced4ddcb4097134ff3c332f0" ma:index="14" nillable="true" ma:displayName="Image Tags_0" ma:hidden="true" ma:internalName="lcf76f155ced4ddcb4097134ff3c332f0" ma:readOnly="false">
      <xsd:simpleType>
        <xsd:restriction base="dms:Note"/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e78b8d80-0c64-42cf-85cd-eda510258f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c3ebb1-a984-4978-99c9-c877fb2740e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38c70fe3-5111-4ebd-8c4d-1931baf03f97}" ma:internalName="TaxCatchAll" ma:showField="CatchAllData" ma:web="d6c3ebb1-a984-4978-99c9-c877fb2740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BA6BD7-D5D4-41EB-85AF-71B0DDB83AC4}">
  <ds:schemaRefs>
    <ds:schemaRef ds:uri="90592fcb-1112-4f50-a99f-2a2f32de9512"/>
    <ds:schemaRef ds:uri="d6c3ebb1-a984-4978-99c9-c877fb2740ee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FB1AB13-FE84-4654-A868-8B77418F52B4}">
  <ds:schemaRefs>
    <ds:schemaRef ds:uri="90592fcb-1112-4f50-a99f-2a2f32de9512"/>
    <ds:schemaRef ds:uri="d6c3ebb1-a984-4978-99c9-c877fb2740e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CD986FC-7C97-41C0-B6C4-3589DF85BD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Office PowerPoint</Application>
  <PresentationFormat>Personalizar</PresentationFormat>
  <Paragraphs>31</Paragraphs>
  <Slides>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HK Grotesk Bold</vt:lpstr>
      <vt:lpstr>Calibri</vt:lpstr>
      <vt:lpstr>Aptos</vt:lpstr>
      <vt:lpstr>HK Grotesk Light Bold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de Finanças Relatório Financeiro Padrões Abstratos Minimalistas Preto Branco e Verde-azulado</dc:title>
  <dc:creator>Leticia Neves</dc:creator>
  <cp:lastModifiedBy>Letícia Neves | Alvarenga Advogados</cp:lastModifiedBy>
  <cp:revision>1</cp:revision>
  <dcterms:created xsi:type="dcterms:W3CDTF">2006-08-16T00:00:00Z</dcterms:created>
  <dcterms:modified xsi:type="dcterms:W3CDTF">2024-10-30T16:10:43Z</dcterms:modified>
  <dc:identifier>DAFL7Ts9hAk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0x0101003526F98DD28F2044959ECB28E4C8CF86</vt:lpwstr>
  </property>
  <property fmtid="{D5CDD505-2E9C-101B-9397-08002B2CF9AE}" pid="3" name="MediaServiceImageTags">
    <vt:lpwstr/>
  </property>
</Properties>
</file>